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7" userDrawn="1">
          <p15:clr>
            <a:srgbClr val="A4A3A4"/>
          </p15:clr>
        </p15:guide>
        <p15:guide id="2" pos="5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4312" y="88"/>
      </p:cViewPr>
      <p:guideLst>
        <p:guide orient="horz" pos="2167"/>
        <p:guide pos="5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62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4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0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0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0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1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3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79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4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3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7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F911-5FD8-CF42-B6B8-11C66DCFC99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0A964-BF38-774D-A3BB-8D460B19F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9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s://www.youtube.com/watch?v=cUOitNlzxAY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sv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36AF327-FC60-FD43-9751-2F39194CD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579" y="312847"/>
            <a:ext cx="6542842" cy="9280306"/>
          </a:xfrm>
          <a:prstGeom prst="rect">
            <a:avLst/>
          </a:prstGeom>
        </p:spPr>
      </p:pic>
      <p:pic>
        <p:nvPicPr>
          <p:cNvPr id="8" name="Audio Recording 21 Sep 2021 at 11:14:47 am" descr="Audio Recording 21 Sep 2021 at 11:14:47 am">
            <a:hlinkClick r:id="" action="ppaction://media"/>
            <a:extLst>
              <a:ext uri="{FF2B5EF4-FFF2-40B4-BE49-F238E27FC236}">
                <a16:creationId xmlns:a16="http://schemas.microsoft.com/office/drawing/2014/main" id="{6DA5094D-17F2-2F4E-A59F-42800D24D95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371850" y="6978410"/>
            <a:ext cx="209550" cy="251065"/>
          </a:xfrm>
          <a:prstGeom prst="rect">
            <a:avLst/>
          </a:prstGeom>
          <a:solidFill>
            <a:srgbClr val="7030A0"/>
          </a:solidFill>
        </p:spPr>
      </p:pic>
      <p:pic>
        <p:nvPicPr>
          <p:cNvPr id="9" name="Audio Recording 21 Sep 2021 at 11:14:47 am" descr="Audio Recording 21 Sep 2021 at 11:14:47 am">
            <a:hlinkClick r:id="" action="ppaction://media"/>
            <a:extLst>
              <a:ext uri="{FF2B5EF4-FFF2-40B4-BE49-F238E27FC236}">
                <a16:creationId xmlns:a16="http://schemas.microsoft.com/office/drawing/2014/main" id="{6241341B-AB4F-DA43-8E4E-6048DEBC379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09600" y="9161951"/>
            <a:ext cx="209550" cy="251065"/>
          </a:xfrm>
          <a:prstGeom prst="rect">
            <a:avLst/>
          </a:prstGeom>
          <a:solidFill>
            <a:srgbClr val="7030A0"/>
          </a:solidFill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8955957-C2D0-594C-ABA0-823C1C680C6F}"/>
              </a:ext>
            </a:extLst>
          </p:cNvPr>
          <p:cNvSpPr/>
          <p:nvPr/>
        </p:nvSpPr>
        <p:spPr>
          <a:xfrm>
            <a:off x="819150" y="9336817"/>
            <a:ext cx="5524500" cy="169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Click to hear the audio. Remember to download the document first</a:t>
            </a:r>
            <a:endParaRPr lang="en-AU" sz="14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0EF102-3DC0-FF48-A8FC-61A43AEC6BCF}"/>
              </a:ext>
            </a:extLst>
          </p:cNvPr>
          <p:cNvSpPr txBox="1"/>
          <p:nvPr/>
        </p:nvSpPr>
        <p:spPr>
          <a:xfrm>
            <a:off x="1582562" y="6310023"/>
            <a:ext cx="390383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hlinkClick r:id="rId6"/>
              </a:rPr>
              <a:t>https://www.youtube.com/watch?v=cUOitNlzxAY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8608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56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">
            <a:extLst>
              <a:ext uri="{FF2B5EF4-FFF2-40B4-BE49-F238E27FC236}">
                <a16:creationId xmlns:a16="http://schemas.microsoft.com/office/drawing/2014/main" id="{6F343ADE-A20E-154C-9470-E790AD3B22AE}"/>
              </a:ext>
            </a:extLst>
          </p:cNvPr>
          <p:cNvSpPr txBox="1"/>
          <p:nvPr/>
        </p:nvSpPr>
        <p:spPr>
          <a:xfrm>
            <a:off x="614362" y="133350"/>
            <a:ext cx="6429375" cy="92646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l-GR" sz="4800" dirty="0">
                <a:ln w="19050" cap="flat" cmpd="sng" algn="ctr">
                  <a:solidFill>
                    <a:srgbClr val="7030A0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μωβ </a:t>
            </a:r>
            <a:r>
              <a:rPr lang="en-AU" sz="4800" dirty="0">
                <a:ln w="19050" cap="flat" cmpd="sng" algn="ctr">
                  <a:solidFill>
                    <a:srgbClr val="7030A0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(mov) = purple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600" dirty="0">
                <a:ln w="19050" cap="flat" cmpd="sng" algn="ctr">
                  <a:solidFill>
                    <a:srgbClr val="7030A0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A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phic 11" descr="Eggplant outline">
            <a:extLst>
              <a:ext uri="{FF2B5EF4-FFF2-40B4-BE49-F238E27FC236}">
                <a16:creationId xmlns:a16="http://schemas.microsoft.com/office/drawing/2014/main" id="{E73AF2B3-4D99-B94F-A882-E0676218520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3983" r="10987" b="11608"/>
          <a:stretch/>
        </p:blipFill>
        <p:spPr>
          <a:xfrm>
            <a:off x="3015772" y="5666348"/>
            <a:ext cx="3727928" cy="3562232"/>
          </a:xfrm>
          <a:prstGeom prst="rect">
            <a:avLst/>
          </a:prstGeom>
        </p:spPr>
      </p:pic>
      <p:pic>
        <p:nvPicPr>
          <p:cNvPr id="12" name="Graphic 12" descr="Stuffed Toy outline">
            <a:extLst>
              <a:ext uri="{FF2B5EF4-FFF2-40B4-BE49-F238E27FC236}">
                <a16:creationId xmlns:a16="http://schemas.microsoft.com/office/drawing/2014/main" id="{E05E1D06-1AB5-4A4B-9993-63183A865BB3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6599" t="7066" r="15696" b="3874"/>
          <a:stretch/>
        </p:blipFill>
        <p:spPr bwMode="auto">
          <a:xfrm>
            <a:off x="190500" y="5935978"/>
            <a:ext cx="2749072" cy="35414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ACE2837-6A94-324C-9FA3-A6E93850C947}"/>
              </a:ext>
            </a:extLst>
          </p:cNvPr>
          <p:cNvCxnSpPr>
            <a:cxnSpLocks/>
          </p:cNvCxnSpPr>
          <p:nvPr/>
        </p:nvCxnSpPr>
        <p:spPr>
          <a:xfrm>
            <a:off x="2365059" y="2249323"/>
            <a:ext cx="3810000" cy="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53155FD-FC2C-9B43-9C5B-B2F202EC88D5}"/>
              </a:ext>
            </a:extLst>
          </p:cNvPr>
          <p:cNvCxnSpPr>
            <a:cxnSpLocks/>
          </p:cNvCxnSpPr>
          <p:nvPr/>
        </p:nvCxnSpPr>
        <p:spPr>
          <a:xfrm>
            <a:off x="2343150" y="3214369"/>
            <a:ext cx="3810000" cy="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04F3A4-71FA-CC4B-A4D7-6A8DF4D8CB3E}"/>
              </a:ext>
            </a:extLst>
          </p:cNvPr>
          <p:cNvCxnSpPr>
            <a:cxnSpLocks/>
          </p:cNvCxnSpPr>
          <p:nvPr/>
        </p:nvCxnSpPr>
        <p:spPr>
          <a:xfrm>
            <a:off x="2325688" y="4147819"/>
            <a:ext cx="3810000" cy="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50DB61-52D9-C642-9D76-6A28FC21404C}"/>
              </a:ext>
            </a:extLst>
          </p:cNvPr>
          <p:cNvCxnSpPr>
            <a:cxnSpLocks/>
          </p:cNvCxnSpPr>
          <p:nvPr/>
        </p:nvCxnSpPr>
        <p:spPr>
          <a:xfrm>
            <a:off x="2325688" y="5078168"/>
            <a:ext cx="3810000" cy="0"/>
          </a:xfrm>
          <a:prstGeom prst="line">
            <a:avLst/>
          </a:pr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E7EA9C2F-7137-6240-A53A-B75541E7E96C}"/>
              </a:ext>
            </a:extLst>
          </p:cNvPr>
          <p:cNvSpPr/>
          <p:nvPr/>
        </p:nvSpPr>
        <p:spPr>
          <a:xfrm>
            <a:off x="586898" y="1174115"/>
            <a:ext cx="5684202" cy="3092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Instructions: Trace the word </a:t>
            </a:r>
            <a:r>
              <a:rPr lang="en-US" b="1" dirty="0">
                <a:solidFill>
                  <a:srgbClr val="7030A0"/>
                </a:solidFill>
              </a:rPr>
              <a:t>‘</a:t>
            </a:r>
            <a:r>
              <a:rPr lang="el-GR" b="1" dirty="0">
                <a:solidFill>
                  <a:srgbClr val="7030A0"/>
                </a:solidFill>
              </a:rPr>
              <a:t>μωβ</a:t>
            </a:r>
            <a:r>
              <a:rPr lang="en-AU" b="1" dirty="0">
                <a:solidFill>
                  <a:srgbClr val="7030A0"/>
                </a:solidFill>
              </a:rPr>
              <a:t>’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n-AU" dirty="0">
                <a:solidFill>
                  <a:schemeClr val="tx1"/>
                </a:solidFill>
              </a:rPr>
              <a:t>and copy on the line.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257C10-3E1A-414D-BE3D-BF65E77D0434}"/>
              </a:ext>
            </a:extLst>
          </p:cNvPr>
          <p:cNvSpPr/>
          <p:nvPr/>
        </p:nvSpPr>
        <p:spPr>
          <a:xfrm>
            <a:off x="763110" y="5437114"/>
            <a:ext cx="5026979" cy="3402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Instructions: Colour the pictures in </a:t>
            </a:r>
            <a:r>
              <a:rPr lang="en-US" b="1" dirty="0">
                <a:solidFill>
                  <a:srgbClr val="7030A0"/>
                </a:solidFill>
              </a:rPr>
              <a:t>‘</a:t>
            </a:r>
            <a:r>
              <a:rPr lang="el-GR" b="1" dirty="0">
                <a:solidFill>
                  <a:srgbClr val="7030A0"/>
                </a:solidFill>
              </a:rPr>
              <a:t>μωβ</a:t>
            </a:r>
            <a:r>
              <a:rPr lang="en-AU" b="1" dirty="0">
                <a:solidFill>
                  <a:srgbClr val="7030A0"/>
                </a:solidFill>
              </a:rPr>
              <a:t>’</a:t>
            </a:r>
            <a:r>
              <a:rPr lang="en-AU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" name="Audio Recording 21 Sep 2021 at 11:14:47 am" descr="Audio Recording 21 Sep 2021 at 11:14:47 am">
            <a:hlinkClick r:id="" action="ppaction://media"/>
            <a:extLst>
              <a:ext uri="{FF2B5EF4-FFF2-40B4-BE49-F238E27FC236}">
                <a16:creationId xmlns:a16="http://schemas.microsoft.com/office/drawing/2014/main" id="{BC518452-6EAF-0843-8E56-D58E44371F2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71902" y="356192"/>
            <a:ext cx="468116" cy="46811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</p:pic>
      <p:pic>
        <p:nvPicPr>
          <p:cNvPr id="32" name="Picture 31" descr="Icon&#10;&#10;Description automatically generated with medium confidence">
            <a:extLst>
              <a:ext uri="{FF2B5EF4-FFF2-40B4-BE49-F238E27FC236}">
                <a16:creationId xmlns:a16="http://schemas.microsoft.com/office/drawing/2014/main" id="{A126CF98-9108-424D-B12B-A9543F1C84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6910" y="1659108"/>
            <a:ext cx="1414048" cy="844208"/>
          </a:xfrm>
          <a:prstGeom prst="rect">
            <a:avLst/>
          </a:prstGeom>
        </p:spPr>
      </p:pic>
      <p:pic>
        <p:nvPicPr>
          <p:cNvPr id="33" name="Picture 32" descr="Icon&#10;&#10;Description automatically generated with medium confidence">
            <a:extLst>
              <a:ext uri="{FF2B5EF4-FFF2-40B4-BE49-F238E27FC236}">
                <a16:creationId xmlns:a16="http://schemas.microsoft.com/office/drawing/2014/main" id="{C75B73C3-F539-C941-8F6C-E4D7A343192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6910" y="3548111"/>
            <a:ext cx="1414048" cy="844208"/>
          </a:xfrm>
          <a:prstGeom prst="rect">
            <a:avLst/>
          </a:prstGeom>
        </p:spPr>
      </p:pic>
      <p:pic>
        <p:nvPicPr>
          <p:cNvPr id="34" name="Picture 33" descr="Icon&#10;&#10;Description automatically generated with medium confidence">
            <a:extLst>
              <a:ext uri="{FF2B5EF4-FFF2-40B4-BE49-F238E27FC236}">
                <a16:creationId xmlns:a16="http://schemas.microsoft.com/office/drawing/2014/main" id="{6113C8C2-8B1F-7840-B895-08978C32E4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6910" y="4503591"/>
            <a:ext cx="1414048" cy="844208"/>
          </a:xfrm>
          <a:prstGeom prst="rect">
            <a:avLst/>
          </a:prstGeom>
        </p:spPr>
      </p:pic>
      <p:pic>
        <p:nvPicPr>
          <p:cNvPr id="35" name="Picture 34" descr="Icon&#10;&#10;Description automatically generated with medium confidence">
            <a:extLst>
              <a:ext uri="{FF2B5EF4-FFF2-40B4-BE49-F238E27FC236}">
                <a16:creationId xmlns:a16="http://schemas.microsoft.com/office/drawing/2014/main" id="{268C7DE3-7A27-7046-8106-2314DF906C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6910" y="2592631"/>
            <a:ext cx="1414048" cy="8442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202319-9AD6-5245-9EEA-9737EF059C91}"/>
              </a:ext>
            </a:extLst>
          </p:cNvPr>
          <p:cNvSpPr/>
          <p:nvPr/>
        </p:nvSpPr>
        <p:spPr>
          <a:xfrm>
            <a:off x="114300" y="66675"/>
            <a:ext cx="6629400" cy="977265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0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55</Words>
  <Application>Microsoft Office PowerPoint</Application>
  <PresentationFormat>A4 Paper (210x297 mm)</PresentationFormat>
  <Paragraphs>6</Paragraphs>
  <Slides>2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Sylvia Kovanis</dc:creator>
  <cp:lastModifiedBy>Kimberley Punzet</cp:lastModifiedBy>
  <cp:revision>11</cp:revision>
  <dcterms:created xsi:type="dcterms:W3CDTF">2021-09-21T01:05:24Z</dcterms:created>
  <dcterms:modified xsi:type="dcterms:W3CDTF">2021-10-01T05:23:40Z</dcterms:modified>
</cp:coreProperties>
</file>