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0" r:id="rId5"/>
    <p:sldMasterId id="214748371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Chewy"/>
      <p:regular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Signika"/>
      <p:regular r:id="rId32"/>
      <p:bold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Roboto 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10BC11-30B1-4BEE-9C68-E116EB7B2511}">
  <a:tblStyle styleId="{6910BC11-30B1-4BEE-9C68-E116EB7B25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italic.fntdata"/><Relationship Id="rId20" Type="http://schemas.openxmlformats.org/officeDocument/2006/relationships/slide" Target="slides/slide13.xml"/><Relationship Id="rId41" Type="http://schemas.openxmlformats.org/officeDocument/2006/relationships/font" Target="fonts/RobotoLight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Roboto-regular.fntdata"/><Relationship Id="rId27" Type="http://schemas.openxmlformats.org/officeDocument/2006/relationships/font" Target="fonts/Chewy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4.xml"/><Relationship Id="rId33" Type="http://schemas.openxmlformats.org/officeDocument/2006/relationships/font" Target="fonts/Signika-bold.fntdata"/><Relationship Id="rId10" Type="http://schemas.openxmlformats.org/officeDocument/2006/relationships/slide" Target="slides/slide3.xml"/><Relationship Id="rId32" Type="http://schemas.openxmlformats.org/officeDocument/2006/relationships/font" Target="fonts/Signika-regular.fntdata"/><Relationship Id="rId13" Type="http://schemas.openxmlformats.org/officeDocument/2006/relationships/slide" Target="slides/slide6.xml"/><Relationship Id="rId35" Type="http://schemas.openxmlformats.org/officeDocument/2006/relationships/font" Target="fonts/Montserrat-bold.fntdata"/><Relationship Id="rId12" Type="http://schemas.openxmlformats.org/officeDocument/2006/relationships/slide" Target="slides/slide5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8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7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0.xml"/><Relationship Id="rId39" Type="http://schemas.openxmlformats.org/officeDocument/2006/relationships/font" Target="fonts/RobotoLight-bold.fntdata"/><Relationship Id="rId16" Type="http://schemas.openxmlformats.org/officeDocument/2006/relationships/slide" Target="slides/slide9.xml"/><Relationship Id="rId38" Type="http://schemas.openxmlformats.org/officeDocument/2006/relationships/font" Target="fonts/RobotoLight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bb3ccd7b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bb3ccd7b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eba5d064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eba5d064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ba5d064b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ba5d064b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b774fc40e9_0_1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b774fc40e9_0_1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ba81873962_0_4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ba81873962_0_4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ef625924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2" name="Google Shape;1502;gef625924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eece8cfa2b_1_1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eece8cfa2b_1_1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eece8cfa2b_1_1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eece8cfa2b_1_1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eece8cfa2b_1_1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2" name="Google Shape;1582;geece8cfa2b_1_1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eece8cfa2b_1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eece8cfa2b_1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ef6259242e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ef6259242e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aa346aee37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aa346aee37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ac85b9cf0f_0_1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ac85b9cf0f_0_1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ba81873962_0_5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ba81873962_0_5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b03e91b5f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b03e91b5f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ba81873962_0_40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ba81873962_0_4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ba81873962_0_4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ba81873962_0_4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ef093e9764_1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ef093e9764_1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eece8cfa2b_1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eece8cfa2b_1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2406300" y="1136075"/>
            <a:ext cx="4331400" cy="18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110800" y="3255538"/>
            <a:ext cx="4922400" cy="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8289716" y="3950755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13679" y="3990663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072575" y="-41428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-2426310">
            <a:off x="-2035733" y="-1138420"/>
            <a:ext cx="3739438" cy="2562785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088175" y="4852526"/>
            <a:ext cx="4027910" cy="16429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flipH="1" rot="315047">
            <a:off x="2805791" y="-845661"/>
            <a:ext cx="4027722" cy="1149377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1749750" y="1937925"/>
            <a:ext cx="5644500" cy="9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2898000" y="3108325"/>
            <a:ext cx="3348000" cy="5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1"/>
          <p:cNvSpPr/>
          <p:nvPr/>
        </p:nvSpPr>
        <p:spPr>
          <a:xfrm>
            <a:off x="7629041" y="4124455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7806608" y="-684499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 flipH="1" rot="-1520964">
            <a:off x="-1208479" y="3255504"/>
            <a:ext cx="2163060" cy="2023246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-2060825" y="-1084187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1685370" y="4571104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2558050" y="-1545000"/>
            <a:ext cx="4027908" cy="2273941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 flipH="1" rot="1356523">
            <a:off x="7359480" y="-103797"/>
            <a:ext cx="11640" cy="34572"/>
          </a:xfrm>
          <a:custGeom>
            <a:rect b="b" l="l" r="r" t="t"/>
            <a:pathLst>
              <a:path extrusionOk="0" h="1093" w="368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6745307" y="5203897"/>
            <a:ext cx="489268" cy="53825"/>
          </a:xfrm>
          <a:custGeom>
            <a:rect b="b" l="l" r="r" t="t"/>
            <a:pathLst>
              <a:path extrusionOk="0" h="2069" w="16446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">
  <p:cSld name="CUSTOM_19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hasCustomPrompt="1" type="title"/>
          </p:nvPr>
        </p:nvSpPr>
        <p:spPr>
          <a:xfrm>
            <a:off x="981075" y="1776743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/>
          <p:nvPr>
            <p:ph hasCustomPrompt="1" idx="2" type="title"/>
          </p:nvPr>
        </p:nvSpPr>
        <p:spPr>
          <a:xfrm>
            <a:off x="981075" y="3453796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/>
          <p:nvPr>
            <p:ph hasCustomPrompt="1" idx="3" type="title"/>
          </p:nvPr>
        </p:nvSpPr>
        <p:spPr>
          <a:xfrm>
            <a:off x="4586950" y="1776743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/>
          <p:nvPr>
            <p:ph hasCustomPrompt="1" idx="4" type="title"/>
          </p:nvPr>
        </p:nvSpPr>
        <p:spPr>
          <a:xfrm>
            <a:off x="4586950" y="3453796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2228150" y="1938050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5" type="subTitle"/>
          </p:nvPr>
        </p:nvSpPr>
        <p:spPr>
          <a:xfrm>
            <a:off x="2228150" y="1471354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6" type="subTitle"/>
          </p:nvPr>
        </p:nvSpPr>
        <p:spPr>
          <a:xfrm>
            <a:off x="2228150" y="3635650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7" type="subTitle"/>
          </p:nvPr>
        </p:nvSpPr>
        <p:spPr>
          <a:xfrm>
            <a:off x="2228150" y="3158472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8" type="subTitle"/>
          </p:nvPr>
        </p:nvSpPr>
        <p:spPr>
          <a:xfrm>
            <a:off x="5834025" y="1938038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9" type="subTitle"/>
          </p:nvPr>
        </p:nvSpPr>
        <p:spPr>
          <a:xfrm>
            <a:off x="5834025" y="1471354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3" type="subTitle"/>
          </p:nvPr>
        </p:nvSpPr>
        <p:spPr>
          <a:xfrm>
            <a:off x="5834025" y="3635644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4" type="subTitle"/>
          </p:nvPr>
        </p:nvSpPr>
        <p:spPr>
          <a:xfrm>
            <a:off x="5834025" y="3158472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101" name="Google Shape;101;p13"/>
          <p:cNvSpPr/>
          <p:nvPr/>
        </p:nvSpPr>
        <p:spPr>
          <a:xfrm flipH="1" rot="1356523">
            <a:off x="7359480" y="-103797"/>
            <a:ext cx="11640" cy="34572"/>
          </a:xfrm>
          <a:custGeom>
            <a:rect b="b" l="l" r="r" t="t"/>
            <a:pathLst>
              <a:path extrusionOk="0" h="1093" w="368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flipH="1" rot="-332990">
            <a:off x="6035452" y="4711555"/>
            <a:ext cx="3728550" cy="2059825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-1346504" y="3736051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-1790175" y="-1300375"/>
            <a:ext cx="4027908" cy="2273941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 rot="-1551527">
            <a:off x="8471066" y="-952720"/>
            <a:ext cx="1360527" cy="3587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 txBox="1"/>
          <p:nvPr>
            <p:ph idx="1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107" name="Google Shape;10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3551" y="22088"/>
            <a:ext cx="6796889" cy="509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/>
          <p:nvPr/>
        </p:nvSpPr>
        <p:spPr>
          <a:xfrm rot="-5400000">
            <a:off x="8689770" y="5361665"/>
            <a:ext cx="80750" cy="22950"/>
          </a:xfrm>
          <a:custGeom>
            <a:rect b="b" l="l" r="r" t="t"/>
            <a:pathLst>
              <a:path extrusionOk="0" h="702" w="247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 rot="-5400000">
            <a:off x="8129115" y="5282704"/>
            <a:ext cx="81829" cy="22917"/>
          </a:xfrm>
          <a:custGeom>
            <a:rect b="b" l="l" r="r" t="t"/>
            <a:pathLst>
              <a:path extrusionOk="0" h="701" w="2503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-51801" y="4767602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 rot="-3863648">
            <a:off x="-2038425" y="83110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2">
  <p:cSld name="TITLE_ONLY_1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 rot="1036562">
            <a:off x="7414149" y="-207994"/>
            <a:ext cx="2946804" cy="2693342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 rot="-10256595">
            <a:off x="-896069" y="4579179"/>
            <a:ext cx="5932697" cy="2562862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 rot="7101805">
            <a:off x="-1605213" y="-763465"/>
            <a:ext cx="3340493" cy="200784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8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idx="1" type="subTitle"/>
          </p:nvPr>
        </p:nvSpPr>
        <p:spPr>
          <a:xfrm>
            <a:off x="1690365" y="3937225"/>
            <a:ext cx="23232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type="title"/>
          </p:nvPr>
        </p:nvSpPr>
        <p:spPr>
          <a:xfrm>
            <a:off x="2094165" y="3535537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24" name="Google Shape;124;p16"/>
          <p:cNvSpPr txBox="1"/>
          <p:nvPr>
            <p:ph idx="2" type="subTitle"/>
          </p:nvPr>
        </p:nvSpPr>
        <p:spPr>
          <a:xfrm>
            <a:off x="5103640" y="3937225"/>
            <a:ext cx="23232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3" type="title"/>
          </p:nvPr>
        </p:nvSpPr>
        <p:spPr>
          <a:xfrm>
            <a:off x="5507440" y="3535537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26" name="Google Shape;126;p16"/>
          <p:cNvSpPr/>
          <p:nvPr/>
        </p:nvSpPr>
        <p:spPr>
          <a:xfrm flipH="1" rot="-5400000">
            <a:off x="-455008" y="4186341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7" name="Google Shape;127;p16"/>
          <p:cNvSpPr/>
          <p:nvPr/>
        </p:nvSpPr>
        <p:spPr>
          <a:xfrm flipH="1" rot="10095794">
            <a:off x="5526832" y="4656652"/>
            <a:ext cx="3637800" cy="2100610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8" name="Google Shape;128;p16"/>
          <p:cNvSpPr/>
          <p:nvPr/>
        </p:nvSpPr>
        <p:spPr>
          <a:xfrm flipH="1" rot="-5601006">
            <a:off x="7839068" y="218144"/>
            <a:ext cx="3340347" cy="200785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 flipH="1">
            <a:off x="-937633" y="-5840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 txBox="1"/>
          <p:nvPr>
            <p:ph idx="4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 2">
  <p:cSld name="CUSTOM_18_1_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idx="1" type="subTitle"/>
          </p:nvPr>
        </p:nvSpPr>
        <p:spPr>
          <a:xfrm>
            <a:off x="5638876" y="2360800"/>
            <a:ext cx="21897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3" name="Google Shape;133;p17"/>
          <p:cNvSpPr txBox="1"/>
          <p:nvPr>
            <p:ph type="title"/>
          </p:nvPr>
        </p:nvSpPr>
        <p:spPr>
          <a:xfrm>
            <a:off x="5975926" y="195911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34" name="Google Shape;134;p17"/>
          <p:cNvSpPr txBox="1"/>
          <p:nvPr>
            <p:ph idx="2" type="subTitle"/>
          </p:nvPr>
        </p:nvSpPr>
        <p:spPr>
          <a:xfrm>
            <a:off x="5638876" y="3755500"/>
            <a:ext cx="21897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3" type="title"/>
          </p:nvPr>
        </p:nvSpPr>
        <p:spPr>
          <a:xfrm>
            <a:off x="5975926" y="335381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36" name="Google Shape;136;p17"/>
          <p:cNvSpPr/>
          <p:nvPr/>
        </p:nvSpPr>
        <p:spPr>
          <a:xfrm flipH="1" rot="-964807">
            <a:off x="6923176" y="4605276"/>
            <a:ext cx="2633480" cy="1894640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 flipH="1" rot="1132585">
            <a:off x="-822372" y="-548563"/>
            <a:ext cx="2163028" cy="2023217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 flipH="1">
            <a:off x="5052805" y="-1383700"/>
            <a:ext cx="5113720" cy="2227616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 flipH="1" rot="2700000">
            <a:off x="-1953169" y="4387397"/>
            <a:ext cx="4027748" cy="1831285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 txBox="1"/>
          <p:nvPr>
            <p:ph idx="4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 3">
  <p:cSld name="CUSTOM_18_1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 flipH="1">
            <a:off x="8321095" y="5028225"/>
            <a:ext cx="276543" cy="263173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 txBox="1"/>
          <p:nvPr>
            <p:ph idx="1" type="subTitle"/>
          </p:nvPr>
        </p:nvSpPr>
        <p:spPr>
          <a:xfrm>
            <a:off x="3530249" y="3556225"/>
            <a:ext cx="20835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4" name="Google Shape;144;p18"/>
          <p:cNvSpPr txBox="1"/>
          <p:nvPr>
            <p:ph type="title"/>
          </p:nvPr>
        </p:nvSpPr>
        <p:spPr>
          <a:xfrm>
            <a:off x="3814199" y="1316231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45" name="Google Shape;145;p18"/>
          <p:cNvSpPr txBox="1"/>
          <p:nvPr>
            <p:ph hasCustomPrompt="1" idx="2" type="title"/>
          </p:nvPr>
        </p:nvSpPr>
        <p:spPr>
          <a:xfrm>
            <a:off x="3896399" y="2408381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8"/>
          <p:cNvSpPr txBox="1"/>
          <p:nvPr>
            <p:ph idx="3" type="subTitle"/>
          </p:nvPr>
        </p:nvSpPr>
        <p:spPr>
          <a:xfrm>
            <a:off x="6040099" y="3556225"/>
            <a:ext cx="20835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7" name="Google Shape;147;p18"/>
          <p:cNvSpPr txBox="1"/>
          <p:nvPr>
            <p:ph idx="4" type="title"/>
          </p:nvPr>
        </p:nvSpPr>
        <p:spPr>
          <a:xfrm>
            <a:off x="6324049" y="1316231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48" name="Google Shape;148;p18"/>
          <p:cNvSpPr txBox="1"/>
          <p:nvPr>
            <p:ph hasCustomPrompt="1" idx="5" type="title"/>
          </p:nvPr>
        </p:nvSpPr>
        <p:spPr>
          <a:xfrm>
            <a:off x="6406249" y="2408381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8"/>
          <p:cNvSpPr/>
          <p:nvPr/>
        </p:nvSpPr>
        <p:spPr>
          <a:xfrm>
            <a:off x="7604241" y="4536415"/>
            <a:ext cx="2490915" cy="208193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7850650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-586851" y="4646002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 rot="-3863648">
            <a:off x="-1929000" y="131735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 txBox="1"/>
          <p:nvPr>
            <p:ph idx="6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18_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idx="1" type="subTitle"/>
          </p:nvPr>
        </p:nvSpPr>
        <p:spPr>
          <a:xfrm>
            <a:off x="6225677" y="3612175"/>
            <a:ext cx="1380900" cy="4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56" name="Google Shape;156;p19"/>
          <p:cNvSpPr txBox="1"/>
          <p:nvPr>
            <p:ph idx="2" type="subTitle"/>
          </p:nvPr>
        </p:nvSpPr>
        <p:spPr>
          <a:xfrm>
            <a:off x="5641727" y="3958081"/>
            <a:ext cx="25488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7" name="Google Shape;157;p19"/>
          <p:cNvSpPr txBox="1"/>
          <p:nvPr>
            <p:ph idx="3" type="subTitle"/>
          </p:nvPr>
        </p:nvSpPr>
        <p:spPr>
          <a:xfrm>
            <a:off x="1537423" y="3595000"/>
            <a:ext cx="1380900" cy="4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58" name="Google Shape;158;p19"/>
          <p:cNvSpPr txBox="1"/>
          <p:nvPr>
            <p:ph idx="4" type="subTitle"/>
          </p:nvPr>
        </p:nvSpPr>
        <p:spPr>
          <a:xfrm>
            <a:off x="953473" y="3958081"/>
            <a:ext cx="25488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9" name="Google Shape;159;p19"/>
          <p:cNvSpPr txBox="1"/>
          <p:nvPr>
            <p:ph idx="5" type="subTitle"/>
          </p:nvPr>
        </p:nvSpPr>
        <p:spPr>
          <a:xfrm>
            <a:off x="3881550" y="2940863"/>
            <a:ext cx="1380900" cy="4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60" name="Google Shape;160;p19"/>
          <p:cNvSpPr txBox="1"/>
          <p:nvPr>
            <p:ph idx="6" type="subTitle"/>
          </p:nvPr>
        </p:nvSpPr>
        <p:spPr>
          <a:xfrm>
            <a:off x="3297600" y="3303931"/>
            <a:ext cx="25488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1" name="Google Shape;161;p19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0" y="4872476"/>
            <a:ext cx="2548858" cy="115888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/>
          <p:nvPr/>
        </p:nvSpPr>
        <p:spPr>
          <a:xfrm rot="-2700000">
            <a:off x="-1350787" y="-255314"/>
            <a:ext cx="3300792" cy="2148447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 ">
  <p:cSld name="CUSTOM_12_1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idx="1" type="subTitle"/>
          </p:nvPr>
        </p:nvSpPr>
        <p:spPr>
          <a:xfrm>
            <a:off x="687514" y="3116175"/>
            <a:ext cx="18867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68" name="Google Shape;168;p20"/>
          <p:cNvSpPr txBox="1"/>
          <p:nvPr>
            <p:ph idx="2" type="subTitle"/>
          </p:nvPr>
        </p:nvSpPr>
        <p:spPr>
          <a:xfrm>
            <a:off x="755914" y="3505900"/>
            <a:ext cx="1749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9" name="Google Shape;169;p20"/>
          <p:cNvSpPr txBox="1"/>
          <p:nvPr>
            <p:ph idx="3" type="subTitle"/>
          </p:nvPr>
        </p:nvSpPr>
        <p:spPr>
          <a:xfrm>
            <a:off x="6569786" y="3116175"/>
            <a:ext cx="18867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70" name="Google Shape;170;p20"/>
          <p:cNvSpPr txBox="1"/>
          <p:nvPr>
            <p:ph idx="4" type="subTitle"/>
          </p:nvPr>
        </p:nvSpPr>
        <p:spPr>
          <a:xfrm>
            <a:off x="6638188" y="3505900"/>
            <a:ext cx="1749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1" name="Google Shape;171;p20"/>
          <p:cNvSpPr txBox="1"/>
          <p:nvPr>
            <p:ph idx="5" type="subTitle"/>
          </p:nvPr>
        </p:nvSpPr>
        <p:spPr>
          <a:xfrm>
            <a:off x="2648271" y="3123675"/>
            <a:ext cx="18867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72" name="Google Shape;172;p20"/>
          <p:cNvSpPr txBox="1"/>
          <p:nvPr>
            <p:ph idx="6" type="subTitle"/>
          </p:nvPr>
        </p:nvSpPr>
        <p:spPr>
          <a:xfrm>
            <a:off x="2716672" y="3505900"/>
            <a:ext cx="1749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3" name="Google Shape;173;p20"/>
          <p:cNvSpPr txBox="1"/>
          <p:nvPr>
            <p:ph idx="7" type="subTitle"/>
          </p:nvPr>
        </p:nvSpPr>
        <p:spPr>
          <a:xfrm>
            <a:off x="4609029" y="3123675"/>
            <a:ext cx="18867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74" name="Google Shape;174;p20"/>
          <p:cNvSpPr txBox="1"/>
          <p:nvPr>
            <p:ph idx="8" type="subTitle"/>
          </p:nvPr>
        </p:nvSpPr>
        <p:spPr>
          <a:xfrm>
            <a:off x="4677430" y="3505900"/>
            <a:ext cx="1749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5" name="Google Shape;175;p20"/>
          <p:cNvSpPr/>
          <p:nvPr/>
        </p:nvSpPr>
        <p:spPr>
          <a:xfrm flipH="1" rot="-964807">
            <a:off x="6923176" y="4605276"/>
            <a:ext cx="2633480" cy="1894640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 flipH="1" rot="1132585">
            <a:off x="-770722" y="-290388"/>
            <a:ext cx="2163028" cy="2023217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 flipH="1">
            <a:off x="5052805" y="-1383700"/>
            <a:ext cx="5113720" cy="2227616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 flipH="1" rot="2700000">
            <a:off x="-1953169" y="4387397"/>
            <a:ext cx="4027748" cy="1831285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5290876" y="2676700"/>
            <a:ext cx="24690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5290875" y="3488650"/>
            <a:ext cx="22854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5290876" y="1384825"/>
            <a:ext cx="1971000" cy="10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2000"/>
              <a:buNone/>
              <a:defRPr b="0"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>
            <a:off x="7216416" y="4455530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850650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5" y="4722479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 rot="-3863724">
            <a:off x="-2696201" y="108909"/>
            <a:ext cx="4027811" cy="227393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 rot="684159">
            <a:off x="1922250" y="-1696045"/>
            <a:ext cx="4027984" cy="2273945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idx="1" type="subTitle"/>
          </p:nvPr>
        </p:nvSpPr>
        <p:spPr>
          <a:xfrm>
            <a:off x="1915200" y="2144025"/>
            <a:ext cx="5313600" cy="8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2" name="Google Shape;182;p21"/>
          <p:cNvSpPr txBox="1"/>
          <p:nvPr>
            <p:ph idx="2" type="subTitle"/>
          </p:nvPr>
        </p:nvSpPr>
        <p:spPr>
          <a:xfrm>
            <a:off x="2955750" y="3157075"/>
            <a:ext cx="3232500" cy="2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83" name="Google Shape;183;p21"/>
          <p:cNvSpPr/>
          <p:nvPr/>
        </p:nvSpPr>
        <p:spPr>
          <a:xfrm flipH="1">
            <a:off x="5042265" y="4737950"/>
            <a:ext cx="4101742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 flipH="1" rot="2700000">
            <a:off x="-57441" y="-660072"/>
            <a:ext cx="2163117" cy="2023300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"/>
          <p:cNvSpPr/>
          <p:nvPr/>
        </p:nvSpPr>
        <p:spPr>
          <a:xfrm flipH="1">
            <a:off x="5665717" y="-1073875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/>
          <p:nvPr/>
        </p:nvSpPr>
        <p:spPr>
          <a:xfrm flipH="1" rot="4358284">
            <a:off x="-2061145" y="3068122"/>
            <a:ext cx="4027927" cy="1831366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BLANK_1_1_1_1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/>
          <p:nvPr/>
        </p:nvSpPr>
        <p:spPr>
          <a:xfrm flipH="1" rot="-5400000">
            <a:off x="-455008" y="4186341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" name="Google Shape;189;p22"/>
          <p:cNvSpPr/>
          <p:nvPr/>
        </p:nvSpPr>
        <p:spPr>
          <a:xfrm flipH="1" rot="10095794">
            <a:off x="5526832" y="4656652"/>
            <a:ext cx="3637800" cy="2100610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" name="Google Shape;190;p22"/>
          <p:cNvSpPr/>
          <p:nvPr/>
        </p:nvSpPr>
        <p:spPr>
          <a:xfrm flipH="1" rot="-5601006">
            <a:off x="7839068" y="218144"/>
            <a:ext cx="3340347" cy="200785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2"/>
          <p:cNvSpPr/>
          <p:nvPr/>
        </p:nvSpPr>
        <p:spPr>
          <a:xfrm flipH="1">
            <a:off x="-937633" y="-5840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2"/>
          <p:cNvSpPr txBox="1"/>
          <p:nvPr>
            <p:ph type="ctrTitle"/>
          </p:nvPr>
        </p:nvSpPr>
        <p:spPr>
          <a:xfrm>
            <a:off x="1594277" y="1283975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3" name="Google Shape;193;p22"/>
          <p:cNvSpPr txBox="1"/>
          <p:nvPr>
            <p:ph idx="1" type="subTitle"/>
          </p:nvPr>
        </p:nvSpPr>
        <p:spPr>
          <a:xfrm>
            <a:off x="1594275" y="1594000"/>
            <a:ext cx="19797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4" name="Google Shape;194;p22"/>
          <p:cNvSpPr txBox="1"/>
          <p:nvPr>
            <p:ph idx="2" type="ctrTitle"/>
          </p:nvPr>
        </p:nvSpPr>
        <p:spPr>
          <a:xfrm>
            <a:off x="1594277" y="2478993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5" name="Google Shape;195;p22"/>
          <p:cNvSpPr txBox="1"/>
          <p:nvPr>
            <p:ph idx="3" type="subTitle"/>
          </p:nvPr>
        </p:nvSpPr>
        <p:spPr>
          <a:xfrm>
            <a:off x="1598725" y="2792100"/>
            <a:ext cx="19446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6" name="Google Shape;196;p22"/>
          <p:cNvSpPr txBox="1"/>
          <p:nvPr>
            <p:ph idx="4" type="ctrTitle"/>
          </p:nvPr>
        </p:nvSpPr>
        <p:spPr>
          <a:xfrm>
            <a:off x="1594277" y="3674023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7" name="Google Shape;197;p22"/>
          <p:cNvSpPr txBox="1"/>
          <p:nvPr>
            <p:ph idx="5" type="subTitle"/>
          </p:nvPr>
        </p:nvSpPr>
        <p:spPr>
          <a:xfrm>
            <a:off x="1594275" y="3985125"/>
            <a:ext cx="19842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8" name="Google Shape;198;p22"/>
          <p:cNvSpPr txBox="1"/>
          <p:nvPr>
            <p:ph idx="6" type="ctrTitle"/>
          </p:nvPr>
        </p:nvSpPr>
        <p:spPr>
          <a:xfrm>
            <a:off x="5894902" y="1283975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9" name="Google Shape;199;p22"/>
          <p:cNvSpPr txBox="1"/>
          <p:nvPr>
            <p:ph idx="7" type="subTitle"/>
          </p:nvPr>
        </p:nvSpPr>
        <p:spPr>
          <a:xfrm>
            <a:off x="5587975" y="1594000"/>
            <a:ext cx="19446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0" name="Google Shape;200;p22"/>
          <p:cNvSpPr txBox="1"/>
          <p:nvPr>
            <p:ph idx="8" type="ctrTitle"/>
          </p:nvPr>
        </p:nvSpPr>
        <p:spPr>
          <a:xfrm>
            <a:off x="5894902" y="2478993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1" name="Google Shape;201;p22"/>
          <p:cNvSpPr txBox="1"/>
          <p:nvPr>
            <p:ph idx="9" type="subTitle"/>
          </p:nvPr>
        </p:nvSpPr>
        <p:spPr>
          <a:xfrm>
            <a:off x="5587975" y="2792025"/>
            <a:ext cx="19446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2" name="Google Shape;202;p22"/>
          <p:cNvSpPr txBox="1"/>
          <p:nvPr>
            <p:ph idx="13" type="ctrTitle"/>
          </p:nvPr>
        </p:nvSpPr>
        <p:spPr>
          <a:xfrm>
            <a:off x="5894902" y="3674023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3" name="Google Shape;203;p22"/>
          <p:cNvSpPr txBox="1"/>
          <p:nvPr>
            <p:ph idx="14" type="subTitle"/>
          </p:nvPr>
        </p:nvSpPr>
        <p:spPr>
          <a:xfrm>
            <a:off x="5588050" y="3985125"/>
            <a:ext cx="19446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4" name="Google Shape;204;p22"/>
          <p:cNvSpPr txBox="1"/>
          <p:nvPr>
            <p:ph idx="1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 1">
  <p:cSld name="BLANK_1_1_1_1_2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type="ctrTitle"/>
          </p:nvPr>
        </p:nvSpPr>
        <p:spPr>
          <a:xfrm>
            <a:off x="1926729" y="1720113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7" name="Google Shape;207;p23"/>
          <p:cNvSpPr txBox="1"/>
          <p:nvPr>
            <p:ph idx="1" type="subTitle"/>
          </p:nvPr>
        </p:nvSpPr>
        <p:spPr>
          <a:xfrm>
            <a:off x="1391829" y="2030138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8" name="Google Shape;208;p23"/>
          <p:cNvSpPr txBox="1"/>
          <p:nvPr>
            <p:ph idx="2" type="ctrTitle"/>
          </p:nvPr>
        </p:nvSpPr>
        <p:spPr>
          <a:xfrm>
            <a:off x="1926729" y="2684988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9" name="Google Shape;209;p23"/>
          <p:cNvSpPr txBox="1"/>
          <p:nvPr>
            <p:ph idx="3" type="subTitle"/>
          </p:nvPr>
        </p:nvSpPr>
        <p:spPr>
          <a:xfrm>
            <a:off x="1391829" y="2998106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0" name="Google Shape;210;p23"/>
          <p:cNvSpPr txBox="1"/>
          <p:nvPr>
            <p:ph idx="4" type="ctrTitle"/>
          </p:nvPr>
        </p:nvSpPr>
        <p:spPr>
          <a:xfrm>
            <a:off x="1926729" y="3652950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1" name="Google Shape;211;p23"/>
          <p:cNvSpPr txBox="1"/>
          <p:nvPr>
            <p:ph idx="5" type="subTitle"/>
          </p:nvPr>
        </p:nvSpPr>
        <p:spPr>
          <a:xfrm>
            <a:off x="1391829" y="3964062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2" name="Google Shape;212;p23"/>
          <p:cNvSpPr txBox="1"/>
          <p:nvPr>
            <p:ph idx="6" type="ctrTitle"/>
          </p:nvPr>
        </p:nvSpPr>
        <p:spPr>
          <a:xfrm>
            <a:off x="5878671" y="1712975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23"/>
          <p:cNvSpPr txBox="1"/>
          <p:nvPr>
            <p:ph idx="7" type="subTitle"/>
          </p:nvPr>
        </p:nvSpPr>
        <p:spPr>
          <a:xfrm>
            <a:off x="5878671" y="2023000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4" name="Google Shape;214;p23"/>
          <p:cNvSpPr txBox="1"/>
          <p:nvPr>
            <p:ph idx="8" type="ctrTitle"/>
          </p:nvPr>
        </p:nvSpPr>
        <p:spPr>
          <a:xfrm>
            <a:off x="5878671" y="2707588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5" name="Google Shape;215;p23"/>
          <p:cNvSpPr txBox="1"/>
          <p:nvPr>
            <p:ph idx="9" type="subTitle"/>
          </p:nvPr>
        </p:nvSpPr>
        <p:spPr>
          <a:xfrm>
            <a:off x="5878671" y="3020619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6" name="Google Shape;216;p23"/>
          <p:cNvSpPr txBox="1"/>
          <p:nvPr>
            <p:ph idx="13" type="ctrTitle"/>
          </p:nvPr>
        </p:nvSpPr>
        <p:spPr>
          <a:xfrm>
            <a:off x="5878671" y="3652938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7" name="Google Shape;217;p23"/>
          <p:cNvSpPr txBox="1"/>
          <p:nvPr>
            <p:ph idx="14" type="subTitle"/>
          </p:nvPr>
        </p:nvSpPr>
        <p:spPr>
          <a:xfrm>
            <a:off x="5878671" y="3964050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8" name="Google Shape;218;p23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3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3"/>
          <p:cNvSpPr/>
          <p:nvPr/>
        </p:nvSpPr>
        <p:spPr>
          <a:xfrm>
            <a:off x="0" y="4872476"/>
            <a:ext cx="2548858" cy="115888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3"/>
          <p:cNvSpPr/>
          <p:nvPr/>
        </p:nvSpPr>
        <p:spPr>
          <a:xfrm rot="-2700000">
            <a:off x="-1350787" y="-255314"/>
            <a:ext cx="3300792" cy="2148447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3"/>
          <p:cNvSpPr txBox="1"/>
          <p:nvPr>
            <p:ph idx="1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Slide_1_1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>
            <p:ph type="title"/>
          </p:nvPr>
        </p:nvSpPr>
        <p:spPr>
          <a:xfrm>
            <a:off x="1088325" y="1849400"/>
            <a:ext cx="39546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5" name="Google Shape;225;p24"/>
          <p:cNvSpPr txBox="1"/>
          <p:nvPr>
            <p:ph idx="1" type="subTitle"/>
          </p:nvPr>
        </p:nvSpPr>
        <p:spPr>
          <a:xfrm>
            <a:off x="990075" y="2897175"/>
            <a:ext cx="3000900" cy="7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6" name="Google Shape;226;p24"/>
          <p:cNvSpPr/>
          <p:nvPr/>
        </p:nvSpPr>
        <p:spPr>
          <a:xfrm>
            <a:off x="7629041" y="4124455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4"/>
          <p:cNvSpPr/>
          <p:nvPr/>
        </p:nvSpPr>
        <p:spPr>
          <a:xfrm>
            <a:off x="7806608" y="-684499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4"/>
          <p:cNvSpPr/>
          <p:nvPr/>
        </p:nvSpPr>
        <p:spPr>
          <a:xfrm flipH="1" rot="-2700000">
            <a:off x="-1272534" y="3213200"/>
            <a:ext cx="2162953" cy="2023146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4"/>
          <p:cNvSpPr/>
          <p:nvPr/>
        </p:nvSpPr>
        <p:spPr>
          <a:xfrm>
            <a:off x="-57175" y="-1600462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4"/>
          <p:cNvSpPr/>
          <p:nvPr/>
        </p:nvSpPr>
        <p:spPr>
          <a:xfrm>
            <a:off x="1685370" y="4571104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4"/>
          <p:cNvSpPr/>
          <p:nvPr/>
        </p:nvSpPr>
        <p:spPr>
          <a:xfrm rot="6921510">
            <a:off x="3844251" y="-1214154"/>
            <a:ext cx="4027886" cy="2274119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4940575" y="1972475"/>
            <a:ext cx="3091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4" name="Google Shape;234;p25"/>
          <p:cNvSpPr txBox="1"/>
          <p:nvPr>
            <p:ph idx="1" type="subTitle"/>
          </p:nvPr>
        </p:nvSpPr>
        <p:spPr>
          <a:xfrm>
            <a:off x="5190475" y="2494400"/>
            <a:ext cx="2841300" cy="11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5" name="Google Shape;235;p25"/>
          <p:cNvSpPr/>
          <p:nvPr/>
        </p:nvSpPr>
        <p:spPr>
          <a:xfrm flipH="1">
            <a:off x="4198415" y="4686300"/>
            <a:ext cx="4101742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5"/>
          <p:cNvSpPr/>
          <p:nvPr/>
        </p:nvSpPr>
        <p:spPr>
          <a:xfrm flipH="1">
            <a:off x="-1108049" y="-28128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5"/>
          <p:cNvSpPr/>
          <p:nvPr/>
        </p:nvSpPr>
        <p:spPr>
          <a:xfrm flipH="1">
            <a:off x="5665717" y="-1073875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5"/>
          <p:cNvSpPr/>
          <p:nvPr/>
        </p:nvSpPr>
        <p:spPr>
          <a:xfrm flipH="1" rot="4358284">
            <a:off x="-2360645" y="3181722"/>
            <a:ext cx="4027927" cy="1831366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_1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/>
          <p:nvPr>
            <p:ph type="title"/>
          </p:nvPr>
        </p:nvSpPr>
        <p:spPr>
          <a:xfrm>
            <a:off x="1199575" y="2020663"/>
            <a:ext cx="29082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1" name="Google Shape;241;p26"/>
          <p:cNvSpPr txBox="1"/>
          <p:nvPr>
            <p:ph idx="1" type="subTitle"/>
          </p:nvPr>
        </p:nvSpPr>
        <p:spPr>
          <a:xfrm>
            <a:off x="1199575" y="2428863"/>
            <a:ext cx="2633400" cy="11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2" name="Google Shape;242;p26"/>
          <p:cNvSpPr/>
          <p:nvPr/>
        </p:nvSpPr>
        <p:spPr>
          <a:xfrm flipH="1" rot="-964807">
            <a:off x="6923176" y="4605276"/>
            <a:ext cx="2633480" cy="1894640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6"/>
          <p:cNvSpPr/>
          <p:nvPr/>
        </p:nvSpPr>
        <p:spPr>
          <a:xfrm flipH="1" rot="1132585">
            <a:off x="-770722" y="-290388"/>
            <a:ext cx="2163028" cy="2023217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6"/>
          <p:cNvSpPr/>
          <p:nvPr/>
        </p:nvSpPr>
        <p:spPr>
          <a:xfrm flipH="1">
            <a:off x="5052805" y="-1383700"/>
            <a:ext cx="5113720" cy="2227616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"/>
          <p:cNvSpPr/>
          <p:nvPr/>
        </p:nvSpPr>
        <p:spPr>
          <a:xfrm flipH="1" rot="2700000">
            <a:off x="-1953169" y="4387397"/>
            <a:ext cx="4027748" cy="1831285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1_1_1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/>
          <p:nvPr/>
        </p:nvSpPr>
        <p:spPr>
          <a:xfrm flipH="1" rot="-964807">
            <a:off x="6923176" y="4605276"/>
            <a:ext cx="2633480" cy="1894640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/>
          <p:nvPr/>
        </p:nvSpPr>
        <p:spPr>
          <a:xfrm flipH="1" rot="1132585">
            <a:off x="-770722" y="-290388"/>
            <a:ext cx="2163028" cy="2023217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/>
          <p:nvPr/>
        </p:nvSpPr>
        <p:spPr>
          <a:xfrm flipH="1">
            <a:off x="5052805" y="-1383700"/>
            <a:ext cx="5113720" cy="2227616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"/>
          <p:cNvSpPr/>
          <p:nvPr/>
        </p:nvSpPr>
        <p:spPr>
          <a:xfrm flipH="1" rot="2700000">
            <a:off x="-1953169" y="4387397"/>
            <a:ext cx="4027748" cy="1831285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7"/>
          <p:cNvSpPr txBox="1"/>
          <p:nvPr>
            <p:ph idx="1" type="body"/>
          </p:nvPr>
        </p:nvSpPr>
        <p:spPr>
          <a:xfrm>
            <a:off x="2181750" y="1019825"/>
            <a:ext cx="47805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2" name="Google Shape;252;p27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1_1_1_1_1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2268300" y="1019825"/>
            <a:ext cx="46074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5" name="Google Shape;255;p28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-51801" y="4767602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8"/>
          <p:cNvSpPr/>
          <p:nvPr/>
        </p:nvSpPr>
        <p:spPr>
          <a:xfrm rot="-3863648">
            <a:off x="-2038425" y="83110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8"/>
          <p:cNvSpPr txBox="1"/>
          <p:nvPr>
            <p:ph type="title"/>
          </p:nvPr>
        </p:nvSpPr>
        <p:spPr>
          <a:xfrm>
            <a:off x="880650" y="453075"/>
            <a:ext cx="73827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5_1_1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/>
          <p:nvPr>
            <p:ph idx="1" type="subTitle"/>
          </p:nvPr>
        </p:nvSpPr>
        <p:spPr>
          <a:xfrm>
            <a:off x="2833350" y="1608500"/>
            <a:ext cx="3477300" cy="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2" name="Google Shape;262;p29"/>
          <p:cNvSpPr txBox="1"/>
          <p:nvPr>
            <p:ph idx="2" type="subTitle"/>
          </p:nvPr>
        </p:nvSpPr>
        <p:spPr>
          <a:xfrm>
            <a:off x="2833350" y="2748661"/>
            <a:ext cx="3477300" cy="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3" name="Google Shape;263;p29"/>
          <p:cNvSpPr txBox="1"/>
          <p:nvPr>
            <p:ph idx="3" type="subTitle"/>
          </p:nvPr>
        </p:nvSpPr>
        <p:spPr>
          <a:xfrm>
            <a:off x="2833350" y="3889275"/>
            <a:ext cx="3477300" cy="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4" name="Google Shape;264;p29"/>
          <p:cNvSpPr txBox="1"/>
          <p:nvPr>
            <p:ph hasCustomPrompt="1" type="title"/>
          </p:nvPr>
        </p:nvSpPr>
        <p:spPr>
          <a:xfrm>
            <a:off x="2784000" y="1141725"/>
            <a:ext cx="35760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65" name="Google Shape;265;p29"/>
          <p:cNvSpPr txBox="1"/>
          <p:nvPr>
            <p:ph hasCustomPrompt="1" idx="4" type="title"/>
          </p:nvPr>
        </p:nvSpPr>
        <p:spPr>
          <a:xfrm>
            <a:off x="2784000" y="2259500"/>
            <a:ext cx="35760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66" name="Google Shape;266;p29"/>
          <p:cNvSpPr txBox="1"/>
          <p:nvPr>
            <p:ph hasCustomPrompt="1" idx="5" type="title"/>
          </p:nvPr>
        </p:nvSpPr>
        <p:spPr>
          <a:xfrm>
            <a:off x="2784000" y="3422475"/>
            <a:ext cx="35760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67" name="Google Shape;267;p29"/>
          <p:cNvSpPr/>
          <p:nvPr/>
        </p:nvSpPr>
        <p:spPr>
          <a:xfrm>
            <a:off x="8023016" y="3665630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-1046979" y="3921951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"/>
          <p:cNvSpPr/>
          <p:nvPr/>
        </p:nvSpPr>
        <p:spPr>
          <a:xfrm>
            <a:off x="7551125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"/>
          <p:cNvSpPr/>
          <p:nvPr/>
        </p:nvSpPr>
        <p:spPr>
          <a:xfrm rot="-2426310">
            <a:off x="-1891283" y="-1014595"/>
            <a:ext cx="3739438" cy="2562785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1607675" y="4708600"/>
            <a:ext cx="5526244" cy="1710594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9"/>
          <p:cNvSpPr/>
          <p:nvPr/>
        </p:nvSpPr>
        <p:spPr>
          <a:xfrm rot="803305">
            <a:off x="2181707" y="-1741970"/>
            <a:ext cx="4027904" cy="2273974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OBJECT_1_1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/>
          <p:nvPr>
            <p:ph type="title"/>
          </p:nvPr>
        </p:nvSpPr>
        <p:spPr>
          <a:xfrm>
            <a:off x="939450" y="1043300"/>
            <a:ext cx="36075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i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275" name="Google Shape;275;p30"/>
          <p:cNvSpPr txBox="1"/>
          <p:nvPr>
            <p:ph idx="1" type="subTitle"/>
          </p:nvPr>
        </p:nvSpPr>
        <p:spPr>
          <a:xfrm>
            <a:off x="1090650" y="2434350"/>
            <a:ext cx="33051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76" name="Google Shape;276;p30"/>
          <p:cNvSpPr txBox="1"/>
          <p:nvPr>
            <p:ph idx="2" type="subTitle"/>
          </p:nvPr>
        </p:nvSpPr>
        <p:spPr>
          <a:xfrm>
            <a:off x="1090650" y="3995538"/>
            <a:ext cx="3305100" cy="4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77" name="Google Shape;277;p30"/>
          <p:cNvSpPr txBox="1"/>
          <p:nvPr/>
        </p:nvSpPr>
        <p:spPr>
          <a:xfrm>
            <a:off x="1281750" y="3412263"/>
            <a:ext cx="29229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This presentation template was created by</a:t>
            </a: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including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30"/>
          <p:cNvSpPr/>
          <p:nvPr/>
        </p:nvSpPr>
        <p:spPr>
          <a:xfrm rot="8999987">
            <a:off x="7514551" y="3572561"/>
            <a:ext cx="3044559" cy="254467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7629054" y="-788697"/>
            <a:ext cx="2931366" cy="2741892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"/>
          <p:cNvSpPr/>
          <p:nvPr/>
        </p:nvSpPr>
        <p:spPr>
          <a:xfrm rot="569462">
            <a:off x="-1439890" y="4429778"/>
            <a:ext cx="4477652" cy="203592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"/>
          <p:cNvSpPr/>
          <p:nvPr/>
        </p:nvSpPr>
        <p:spPr>
          <a:xfrm rot="-3863724">
            <a:off x="-2379026" y="-462591"/>
            <a:ext cx="4027811" cy="227393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0"/>
          <p:cNvSpPr/>
          <p:nvPr/>
        </p:nvSpPr>
        <p:spPr>
          <a:xfrm>
            <a:off x="3054413" y="-1784750"/>
            <a:ext cx="4027908" cy="2273941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14575" y="1008625"/>
            <a:ext cx="7707600" cy="3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 rot="6085008">
            <a:off x="7619738" y="2214620"/>
            <a:ext cx="4027802" cy="2273922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745307" y="-1678216"/>
            <a:ext cx="3739347" cy="2562723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-40325" y="4789575"/>
            <a:ext cx="1933500" cy="1047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1_1_1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/>
          <p:nvPr/>
        </p:nvSpPr>
        <p:spPr>
          <a:xfrm>
            <a:off x="7336950" y="5125975"/>
            <a:ext cx="109250" cy="17525"/>
          </a:xfrm>
          <a:custGeom>
            <a:rect b="b" l="l" r="r" t="t"/>
            <a:pathLst>
              <a:path extrusionOk="0" h="701" w="437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7629041" y="4124455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"/>
          <p:cNvSpPr/>
          <p:nvPr/>
        </p:nvSpPr>
        <p:spPr>
          <a:xfrm>
            <a:off x="7806608" y="-684499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1"/>
          <p:cNvSpPr/>
          <p:nvPr/>
        </p:nvSpPr>
        <p:spPr>
          <a:xfrm flipH="1" rot="-2700000">
            <a:off x="-1272534" y="3213200"/>
            <a:ext cx="2162953" cy="2023146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-57175" y="-1600462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1"/>
          <p:cNvSpPr/>
          <p:nvPr/>
        </p:nvSpPr>
        <p:spPr>
          <a:xfrm>
            <a:off x="1685370" y="4571104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"/>
          <p:cNvSpPr/>
          <p:nvPr/>
        </p:nvSpPr>
        <p:spPr>
          <a:xfrm rot="6921510">
            <a:off x="3844251" y="-1214154"/>
            <a:ext cx="4027886" cy="2274119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1_1_1_1_1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"/>
          <p:cNvSpPr/>
          <p:nvPr/>
        </p:nvSpPr>
        <p:spPr>
          <a:xfrm>
            <a:off x="-51801" y="4767602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2"/>
          <p:cNvSpPr/>
          <p:nvPr/>
        </p:nvSpPr>
        <p:spPr>
          <a:xfrm rot="-3863648">
            <a:off x="-2038425" y="83110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/>
          <p:nvPr>
            <p:ph type="title"/>
          </p:nvPr>
        </p:nvSpPr>
        <p:spPr>
          <a:xfrm>
            <a:off x="2406300" y="1136075"/>
            <a:ext cx="4331400" cy="18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1" name="Google Shape;301;p34"/>
          <p:cNvSpPr txBox="1"/>
          <p:nvPr>
            <p:ph idx="1" type="subTitle"/>
          </p:nvPr>
        </p:nvSpPr>
        <p:spPr>
          <a:xfrm>
            <a:off x="2110800" y="3255538"/>
            <a:ext cx="4922400" cy="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2" name="Google Shape;302;p34"/>
          <p:cNvSpPr/>
          <p:nvPr/>
        </p:nvSpPr>
        <p:spPr>
          <a:xfrm>
            <a:off x="8289716" y="3950755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4"/>
          <p:cNvSpPr/>
          <p:nvPr/>
        </p:nvSpPr>
        <p:spPr>
          <a:xfrm>
            <a:off x="-1313679" y="3990663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4"/>
          <p:cNvSpPr/>
          <p:nvPr/>
        </p:nvSpPr>
        <p:spPr>
          <a:xfrm>
            <a:off x="8072575" y="-41428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4"/>
          <p:cNvSpPr/>
          <p:nvPr/>
        </p:nvSpPr>
        <p:spPr>
          <a:xfrm rot="-2426310">
            <a:off x="-2035733" y="-1138420"/>
            <a:ext cx="3739438" cy="2562785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4"/>
          <p:cNvSpPr/>
          <p:nvPr/>
        </p:nvSpPr>
        <p:spPr>
          <a:xfrm>
            <a:off x="2088175" y="4852526"/>
            <a:ext cx="4027910" cy="16429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4"/>
          <p:cNvSpPr/>
          <p:nvPr/>
        </p:nvSpPr>
        <p:spPr>
          <a:xfrm flipH="1" rot="315047">
            <a:off x="2805791" y="-845661"/>
            <a:ext cx="4027722" cy="1149377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/>
          <p:nvPr>
            <p:ph type="title"/>
          </p:nvPr>
        </p:nvSpPr>
        <p:spPr>
          <a:xfrm>
            <a:off x="5290876" y="2676700"/>
            <a:ext cx="24690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0" name="Google Shape;310;p35"/>
          <p:cNvSpPr txBox="1"/>
          <p:nvPr>
            <p:ph idx="1" type="subTitle"/>
          </p:nvPr>
        </p:nvSpPr>
        <p:spPr>
          <a:xfrm>
            <a:off x="5290875" y="3488650"/>
            <a:ext cx="22854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1" name="Google Shape;311;p35"/>
          <p:cNvSpPr txBox="1"/>
          <p:nvPr>
            <p:ph hasCustomPrompt="1" idx="2" type="title"/>
          </p:nvPr>
        </p:nvSpPr>
        <p:spPr>
          <a:xfrm>
            <a:off x="5290876" y="1384825"/>
            <a:ext cx="1971000" cy="10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2000"/>
              <a:buNone/>
              <a:defRPr b="0"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2" name="Google Shape;312;p35"/>
          <p:cNvSpPr/>
          <p:nvPr/>
        </p:nvSpPr>
        <p:spPr>
          <a:xfrm>
            <a:off x="7216416" y="4455530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5"/>
          <p:cNvSpPr/>
          <p:nvPr/>
        </p:nvSpPr>
        <p:spPr>
          <a:xfrm>
            <a:off x="7850650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5"/>
          <p:cNvSpPr/>
          <p:nvPr/>
        </p:nvSpPr>
        <p:spPr>
          <a:xfrm>
            <a:off x="-5" y="4722479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5"/>
          <p:cNvSpPr/>
          <p:nvPr/>
        </p:nvSpPr>
        <p:spPr>
          <a:xfrm rot="-3863724">
            <a:off x="-2696201" y="108909"/>
            <a:ext cx="4027811" cy="227393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5"/>
          <p:cNvSpPr/>
          <p:nvPr/>
        </p:nvSpPr>
        <p:spPr>
          <a:xfrm rot="684159">
            <a:off x="1922250" y="-1696045"/>
            <a:ext cx="4027984" cy="2273945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 txBox="1"/>
          <p:nvPr>
            <p:ph idx="1" type="body"/>
          </p:nvPr>
        </p:nvSpPr>
        <p:spPr>
          <a:xfrm>
            <a:off x="714575" y="1008625"/>
            <a:ext cx="7707600" cy="3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319" name="Google Shape;319;p36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0" name="Google Shape;320;p36"/>
          <p:cNvSpPr/>
          <p:nvPr/>
        </p:nvSpPr>
        <p:spPr>
          <a:xfrm rot="6085008">
            <a:off x="7619738" y="2214620"/>
            <a:ext cx="4027802" cy="2273922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6"/>
          <p:cNvSpPr/>
          <p:nvPr/>
        </p:nvSpPr>
        <p:spPr>
          <a:xfrm>
            <a:off x="-745307" y="-1678216"/>
            <a:ext cx="3739347" cy="2562723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6"/>
          <p:cNvSpPr/>
          <p:nvPr/>
        </p:nvSpPr>
        <p:spPr>
          <a:xfrm>
            <a:off x="-40325" y="4789575"/>
            <a:ext cx="1933500" cy="1047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 txBox="1"/>
          <p:nvPr>
            <p:ph idx="1" type="subTitle"/>
          </p:nvPr>
        </p:nvSpPr>
        <p:spPr>
          <a:xfrm>
            <a:off x="1672900" y="3318475"/>
            <a:ext cx="26511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5" name="Google Shape;325;p37"/>
          <p:cNvSpPr txBox="1"/>
          <p:nvPr>
            <p:ph type="title"/>
          </p:nvPr>
        </p:nvSpPr>
        <p:spPr>
          <a:xfrm>
            <a:off x="2240650" y="29253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26" name="Google Shape;326;p37"/>
          <p:cNvSpPr txBox="1"/>
          <p:nvPr>
            <p:ph idx="2" type="subTitle"/>
          </p:nvPr>
        </p:nvSpPr>
        <p:spPr>
          <a:xfrm>
            <a:off x="4820000" y="3318475"/>
            <a:ext cx="26511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7" name="Google Shape;327;p37"/>
          <p:cNvSpPr txBox="1"/>
          <p:nvPr>
            <p:ph idx="3" type="title"/>
          </p:nvPr>
        </p:nvSpPr>
        <p:spPr>
          <a:xfrm>
            <a:off x="5387750" y="29253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28" name="Google Shape;328;p37"/>
          <p:cNvSpPr/>
          <p:nvPr/>
        </p:nvSpPr>
        <p:spPr>
          <a:xfrm>
            <a:off x="7695675" y="4439991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7"/>
          <p:cNvSpPr/>
          <p:nvPr/>
        </p:nvSpPr>
        <p:spPr>
          <a:xfrm rot="-9695874">
            <a:off x="-837646" y="4365455"/>
            <a:ext cx="4438376" cy="2562858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7"/>
          <p:cNvSpPr/>
          <p:nvPr/>
        </p:nvSpPr>
        <p:spPr>
          <a:xfrm rot="8885774">
            <a:off x="-747903" y="-618090"/>
            <a:ext cx="3340549" cy="2007791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7"/>
          <p:cNvSpPr/>
          <p:nvPr/>
        </p:nvSpPr>
        <p:spPr>
          <a:xfrm>
            <a:off x="7695675" y="-19738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7"/>
          <p:cNvSpPr txBox="1"/>
          <p:nvPr>
            <p:ph idx="4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/>
          <p:nvPr/>
        </p:nvSpPr>
        <p:spPr>
          <a:xfrm>
            <a:off x="7216416" y="4455530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8"/>
          <p:cNvSpPr/>
          <p:nvPr/>
        </p:nvSpPr>
        <p:spPr>
          <a:xfrm>
            <a:off x="7850650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8"/>
          <p:cNvSpPr/>
          <p:nvPr/>
        </p:nvSpPr>
        <p:spPr>
          <a:xfrm>
            <a:off x="-5" y="4722479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8"/>
          <p:cNvSpPr/>
          <p:nvPr/>
        </p:nvSpPr>
        <p:spPr>
          <a:xfrm rot="-3863724">
            <a:off x="-2696201" y="108909"/>
            <a:ext cx="4027811" cy="227393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8"/>
          <p:cNvSpPr/>
          <p:nvPr/>
        </p:nvSpPr>
        <p:spPr>
          <a:xfrm rot="851619">
            <a:off x="1839639" y="-2005896"/>
            <a:ext cx="4028072" cy="2273897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8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 txBox="1"/>
          <p:nvPr>
            <p:ph idx="1" type="body"/>
          </p:nvPr>
        </p:nvSpPr>
        <p:spPr>
          <a:xfrm>
            <a:off x="4668450" y="1749375"/>
            <a:ext cx="3578700" cy="27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79400" lvl="1" marL="914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200"/>
            </a:lvl2pPr>
            <a:lvl3pPr indent="-279400" lvl="2" marL="13716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200"/>
            </a:lvl3pPr>
            <a:lvl4pPr indent="-279400" lvl="3" marL="18288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2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200"/>
            </a:lvl6pPr>
            <a:lvl7pPr indent="-273050" lvl="6" marL="3200400" rtl="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200"/>
            </a:lvl7pPr>
            <a:lvl8pPr indent="-273050" lvl="7" marL="3657600" rtl="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200"/>
            </a:lvl8pPr>
            <a:lvl9pPr indent="-266700" lvl="8" marL="4114800" rtl="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200"/>
            </a:lvl9pPr>
          </a:lstStyle>
          <a:p/>
        </p:txBody>
      </p:sp>
      <p:sp>
        <p:nvSpPr>
          <p:cNvPr id="342" name="Google Shape;342;p39"/>
          <p:cNvSpPr/>
          <p:nvPr/>
        </p:nvSpPr>
        <p:spPr>
          <a:xfrm>
            <a:off x="7604241" y="4536415"/>
            <a:ext cx="2490915" cy="208193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7850650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9"/>
          <p:cNvSpPr/>
          <p:nvPr/>
        </p:nvSpPr>
        <p:spPr>
          <a:xfrm>
            <a:off x="-647626" y="4828277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9"/>
          <p:cNvSpPr/>
          <p:nvPr/>
        </p:nvSpPr>
        <p:spPr>
          <a:xfrm rot="-3863648">
            <a:off x="-1929000" y="131735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/>
          <p:nvPr>
            <p:ph type="title"/>
          </p:nvPr>
        </p:nvSpPr>
        <p:spPr>
          <a:xfrm>
            <a:off x="1779150" y="1456650"/>
            <a:ext cx="5585700" cy="22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9" name="Google Shape;349;p40"/>
          <p:cNvSpPr/>
          <p:nvPr/>
        </p:nvSpPr>
        <p:spPr>
          <a:xfrm>
            <a:off x="-1095451" y="3268326"/>
            <a:ext cx="2509831" cy="2562809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0"/>
          <p:cNvSpPr/>
          <p:nvPr/>
        </p:nvSpPr>
        <p:spPr>
          <a:xfrm>
            <a:off x="7364846" y="-369274"/>
            <a:ext cx="2431093" cy="2273955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0"/>
          <p:cNvSpPr/>
          <p:nvPr/>
        </p:nvSpPr>
        <p:spPr>
          <a:xfrm rot="10800000">
            <a:off x="4080875" y="4090675"/>
            <a:ext cx="4931489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0"/>
          <p:cNvSpPr/>
          <p:nvPr/>
        </p:nvSpPr>
        <p:spPr>
          <a:xfrm>
            <a:off x="-205275" y="-1417350"/>
            <a:ext cx="4027908" cy="2273941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1"/>
          <p:cNvSpPr txBox="1"/>
          <p:nvPr>
            <p:ph type="title"/>
          </p:nvPr>
        </p:nvSpPr>
        <p:spPr>
          <a:xfrm>
            <a:off x="2345400" y="1629813"/>
            <a:ext cx="4453200" cy="11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0"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55" name="Google Shape;355;p41"/>
          <p:cNvSpPr txBox="1"/>
          <p:nvPr>
            <p:ph idx="1" type="subTitle"/>
          </p:nvPr>
        </p:nvSpPr>
        <p:spPr>
          <a:xfrm>
            <a:off x="2156100" y="2846313"/>
            <a:ext cx="48318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6" name="Google Shape;356;p41"/>
          <p:cNvSpPr/>
          <p:nvPr/>
        </p:nvSpPr>
        <p:spPr>
          <a:xfrm>
            <a:off x="8023016" y="3665630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1"/>
          <p:cNvSpPr/>
          <p:nvPr/>
        </p:nvSpPr>
        <p:spPr>
          <a:xfrm>
            <a:off x="-1046979" y="3921951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1"/>
          <p:cNvSpPr/>
          <p:nvPr/>
        </p:nvSpPr>
        <p:spPr>
          <a:xfrm rot="10800000">
            <a:off x="8159125" y="-10845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1"/>
          <p:cNvSpPr/>
          <p:nvPr/>
        </p:nvSpPr>
        <p:spPr>
          <a:xfrm rot="-2426310">
            <a:off x="-1891283" y="-1014595"/>
            <a:ext cx="3739438" cy="2562785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1"/>
          <p:cNvSpPr/>
          <p:nvPr/>
        </p:nvSpPr>
        <p:spPr>
          <a:xfrm>
            <a:off x="2088170" y="4664079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1"/>
          <p:cNvSpPr/>
          <p:nvPr/>
        </p:nvSpPr>
        <p:spPr>
          <a:xfrm rot="803305">
            <a:off x="2181707" y="-1741970"/>
            <a:ext cx="4027904" cy="2273974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1672900" y="3318475"/>
            <a:ext cx="26511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2240650" y="29253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5" name="Google Shape;35;p5"/>
          <p:cNvSpPr txBox="1"/>
          <p:nvPr>
            <p:ph idx="2" type="subTitle"/>
          </p:nvPr>
        </p:nvSpPr>
        <p:spPr>
          <a:xfrm>
            <a:off x="4820000" y="3318475"/>
            <a:ext cx="26511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>
            <a:off x="5387750" y="29253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7" name="Google Shape;37;p5"/>
          <p:cNvSpPr/>
          <p:nvPr/>
        </p:nvSpPr>
        <p:spPr>
          <a:xfrm>
            <a:off x="7695675" y="4439991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 rot="-9695874">
            <a:off x="-837646" y="4365455"/>
            <a:ext cx="4438376" cy="2562858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 rot="8885774">
            <a:off x="-747903" y="-618090"/>
            <a:ext cx="3340549" cy="2007791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7695675" y="-19738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 txBox="1"/>
          <p:nvPr>
            <p:ph idx="4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2"/>
          <p:cNvSpPr/>
          <p:nvPr/>
        </p:nvSpPr>
        <p:spPr>
          <a:xfrm rot="-4809157">
            <a:off x="281748" y="-470916"/>
            <a:ext cx="2495904" cy="4104094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2"/>
          <p:cNvSpPr/>
          <p:nvPr/>
        </p:nvSpPr>
        <p:spPr>
          <a:xfrm rot="10297315">
            <a:off x="6416225" y="3339381"/>
            <a:ext cx="3044647" cy="2544744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2"/>
          <p:cNvSpPr/>
          <p:nvPr/>
        </p:nvSpPr>
        <p:spPr>
          <a:xfrm flipH="1" rot="362433">
            <a:off x="6726617" y="-784060"/>
            <a:ext cx="2589112" cy="1461745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2"/>
          <p:cNvSpPr txBox="1"/>
          <p:nvPr>
            <p:ph idx="1" type="body"/>
          </p:nvPr>
        </p:nvSpPr>
        <p:spPr>
          <a:xfrm>
            <a:off x="660450" y="800100"/>
            <a:ext cx="25743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latin typeface="Chewy"/>
                <a:ea typeface="Chewy"/>
                <a:cs typeface="Chewy"/>
                <a:sym typeface="Chewy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/>
          <p:nvPr>
            <p:ph hasCustomPrompt="1" type="title"/>
          </p:nvPr>
        </p:nvSpPr>
        <p:spPr>
          <a:xfrm>
            <a:off x="1749750" y="1937925"/>
            <a:ext cx="5644500" cy="9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9" name="Google Shape;369;p43"/>
          <p:cNvSpPr txBox="1"/>
          <p:nvPr>
            <p:ph idx="1" type="body"/>
          </p:nvPr>
        </p:nvSpPr>
        <p:spPr>
          <a:xfrm>
            <a:off x="2898000" y="3108325"/>
            <a:ext cx="3348000" cy="5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0" name="Google Shape;370;p43"/>
          <p:cNvSpPr/>
          <p:nvPr/>
        </p:nvSpPr>
        <p:spPr>
          <a:xfrm>
            <a:off x="7629041" y="4124455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3"/>
          <p:cNvSpPr/>
          <p:nvPr/>
        </p:nvSpPr>
        <p:spPr>
          <a:xfrm>
            <a:off x="7806608" y="-684499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3"/>
          <p:cNvSpPr/>
          <p:nvPr/>
        </p:nvSpPr>
        <p:spPr>
          <a:xfrm flipH="1" rot="-1520964">
            <a:off x="-1208479" y="3255504"/>
            <a:ext cx="2163060" cy="2023246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3"/>
          <p:cNvSpPr/>
          <p:nvPr/>
        </p:nvSpPr>
        <p:spPr>
          <a:xfrm>
            <a:off x="-2060825" y="-1084187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3"/>
          <p:cNvSpPr/>
          <p:nvPr/>
        </p:nvSpPr>
        <p:spPr>
          <a:xfrm>
            <a:off x="1685370" y="4571104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3"/>
          <p:cNvSpPr/>
          <p:nvPr/>
        </p:nvSpPr>
        <p:spPr>
          <a:xfrm>
            <a:off x="2558050" y="-1545000"/>
            <a:ext cx="4027908" cy="2273941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4"/>
          <p:cNvSpPr/>
          <p:nvPr/>
        </p:nvSpPr>
        <p:spPr>
          <a:xfrm flipH="1" rot="1356523">
            <a:off x="7359480" y="-103797"/>
            <a:ext cx="11640" cy="34572"/>
          </a:xfrm>
          <a:custGeom>
            <a:rect b="b" l="l" r="r" t="t"/>
            <a:pathLst>
              <a:path extrusionOk="0" h="1093" w="368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4"/>
          <p:cNvSpPr/>
          <p:nvPr/>
        </p:nvSpPr>
        <p:spPr>
          <a:xfrm>
            <a:off x="6745307" y="5203897"/>
            <a:ext cx="489268" cy="53825"/>
          </a:xfrm>
          <a:custGeom>
            <a:rect b="b" l="l" r="r" t="t"/>
            <a:pathLst>
              <a:path extrusionOk="0" h="2069" w="16446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">
  <p:cSld name="CUSTOM_19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5"/>
          <p:cNvSpPr txBox="1"/>
          <p:nvPr>
            <p:ph hasCustomPrompt="1" type="title"/>
          </p:nvPr>
        </p:nvSpPr>
        <p:spPr>
          <a:xfrm>
            <a:off x="981075" y="1776743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45"/>
          <p:cNvSpPr txBox="1"/>
          <p:nvPr>
            <p:ph hasCustomPrompt="1" idx="2" type="title"/>
          </p:nvPr>
        </p:nvSpPr>
        <p:spPr>
          <a:xfrm>
            <a:off x="981075" y="3453796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45"/>
          <p:cNvSpPr txBox="1"/>
          <p:nvPr>
            <p:ph hasCustomPrompt="1" idx="3" type="title"/>
          </p:nvPr>
        </p:nvSpPr>
        <p:spPr>
          <a:xfrm>
            <a:off x="4586950" y="1776743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45"/>
          <p:cNvSpPr txBox="1"/>
          <p:nvPr>
            <p:ph hasCustomPrompt="1" idx="4" type="title"/>
          </p:nvPr>
        </p:nvSpPr>
        <p:spPr>
          <a:xfrm>
            <a:off x="4586950" y="3453796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45"/>
          <p:cNvSpPr txBox="1"/>
          <p:nvPr>
            <p:ph idx="1" type="subTitle"/>
          </p:nvPr>
        </p:nvSpPr>
        <p:spPr>
          <a:xfrm>
            <a:off x="2228150" y="1938050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5" name="Google Shape;385;p45"/>
          <p:cNvSpPr txBox="1"/>
          <p:nvPr>
            <p:ph idx="5" type="subTitle"/>
          </p:nvPr>
        </p:nvSpPr>
        <p:spPr>
          <a:xfrm>
            <a:off x="2228150" y="1471354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386" name="Google Shape;386;p45"/>
          <p:cNvSpPr txBox="1"/>
          <p:nvPr>
            <p:ph idx="6" type="subTitle"/>
          </p:nvPr>
        </p:nvSpPr>
        <p:spPr>
          <a:xfrm>
            <a:off x="2228150" y="3635650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7" name="Google Shape;387;p45"/>
          <p:cNvSpPr txBox="1"/>
          <p:nvPr>
            <p:ph idx="7" type="subTitle"/>
          </p:nvPr>
        </p:nvSpPr>
        <p:spPr>
          <a:xfrm>
            <a:off x="2228150" y="3158472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388" name="Google Shape;388;p45"/>
          <p:cNvSpPr txBox="1"/>
          <p:nvPr>
            <p:ph idx="8" type="subTitle"/>
          </p:nvPr>
        </p:nvSpPr>
        <p:spPr>
          <a:xfrm>
            <a:off x="5834025" y="1938038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9" name="Google Shape;389;p45"/>
          <p:cNvSpPr txBox="1"/>
          <p:nvPr>
            <p:ph idx="9" type="subTitle"/>
          </p:nvPr>
        </p:nvSpPr>
        <p:spPr>
          <a:xfrm>
            <a:off x="5834025" y="1471354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390" name="Google Shape;390;p45"/>
          <p:cNvSpPr txBox="1"/>
          <p:nvPr>
            <p:ph idx="13" type="subTitle"/>
          </p:nvPr>
        </p:nvSpPr>
        <p:spPr>
          <a:xfrm>
            <a:off x="5834025" y="3635644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1" name="Google Shape;391;p45"/>
          <p:cNvSpPr txBox="1"/>
          <p:nvPr>
            <p:ph idx="14" type="subTitle"/>
          </p:nvPr>
        </p:nvSpPr>
        <p:spPr>
          <a:xfrm>
            <a:off x="5834025" y="3158472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392" name="Google Shape;392;p45"/>
          <p:cNvSpPr/>
          <p:nvPr/>
        </p:nvSpPr>
        <p:spPr>
          <a:xfrm flipH="1" rot="1356523">
            <a:off x="7359480" y="-103797"/>
            <a:ext cx="11640" cy="34572"/>
          </a:xfrm>
          <a:custGeom>
            <a:rect b="b" l="l" r="r" t="t"/>
            <a:pathLst>
              <a:path extrusionOk="0" h="1093" w="368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5"/>
          <p:cNvSpPr/>
          <p:nvPr/>
        </p:nvSpPr>
        <p:spPr>
          <a:xfrm flipH="1" rot="-332990">
            <a:off x="6035452" y="4711555"/>
            <a:ext cx="3728550" cy="2059825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5"/>
          <p:cNvSpPr/>
          <p:nvPr/>
        </p:nvSpPr>
        <p:spPr>
          <a:xfrm>
            <a:off x="-1346504" y="3736051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5"/>
          <p:cNvSpPr/>
          <p:nvPr/>
        </p:nvSpPr>
        <p:spPr>
          <a:xfrm>
            <a:off x="-1790175" y="-1300375"/>
            <a:ext cx="4027908" cy="2273941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5"/>
          <p:cNvSpPr/>
          <p:nvPr/>
        </p:nvSpPr>
        <p:spPr>
          <a:xfrm rot="-1551527">
            <a:off x="8471066" y="-952720"/>
            <a:ext cx="1360527" cy="3587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5"/>
          <p:cNvSpPr txBox="1"/>
          <p:nvPr>
            <p:ph idx="1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6"/>
          <p:cNvSpPr/>
          <p:nvPr/>
        </p:nvSpPr>
        <p:spPr>
          <a:xfrm rot="-5400000">
            <a:off x="8689770" y="5361665"/>
            <a:ext cx="80750" cy="22950"/>
          </a:xfrm>
          <a:custGeom>
            <a:rect b="b" l="l" r="r" t="t"/>
            <a:pathLst>
              <a:path extrusionOk="0" h="702" w="247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6"/>
          <p:cNvSpPr/>
          <p:nvPr/>
        </p:nvSpPr>
        <p:spPr>
          <a:xfrm rot="-5400000">
            <a:off x="8129115" y="5282704"/>
            <a:ext cx="81829" cy="22917"/>
          </a:xfrm>
          <a:custGeom>
            <a:rect b="b" l="l" r="r" t="t"/>
            <a:pathLst>
              <a:path extrusionOk="0" h="701" w="2503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6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6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6"/>
          <p:cNvSpPr/>
          <p:nvPr/>
        </p:nvSpPr>
        <p:spPr>
          <a:xfrm>
            <a:off x="-51801" y="4767602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6"/>
          <p:cNvSpPr/>
          <p:nvPr/>
        </p:nvSpPr>
        <p:spPr>
          <a:xfrm rot="-3863648">
            <a:off x="-2038425" y="83110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6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2">
  <p:cSld name="TITLE_ONLY_1_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7"/>
          <p:cNvSpPr/>
          <p:nvPr/>
        </p:nvSpPr>
        <p:spPr>
          <a:xfrm rot="1036562">
            <a:off x="7414149" y="-207994"/>
            <a:ext cx="2946804" cy="2693342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7"/>
          <p:cNvSpPr/>
          <p:nvPr/>
        </p:nvSpPr>
        <p:spPr>
          <a:xfrm rot="-10256595">
            <a:off x="-896069" y="4579179"/>
            <a:ext cx="5932697" cy="2562862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7"/>
          <p:cNvSpPr/>
          <p:nvPr/>
        </p:nvSpPr>
        <p:spPr>
          <a:xfrm rot="7101805">
            <a:off x="-1605213" y="-763465"/>
            <a:ext cx="3340493" cy="200784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7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8_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8"/>
          <p:cNvSpPr txBox="1"/>
          <p:nvPr>
            <p:ph idx="1" type="subTitle"/>
          </p:nvPr>
        </p:nvSpPr>
        <p:spPr>
          <a:xfrm>
            <a:off x="1690365" y="3937225"/>
            <a:ext cx="23232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3" name="Google Shape;413;p48"/>
          <p:cNvSpPr txBox="1"/>
          <p:nvPr>
            <p:ph type="title"/>
          </p:nvPr>
        </p:nvSpPr>
        <p:spPr>
          <a:xfrm>
            <a:off x="2094165" y="3535537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14" name="Google Shape;414;p48"/>
          <p:cNvSpPr txBox="1"/>
          <p:nvPr>
            <p:ph idx="2" type="subTitle"/>
          </p:nvPr>
        </p:nvSpPr>
        <p:spPr>
          <a:xfrm>
            <a:off x="5103640" y="3937225"/>
            <a:ext cx="23232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5" name="Google Shape;415;p48"/>
          <p:cNvSpPr txBox="1"/>
          <p:nvPr>
            <p:ph idx="3" type="title"/>
          </p:nvPr>
        </p:nvSpPr>
        <p:spPr>
          <a:xfrm>
            <a:off x="5507440" y="3535537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16" name="Google Shape;416;p48"/>
          <p:cNvSpPr/>
          <p:nvPr/>
        </p:nvSpPr>
        <p:spPr>
          <a:xfrm flipH="1" rot="-5400000">
            <a:off x="-455008" y="4186341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7" name="Google Shape;417;p48"/>
          <p:cNvSpPr/>
          <p:nvPr/>
        </p:nvSpPr>
        <p:spPr>
          <a:xfrm flipH="1" rot="10095794">
            <a:off x="5526832" y="4656652"/>
            <a:ext cx="3637800" cy="2100610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8" name="Google Shape;418;p48"/>
          <p:cNvSpPr/>
          <p:nvPr/>
        </p:nvSpPr>
        <p:spPr>
          <a:xfrm flipH="1" rot="-5601006">
            <a:off x="7839068" y="218144"/>
            <a:ext cx="3340347" cy="200785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8"/>
          <p:cNvSpPr/>
          <p:nvPr/>
        </p:nvSpPr>
        <p:spPr>
          <a:xfrm flipH="1">
            <a:off x="-937633" y="-5840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8"/>
          <p:cNvSpPr txBox="1"/>
          <p:nvPr>
            <p:ph idx="4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 2">
  <p:cSld name="CUSTOM_18_1_2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9"/>
          <p:cNvSpPr txBox="1"/>
          <p:nvPr>
            <p:ph idx="1" type="subTitle"/>
          </p:nvPr>
        </p:nvSpPr>
        <p:spPr>
          <a:xfrm>
            <a:off x="5638876" y="2360800"/>
            <a:ext cx="21897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23" name="Google Shape;423;p49"/>
          <p:cNvSpPr txBox="1"/>
          <p:nvPr>
            <p:ph type="title"/>
          </p:nvPr>
        </p:nvSpPr>
        <p:spPr>
          <a:xfrm>
            <a:off x="5975926" y="195911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24" name="Google Shape;424;p49"/>
          <p:cNvSpPr txBox="1"/>
          <p:nvPr>
            <p:ph idx="2" type="subTitle"/>
          </p:nvPr>
        </p:nvSpPr>
        <p:spPr>
          <a:xfrm>
            <a:off x="5638876" y="3755500"/>
            <a:ext cx="21897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25" name="Google Shape;425;p49"/>
          <p:cNvSpPr txBox="1"/>
          <p:nvPr>
            <p:ph idx="3" type="title"/>
          </p:nvPr>
        </p:nvSpPr>
        <p:spPr>
          <a:xfrm>
            <a:off x="5975926" y="335381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26" name="Google Shape;426;p49"/>
          <p:cNvSpPr/>
          <p:nvPr/>
        </p:nvSpPr>
        <p:spPr>
          <a:xfrm flipH="1" rot="-964807">
            <a:off x="6923176" y="4605276"/>
            <a:ext cx="2633480" cy="1894640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9"/>
          <p:cNvSpPr/>
          <p:nvPr/>
        </p:nvSpPr>
        <p:spPr>
          <a:xfrm flipH="1" rot="1132585">
            <a:off x="-822372" y="-548563"/>
            <a:ext cx="2163028" cy="2023217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9"/>
          <p:cNvSpPr/>
          <p:nvPr/>
        </p:nvSpPr>
        <p:spPr>
          <a:xfrm flipH="1">
            <a:off x="5052805" y="-1383700"/>
            <a:ext cx="5113720" cy="2227616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9"/>
          <p:cNvSpPr/>
          <p:nvPr/>
        </p:nvSpPr>
        <p:spPr>
          <a:xfrm flipH="1" rot="2700000">
            <a:off x="-1953169" y="4387397"/>
            <a:ext cx="4027748" cy="1831285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9"/>
          <p:cNvSpPr txBox="1"/>
          <p:nvPr>
            <p:ph idx="4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 3">
  <p:cSld name="CUSTOM_18_1_1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0"/>
          <p:cNvSpPr/>
          <p:nvPr/>
        </p:nvSpPr>
        <p:spPr>
          <a:xfrm flipH="1">
            <a:off x="8321095" y="5028225"/>
            <a:ext cx="276543" cy="263173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0"/>
          <p:cNvSpPr txBox="1"/>
          <p:nvPr>
            <p:ph idx="1" type="subTitle"/>
          </p:nvPr>
        </p:nvSpPr>
        <p:spPr>
          <a:xfrm>
            <a:off x="3530249" y="3556225"/>
            <a:ext cx="20835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34" name="Google Shape;434;p50"/>
          <p:cNvSpPr txBox="1"/>
          <p:nvPr>
            <p:ph type="title"/>
          </p:nvPr>
        </p:nvSpPr>
        <p:spPr>
          <a:xfrm>
            <a:off x="3814199" y="1316231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35" name="Google Shape;435;p50"/>
          <p:cNvSpPr txBox="1"/>
          <p:nvPr>
            <p:ph hasCustomPrompt="1" idx="2" type="title"/>
          </p:nvPr>
        </p:nvSpPr>
        <p:spPr>
          <a:xfrm>
            <a:off x="3896399" y="2408381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6" name="Google Shape;436;p50"/>
          <p:cNvSpPr txBox="1"/>
          <p:nvPr>
            <p:ph idx="3" type="subTitle"/>
          </p:nvPr>
        </p:nvSpPr>
        <p:spPr>
          <a:xfrm>
            <a:off x="6040099" y="3556225"/>
            <a:ext cx="20835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37" name="Google Shape;437;p50"/>
          <p:cNvSpPr txBox="1"/>
          <p:nvPr>
            <p:ph idx="4" type="title"/>
          </p:nvPr>
        </p:nvSpPr>
        <p:spPr>
          <a:xfrm>
            <a:off x="6324049" y="1316231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38" name="Google Shape;438;p50"/>
          <p:cNvSpPr txBox="1"/>
          <p:nvPr>
            <p:ph hasCustomPrompt="1" idx="5" type="title"/>
          </p:nvPr>
        </p:nvSpPr>
        <p:spPr>
          <a:xfrm>
            <a:off x="6406249" y="2408381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9" name="Google Shape;439;p50"/>
          <p:cNvSpPr/>
          <p:nvPr/>
        </p:nvSpPr>
        <p:spPr>
          <a:xfrm>
            <a:off x="7604241" y="4536415"/>
            <a:ext cx="2490915" cy="208193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50"/>
          <p:cNvSpPr/>
          <p:nvPr/>
        </p:nvSpPr>
        <p:spPr>
          <a:xfrm>
            <a:off x="7850650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50"/>
          <p:cNvSpPr/>
          <p:nvPr/>
        </p:nvSpPr>
        <p:spPr>
          <a:xfrm>
            <a:off x="-586851" y="4646002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0"/>
          <p:cNvSpPr/>
          <p:nvPr/>
        </p:nvSpPr>
        <p:spPr>
          <a:xfrm rot="-3863648">
            <a:off x="-1929000" y="131735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0"/>
          <p:cNvSpPr txBox="1"/>
          <p:nvPr>
            <p:ph idx="6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18_2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1"/>
          <p:cNvSpPr txBox="1"/>
          <p:nvPr>
            <p:ph idx="1" type="subTitle"/>
          </p:nvPr>
        </p:nvSpPr>
        <p:spPr>
          <a:xfrm>
            <a:off x="6225677" y="3612175"/>
            <a:ext cx="1380900" cy="4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446" name="Google Shape;446;p51"/>
          <p:cNvSpPr txBox="1"/>
          <p:nvPr>
            <p:ph idx="2" type="subTitle"/>
          </p:nvPr>
        </p:nvSpPr>
        <p:spPr>
          <a:xfrm>
            <a:off x="5641727" y="3958081"/>
            <a:ext cx="25488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7" name="Google Shape;447;p51"/>
          <p:cNvSpPr txBox="1"/>
          <p:nvPr>
            <p:ph idx="3" type="subTitle"/>
          </p:nvPr>
        </p:nvSpPr>
        <p:spPr>
          <a:xfrm>
            <a:off x="1537423" y="3595000"/>
            <a:ext cx="1380900" cy="4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448" name="Google Shape;448;p51"/>
          <p:cNvSpPr txBox="1"/>
          <p:nvPr>
            <p:ph idx="4" type="subTitle"/>
          </p:nvPr>
        </p:nvSpPr>
        <p:spPr>
          <a:xfrm>
            <a:off x="953473" y="3958081"/>
            <a:ext cx="25488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9" name="Google Shape;449;p51"/>
          <p:cNvSpPr txBox="1"/>
          <p:nvPr>
            <p:ph idx="5" type="subTitle"/>
          </p:nvPr>
        </p:nvSpPr>
        <p:spPr>
          <a:xfrm>
            <a:off x="3881550" y="2940863"/>
            <a:ext cx="1380900" cy="4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450" name="Google Shape;450;p51"/>
          <p:cNvSpPr txBox="1"/>
          <p:nvPr>
            <p:ph idx="6" type="subTitle"/>
          </p:nvPr>
        </p:nvSpPr>
        <p:spPr>
          <a:xfrm>
            <a:off x="3297600" y="3303931"/>
            <a:ext cx="25488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1" name="Google Shape;451;p51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1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1"/>
          <p:cNvSpPr/>
          <p:nvPr/>
        </p:nvSpPr>
        <p:spPr>
          <a:xfrm>
            <a:off x="0" y="4872476"/>
            <a:ext cx="2548858" cy="115888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1"/>
          <p:cNvSpPr/>
          <p:nvPr/>
        </p:nvSpPr>
        <p:spPr>
          <a:xfrm rot="-2700000">
            <a:off x="-1350787" y="-255314"/>
            <a:ext cx="3300792" cy="2148447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1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7216416" y="4455530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7850650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-5" y="4722479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 rot="-3863724">
            <a:off x="-2696201" y="108909"/>
            <a:ext cx="4027811" cy="227393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 rot="851619">
            <a:off x="1839639" y="-2005896"/>
            <a:ext cx="4028072" cy="2273897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 ">
  <p:cSld name="CUSTOM_12_1_1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2"/>
          <p:cNvSpPr txBox="1"/>
          <p:nvPr>
            <p:ph idx="1" type="subTitle"/>
          </p:nvPr>
        </p:nvSpPr>
        <p:spPr>
          <a:xfrm>
            <a:off x="687514" y="3116175"/>
            <a:ext cx="18867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458" name="Google Shape;458;p52"/>
          <p:cNvSpPr txBox="1"/>
          <p:nvPr>
            <p:ph idx="2" type="subTitle"/>
          </p:nvPr>
        </p:nvSpPr>
        <p:spPr>
          <a:xfrm>
            <a:off x="755914" y="3505900"/>
            <a:ext cx="1749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9" name="Google Shape;459;p52"/>
          <p:cNvSpPr txBox="1"/>
          <p:nvPr>
            <p:ph idx="3" type="subTitle"/>
          </p:nvPr>
        </p:nvSpPr>
        <p:spPr>
          <a:xfrm>
            <a:off x="6569786" y="3116175"/>
            <a:ext cx="18867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460" name="Google Shape;460;p52"/>
          <p:cNvSpPr txBox="1"/>
          <p:nvPr>
            <p:ph idx="4" type="subTitle"/>
          </p:nvPr>
        </p:nvSpPr>
        <p:spPr>
          <a:xfrm>
            <a:off x="6638188" y="3505900"/>
            <a:ext cx="1749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1" name="Google Shape;461;p52"/>
          <p:cNvSpPr txBox="1"/>
          <p:nvPr>
            <p:ph idx="5" type="subTitle"/>
          </p:nvPr>
        </p:nvSpPr>
        <p:spPr>
          <a:xfrm>
            <a:off x="2648271" y="3123675"/>
            <a:ext cx="18867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462" name="Google Shape;462;p52"/>
          <p:cNvSpPr txBox="1"/>
          <p:nvPr>
            <p:ph idx="6" type="subTitle"/>
          </p:nvPr>
        </p:nvSpPr>
        <p:spPr>
          <a:xfrm>
            <a:off x="2716672" y="3505900"/>
            <a:ext cx="1749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3" name="Google Shape;463;p52"/>
          <p:cNvSpPr txBox="1"/>
          <p:nvPr>
            <p:ph idx="7" type="subTitle"/>
          </p:nvPr>
        </p:nvSpPr>
        <p:spPr>
          <a:xfrm>
            <a:off x="4609029" y="3123675"/>
            <a:ext cx="18867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464" name="Google Shape;464;p52"/>
          <p:cNvSpPr txBox="1"/>
          <p:nvPr>
            <p:ph idx="8" type="subTitle"/>
          </p:nvPr>
        </p:nvSpPr>
        <p:spPr>
          <a:xfrm>
            <a:off x="4677430" y="3505900"/>
            <a:ext cx="1749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5" name="Google Shape;465;p52"/>
          <p:cNvSpPr/>
          <p:nvPr/>
        </p:nvSpPr>
        <p:spPr>
          <a:xfrm flipH="1" rot="-964807">
            <a:off x="6923176" y="4605276"/>
            <a:ext cx="2633480" cy="1894640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52"/>
          <p:cNvSpPr/>
          <p:nvPr/>
        </p:nvSpPr>
        <p:spPr>
          <a:xfrm flipH="1" rot="1132585">
            <a:off x="-770722" y="-290388"/>
            <a:ext cx="2163028" cy="2023217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2"/>
          <p:cNvSpPr/>
          <p:nvPr/>
        </p:nvSpPr>
        <p:spPr>
          <a:xfrm flipH="1">
            <a:off x="5052805" y="-1383700"/>
            <a:ext cx="5113720" cy="2227616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52"/>
          <p:cNvSpPr/>
          <p:nvPr/>
        </p:nvSpPr>
        <p:spPr>
          <a:xfrm flipH="1" rot="2700000">
            <a:off x="-1953169" y="4387397"/>
            <a:ext cx="4027748" cy="1831285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2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/>
          <p:nvPr>
            <p:ph idx="1" type="subTitle"/>
          </p:nvPr>
        </p:nvSpPr>
        <p:spPr>
          <a:xfrm>
            <a:off x="1915200" y="2144025"/>
            <a:ext cx="5313600" cy="8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72" name="Google Shape;472;p53"/>
          <p:cNvSpPr txBox="1"/>
          <p:nvPr>
            <p:ph idx="2" type="subTitle"/>
          </p:nvPr>
        </p:nvSpPr>
        <p:spPr>
          <a:xfrm>
            <a:off x="2955750" y="3157075"/>
            <a:ext cx="3232500" cy="2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473" name="Google Shape;473;p53"/>
          <p:cNvSpPr/>
          <p:nvPr/>
        </p:nvSpPr>
        <p:spPr>
          <a:xfrm flipH="1">
            <a:off x="5042265" y="4737950"/>
            <a:ext cx="4101742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53"/>
          <p:cNvSpPr/>
          <p:nvPr/>
        </p:nvSpPr>
        <p:spPr>
          <a:xfrm flipH="1" rot="2700000">
            <a:off x="-57441" y="-660072"/>
            <a:ext cx="2163117" cy="2023300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3"/>
          <p:cNvSpPr/>
          <p:nvPr/>
        </p:nvSpPr>
        <p:spPr>
          <a:xfrm flipH="1">
            <a:off x="5665717" y="-1073875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3"/>
          <p:cNvSpPr/>
          <p:nvPr/>
        </p:nvSpPr>
        <p:spPr>
          <a:xfrm flipH="1" rot="4358284">
            <a:off x="-2061145" y="3068122"/>
            <a:ext cx="4027927" cy="1831366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BLANK_1_1_1_1_2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4"/>
          <p:cNvSpPr/>
          <p:nvPr/>
        </p:nvSpPr>
        <p:spPr>
          <a:xfrm flipH="1" rot="-5400000">
            <a:off x="-455008" y="4186341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9" name="Google Shape;479;p54"/>
          <p:cNvSpPr/>
          <p:nvPr/>
        </p:nvSpPr>
        <p:spPr>
          <a:xfrm flipH="1" rot="10095794">
            <a:off x="5526832" y="4656652"/>
            <a:ext cx="3637800" cy="2100610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0" name="Google Shape;480;p54"/>
          <p:cNvSpPr/>
          <p:nvPr/>
        </p:nvSpPr>
        <p:spPr>
          <a:xfrm flipH="1" rot="-5601006">
            <a:off x="7839068" y="218144"/>
            <a:ext cx="3340347" cy="200785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54"/>
          <p:cNvSpPr/>
          <p:nvPr/>
        </p:nvSpPr>
        <p:spPr>
          <a:xfrm flipH="1">
            <a:off x="-937633" y="-5840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54"/>
          <p:cNvSpPr txBox="1"/>
          <p:nvPr>
            <p:ph type="ctrTitle"/>
          </p:nvPr>
        </p:nvSpPr>
        <p:spPr>
          <a:xfrm>
            <a:off x="1594277" y="1283975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3" name="Google Shape;483;p54"/>
          <p:cNvSpPr txBox="1"/>
          <p:nvPr>
            <p:ph idx="1" type="subTitle"/>
          </p:nvPr>
        </p:nvSpPr>
        <p:spPr>
          <a:xfrm>
            <a:off x="1594275" y="1594000"/>
            <a:ext cx="19797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84" name="Google Shape;484;p54"/>
          <p:cNvSpPr txBox="1"/>
          <p:nvPr>
            <p:ph idx="2" type="ctrTitle"/>
          </p:nvPr>
        </p:nvSpPr>
        <p:spPr>
          <a:xfrm>
            <a:off x="1594277" y="2478993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85" name="Google Shape;485;p54"/>
          <p:cNvSpPr txBox="1"/>
          <p:nvPr>
            <p:ph idx="3" type="subTitle"/>
          </p:nvPr>
        </p:nvSpPr>
        <p:spPr>
          <a:xfrm>
            <a:off x="1598725" y="2792100"/>
            <a:ext cx="19446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86" name="Google Shape;486;p54"/>
          <p:cNvSpPr txBox="1"/>
          <p:nvPr>
            <p:ph idx="4" type="ctrTitle"/>
          </p:nvPr>
        </p:nvSpPr>
        <p:spPr>
          <a:xfrm>
            <a:off x="1594277" y="3674023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87" name="Google Shape;487;p54"/>
          <p:cNvSpPr txBox="1"/>
          <p:nvPr>
            <p:ph idx="5" type="subTitle"/>
          </p:nvPr>
        </p:nvSpPr>
        <p:spPr>
          <a:xfrm>
            <a:off x="1594275" y="3985125"/>
            <a:ext cx="19842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88" name="Google Shape;488;p54"/>
          <p:cNvSpPr txBox="1"/>
          <p:nvPr>
            <p:ph idx="6" type="ctrTitle"/>
          </p:nvPr>
        </p:nvSpPr>
        <p:spPr>
          <a:xfrm>
            <a:off x="5894902" y="1283975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9" name="Google Shape;489;p54"/>
          <p:cNvSpPr txBox="1"/>
          <p:nvPr>
            <p:ph idx="7" type="subTitle"/>
          </p:nvPr>
        </p:nvSpPr>
        <p:spPr>
          <a:xfrm>
            <a:off x="5587975" y="1594000"/>
            <a:ext cx="19446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0" name="Google Shape;490;p54"/>
          <p:cNvSpPr txBox="1"/>
          <p:nvPr>
            <p:ph idx="8" type="ctrTitle"/>
          </p:nvPr>
        </p:nvSpPr>
        <p:spPr>
          <a:xfrm>
            <a:off x="5894902" y="2478993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1" name="Google Shape;491;p54"/>
          <p:cNvSpPr txBox="1"/>
          <p:nvPr>
            <p:ph idx="9" type="subTitle"/>
          </p:nvPr>
        </p:nvSpPr>
        <p:spPr>
          <a:xfrm>
            <a:off x="5587975" y="2792025"/>
            <a:ext cx="19446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2" name="Google Shape;492;p54"/>
          <p:cNvSpPr txBox="1"/>
          <p:nvPr>
            <p:ph idx="13" type="ctrTitle"/>
          </p:nvPr>
        </p:nvSpPr>
        <p:spPr>
          <a:xfrm>
            <a:off x="5894902" y="3674023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3" name="Google Shape;493;p54"/>
          <p:cNvSpPr txBox="1"/>
          <p:nvPr>
            <p:ph idx="14" type="subTitle"/>
          </p:nvPr>
        </p:nvSpPr>
        <p:spPr>
          <a:xfrm>
            <a:off x="5588050" y="3985125"/>
            <a:ext cx="19446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4" name="Google Shape;494;p54"/>
          <p:cNvSpPr txBox="1"/>
          <p:nvPr>
            <p:ph idx="1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 1">
  <p:cSld name="BLANK_1_1_1_1_2_1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5"/>
          <p:cNvSpPr txBox="1"/>
          <p:nvPr>
            <p:ph type="ctrTitle"/>
          </p:nvPr>
        </p:nvSpPr>
        <p:spPr>
          <a:xfrm>
            <a:off x="1926729" y="1720113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7" name="Google Shape;497;p55"/>
          <p:cNvSpPr txBox="1"/>
          <p:nvPr>
            <p:ph idx="1" type="subTitle"/>
          </p:nvPr>
        </p:nvSpPr>
        <p:spPr>
          <a:xfrm>
            <a:off x="1391829" y="2030138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8" name="Google Shape;498;p55"/>
          <p:cNvSpPr txBox="1"/>
          <p:nvPr>
            <p:ph idx="2" type="ctrTitle"/>
          </p:nvPr>
        </p:nvSpPr>
        <p:spPr>
          <a:xfrm>
            <a:off x="1926729" y="2684988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9" name="Google Shape;499;p55"/>
          <p:cNvSpPr txBox="1"/>
          <p:nvPr>
            <p:ph idx="3" type="subTitle"/>
          </p:nvPr>
        </p:nvSpPr>
        <p:spPr>
          <a:xfrm>
            <a:off x="1391829" y="2998106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0" name="Google Shape;500;p55"/>
          <p:cNvSpPr txBox="1"/>
          <p:nvPr>
            <p:ph idx="4" type="ctrTitle"/>
          </p:nvPr>
        </p:nvSpPr>
        <p:spPr>
          <a:xfrm>
            <a:off x="1926729" y="3652950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01" name="Google Shape;501;p55"/>
          <p:cNvSpPr txBox="1"/>
          <p:nvPr>
            <p:ph idx="5" type="subTitle"/>
          </p:nvPr>
        </p:nvSpPr>
        <p:spPr>
          <a:xfrm>
            <a:off x="1391829" y="3964062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2" name="Google Shape;502;p55"/>
          <p:cNvSpPr txBox="1"/>
          <p:nvPr>
            <p:ph idx="6" type="ctrTitle"/>
          </p:nvPr>
        </p:nvSpPr>
        <p:spPr>
          <a:xfrm>
            <a:off x="5878671" y="1712975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3" name="Google Shape;503;p55"/>
          <p:cNvSpPr txBox="1"/>
          <p:nvPr>
            <p:ph idx="7" type="subTitle"/>
          </p:nvPr>
        </p:nvSpPr>
        <p:spPr>
          <a:xfrm>
            <a:off x="5878671" y="2023000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4" name="Google Shape;504;p55"/>
          <p:cNvSpPr txBox="1"/>
          <p:nvPr>
            <p:ph idx="8" type="ctrTitle"/>
          </p:nvPr>
        </p:nvSpPr>
        <p:spPr>
          <a:xfrm>
            <a:off x="5878671" y="2707588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05" name="Google Shape;505;p55"/>
          <p:cNvSpPr txBox="1"/>
          <p:nvPr>
            <p:ph idx="9" type="subTitle"/>
          </p:nvPr>
        </p:nvSpPr>
        <p:spPr>
          <a:xfrm>
            <a:off x="5878671" y="3020619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6" name="Google Shape;506;p55"/>
          <p:cNvSpPr txBox="1"/>
          <p:nvPr>
            <p:ph idx="13" type="ctrTitle"/>
          </p:nvPr>
        </p:nvSpPr>
        <p:spPr>
          <a:xfrm>
            <a:off x="5878671" y="3652938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07" name="Google Shape;507;p55"/>
          <p:cNvSpPr txBox="1"/>
          <p:nvPr>
            <p:ph idx="14" type="subTitle"/>
          </p:nvPr>
        </p:nvSpPr>
        <p:spPr>
          <a:xfrm>
            <a:off x="5878671" y="3964050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8" name="Google Shape;508;p55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55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5"/>
          <p:cNvSpPr/>
          <p:nvPr/>
        </p:nvSpPr>
        <p:spPr>
          <a:xfrm>
            <a:off x="0" y="4872476"/>
            <a:ext cx="2548858" cy="115888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55"/>
          <p:cNvSpPr/>
          <p:nvPr/>
        </p:nvSpPr>
        <p:spPr>
          <a:xfrm rot="-2700000">
            <a:off x="-1350787" y="-255314"/>
            <a:ext cx="3300792" cy="2148447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5"/>
          <p:cNvSpPr txBox="1"/>
          <p:nvPr>
            <p:ph idx="1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Slide_1_1_1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6"/>
          <p:cNvSpPr txBox="1"/>
          <p:nvPr>
            <p:ph type="title"/>
          </p:nvPr>
        </p:nvSpPr>
        <p:spPr>
          <a:xfrm>
            <a:off x="1088325" y="1849400"/>
            <a:ext cx="39546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5" name="Google Shape;515;p56"/>
          <p:cNvSpPr txBox="1"/>
          <p:nvPr>
            <p:ph idx="1" type="subTitle"/>
          </p:nvPr>
        </p:nvSpPr>
        <p:spPr>
          <a:xfrm>
            <a:off x="990075" y="2897175"/>
            <a:ext cx="3000900" cy="7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16" name="Google Shape;516;p56"/>
          <p:cNvSpPr/>
          <p:nvPr/>
        </p:nvSpPr>
        <p:spPr>
          <a:xfrm>
            <a:off x="7629041" y="4124455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6"/>
          <p:cNvSpPr/>
          <p:nvPr/>
        </p:nvSpPr>
        <p:spPr>
          <a:xfrm>
            <a:off x="7806608" y="-684499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6"/>
          <p:cNvSpPr/>
          <p:nvPr/>
        </p:nvSpPr>
        <p:spPr>
          <a:xfrm flipH="1" rot="-2700000">
            <a:off x="-1272534" y="3213200"/>
            <a:ext cx="2162953" cy="2023146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56"/>
          <p:cNvSpPr/>
          <p:nvPr/>
        </p:nvSpPr>
        <p:spPr>
          <a:xfrm>
            <a:off x="-57175" y="-1600462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56"/>
          <p:cNvSpPr/>
          <p:nvPr/>
        </p:nvSpPr>
        <p:spPr>
          <a:xfrm>
            <a:off x="1685370" y="4571104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56"/>
          <p:cNvSpPr/>
          <p:nvPr/>
        </p:nvSpPr>
        <p:spPr>
          <a:xfrm rot="6921510">
            <a:off x="3844251" y="-1214154"/>
            <a:ext cx="4027886" cy="2274119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_1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7"/>
          <p:cNvSpPr txBox="1"/>
          <p:nvPr>
            <p:ph type="title"/>
          </p:nvPr>
        </p:nvSpPr>
        <p:spPr>
          <a:xfrm>
            <a:off x="4940575" y="1972475"/>
            <a:ext cx="3091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4" name="Google Shape;524;p57"/>
          <p:cNvSpPr txBox="1"/>
          <p:nvPr>
            <p:ph idx="1" type="subTitle"/>
          </p:nvPr>
        </p:nvSpPr>
        <p:spPr>
          <a:xfrm>
            <a:off x="5190475" y="2494400"/>
            <a:ext cx="2841300" cy="11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5" name="Google Shape;525;p57"/>
          <p:cNvSpPr/>
          <p:nvPr/>
        </p:nvSpPr>
        <p:spPr>
          <a:xfrm flipH="1">
            <a:off x="4198415" y="4686300"/>
            <a:ext cx="4101742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7"/>
          <p:cNvSpPr/>
          <p:nvPr/>
        </p:nvSpPr>
        <p:spPr>
          <a:xfrm flipH="1">
            <a:off x="-1108049" y="-28128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7"/>
          <p:cNvSpPr/>
          <p:nvPr/>
        </p:nvSpPr>
        <p:spPr>
          <a:xfrm flipH="1">
            <a:off x="5665717" y="-1073875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7"/>
          <p:cNvSpPr/>
          <p:nvPr/>
        </p:nvSpPr>
        <p:spPr>
          <a:xfrm flipH="1" rot="4358284">
            <a:off x="-2360645" y="3181722"/>
            <a:ext cx="4027927" cy="1831366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_1_1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8"/>
          <p:cNvSpPr txBox="1"/>
          <p:nvPr>
            <p:ph type="title"/>
          </p:nvPr>
        </p:nvSpPr>
        <p:spPr>
          <a:xfrm>
            <a:off x="1199575" y="2020663"/>
            <a:ext cx="29082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31" name="Google Shape;531;p58"/>
          <p:cNvSpPr txBox="1"/>
          <p:nvPr>
            <p:ph idx="1" type="subTitle"/>
          </p:nvPr>
        </p:nvSpPr>
        <p:spPr>
          <a:xfrm>
            <a:off x="1199575" y="2428863"/>
            <a:ext cx="2633400" cy="11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2" name="Google Shape;532;p58"/>
          <p:cNvSpPr/>
          <p:nvPr/>
        </p:nvSpPr>
        <p:spPr>
          <a:xfrm flipH="1" rot="-964807">
            <a:off x="6923176" y="4605276"/>
            <a:ext cx="2633480" cy="1894640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58"/>
          <p:cNvSpPr/>
          <p:nvPr/>
        </p:nvSpPr>
        <p:spPr>
          <a:xfrm flipH="1" rot="1132585">
            <a:off x="-770722" y="-290388"/>
            <a:ext cx="2163028" cy="2023217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58"/>
          <p:cNvSpPr/>
          <p:nvPr/>
        </p:nvSpPr>
        <p:spPr>
          <a:xfrm flipH="1">
            <a:off x="5052805" y="-1383700"/>
            <a:ext cx="5113720" cy="2227616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58"/>
          <p:cNvSpPr/>
          <p:nvPr/>
        </p:nvSpPr>
        <p:spPr>
          <a:xfrm flipH="1" rot="2700000">
            <a:off x="-1953169" y="4387397"/>
            <a:ext cx="4027748" cy="1831285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1_1_1_1_1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9"/>
          <p:cNvSpPr/>
          <p:nvPr/>
        </p:nvSpPr>
        <p:spPr>
          <a:xfrm flipH="1" rot="-964807">
            <a:off x="6923176" y="4605276"/>
            <a:ext cx="2633480" cy="1894640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59"/>
          <p:cNvSpPr/>
          <p:nvPr/>
        </p:nvSpPr>
        <p:spPr>
          <a:xfrm flipH="1" rot="1132585">
            <a:off x="-770722" y="-290388"/>
            <a:ext cx="2163028" cy="2023217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59"/>
          <p:cNvSpPr/>
          <p:nvPr/>
        </p:nvSpPr>
        <p:spPr>
          <a:xfrm flipH="1">
            <a:off x="5052805" y="-1383700"/>
            <a:ext cx="5113720" cy="2227616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9"/>
          <p:cNvSpPr/>
          <p:nvPr/>
        </p:nvSpPr>
        <p:spPr>
          <a:xfrm flipH="1" rot="2700000">
            <a:off x="-1953169" y="4387397"/>
            <a:ext cx="4027748" cy="1831285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59"/>
          <p:cNvSpPr txBox="1"/>
          <p:nvPr>
            <p:ph idx="1" type="body"/>
          </p:nvPr>
        </p:nvSpPr>
        <p:spPr>
          <a:xfrm>
            <a:off x="2181750" y="1019825"/>
            <a:ext cx="47805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2" name="Google Shape;542;p59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1_1_1_1_1_1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0"/>
          <p:cNvSpPr txBox="1"/>
          <p:nvPr>
            <p:ph idx="1" type="body"/>
          </p:nvPr>
        </p:nvSpPr>
        <p:spPr>
          <a:xfrm>
            <a:off x="2268300" y="1019825"/>
            <a:ext cx="46074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5" name="Google Shape;545;p60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60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60"/>
          <p:cNvSpPr/>
          <p:nvPr/>
        </p:nvSpPr>
        <p:spPr>
          <a:xfrm>
            <a:off x="-51801" y="4767602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60"/>
          <p:cNvSpPr/>
          <p:nvPr/>
        </p:nvSpPr>
        <p:spPr>
          <a:xfrm rot="-3863648">
            <a:off x="-2038425" y="83110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60"/>
          <p:cNvSpPr txBox="1"/>
          <p:nvPr>
            <p:ph type="title"/>
          </p:nvPr>
        </p:nvSpPr>
        <p:spPr>
          <a:xfrm>
            <a:off x="880650" y="453075"/>
            <a:ext cx="73827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5_1_1_1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1"/>
          <p:cNvSpPr txBox="1"/>
          <p:nvPr>
            <p:ph idx="1" type="subTitle"/>
          </p:nvPr>
        </p:nvSpPr>
        <p:spPr>
          <a:xfrm>
            <a:off x="2833350" y="1608500"/>
            <a:ext cx="3477300" cy="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2" name="Google Shape;552;p61"/>
          <p:cNvSpPr txBox="1"/>
          <p:nvPr>
            <p:ph idx="2" type="subTitle"/>
          </p:nvPr>
        </p:nvSpPr>
        <p:spPr>
          <a:xfrm>
            <a:off x="2833350" y="2748661"/>
            <a:ext cx="3477300" cy="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3" name="Google Shape;553;p61"/>
          <p:cNvSpPr txBox="1"/>
          <p:nvPr>
            <p:ph idx="3" type="subTitle"/>
          </p:nvPr>
        </p:nvSpPr>
        <p:spPr>
          <a:xfrm>
            <a:off x="2833350" y="3889275"/>
            <a:ext cx="3477300" cy="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4" name="Google Shape;554;p61"/>
          <p:cNvSpPr txBox="1"/>
          <p:nvPr>
            <p:ph hasCustomPrompt="1" type="title"/>
          </p:nvPr>
        </p:nvSpPr>
        <p:spPr>
          <a:xfrm>
            <a:off x="2784000" y="1141725"/>
            <a:ext cx="35760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55" name="Google Shape;555;p61"/>
          <p:cNvSpPr txBox="1"/>
          <p:nvPr>
            <p:ph hasCustomPrompt="1" idx="4" type="title"/>
          </p:nvPr>
        </p:nvSpPr>
        <p:spPr>
          <a:xfrm>
            <a:off x="2784000" y="2259500"/>
            <a:ext cx="35760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56" name="Google Shape;556;p61"/>
          <p:cNvSpPr txBox="1"/>
          <p:nvPr>
            <p:ph hasCustomPrompt="1" idx="5" type="title"/>
          </p:nvPr>
        </p:nvSpPr>
        <p:spPr>
          <a:xfrm>
            <a:off x="2784000" y="3422475"/>
            <a:ext cx="35760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57" name="Google Shape;557;p61"/>
          <p:cNvSpPr/>
          <p:nvPr/>
        </p:nvSpPr>
        <p:spPr>
          <a:xfrm>
            <a:off x="8023016" y="3665630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61"/>
          <p:cNvSpPr/>
          <p:nvPr/>
        </p:nvSpPr>
        <p:spPr>
          <a:xfrm>
            <a:off x="-1046979" y="3921951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61"/>
          <p:cNvSpPr/>
          <p:nvPr/>
        </p:nvSpPr>
        <p:spPr>
          <a:xfrm>
            <a:off x="7551125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61"/>
          <p:cNvSpPr/>
          <p:nvPr/>
        </p:nvSpPr>
        <p:spPr>
          <a:xfrm rot="-2426310">
            <a:off x="-1891283" y="-1014595"/>
            <a:ext cx="3739438" cy="2562785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61"/>
          <p:cNvSpPr/>
          <p:nvPr/>
        </p:nvSpPr>
        <p:spPr>
          <a:xfrm>
            <a:off x="1607675" y="4708600"/>
            <a:ext cx="5526244" cy="1710594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61"/>
          <p:cNvSpPr/>
          <p:nvPr/>
        </p:nvSpPr>
        <p:spPr>
          <a:xfrm rot="803305">
            <a:off x="2181707" y="-1741970"/>
            <a:ext cx="4027904" cy="2273974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idx="1" type="body"/>
          </p:nvPr>
        </p:nvSpPr>
        <p:spPr>
          <a:xfrm>
            <a:off x="4668450" y="1749375"/>
            <a:ext cx="3578700" cy="27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2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2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200"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200"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2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200"/>
            </a:lvl9pPr>
          </a:lstStyle>
          <a:p/>
        </p:txBody>
      </p:sp>
      <p:sp>
        <p:nvSpPr>
          <p:cNvPr id="51" name="Google Shape;51;p7"/>
          <p:cNvSpPr/>
          <p:nvPr/>
        </p:nvSpPr>
        <p:spPr>
          <a:xfrm>
            <a:off x="7604241" y="4536415"/>
            <a:ext cx="2490915" cy="208193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7850650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-647626" y="4828277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 rot="-3863648">
            <a:off x="-1929000" y="131735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OBJECT_1_1_1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2"/>
          <p:cNvSpPr txBox="1"/>
          <p:nvPr>
            <p:ph type="title"/>
          </p:nvPr>
        </p:nvSpPr>
        <p:spPr>
          <a:xfrm>
            <a:off x="939450" y="1043300"/>
            <a:ext cx="36075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i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565" name="Google Shape;565;p62"/>
          <p:cNvSpPr txBox="1"/>
          <p:nvPr>
            <p:ph idx="1" type="subTitle"/>
          </p:nvPr>
        </p:nvSpPr>
        <p:spPr>
          <a:xfrm>
            <a:off x="1090650" y="2434350"/>
            <a:ext cx="33051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6" name="Google Shape;566;p62"/>
          <p:cNvSpPr txBox="1"/>
          <p:nvPr>
            <p:ph idx="2" type="subTitle"/>
          </p:nvPr>
        </p:nvSpPr>
        <p:spPr>
          <a:xfrm>
            <a:off x="1090650" y="3995538"/>
            <a:ext cx="3305100" cy="4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7" name="Google Shape;567;p62"/>
          <p:cNvSpPr txBox="1"/>
          <p:nvPr/>
        </p:nvSpPr>
        <p:spPr>
          <a:xfrm>
            <a:off x="1281750" y="3412263"/>
            <a:ext cx="29229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This presentation template was created by</a:t>
            </a: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including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8" name="Google Shape;568;p62"/>
          <p:cNvSpPr/>
          <p:nvPr/>
        </p:nvSpPr>
        <p:spPr>
          <a:xfrm rot="8999987">
            <a:off x="7514551" y="3572561"/>
            <a:ext cx="3044559" cy="254467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62"/>
          <p:cNvSpPr/>
          <p:nvPr/>
        </p:nvSpPr>
        <p:spPr>
          <a:xfrm>
            <a:off x="7629054" y="-788697"/>
            <a:ext cx="2931366" cy="2741892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62"/>
          <p:cNvSpPr/>
          <p:nvPr/>
        </p:nvSpPr>
        <p:spPr>
          <a:xfrm rot="569462">
            <a:off x="-1439890" y="4429778"/>
            <a:ext cx="4477652" cy="203592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62"/>
          <p:cNvSpPr/>
          <p:nvPr/>
        </p:nvSpPr>
        <p:spPr>
          <a:xfrm rot="-3863724">
            <a:off x="-2379026" y="-462591"/>
            <a:ext cx="4027811" cy="227393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62"/>
          <p:cNvSpPr/>
          <p:nvPr/>
        </p:nvSpPr>
        <p:spPr>
          <a:xfrm>
            <a:off x="3054413" y="-1784750"/>
            <a:ext cx="4027908" cy="2273941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1_1_1_1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3"/>
          <p:cNvSpPr/>
          <p:nvPr/>
        </p:nvSpPr>
        <p:spPr>
          <a:xfrm>
            <a:off x="7336950" y="5125975"/>
            <a:ext cx="109250" cy="17525"/>
          </a:xfrm>
          <a:custGeom>
            <a:rect b="b" l="l" r="r" t="t"/>
            <a:pathLst>
              <a:path extrusionOk="0" h="701" w="437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63"/>
          <p:cNvSpPr/>
          <p:nvPr/>
        </p:nvSpPr>
        <p:spPr>
          <a:xfrm>
            <a:off x="7629041" y="4124455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63"/>
          <p:cNvSpPr/>
          <p:nvPr/>
        </p:nvSpPr>
        <p:spPr>
          <a:xfrm>
            <a:off x="7806608" y="-684499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63"/>
          <p:cNvSpPr/>
          <p:nvPr/>
        </p:nvSpPr>
        <p:spPr>
          <a:xfrm flipH="1" rot="-2700000">
            <a:off x="-1272534" y="3213200"/>
            <a:ext cx="2162953" cy="2023146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63"/>
          <p:cNvSpPr/>
          <p:nvPr/>
        </p:nvSpPr>
        <p:spPr>
          <a:xfrm>
            <a:off x="-57175" y="-1600462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63"/>
          <p:cNvSpPr/>
          <p:nvPr/>
        </p:nvSpPr>
        <p:spPr>
          <a:xfrm>
            <a:off x="1685370" y="4571104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63"/>
          <p:cNvSpPr/>
          <p:nvPr/>
        </p:nvSpPr>
        <p:spPr>
          <a:xfrm rot="6921510">
            <a:off x="3844251" y="-1214154"/>
            <a:ext cx="4027886" cy="2274119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1_1_1_1_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4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64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64"/>
          <p:cNvSpPr/>
          <p:nvPr/>
        </p:nvSpPr>
        <p:spPr>
          <a:xfrm>
            <a:off x="-51801" y="4767602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64"/>
          <p:cNvSpPr/>
          <p:nvPr/>
        </p:nvSpPr>
        <p:spPr>
          <a:xfrm rot="-3863648">
            <a:off x="-2038425" y="83110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1779150" y="1456650"/>
            <a:ext cx="5585700" cy="22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8"/>
          <p:cNvSpPr/>
          <p:nvPr/>
        </p:nvSpPr>
        <p:spPr>
          <a:xfrm>
            <a:off x="-1095451" y="3268326"/>
            <a:ext cx="2509831" cy="2562809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364846" y="-369274"/>
            <a:ext cx="2431093" cy="2273955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 rot="10800000">
            <a:off x="4080875" y="4090675"/>
            <a:ext cx="4931489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-205275" y="-1417350"/>
            <a:ext cx="4027908" cy="2273941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2345400" y="1629813"/>
            <a:ext cx="4453200" cy="11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0"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2156100" y="2846313"/>
            <a:ext cx="48318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" name="Google Shape;65;p9"/>
          <p:cNvSpPr/>
          <p:nvPr/>
        </p:nvSpPr>
        <p:spPr>
          <a:xfrm>
            <a:off x="8023016" y="3665630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1046979" y="3921951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 rot="10800000">
            <a:off x="8159125" y="-10845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 rot="-2426310">
            <a:off x="-1891283" y="-1014595"/>
            <a:ext cx="3739438" cy="2562785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2088170" y="4664079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 rot="803305">
            <a:off x="2181707" y="-1741970"/>
            <a:ext cx="4027904" cy="2273974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 rot="-4809157">
            <a:off x="281748" y="-470916"/>
            <a:ext cx="2495904" cy="4104094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0"/>
          <p:cNvSpPr/>
          <p:nvPr/>
        </p:nvSpPr>
        <p:spPr>
          <a:xfrm rot="10297315">
            <a:off x="6416225" y="3339381"/>
            <a:ext cx="3044647" cy="2544744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 flipH="1" rot="362433">
            <a:off x="6726617" y="-784060"/>
            <a:ext cx="2589112" cy="1461745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660450" y="800100"/>
            <a:ext cx="25743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latin typeface="Chewy"/>
                <a:ea typeface="Chewy"/>
                <a:cs typeface="Chewy"/>
                <a:sym typeface="Chewy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FFFFD">
            <a:alpha val="7124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FFFFD">
            <a:alpha val="71240"/>
          </a:srgbClr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/>
        </p:txBody>
      </p:sp>
      <p:sp>
        <p:nvSpPr>
          <p:cNvPr id="298" name="Google Shape;298;p33"/>
          <p:cNvSpPr txBox="1"/>
          <p:nvPr>
            <p:ph idx="1" type="body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_sq0RWU658xfCek5DqI5sENISDAihxz0/view" TargetMode="External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_k4pV6bbEZhDckcSBTxdOgvFZ_XZpjTn/view" TargetMode="External"/><Relationship Id="rId4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9.xml"/><Relationship Id="rId6" Type="http://schemas.openxmlformats.org/officeDocument/2006/relationships/slide" Target="/ppt/slides/slide9.xml"/><Relationship Id="rId7" Type="http://schemas.openxmlformats.org/officeDocument/2006/relationships/slide" Target="/ppt/slides/slide15.xml"/><Relationship Id="rId8" Type="http://schemas.openxmlformats.org/officeDocument/2006/relationships/slide" Target="/ppt/slides/slide1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OgNVUZvB9Ow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file/d/1S9nlFqQjwjvWwgNRD6wxCVtbgMtJ_GNW/view?usp=sharing" TargetMode="External"/><Relationship Id="rId4" Type="http://schemas.openxmlformats.org/officeDocument/2006/relationships/hyperlink" Target="http://drive.google.com/file/d/1vAv9mJEc2mgKuQ40Q_SJAgiJnLhzIlBd/view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5"/>
          <p:cNvSpPr txBox="1"/>
          <p:nvPr>
            <p:ph idx="1" type="subTitle"/>
          </p:nvPr>
        </p:nvSpPr>
        <p:spPr>
          <a:xfrm>
            <a:off x="2317025" y="3101238"/>
            <a:ext cx="4922400" cy="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 1 - Term 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</a:t>
            </a:r>
            <a:endParaRPr/>
          </a:p>
        </p:txBody>
      </p:sp>
      <p:sp>
        <p:nvSpPr>
          <p:cNvPr id="591" name="Google Shape;591;p65"/>
          <p:cNvSpPr txBox="1"/>
          <p:nvPr>
            <p:ph type="title"/>
          </p:nvPr>
        </p:nvSpPr>
        <p:spPr>
          <a:xfrm>
            <a:off x="2612525" y="934075"/>
            <a:ext cx="4331400" cy="18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Narratives </a:t>
            </a:r>
            <a:endParaRPr/>
          </a:p>
        </p:txBody>
      </p:sp>
      <p:grpSp>
        <p:nvGrpSpPr>
          <p:cNvPr id="592" name="Google Shape;592;p65"/>
          <p:cNvGrpSpPr/>
          <p:nvPr/>
        </p:nvGrpSpPr>
        <p:grpSpPr>
          <a:xfrm>
            <a:off x="517131" y="1513337"/>
            <a:ext cx="2158662" cy="2816053"/>
            <a:chOff x="517131" y="1513337"/>
            <a:chExt cx="2158662" cy="2816053"/>
          </a:xfrm>
        </p:grpSpPr>
        <p:sp>
          <p:nvSpPr>
            <p:cNvPr id="593" name="Google Shape;593;p65"/>
            <p:cNvSpPr/>
            <p:nvPr/>
          </p:nvSpPr>
          <p:spPr>
            <a:xfrm rot="2868544">
              <a:off x="851449" y="3508729"/>
              <a:ext cx="755267" cy="478374"/>
            </a:xfrm>
            <a:custGeom>
              <a:rect b="b" l="l" r="r" t="t"/>
              <a:pathLst>
                <a:path extrusionOk="0" h="5845" w="9228">
                  <a:moveTo>
                    <a:pt x="2657" y="1"/>
                  </a:moveTo>
                  <a:lnTo>
                    <a:pt x="2287" y="175"/>
                  </a:lnTo>
                  <a:lnTo>
                    <a:pt x="625" y="966"/>
                  </a:lnTo>
                  <a:lnTo>
                    <a:pt x="0" y="1264"/>
                  </a:lnTo>
                  <a:cubicBezTo>
                    <a:pt x="0" y="1264"/>
                    <a:pt x="225" y="1446"/>
                    <a:pt x="610" y="1743"/>
                  </a:cubicBezTo>
                  <a:cubicBezTo>
                    <a:pt x="1235" y="2208"/>
                    <a:pt x="2273" y="2963"/>
                    <a:pt x="3485" y="3703"/>
                  </a:cubicBezTo>
                  <a:cubicBezTo>
                    <a:pt x="5118" y="4691"/>
                    <a:pt x="7144" y="5634"/>
                    <a:pt x="8835" y="5845"/>
                  </a:cubicBezTo>
                  <a:lnTo>
                    <a:pt x="9227" y="4066"/>
                  </a:lnTo>
                  <a:lnTo>
                    <a:pt x="9227" y="4066"/>
                  </a:lnTo>
                  <a:cubicBezTo>
                    <a:pt x="9223" y="4077"/>
                    <a:pt x="9206" y="4082"/>
                    <a:pt x="9179" y="4082"/>
                  </a:cubicBezTo>
                  <a:cubicBezTo>
                    <a:pt x="8850" y="4082"/>
                    <a:pt x="6952" y="3340"/>
                    <a:pt x="5191" y="2208"/>
                  </a:cubicBezTo>
                  <a:cubicBezTo>
                    <a:pt x="4422" y="1707"/>
                    <a:pt x="3674" y="1141"/>
                    <a:pt x="3093" y="524"/>
                  </a:cubicBezTo>
                  <a:cubicBezTo>
                    <a:pt x="2933" y="349"/>
                    <a:pt x="2788" y="182"/>
                    <a:pt x="2657" y="1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65"/>
            <p:cNvSpPr/>
            <p:nvPr/>
          </p:nvSpPr>
          <p:spPr>
            <a:xfrm rot="2868544">
              <a:off x="1280664" y="4051955"/>
              <a:ext cx="130134" cy="274257"/>
            </a:xfrm>
            <a:custGeom>
              <a:rect b="b" l="l" r="r" t="t"/>
              <a:pathLst>
                <a:path extrusionOk="0" h="3351" w="1590">
                  <a:moveTo>
                    <a:pt x="827" y="1"/>
                  </a:moveTo>
                  <a:cubicBezTo>
                    <a:pt x="587" y="1"/>
                    <a:pt x="341" y="277"/>
                    <a:pt x="341" y="277"/>
                  </a:cubicBezTo>
                  <a:lnTo>
                    <a:pt x="189" y="996"/>
                  </a:lnTo>
                  <a:lnTo>
                    <a:pt x="0" y="1932"/>
                  </a:lnTo>
                  <a:cubicBezTo>
                    <a:pt x="0" y="1932"/>
                    <a:pt x="407" y="2578"/>
                    <a:pt x="777" y="3000"/>
                  </a:cubicBezTo>
                  <a:cubicBezTo>
                    <a:pt x="954" y="3203"/>
                    <a:pt x="1124" y="3350"/>
                    <a:pt x="1234" y="3350"/>
                  </a:cubicBezTo>
                  <a:cubicBezTo>
                    <a:pt x="1242" y="3350"/>
                    <a:pt x="1249" y="3349"/>
                    <a:pt x="1256" y="3348"/>
                  </a:cubicBezTo>
                  <a:cubicBezTo>
                    <a:pt x="1590" y="3290"/>
                    <a:pt x="1350" y="538"/>
                    <a:pt x="1082" y="146"/>
                  </a:cubicBezTo>
                  <a:cubicBezTo>
                    <a:pt x="1007" y="40"/>
                    <a:pt x="917" y="1"/>
                    <a:pt x="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65"/>
            <p:cNvSpPr/>
            <p:nvPr/>
          </p:nvSpPr>
          <p:spPr>
            <a:xfrm rot="2868773">
              <a:off x="1289626" y="4054914"/>
              <a:ext cx="79150" cy="222844"/>
            </a:xfrm>
            <a:custGeom>
              <a:rect b="b" l="l" r="r" t="t"/>
              <a:pathLst>
                <a:path extrusionOk="0" h="2723" w="937">
                  <a:moveTo>
                    <a:pt x="341" y="0"/>
                  </a:moveTo>
                  <a:lnTo>
                    <a:pt x="0" y="1655"/>
                  </a:lnTo>
                  <a:cubicBezTo>
                    <a:pt x="0" y="1655"/>
                    <a:pt x="44" y="1728"/>
                    <a:pt x="123" y="1837"/>
                  </a:cubicBezTo>
                  <a:cubicBezTo>
                    <a:pt x="189" y="1946"/>
                    <a:pt x="290" y="2091"/>
                    <a:pt x="399" y="2243"/>
                  </a:cubicBezTo>
                  <a:cubicBezTo>
                    <a:pt x="516" y="2403"/>
                    <a:pt x="646" y="2577"/>
                    <a:pt x="777" y="2723"/>
                  </a:cubicBezTo>
                  <a:cubicBezTo>
                    <a:pt x="929" y="2606"/>
                    <a:pt x="937" y="2236"/>
                    <a:pt x="878" y="1808"/>
                  </a:cubicBezTo>
                  <a:cubicBezTo>
                    <a:pt x="849" y="1634"/>
                    <a:pt x="813" y="1452"/>
                    <a:pt x="777" y="1278"/>
                  </a:cubicBezTo>
                  <a:cubicBezTo>
                    <a:pt x="646" y="733"/>
                    <a:pt x="465" y="203"/>
                    <a:pt x="341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65"/>
            <p:cNvSpPr/>
            <p:nvPr/>
          </p:nvSpPr>
          <p:spPr>
            <a:xfrm rot="2868617">
              <a:off x="1270088" y="4165646"/>
              <a:ext cx="70922" cy="78580"/>
            </a:xfrm>
            <a:custGeom>
              <a:rect b="b" l="l" r="r" t="t"/>
              <a:pathLst>
                <a:path extrusionOk="0" h="960" w="763">
                  <a:moveTo>
                    <a:pt x="661" y="1"/>
                  </a:moveTo>
                  <a:cubicBezTo>
                    <a:pt x="356" y="102"/>
                    <a:pt x="116" y="393"/>
                    <a:pt x="0" y="560"/>
                  </a:cubicBezTo>
                  <a:cubicBezTo>
                    <a:pt x="73" y="669"/>
                    <a:pt x="174" y="814"/>
                    <a:pt x="276" y="959"/>
                  </a:cubicBezTo>
                  <a:cubicBezTo>
                    <a:pt x="349" y="799"/>
                    <a:pt x="574" y="632"/>
                    <a:pt x="762" y="531"/>
                  </a:cubicBezTo>
                  <a:cubicBezTo>
                    <a:pt x="733" y="357"/>
                    <a:pt x="697" y="175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65"/>
            <p:cNvSpPr/>
            <p:nvPr/>
          </p:nvSpPr>
          <p:spPr>
            <a:xfrm rot="2868544">
              <a:off x="1337025" y="3351317"/>
              <a:ext cx="533713" cy="448092"/>
            </a:xfrm>
            <a:custGeom>
              <a:rect b="b" l="l" r="r" t="t"/>
              <a:pathLst>
                <a:path extrusionOk="0" h="5475" w="6521">
                  <a:moveTo>
                    <a:pt x="4952" y="1"/>
                  </a:moveTo>
                  <a:cubicBezTo>
                    <a:pt x="4952" y="1"/>
                    <a:pt x="4546" y="1220"/>
                    <a:pt x="4074" y="2084"/>
                  </a:cubicBezTo>
                  <a:cubicBezTo>
                    <a:pt x="3810" y="2556"/>
                    <a:pt x="3533" y="2921"/>
                    <a:pt x="3287" y="2921"/>
                  </a:cubicBezTo>
                  <a:cubicBezTo>
                    <a:pt x="3276" y="2921"/>
                    <a:pt x="3265" y="2921"/>
                    <a:pt x="3253" y="2919"/>
                  </a:cubicBezTo>
                  <a:cubicBezTo>
                    <a:pt x="2556" y="2817"/>
                    <a:pt x="1366" y="1961"/>
                    <a:pt x="1366" y="1961"/>
                  </a:cubicBezTo>
                  <a:lnTo>
                    <a:pt x="1" y="4523"/>
                  </a:lnTo>
                  <a:cubicBezTo>
                    <a:pt x="1" y="4523"/>
                    <a:pt x="2354" y="5474"/>
                    <a:pt x="3816" y="5474"/>
                  </a:cubicBezTo>
                  <a:cubicBezTo>
                    <a:pt x="3827" y="5474"/>
                    <a:pt x="3838" y="5474"/>
                    <a:pt x="3849" y="5474"/>
                  </a:cubicBezTo>
                  <a:cubicBezTo>
                    <a:pt x="4270" y="5474"/>
                    <a:pt x="4604" y="5387"/>
                    <a:pt x="4792" y="5184"/>
                  </a:cubicBezTo>
                  <a:cubicBezTo>
                    <a:pt x="5649" y="4247"/>
                    <a:pt x="6520" y="625"/>
                    <a:pt x="6520" y="625"/>
                  </a:cubicBezTo>
                  <a:lnTo>
                    <a:pt x="4952" y="1"/>
                  </a:ln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65"/>
            <p:cNvSpPr/>
            <p:nvPr/>
          </p:nvSpPr>
          <p:spPr>
            <a:xfrm rot="2868544">
              <a:off x="1796181" y="3546210"/>
              <a:ext cx="296607" cy="118509"/>
            </a:xfrm>
            <a:custGeom>
              <a:rect b="b" l="l" r="r" t="t"/>
              <a:pathLst>
                <a:path extrusionOk="0" h="1448" w="3624">
                  <a:moveTo>
                    <a:pt x="1084" y="0"/>
                  </a:moveTo>
                  <a:cubicBezTo>
                    <a:pt x="779" y="0"/>
                    <a:pt x="540" y="21"/>
                    <a:pt x="436" y="69"/>
                  </a:cubicBezTo>
                  <a:cubicBezTo>
                    <a:pt x="0" y="265"/>
                    <a:pt x="429" y="816"/>
                    <a:pt x="429" y="816"/>
                  </a:cubicBezTo>
                  <a:lnTo>
                    <a:pt x="1118" y="1092"/>
                  </a:lnTo>
                  <a:lnTo>
                    <a:pt x="2004" y="1448"/>
                  </a:lnTo>
                  <a:cubicBezTo>
                    <a:pt x="2004" y="1448"/>
                    <a:pt x="2708" y="1165"/>
                    <a:pt x="3187" y="874"/>
                  </a:cubicBezTo>
                  <a:cubicBezTo>
                    <a:pt x="3434" y="729"/>
                    <a:pt x="3623" y="577"/>
                    <a:pt x="3623" y="461"/>
                  </a:cubicBezTo>
                  <a:cubicBezTo>
                    <a:pt x="3623" y="207"/>
                    <a:pt x="203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65"/>
            <p:cNvSpPr/>
            <p:nvPr/>
          </p:nvSpPr>
          <p:spPr>
            <a:xfrm rot="2868643">
              <a:off x="1810659" y="3586731"/>
              <a:ext cx="226855" cy="72239"/>
            </a:xfrm>
            <a:custGeom>
              <a:rect b="b" l="l" r="r" t="t"/>
              <a:pathLst>
                <a:path extrusionOk="0" h="838" w="2760">
                  <a:moveTo>
                    <a:pt x="1730" y="0"/>
                  </a:moveTo>
                  <a:cubicBezTo>
                    <a:pt x="1681" y="0"/>
                    <a:pt x="1632" y="1"/>
                    <a:pt x="1583" y="3"/>
                  </a:cubicBezTo>
                  <a:cubicBezTo>
                    <a:pt x="952" y="10"/>
                    <a:pt x="255" y="112"/>
                    <a:pt x="1" y="206"/>
                  </a:cubicBezTo>
                  <a:lnTo>
                    <a:pt x="1576" y="838"/>
                  </a:lnTo>
                  <a:cubicBezTo>
                    <a:pt x="1576" y="838"/>
                    <a:pt x="1620" y="823"/>
                    <a:pt x="1692" y="794"/>
                  </a:cubicBezTo>
                  <a:cubicBezTo>
                    <a:pt x="1823" y="736"/>
                    <a:pt x="2048" y="635"/>
                    <a:pt x="2280" y="526"/>
                  </a:cubicBezTo>
                  <a:cubicBezTo>
                    <a:pt x="2440" y="439"/>
                    <a:pt x="2614" y="351"/>
                    <a:pt x="2759" y="264"/>
                  </a:cubicBezTo>
                  <a:cubicBezTo>
                    <a:pt x="2694" y="134"/>
                    <a:pt x="2455" y="54"/>
                    <a:pt x="2150" y="25"/>
                  </a:cubicBezTo>
                  <a:cubicBezTo>
                    <a:pt x="2019" y="8"/>
                    <a:pt x="1876" y="0"/>
                    <a:pt x="1730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65"/>
            <p:cNvSpPr/>
            <p:nvPr/>
          </p:nvSpPr>
          <p:spPr>
            <a:xfrm rot="2868184">
              <a:off x="1937064" y="3620928"/>
              <a:ext cx="57124" cy="73193"/>
            </a:xfrm>
            <a:custGeom>
              <a:rect b="b" l="l" r="r" t="t"/>
              <a:pathLst>
                <a:path extrusionOk="0" h="795" w="698">
                  <a:moveTo>
                    <a:pt x="147" y="0"/>
                  </a:moveTo>
                  <a:cubicBezTo>
                    <a:pt x="98" y="0"/>
                    <a:pt x="49" y="1"/>
                    <a:pt x="0" y="3"/>
                  </a:cubicBezTo>
                  <a:cubicBezTo>
                    <a:pt x="117" y="250"/>
                    <a:pt x="117" y="635"/>
                    <a:pt x="109" y="794"/>
                  </a:cubicBezTo>
                  <a:cubicBezTo>
                    <a:pt x="240" y="736"/>
                    <a:pt x="465" y="635"/>
                    <a:pt x="697" y="526"/>
                  </a:cubicBezTo>
                  <a:cubicBezTo>
                    <a:pt x="683" y="373"/>
                    <a:pt x="625" y="177"/>
                    <a:pt x="567" y="25"/>
                  </a:cubicBezTo>
                  <a:cubicBezTo>
                    <a:pt x="436" y="8"/>
                    <a:pt x="293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65"/>
            <p:cNvSpPr/>
            <p:nvPr/>
          </p:nvSpPr>
          <p:spPr>
            <a:xfrm rot="2868544">
              <a:off x="990658" y="3076361"/>
              <a:ext cx="666138" cy="757624"/>
            </a:xfrm>
            <a:custGeom>
              <a:rect b="b" l="l" r="r" t="t"/>
              <a:pathLst>
                <a:path extrusionOk="0" h="9257" w="8139">
                  <a:moveTo>
                    <a:pt x="7624" y="0"/>
                  </a:moveTo>
                  <a:lnTo>
                    <a:pt x="4023" y="1387"/>
                  </a:lnTo>
                  <a:lnTo>
                    <a:pt x="1" y="5692"/>
                  </a:lnTo>
                  <a:lnTo>
                    <a:pt x="2513" y="9256"/>
                  </a:lnTo>
                  <a:cubicBezTo>
                    <a:pt x="2513" y="9256"/>
                    <a:pt x="2898" y="8516"/>
                    <a:pt x="3899" y="8189"/>
                  </a:cubicBezTo>
                  <a:cubicBezTo>
                    <a:pt x="4901" y="7863"/>
                    <a:pt x="5526" y="7630"/>
                    <a:pt x="5903" y="6846"/>
                  </a:cubicBezTo>
                  <a:cubicBezTo>
                    <a:pt x="6281" y="6062"/>
                    <a:pt x="6629" y="5365"/>
                    <a:pt x="7108" y="4922"/>
                  </a:cubicBezTo>
                  <a:cubicBezTo>
                    <a:pt x="7580" y="4480"/>
                    <a:pt x="8139" y="3942"/>
                    <a:pt x="7907" y="3137"/>
                  </a:cubicBezTo>
                  <a:cubicBezTo>
                    <a:pt x="7674" y="2323"/>
                    <a:pt x="7464" y="1910"/>
                    <a:pt x="7696" y="1438"/>
                  </a:cubicBezTo>
                  <a:cubicBezTo>
                    <a:pt x="7921" y="959"/>
                    <a:pt x="7972" y="472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65"/>
            <p:cNvSpPr/>
            <p:nvPr/>
          </p:nvSpPr>
          <p:spPr>
            <a:xfrm rot="-2699926">
              <a:off x="495827" y="2836663"/>
              <a:ext cx="935089" cy="327049"/>
            </a:xfrm>
            <a:custGeom>
              <a:rect b="b" l="l" r="r" t="t"/>
              <a:pathLst>
                <a:path extrusionOk="0" h="3996" w="11425">
                  <a:moveTo>
                    <a:pt x="1748" y="1"/>
                  </a:moveTo>
                  <a:cubicBezTo>
                    <a:pt x="1479" y="1"/>
                    <a:pt x="1610" y="560"/>
                    <a:pt x="1733" y="923"/>
                  </a:cubicBezTo>
                  <a:cubicBezTo>
                    <a:pt x="1516" y="734"/>
                    <a:pt x="1291" y="560"/>
                    <a:pt x="1051" y="408"/>
                  </a:cubicBezTo>
                  <a:cubicBezTo>
                    <a:pt x="943" y="339"/>
                    <a:pt x="738" y="174"/>
                    <a:pt x="574" y="174"/>
                  </a:cubicBezTo>
                  <a:cubicBezTo>
                    <a:pt x="528" y="174"/>
                    <a:pt x="485" y="187"/>
                    <a:pt x="448" y="219"/>
                  </a:cubicBezTo>
                  <a:cubicBezTo>
                    <a:pt x="296" y="357"/>
                    <a:pt x="427" y="545"/>
                    <a:pt x="536" y="647"/>
                  </a:cubicBezTo>
                  <a:cubicBezTo>
                    <a:pt x="724" y="836"/>
                    <a:pt x="942" y="1017"/>
                    <a:pt x="1167" y="1170"/>
                  </a:cubicBezTo>
                  <a:cubicBezTo>
                    <a:pt x="1130" y="1174"/>
                    <a:pt x="1093" y="1176"/>
                    <a:pt x="1056" y="1176"/>
                  </a:cubicBezTo>
                  <a:cubicBezTo>
                    <a:pt x="797" y="1176"/>
                    <a:pt x="521" y="1079"/>
                    <a:pt x="267" y="1054"/>
                  </a:cubicBezTo>
                  <a:cubicBezTo>
                    <a:pt x="254" y="1053"/>
                    <a:pt x="240" y="1052"/>
                    <a:pt x="226" y="1052"/>
                  </a:cubicBezTo>
                  <a:cubicBezTo>
                    <a:pt x="132" y="1052"/>
                    <a:pt x="27" y="1079"/>
                    <a:pt x="27" y="1199"/>
                  </a:cubicBezTo>
                  <a:cubicBezTo>
                    <a:pt x="20" y="1359"/>
                    <a:pt x="274" y="1475"/>
                    <a:pt x="390" y="1525"/>
                  </a:cubicBezTo>
                  <a:cubicBezTo>
                    <a:pt x="543" y="1598"/>
                    <a:pt x="703" y="1649"/>
                    <a:pt x="862" y="1692"/>
                  </a:cubicBezTo>
                  <a:cubicBezTo>
                    <a:pt x="835" y="1692"/>
                    <a:pt x="805" y="1691"/>
                    <a:pt x="773" y="1691"/>
                  </a:cubicBezTo>
                  <a:cubicBezTo>
                    <a:pt x="464" y="1691"/>
                    <a:pt x="0" y="1732"/>
                    <a:pt x="93" y="1976"/>
                  </a:cubicBezTo>
                  <a:cubicBezTo>
                    <a:pt x="151" y="2121"/>
                    <a:pt x="405" y="2164"/>
                    <a:pt x="536" y="2193"/>
                  </a:cubicBezTo>
                  <a:cubicBezTo>
                    <a:pt x="681" y="2222"/>
                    <a:pt x="819" y="2237"/>
                    <a:pt x="964" y="2244"/>
                  </a:cubicBezTo>
                  <a:cubicBezTo>
                    <a:pt x="666" y="2288"/>
                    <a:pt x="93" y="2389"/>
                    <a:pt x="260" y="2629"/>
                  </a:cubicBezTo>
                  <a:cubicBezTo>
                    <a:pt x="347" y="2760"/>
                    <a:pt x="608" y="2774"/>
                    <a:pt x="739" y="2781"/>
                  </a:cubicBezTo>
                  <a:cubicBezTo>
                    <a:pt x="828" y="2791"/>
                    <a:pt x="918" y="2795"/>
                    <a:pt x="1007" y="2795"/>
                  </a:cubicBezTo>
                  <a:cubicBezTo>
                    <a:pt x="1186" y="2795"/>
                    <a:pt x="1363" y="2779"/>
                    <a:pt x="1537" y="2760"/>
                  </a:cubicBezTo>
                  <a:cubicBezTo>
                    <a:pt x="1545" y="2760"/>
                    <a:pt x="1545" y="2767"/>
                    <a:pt x="1552" y="2774"/>
                  </a:cubicBezTo>
                  <a:cubicBezTo>
                    <a:pt x="1700" y="2875"/>
                    <a:pt x="1872" y="2925"/>
                    <a:pt x="2050" y="2925"/>
                  </a:cubicBezTo>
                  <a:cubicBezTo>
                    <a:pt x="2116" y="2925"/>
                    <a:pt x="2182" y="2919"/>
                    <a:pt x="2249" y="2905"/>
                  </a:cubicBezTo>
                  <a:cubicBezTo>
                    <a:pt x="2263" y="2905"/>
                    <a:pt x="2271" y="2898"/>
                    <a:pt x="2278" y="2890"/>
                  </a:cubicBezTo>
                  <a:cubicBezTo>
                    <a:pt x="2875" y="3150"/>
                    <a:pt x="5012" y="3996"/>
                    <a:pt x="7387" y="3996"/>
                  </a:cubicBezTo>
                  <a:cubicBezTo>
                    <a:pt x="8736" y="3996"/>
                    <a:pt x="10162" y="3722"/>
                    <a:pt x="11425" y="2912"/>
                  </a:cubicBezTo>
                  <a:lnTo>
                    <a:pt x="9850" y="1003"/>
                  </a:lnTo>
                  <a:cubicBezTo>
                    <a:pt x="9850" y="1003"/>
                    <a:pt x="7725" y="1775"/>
                    <a:pt x="5621" y="1775"/>
                  </a:cubicBezTo>
                  <a:cubicBezTo>
                    <a:pt x="5337" y="1775"/>
                    <a:pt x="5053" y="1761"/>
                    <a:pt x="4775" y="1729"/>
                  </a:cubicBezTo>
                  <a:cubicBezTo>
                    <a:pt x="3193" y="1547"/>
                    <a:pt x="2568" y="1373"/>
                    <a:pt x="2343" y="1300"/>
                  </a:cubicBezTo>
                  <a:cubicBezTo>
                    <a:pt x="2278" y="967"/>
                    <a:pt x="2183" y="640"/>
                    <a:pt x="2046" y="328"/>
                  </a:cubicBezTo>
                  <a:cubicBezTo>
                    <a:pt x="1995" y="226"/>
                    <a:pt x="1900" y="8"/>
                    <a:pt x="1748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65"/>
            <p:cNvSpPr/>
            <p:nvPr/>
          </p:nvSpPr>
          <p:spPr>
            <a:xfrm rot="2868544">
              <a:off x="880486" y="2778930"/>
              <a:ext cx="700595" cy="565128"/>
            </a:xfrm>
            <a:custGeom>
              <a:rect b="b" l="l" r="r" t="t"/>
              <a:pathLst>
                <a:path extrusionOk="0" h="6905" w="8560">
                  <a:moveTo>
                    <a:pt x="3297" y="1"/>
                  </a:moveTo>
                  <a:lnTo>
                    <a:pt x="1" y="1366"/>
                  </a:lnTo>
                  <a:cubicBezTo>
                    <a:pt x="1" y="1366"/>
                    <a:pt x="197" y="1809"/>
                    <a:pt x="596" y="2477"/>
                  </a:cubicBezTo>
                  <a:cubicBezTo>
                    <a:pt x="799" y="2825"/>
                    <a:pt x="1053" y="3232"/>
                    <a:pt x="1365" y="3660"/>
                  </a:cubicBezTo>
                  <a:cubicBezTo>
                    <a:pt x="1482" y="3820"/>
                    <a:pt x="1605" y="3987"/>
                    <a:pt x="1736" y="4154"/>
                  </a:cubicBezTo>
                  <a:cubicBezTo>
                    <a:pt x="1983" y="4480"/>
                    <a:pt x="2266" y="4821"/>
                    <a:pt x="2571" y="5155"/>
                  </a:cubicBezTo>
                  <a:cubicBezTo>
                    <a:pt x="2716" y="5308"/>
                    <a:pt x="2861" y="5460"/>
                    <a:pt x="3013" y="5613"/>
                  </a:cubicBezTo>
                  <a:cubicBezTo>
                    <a:pt x="3384" y="5983"/>
                    <a:pt x="3790" y="6339"/>
                    <a:pt x="4226" y="6680"/>
                  </a:cubicBezTo>
                  <a:cubicBezTo>
                    <a:pt x="4327" y="6752"/>
                    <a:pt x="4429" y="6832"/>
                    <a:pt x="4538" y="6905"/>
                  </a:cubicBezTo>
                  <a:cubicBezTo>
                    <a:pt x="4538" y="6905"/>
                    <a:pt x="7768" y="6012"/>
                    <a:pt x="8560" y="2607"/>
                  </a:cubicBezTo>
                  <a:cubicBezTo>
                    <a:pt x="8560" y="2607"/>
                    <a:pt x="8465" y="2571"/>
                    <a:pt x="8284" y="2513"/>
                  </a:cubicBezTo>
                  <a:cubicBezTo>
                    <a:pt x="8059" y="2433"/>
                    <a:pt x="7696" y="2310"/>
                    <a:pt x="7275" y="2157"/>
                  </a:cubicBezTo>
                  <a:cubicBezTo>
                    <a:pt x="7130" y="2099"/>
                    <a:pt x="6977" y="2041"/>
                    <a:pt x="6825" y="1983"/>
                  </a:cubicBezTo>
                  <a:cubicBezTo>
                    <a:pt x="6425" y="1823"/>
                    <a:pt x="5990" y="1649"/>
                    <a:pt x="5569" y="1453"/>
                  </a:cubicBezTo>
                  <a:cubicBezTo>
                    <a:pt x="5453" y="1402"/>
                    <a:pt x="5336" y="1351"/>
                    <a:pt x="5220" y="1293"/>
                  </a:cubicBezTo>
                  <a:cubicBezTo>
                    <a:pt x="4727" y="1061"/>
                    <a:pt x="4262" y="807"/>
                    <a:pt x="3906" y="553"/>
                  </a:cubicBezTo>
                  <a:cubicBezTo>
                    <a:pt x="3638" y="364"/>
                    <a:pt x="3427" y="182"/>
                    <a:pt x="3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65"/>
            <p:cNvSpPr/>
            <p:nvPr/>
          </p:nvSpPr>
          <p:spPr>
            <a:xfrm rot="2868544">
              <a:off x="1031245" y="2902305"/>
              <a:ext cx="416592" cy="302493"/>
            </a:xfrm>
            <a:custGeom>
              <a:rect b="b" l="l" r="r" t="t"/>
              <a:pathLst>
                <a:path extrusionOk="0" h="3696" w="5090">
                  <a:moveTo>
                    <a:pt x="3834" y="0"/>
                  </a:moveTo>
                  <a:cubicBezTo>
                    <a:pt x="2759" y="1285"/>
                    <a:pt x="1090" y="2200"/>
                    <a:pt x="1" y="2694"/>
                  </a:cubicBezTo>
                  <a:cubicBezTo>
                    <a:pt x="248" y="3027"/>
                    <a:pt x="531" y="3361"/>
                    <a:pt x="836" y="3695"/>
                  </a:cubicBezTo>
                  <a:cubicBezTo>
                    <a:pt x="2672" y="3056"/>
                    <a:pt x="4342" y="1365"/>
                    <a:pt x="5090" y="523"/>
                  </a:cubicBezTo>
                  <a:cubicBezTo>
                    <a:pt x="4690" y="370"/>
                    <a:pt x="4255" y="189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65"/>
            <p:cNvSpPr/>
            <p:nvPr/>
          </p:nvSpPr>
          <p:spPr>
            <a:xfrm rot="2868544">
              <a:off x="1031612" y="3012733"/>
              <a:ext cx="432061" cy="370177"/>
            </a:xfrm>
            <a:custGeom>
              <a:rect b="b" l="l" r="r" t="t"/>
              <a:pathLst>
                <a:path extrusionOk="0" h="4523" w="5279">
                  <a:moveTo>
                    <a:pt x="4262" y="0"/>
                  </a:moveTo>
                  <a:cubicBezTo>
                    <a:pt x="3362" y="1140"/>
                    <a:pt x="1823" y="2781"/>
                    <a:pt x="0" y="3456"/>
                  </a:cubicBezTo>
                  <a:cubicBezTo>
                    <a:pt x="371" y="3826"/>
                    <a:pt x="777" y="4189"/>
                    <a:pt x="1213" y="4523"/>
                  </a:cubicBezTo>
                  <a:cubicBezTo>
                    <a:pt x="2353" y="4029"/>
                    <a:pt x="4298" y="2860"/>
                    <a:pt x="5278" y="356"/>
                  </a:cubicBezTo>
                  <a:cubicBezTo>
                    <a:pt x="5046" y="276"/>
                    <a:pt x="4683" y="153"/>
                    <a:pt x="4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65"/>
            <p:cNvSpPr/>
            <p:nvPr/>
          </p:nvSpPr>
          <p:spPr>
            <a:xfrm rot="2868544">
              <a:off x="1067961" y="2713067"/>
              <a:ext cx="232359" cy="191186"/>
            </a:xfrm>
            <a:custGeom>
              <a:rect b="b" l="l" r="r" t="t"/>
              <a:pathLst>
                <a:path extrusionOk="0" h="2336" w="2839">
                  <a:moveTo>
                    <a:pt x="2519" y="1"/>
                  </a:moveTo>
                  <a:lnTo>
                    <a:pt x="0" y="683"/>
                  </a:lnTo>
                  <a:cubicBezTo>
                    <a:pt x="0" y="683"/>
                    <a:pt x="731" y="2336"/>
                    <a:pt x="1716" y="2336"/>
                  </a:cubicBezTo>
                  <a:cubicBezTo>
                    <a:pt x="1746" y="2336"/>
                    <a:pt x="1777" y="2334"/>
                    <a:pt x="1808" y="2331"/>
                  </a:cubicBezTo>
                  <a:cubicBezTo>
                    <a:pt x="2839" y="2215"/>
                    <a:pt x="2520" y="1"/>
                    <a:pt x="251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65"/>
            <p:cNvSpPr/>
            <p:nvPr/>
          </p:nvSpPr>
          <p:spPr>
            <a:xfrm rot="2868544">
              <a:off x="831567" y="2190617"/>
              <a:ext cx="285885" cy="228916"/>
            </a:xfrm>
            <a:custGeom>
              <a:rect b="b" l="l" r="r" t="t"/>
              <a:pathLst>
                <a:path extrusionOk="0" h="2797" w="3493">
                  <a:moveTo>
                    <a:pt x="1699" y="1"/>
                  </a:moveTo>
                  <a:cubicBezTo>
                    <a:pt x="820" y="1"/>
                    <a:pt x="92" y="556"/>
                    <a:pt x="44" y="1290"/>
                  </a:cubicBezTo>
                  <a:cubicBezTo>
                    <a:pt x="0" y="2059"/>
                    <a:pt x="719" y="2727"/>
                    <a:pt x="1655" y="2792"/>
                  </a:cubicBezTo>
                  <a:cubicBezTo>
                    <a:pt x="1699" y="2795"/>
                    <a:pt x="1743" y="2796"/>
                    <a:pt x="1786" y="2796"/>
                  </a:cubicBezTo>
                  <a:cubicBezTo>
                    <a:pt x="2665" y="2796"/>
                    <a:pt x="3393" y="2241"/>
                    <a:pt x="3441" y="1507"/>
                  </a:cubicBezTo>
                  <a:cubicBezTo>
                    <a:pt x="3492" y="738"/>
                    <a:pt x="2773" y="63"/>
                    <a:pt x="1830" y="5"/>
                  </a:cubicBezTo>
                  <a:cubicBezTo>
                    <a:pt x="1786" y="2"/>
                    <a:pt x="1742" y="1"/>
                    <a:pt x="169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65"/>
            <p:cNvSpPr/>
            <p:nvPr/>
          </p:nvSpPr>
          <p:spPr>
            <a:xfrm rot="2868544">
              <a:off x="888771" y="2269683"/>
              <a:ext cx="149204" cy="42804"/>
            </a:xfrm>
            <a:custGeom>
              <a:rect b="b" l="l" r="r" t="t"/>
              <a:pathLst>
                <a:path extrusionOk="0" h="523" w="1823">
                  <a:moveTo>
                    <a:pt x="769" y="1"/>
                  </a:moveTo>
                  <a:cubicBezTo>
                    <a:pt x="305" y="1"/>
                    <a:pt x="19" y="278"/>
                    <a:pt x="15" y="283"/>
                  </a:cubicBezTo>
                  <a:cubicBezTo>
                    <a:pt x="0" y="304"/>
                    <a:pt x="0" y="333"/>
                    <a:pt x="15" y="348"/>
                  </a:cubicBezTo>
                  <a:cubicBezTo>
                    <a:pt x="27" y="356"/>
                    <a:pt x="39" y="362"/>
                    <a:pt x="51" y="362"/>
                  </a:cubicBezTo>
                  <a:cubicBezTo>
                    <a:pt x="60" y="362"/>
                    <a:pt x="70" y="358"/>
                    <a:pt x="80" y="348"/>
                  </a:cubicBezTo>
                  <a:cubicBezTo>
                    <a:pt x="85" y="344"/>
                    <a:pt x="343" y="93"/>
                    <a:pt x="767" y="93"/>
                  </a:cubicBezTo>
                  <a:cubicBezTo>
                    <a:pt x="1034" y="93"/>
                    <a:pt x="1367" y="192"/>
                    <a:pt x="1743" y="515"/>
                  </a:cubicBezTo>
                  <a:cubicBezTo>
                    <a:pt x="1750" y="522"/>
                    <a:pt x="1764" y="522"/>
                    <a:pt x="1772" y="522"/>
                  </a:cubicBezTo>
                  <a:cubicBezTo>
                    <a:pt x="1786" y="522"/>
                    <a:pt x="1801" y="515"/>
                    <a:pt x="1808" y="508"/>
                  </a:cubicBezTo>
                  <a:cubicBezTo>
                    <a:pt x="1822" y="486"/>
                    <a:pt x="1822" y="457"/>
                    <a:pt x="1801" y="442"/>
                  </a:cubicBezTo>
                  <a:cubicBezTo>
                    <a:pt x="1406" y="105"/>
                    <a:pt x="1054" y="1"/>
                    <a:pt x="76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65"/>
            <p:cNvSpPr/>
            <p:nvPr/>
          </p:nvSpPr>
          <p:spPr>
            <a:xfrm rot="2868544">
              <a:off x="920488" y="2270084"/>
              <a:ext cx="53609" cy="75132"/>
            </a:xfrm>
            <a:custGeom>
              <a:rect b="b" l="l" r="r" t="t"/>
              <a:pathLst>
                <a:path extrusionOk="0" h="918" w="655">
                  <a:moveTo>
                    <a:pt x="608" y="0"/>
                  </a:moveTo>
                  <a:cubicBezTo>
                    <a:pt x="602" y="0"/>
                    <a:pt x="596" y="1"/>
                    <a:pt x="589" y="3"/>
                  </a:cubicBezTo>
                  <a:cubicBezTo>
                    <a:pt x="320" y="83"/>
                    <a:pt x="160" y="206"/>
                    <a:pt x="95" y="380"/>
                  </a:cubicBezTo>
                  <a:cubicBezTo>
                    <a:pt x="1" y="634"/>
                    <a:pt x="168" y="888"/>
                    <a:pt x="175" y="896"/>
                  </a:cubicBezTo>
                  <a:cubicBezTo>
                    <a:pt x="182" y="910"/>
                    <a:pt x="197" y="917"/>
                    <a:pt x="211" y="917"/>
                  </a:cubicBezTo>
                  <a:cubicBezTo>
                    <a:pt x="226" y="917"/>
                    <a:pt x="233" y="917"/>
                    <a:pt x="240" y="910"/>
                  </a:cubicBezTo>
                  <a:cubicBezTo>
                    <a:pt x="262" y="896"/>
                    <a:pt x="269" y="867"/>
                    <a:pt x="255" y="845"/>
                  </a:cubicBezTo>
                  <a:cubicBezTo>
                    <a:pt x="248" y="845"/>
                    <a:pt x="102" y="620"/>
                    <a:pt x="182" y="416"/>
                  </a:cubicBezTo>
                  <a:cubicBezTo>
                    <a:pt x="233" y="264"/>
                    <a:pt x="378" y="155"/>
                    <a:pt x="618" y="90"/>
                  </a:cubicBezTo>
                  <a:cubicBezTo>
                    <a:pt x="640" y="83"/>
                    <a:pt x="654" y="53"/>
                    <a:pt x="647" y="32"/>
                  </a:cubicBezTo>
                  <a:cubicBezTo>
                    <a:pt x="641" y="10"/>
                    <a:pt x="627" y="0"/>
                    <a:pt x="60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65"/>
            <p:cNvSpPr/>
            <p:nvPr/>
          </p:nvSpPr>
          <p:spPr>
            <a:xfrm rot="2868544">
              <a:off x="879414" y="1828990"/>
              <a:ext cx="1134374" cy="1053733"/>
            </a:xfrm>
            <a:custGeom>
              <a:rect b="b" l="l" r="r" t="t"/>
              <a:pathLst>
                <a:path extrusionOk="0" h="12875" w="13860">
                  <a:moveTo>
                    <a:pt x="7885" y="0"/>
                  </a:moveTo>
                  <a:cubicBezTo>
                    <a:pt x="6872" y="0"/>
                    <a:pt x="5806" y="252"/>
                    <a:pt x="4763" y="792"/>
                  </a:cubicBezTo>
                  <a:cubicBezTo>
                    <a:pt x="2171" y="2127"/>
                    <a:pt x="1" y="4697"/>
                    <a:pt x="2208" y="9126"/>
                  </a:cubicBezTo>
                  <a:cubicBezTo>
                    <a:pt x="2462" y="9634"/>
                    <a:pt x="2563" y="10207"/>
                    <a:pt x="2571" y="10788"/>
                  </a:cubicBezTo>
                  <a:cubicBezTo>
                    <a:pt x="2571" y="11035"/>
                    <a:pt x="2621" y="11282"/>
                    <a:pt x="2723" y="11507"/>
                  </a:cubicBezTo>
                  <a:cubicBezTo>
                    <a:pt x="3115" y="12405"/>
                    <a:pt x="4214" y="12874"/>
                    <a:pt x="5605" y="12874"/>
                  </a:cubicBezTo>
                  <a:cubicBezTo>
                    <a:pt x="6609" y="12874"/>
                    <a:pt x="7765" y="12629"/>
                    <a:pt x="8916" y="12124"/>
                  </a:cubicBezTo>
                  <a:cubicBezTo>
                    <a:pt x="10622" y="11369"/>
                    <a:pt x="11914" y="10222"/>
                    <a:pt x="12487" y="9089"/>
                  </a:cubicBezTo>
                  <a:cubicBezTo>
                    <a:pt x="12582" y="8901"/>
                    <a:pt x="12683" y="8705"/>
                    <a:pt x="12799" y="8523"/>
                  </a:cubicBezTo>
                  <a:cubicBezTo>
                    <a:pt x="13859" y="6926"/>
                    <a:pt x="13787" y="5053"/>
                    <a:pt x="13025" y="3311"/>
                  </a:cubicBezTo>
                  <a:cubicBezTo>
                    <a:pt x="12114" y="1235"/>
                    <a:pt x="10129" y="0"/>
                    <a:pt x="7885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65"/>
            <p:cNvSpPr/>
            <p:nvPr/>
          </p:nvSpPr>
          <p:spPr>
            <a:xfrm rot="2868544">
              <a:off x="1629551" y="2532200"/>
              <a:ext cx="948995" cy="683146"/>
            </a:xfrm>
            <a:custGeom>
              <a:rect b="b" l="l" r="r" t="t"/>
              <a:pathLst>
                <a:path extrusionOk="0" h="8347" w="11595">
                  <a:moveTo>
                    <a:pt x="2384" y="1"/>
                  </a:moveTo>
                  <a:cubicBezTo>
                    <a:pt x="2198" y="1"/>
                    <a:pt x="2013" y="21"/>
                    <a:pt x="1830" y="63"/>
                  </a:cubicBezTo>
                  <a:cubicBezTo>
                    <a:pt x="1112" y="222"/>
                    <a:pt x="480" y="730"/>
                    <a:pt x="153" y="1391"/>
                  </a:cubicBezTo>
                  <a:cubicBezTo>
                    <a:pt x="23" y="1660"/>
                    <a:pt x="1" y="1950"/>
                    <a:pt x="37" y="2255"/>
                  </a:cubicBezTo>
                  <a:cubicBezTo>
                    <a:pt x="132" y="2923"/>
                    <a:pt x="531" y="3627"/>
                    <a:pt x="720" y="4230"/>
                  </a:cubicBezTo>
                  <a:cubicBezTo>
                    <a:pt x="937" y="4854"/>
                    <a:pt x="1075" y="5798"/>
                    <a:pt x="1620" y="6226"/>
                  </a:cubicBezTo>
                  <a:cubicBezTo>
                    <a:pt x="1874" y="6429"/>
                    <a:pt x="2193" y="6545"/>
                    <a:pt x="2469" y="6712"/>
                  </a:cubicBezTo>
                  <a:cubicBezTo>
                    <a:pt x="2868" y="6966"/>
                    <a:pt x="3246" y="7235"/>
                    <a:pt x="3667" y="7453"/>
                  </a:cubicBezTo>
                  <a:cubicBezTo>
                    <a:pt x="4495" y="7888"/>
                    <a:pt x="5395" y="8201"/>
                    <a:pt x="6331" y="8310"/>
                  </a:cubicBezTo>
                  <a:cubicBezTo>
                    <a:pt x="6553" y="8334"/>
                    <a:pt x="6778" y="8347"/>
                    <a:pt x="7002" y="8347"/>
                  </a:cubicBezTo>
                  <a:cubicBezTo>
                    <a:pt x="8224" y="8347"/>
                    <a:pt x="9456" y="7975"/>
                    <a:pt x="10382" y="7184"/>
                  </a:cubicBezTo>
                  <a:cubicBezTo>
                    <a:pt x="10999" y="6662"/>
                    <a:pt x="11478" y="5943"/>
                    <a:pt x="11595" y="5152"/>
                  </a:cubicBezTo>
                  <a:lnTo>
                    <a:pt x="11595" y="5152"/>
                  </a:lnTo>
                  <a:cubicBezTo>
                    <a:pt x="10919" y="5645"/>
                    <a:pt x="10172" y="5921"/>
                    <a:pt x="9344" y="5957"/>
                  </a:cubicBezTo>
                  <a:cubicBezTo>
                    <a:pt x="9787" y="5682"/>
                    <a:pt x="10128" y="5246"/>
                    <a:pt x="10302" y="4752"/>
                  </a:cubicBezTo>
                  <a:lnTo>
                    <a:pt x="10302" y="4752"/>
                  </a:lnTo>
                  <a:cubicBezTo>
                    <a:pt x="9817" y="5220"/>
                    <a:pt x="9143" y="5454"/>
                    <a:pt x="8469" y="5454"/>
                  </a:cubicBezTo>
                  <a:cubicBezTo>
                    <a:pt x="7791" y="5454"/>
                    <a:pt x="7113" y="5218"/>
                    <a:pt x="6622" y="4745"/>
                  </a:cubicBezTo>
                  <a:cubicBezTo>
                    <a:pt x="5613" y="3772"/>
                    <a:pt x="5511" y="2168"/>
                    <a:pt x="4625" y="1079"/>
                  </a:cubicBezTo>
                  <a:cubicBezTo>
                    <a:pt x="4083" y="418"/>
                    <a:pt x="3233" y="1"/>
                    <a:pt x="2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65"/>
            <p:cNvSpPr/>
            <p:nvPr/>
          </p:nvSpPr>
          <p:spPr>
            <a:xfrm rot="2868544">
              <a:off x="1646222" y="2179752"/>
              <a:ext cx="377634" cy="716620"/>
            </a:xfrm>
            <a:custGeom>
              <a:rect b="b" l="l" r="r" t="t"/>
              <a:pathLst>
                <a:path extrusionOk="0" h="8756" w="4614">
                  <a:moveTo>
                    <a:pt x="1450" y="1"/>
                  </a:moveTo>
                  <a:cubicBezTo>
                    <a:pt x="1044" y="1"/>
                    <a:pt x="717" y="355"/>
                    <a:pt x="574" y="1204"/>
                  </a:cubicBezTo>
                  <a:cubicBezTo>
                    <a:pt x="0" y="4608"/>
                    <a:pt x="2555" y="8754"/>
                    <a:pt x="2555" y="8754"/>
                  </a:cubicBezTo>
                  <a:cubicBezTo>
                    <a:pt x="2555" y="8754"/>
                    <a:pt x="2571" y="8755"/>
                    <a:pt x="2600" y="8755"/>
                  </a:cubicBezTo>
                  <a:cubicBezTo>
                    <a:pt x="2860" y="8755"/>
                    <a:pt x="4178" y="8614"/>
                    <a:pt x="4407" y="5777"/>
                  </a:cubicBezTo>
                  <a:cubicBezTo>
                    <a:pt x="4614" y="3210"/>
                    <a:pt x="2673" y="1"/>
                    <a:pt x="1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65"/>
            <p:cNvSpPr/>
            <p:nvPr/>
          </p:nvSpPr>
          <p:spPr>
            <a:xfrm rot="2868544">
              <a:off x="1457818" y="2735242"/>
              <a:ext cx="304955" cy="235545"/>
            </a:xfrm>
            <a:custGeom>
              <a:rect b="b" l="l" r="r" t="t"/>
              <a:pathLst>
                <a:path extrusionOk="0" h="2878" w="3726">
                  <a:moveTo>
                    <a:pt x="2076" y="0"/>
                  </a:moveTo>
                  <a:cubicBezTo>
                    <a:pt x="1847" y="0"/>
                    <a:pt x="1609" y="42"/>
                    <a:pt x="1373" y="128"/>
                  </a:cubicBezTo>
                  <a:cubicBezTo>
                    <a:pt x="495" y="462"/>
                    <a:pt x="1" y="1312"/>
                    <a:pt x="270" y="2031"/>
                  </a:cubicBezTo>
                  <a:cubicBezTo>
                    <a:pt x="467" y="2563"/>
                    <a:pt x="1024" y="2877"/>
                    <a:pt x="1654" y="2877"/>
                  </a:cubicBezTo>
                  <a:cubicBezTo>
                    <a:pt x="1882" y="2877"/>
                    <a:pt x="2120" y="2836"/>
                    <a:pt x="2353" y="2749"/>
                  </a:cubicBezTo>
                  <a:cubicBezTo>
                    <a:pt x="3232" y="2415"/>
                    <a:pt x="3725" y="1566"/>
                    <a:pt x="3457" y="847"/>
                  </a:cubicBezTo>
                  <a:cubicBezTo>
                    <a:pt x="3259" y="314"/>
                    <a:pt x="2706" y="0"/>
                    <a:pt x="207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65"/>
            <p:cNvSpPr/>
            <p:nvPr/>
          </p:nvSpPr>
          <p:spPr>
            <a:xfrm rot="2868544">
              <a:off x="1553268" y="2833507"/>
              <a:ext cx="139710" cy="68667"/>
            </a:xfrm>
            <a:custGeom>
              <a:rect b="b" l="l" r="r" t="t"/>
              <a:pathLst>
                <a:path extrusionOk="0" h="839" w="1707">
                  <a:moveTo>
                    <a:pt x="1204" y="1"/>
                  </a:moveTo>
                  <a:cubicBezTo>
                    <a:pt x="873" y="1"/>
                    <a:pt x="418" y="145"/>
                    <a:pt x="15" y="773"/>
                  </a:cubicBezTo>
                  <a:cubicBezTo>
                    <a:pt x="1" y="788"/>
                    <a:pt x="8" y="817"/>
                    <a:pt x="30" y="831"/>
                  </a:cubicBezTo>
                  <a:cubicBezTo>
                    <a:pt x="37" y="839"/>
                    <a:pt x="44" y="839"/>
                    <a:pt x="59" y="839"/>
                  </a:cubicBezTo>
                  <a:cubicBezTo>
                    <a:pt x="73" y="839"/>
                    <a:pt x="88" y="831"/>
                    <a:pt x="95" y="817"/>
                  </a:cubicBezTo>
                  <a:cubicBezTo>
                    <a:pt x="476" y="223"/>
                    <a:pt x="898" y="86"/>
                    <a:pt x="1203" y="86"/>
                  </a:cubicBezTo>
                  <a:cubicBezTo>
                    <a:pt x="1450" y="86"/>
                    <a:pt x="1621" y="175"/>
                    <a:pt x="1634" y="185"/>
                  </a:cubicBezTo>
                  <a:cubicBezTo>
                    <a:pt x="1640" y="187"/>
                    <a:pt x="1645" y="188"/>
                    <a:pt x="1651" y="188"/>
                  </a:cubicBezTo>
                  <a:cubicBezTo>
                    <a:pt x="1669" y="188"/>
                    <a:pt x="1689" y="180"/>
                    <a:pt x="1699" y="163"/>
                  </a:cubicBezTo>
                  <a:cubicBezTo>
                    <a:pt x="1707" y="142"/>
                    <a:pt x="1699" y="113"/>
                    <a:pt x="1678" y="105"/>
                  </a:cubicBezTo>
                  <a:cubicBezTo>
                    <a:pt x="1674" y="102"/>
                    <a:pt x="1482" y="1"/>
                    <a:pt x="120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65"/>
            <p:cNvSpPr/>
            <p:nvPr/>
          </p:nvSpPr>
          <p:spPr>
            <a:xfrm rot="2868544">
              <a:off x="1577188" y="2847738"/>
              <a:ext cx="64903" cy="63101"/>
            </a:xfrm>
            <a:custGeom>
              <a:rect b="b" l="l" r="r" t="t"/>
              <a:pathLst>
                <a:path extrusionOk="0" h="771" w="793">
                  <a:moveTo>
                    <a:pt x="52" y="1"/>
                  </a:moveTo>
                  <a:cubicBezTo>
                    <a:pt x="23" y="1"/>
                    <a:pt x="1" y="22"/>
                    <a:pt x="1" y="44"/>
                  </a:cubicBezTo>
                  <a:cubicBezTo>
                    <a:pt x="1" y="73"/>
                    <a:pt x="23" y="88"/>
                    <a:pt x="44" y="88"/>
                  </a:cubicBezTo>
                  <a:lnTo>
                    <a:pt x="52" y="88"/>
                  </a:lnTo>
                  <a:cubicBezTo>
                    <a:pt x="298" y="88"/>
                    <a:pt x="465" y="153"/>
                    <a:pt x="560" y="276"/>
                  </a:cubicBezTo>
                  <a:cubicBezTo>
                    <a:pt x="690" y="458"/>
                    <a:pt x="618" y="712"/>
                    <a:pt x="618" y="712"/>
                  </a:cubicBezTo>
                  <a:cubicBezTo>
                    <a:pt x="611" y="734"/>
                    <a:pt x="618" y="763"/>
                    <a:pt x="647" y="770"/>
                  </a:cubicBezTo>
                  <a:lnTo>
                    <a:pt x="661" y="770"/>
                  </a:lnTo>
                  <a:cubicBezTo>
                    <a:pt x="676" y="770"/>
                    <a:pt x="698" y="763"/>
                    <a:pt x="705" y="741"/>
                  </a:cubicBezTo>
                  <a:cubicBezTo>
                    <a:pt x="705" y="726"/>
                    <a:pt x="792" y="443"/>
                    <a:pt x="632" y="226"/>
                  </a:cubicBezTo>
                  <a:cubicBezTo>
                    <a:pt x="523" y="73"/>
                    <a:pt x="327" y="1"/>
                    <a:pt x="5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65"/>
            <p:cNvSpPr/>
            <p:nvPr/>
          </p:nvSpPr>
          <p:spPr>
            <a:xfrm rot="2868544">
              <a:off x="1086337" y="1676381"/>
              <a:ext cx="848489" cy="921392"/>
            </a:xfrm>
            <a:custGeom>
              <a:rect b="b" l="l" r="r" t="t"/>
              <a:pathLst>
                <a:path extrusionOk="0" h="11258" w="10367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26"/>
                    <a:pt x="545" y="8514"/>
                  </a:cubicBezTo>
                  <a:cubicBezTo>
                    <a:pt x="1118" y="10147"/>
                    <a:pt x="2134" y="11258"/>
                    <a:pt x="2134" y="11258"/>
                  </a:cubicBezTo>
                  <a:cubicBezTo>
                    <a:pt x="2134" y="11258"/>
                    <a:pt x="1125" y="7926"/>
                    <a:pt x="1605" y="6793"/>
                  </a:cubicBezTo>
                  <a:cubicBezTo>
                    <a:pt x="1605" y="6793"/>
                    <a:pt x="4828" y="5515"/>
                    <a:pt x="6556" y="4339"/>
                  </a:cubicBezTo>
                  <a:lnTo>
                    <a:pt x="6556" y="4339"/>
                  </a:lnTo>
                  <a:cubicBezTo>
                    <a:pt x="6512" y="4390"/>
                    <a:pt x="5801" y="5254"/>
                    <a:pt x="4980" y="5748"/>
                  </a:cubicBezTo>
                  <a:cubicBezTo>
                    <a:pt x="4980" y="5748"/>
                    <a:pt x="8959" y="5552"/>
                    <a:pt x="10338" y="2561"/>
                  </a:cubicBezTo>
                  <a:cubicBezTo>
                    <a:pt x="10367" y="2495"/>
                    <a:pt x="10316" y="1820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65"/>
            <p:cNvSpPr/>
            <p:nvPr/>
          </p:nvSpPr>
          <p:spPr>
            <a:xfrm rot="2868544">
              <a:off x="1174988" y="1700944"/>
              <a:ext cx="815260" cy="696814"/>
            </a:xfrm>
            <a:custGeom>
              <a:rect b="b" l="l" r="r" t="t"/>
              <a:pathLst>
                <a:path extrusionOk="0" h="8514" w="9961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34"/>
                    <a:pt x="545" y="8514"/>
                  </a:cubicBezTo>
                  <a:cubicBezTo>
                    <a:pt x="363" y="6750"/>
                    <a:pt x="987" y="4564"/>
                    <a:pt x="3695" y="2488"/>
                  </a:cubicBezTo>
                  <a:cubicBezTo>
                    <a:pt x="5333" y="1238"/>
                    <a:pt x="6911" y="911"/>
                    <a:pt x="8114" y="911"/>
                  </a:cubicBezTo>
                  <a:cubicBezTo>
                    <a:pt x="8943" y="911"/>
                    <a:pt x="9593" y="1066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65"/>
            <p:cNvSpPr/>
            <p:nvPr/>
          </p:nvSpPr>
          <p:spPr>
            <a:xfrm rot="2868544">
              <a:off x="1335429" y="2542449"/>
              <a:ext cx="45833" cy="73986"/>
            </a:xfrm>
            <a:custGeom>
              <a:rect b="b" l="l" r="r" t="t"/>
              <a:pathLst>
                <a:path extrusionOk="0" h="904" w="56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14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1" y="903"/>
                    <a:pt x="411" y="902"/>
                    <a:pt x="421" y="899"/>
                  </a:cubicBezTo>
                  <a:cubicBezTo>
                    <a:pt x="537" y="862"/>
                    <a:pt x="559" y="637"/>
                    <a:pt x="479" y="390"/>
                  </a:cubicBezTo>
                  <a:cubicBezTo>
                    <a:pt x="413" y="166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65"/>
            <p:cNvSpPr/>
            <p:nvPr/>
          </p:nvSpPr>
          <p:spPr>
            <a:xfrm rot="2868544">
              <a:off x="1052304" y="2311499"/>
              <a:ext cx="45833" cy="73986"/>
            </a:xfrm>
            <a:custGeom>
              <a:rect b="b" l="l" r="r" t="t"/>
              <a:pathLst>
                <a:path extrusionOk="0" h="904" w="56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21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2" y="903"/>
                    <a:pt x="412" y="902"/>
                    <a:pt x="421" y="899"/>
                  </a:cubicBezTo>
                  <a:cubicBezTo>
                    <a:pt x="537" y="862"/>
                    <a:pt x="559" y="637"/>
                    <a:pt x="487" y="390"/>
                  </a:cubicBezTo>
                  <a:cubicBezTo>
                    <a:pt x="414" y="165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65"/>
            <p:cNvSpPr/>
            <p:nvPr/>
          </p:nvSpPr>
          <p:spPr>
            <a:xfrm rot="2868544">
              <a:off x="1439726" y="2369262"/>
              <a:ext cx="162299" cy="51807"/>
            </a:xfrm>
            <a:custGeom>
              <a:rect b="b" l="l" r="r" t="t"/>
              <a:pathLst>
                <a:path extrusionOk="0" h="633" w="1983">
                  <a:moveTo>
                    <a:pt x="1024" y="1"/>
                  </a:moveTo>
                  <a:cubicBezTo>
                    <a:pt x="698" y="1"/>
                    <a:pt x="218" y="233"/>
                    <a:pt x="37" y="487"/>
                  </a:cubicBezTo>
                  <a:cubicBezTo>
                    <a:pt x="1" y="523"/>
                    <a:pt x="15" y="581"/>
                    <a:pt x="51" y="610"/>
                  </a:cubicBezTo>
                  <a:cubicBezTo>
                    <a:pt x="66" y="625"/>
                    <a:pt x="88" y="632"/>
                    <a:pt x="110" y="632"/>
                  </a:cubicBezTo>
                  <a:cubicBezTo>
                    <a:pt x="131" y="632"/>
                    <a:pt x="160" y="618"/>
                    <a:pt x="175" y="596"/>
                  </a:cubicBezTo>
                  <a:cubicBezTo>
                    <a:pt x="335" y="385"/>
                    <a:pt x="748" y="182"/>
                    <a:pt x="1032" y="182"/>
                  </a:cubicBezTo>
                  <a:cubicBezTo>
                    <a:pt x="1286" y="182"/>
                    <a:pt x="1641" y="298"/>
                    <a:pt x="1808" y="516"/>
                  </a:cubicBezTo>
                  <a:cubicBezTo>
                    <a:pt x="1829" y="537"/>
                    <a:pt x="1856" y="549"/>
                    <a:pt x="1882" y="549"/>
                  </a:cubicBezTo>
                  <a:cubicBezTo>
                    <a:pt x="1901" y="549"/>
                    <a:pt x="1921" y="543"/>
                    <a:pt x="1939" y="531"/>
                  </a:cubicBezTo>
                  <a:cubicBezTo>
                    <a:pt x="1975" y="502"/>
                    <a:pt x="1983" y="443"/>
                    <a:pt x="1954" y="400"/>
                  </a:cubicBezTo>
                  <a:cubicBezTo>
                    <a:pt x="1750" y="139"/>
                    <a:pt x="1336" y="1"/>
                    <a:pt x="103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65"/>
            <p:cNvSpPr/>
            <p:nvPr/>
          </p:nvSpPr>
          <p:spPr>
            <a:xfrm rot="2868544">
              <a:off x="1130848" y="2098941"/>
              <a:ext cx="120640" cy="69076"/>
            </a:xfrm>
            <a:custGeom>
              <a:rect b="b" l="l" r="r" t="t"/>
              <a:pathLst>
                <a:path extrusionOk="0" h="844" w="1474">
                  <a:moveTo>
                    <a:pt x="672" y="1"/>
                  </a:moveTo>
                  <a:cubicBezTo>
                    <a:pt x="613" y="1"/>
                    <a:pt x="551" y="10"/>
                    <a:pt x="487" y="31"/>
                  </a:cubicBezTo>
                  <a:cubicBezTo>
                    <a:pt x="58" y="169"/>
                    <a:pt x="0" y="568"/>
                    <a:pt x="29" y="764"/>
                  </a:cubicBezTo>
                  <a:cubicBezTo>
                    <a:pt x="37" y="808"/>
                    <a:pt x="73" y="844"/>
                    <a:pt x="116" y="844"/>
                  </a:cubicBezTo>
                  <a:lnTo>
                    <a:pt x="131" y="844"/>
                  </a:lnTo>
                  <a:cubicBezTo>
                    <a:pt x="182" y="837"/>
                    <a:pt x="211" y="793"/>
                    <a:pt x="204" y="742"/>
                  </a:cubicBezTo>
                  <a:cubicBezTo>
                    <a:pt x="204" y="721"/>
                    <a:pt x="153" y="329"/>
                    <a:pt x="537" y="205"/>
                  </a:cubicBezTo>
                  <a:cubicBezTo>
                    <a:pt x="581" y="191"/>
                    <a:pt x="623" y="184"/>
                    <a:pt x="665" y="184"/>
                  </a:cubicBezTo>
                  <a:cubicBezTo>
                    <a:pt x="1018" y="184"/>
                    <a:pt x="1285" y="655"/>
                    <a:pt x="1285" y="655"/>
                  </a:cubicBezTo>
                  <a:cubicBezTo>
                    <a:pt x="1305" y="685"/>
                    <a:pt x="1335" y="705"/>
                    <a:pt x="1366" y="705"/>
                  </a:cubicBezTo>
                  <a:cubicBezTo>
                    <a:pt x="1381" y="705"/>
                    <a:pt x="1395" y="701"/>
                    <a:pt x="1409" y="692"/>
                  </a:cubicBezTo>
                  <a:cubicBezTo>
                    <a:pt x="1452" y="670"/>
                    <a:pt x="1474" y="612"/>
                    <a:pt x="1445" y="568"/>
                  </a:cubicBezTo>
                  <a:cubicBezTo>
                    <a:pt x="1432" y="542"/>
                    <a:pt x="1124" y="1"/>
                    <a:pt x="67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65"/>
            <p:cNvSpPr/>
            <p:nvPr/>
          </p:nvSpPr>
          <p:spPr>
            <a:xfrm rot="2868544">
              <a:off x="1072961" y="2419780"/>
              <a:ext cx="41741" cy="50579"/>
            </a:xfrm>
            <a:custGeom>
              <a:rect b="b" l="l" r="r" t="t"/>
              <a:pathLst>
                <a:path extrusionOk="0" h="618" w="510">
                  <a:moveTo>
                    <a:pt x="436" y="1"/>
                  </a:moveTo>
                  <a:cubicBezTo>
                    <a:pt x="422" y="1"/>
                    <a:pt x="81" y="8"/>
                    <a:pt x="44" y="269"/>
                  </a:cubicBezTo>
                  <a:cubicBezTo>
                    <a:pt x="1" y="538"/>
                    <a:pt x="436" y="611"/>
                    <a:pt x="451" y="618"/>
                  </a:cubicBezTo>
                  <a:lnTo>
                    <a:pt x="458" y="618"/>
                  </a:lnTo>
                  <a:cubicBezTo>
                    <a:pt x="480" y="618"/>
                    <a:pt x="502" y="596"/>
                    <a:pt x="509" y="574"/>
                  </a:cubicBezTo>
                  <a:cubicBezTo>
                    <a:pt x="509" y="553"/>
                    <a:pt x="495" y="531"/>
                    <a:pt x="465" y="524"/>
                  </a:cubicBezTo>
                  <a:cubicBezTo>
                    <a:pt x="465" y="524"/>
                    <a:pt x="102" y="465"/>
                    <a:pt x="132" y="284"/>
                  </a:cubicBezTo>
                  <a:cubicBezTo>
                    <a:pt x="161" y="95"/>
                    <a:pt x="436" y="88"/>
                    <a:pt x="444" y="88"/>
                  </a:cubicBezTo>
                  <a:cubicBezTo>
                    <a:pt x="465" y="88"/>
                    <a:pt x="487" y="66"/>
                    <a:pt x="487" y="44"/>
                  </a:cubicBezTo>
                  <a:cubicBezTo>
                    <a:pt x="487" y="15"/>
                    <a:pt x="465" y="1"/>
                    <a:pt x="43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65"/>
            <p:cNvSpPr/>
            <p:nvPr/>
          </p:nvSpPr>
          <p:spPr>
            <a:xfrm rot="2868544">
              <a:off x="1084918" y="2511954"/>
              <a:ext cx="197411" cy="166960"/>
            </a:xfrm>
            <a:custGeom>
              <a:rect b="b" l="l" r="r" t="t"/>
              <a:pathLst>
                <a:path extrusionOk="0" h="2040" w="2412">
                  <a:moveTo>
                    <a:pt x="2005" y="0"/>
                  </a:moveTo>
                  <a:cubicBezTo>
                    <a:pt x="1997" y="8"/>
                    <a:pt x="1997" y="15"/>
                    <a:pt x="1990" y="22"/>
                  </a:cubicBezTo>
                  <a:cubicBezTo>
                    <a:pt x="1750" y="392"/>
                    <a:pt x="473" y="1169"/>
                    <a:pt x="103" y="1285"/>
                  </a:cubicBezTo>
                  <a:cubicBezTo>
                    <a:pt x="73" y="1293"/>
                    <a:pt x="52" y="1296"/>
                    <a:pt x="35" y="1296"/>
                  </a:cubicBezTo>
                  <a:cubicBezTo>
                    <a:pt x="19" y="1296"/>
                    <a:pt x="8" y="1293"/>
                    <a:pt x="1" y="1285"/>
                  </a:cubicBezTo>
                  <a:lnTo>
                    <a:pt x="1" y="1285"/>
                  </a:lnTo>
                  <a:cubicBezTo>
                    <a:pt x="30" y="1336"/>
                    <a:pt x="429" y="1968"/>
                    <a:pt x="1054" y="2033"/>
                  </a:cubicBezTo>
                  <a:cubicBezTo>
                    <a:pt x="1089" y="2037"/>
                    <a:pt x="1125" y="2039"/>
                    <a:pt x="1161" y="2039"/>
                  </a:cubicBezTo>
                  <a:cubicBezTo>
                    <a:pt x="1328" y="2039"/>
                    <a:pt x="1509" y="1996"/>
                    <a:pt x="1700" y="1895"/>
                  </a:cubicBezTo>
                  <a:cubicBezTo>
                    <a:pt x="2353" y="1554"/>
                    <a:pt x="2411" y="1046"/>
                    <a:pt x="2317" y="647"/>
                  </a:cubicBezTo>
                  <a:cubicBezTo>
                    <a:pt x="2237" y="305"/>
                    <a:pt x="2048" y="44"/>
                    <a:pt x="2019" y="15"/>
                  </a:cubicBezTo>
                  <a:cubicBezTo>
                    <a:pt x="2012" y="0"/>
                    <a:pt x="2005" y="0"/>
                    <a:pt x="2005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65"/>
            <p:cNvSpPr/>
            <p:nvPr/>
          </p:nvSpPr>
          <p:spPr>
            <a:xfrm rot="2868544">
              <a:off x="1137361" y="2588071"/>
              <a:ext cx="111228" cy="114090"/>
            </a:xfrm>
            <a:custGeom>
              <a:rect b="b" l="l" r="r" t="t"/>
              <a:pathLst>
                <a:path extrusionOk="0" h="1394" w="1359">
                  <a:moveTo>
                    <a:pt x="1264" y="1"/>
                  </a:moveTo>
                  <a:lnTo>
                    <a:pt x="1264" y="1"/>
                  </a:lnTo>
                  <a:cubicBezTo>
                    <a:pt x="1162" y="30"/>
                    <a:pt x="1053" y="80"/>
                    <a:pt x="959" y="138"/>
                  </a:cubicBezTo>
                  <a:cubicBezTo>
                    <a:pt x="567" y="385"/>
                    <a:pt x="298" y="785"/>
                    <a:pt x="88" y="1198"/>
                  </a:cubicBezTo>
                  <a:cubicBezTo>
                    <a:pt x="59" y="1264"/>
                    <a:pt x="30" y="1322"/>
                    <a:pt x="1" y="1387"/>
                  </a:cubicBezTo>
                  <a:cubicBezTo>
                    <a:pt x="36" y="1391"/>
                    <a:pt x="72" y="1393"/>
                    <a:pt x="108" y="1393"/>
                  </a:cubicBezTo>
                  <a:cubicBezTo>
                    <a:pt x="275" y="1393"/>
                    <a:pt x="456" y="1350"/>
                    <a:pt x="647" y="1249"/>
                  </a:cubicBezTo>
                  <a:cubicBezTo>
                    <a:pt x="1300" y="908"/>
                    <a:pt x="1358" y="400"/>
                    <a:pt x="1264" y="1"/>
                  </a:cubicBezTo>
                  <a:close/>
                </a:path>
              </a:pathLst>
            </a:custGeom>
            <a:solidFill>
              <a:srgbClr val="EB63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65"/>
            <p:cNvSpPr/>
            <p:nvPr/>
          </p:nvSpPr>
          <p:spPr>
            <a:xfrm rot="2868544">
              <a:off x="1117789" y="2513015"/>
              <a:ext cx="154524" cy="108770"/>
            </a:xfrm>
            <a:custGeom>
              <a:rect b="b" l="l" r="r" t="t"/>
              <a:pathLst>
                <a:path extrusionOk="0" h="1329" w="1888">
                  <a:moveTo>
                    <a:pt x="1888" y="0"/>
                  </a:moveTo>
                  <a:lnTo>
                    <a:pt x="1888" y="0"/>
                  </a:lnTo>
                  <a:cubicBezTo>
                    <a:pt x="1648" y="370"/>
                    <a:pt x="371" y="1147"/>
                    <a:pt x="1" y="1263"/>
                  </a:cubicBezTo>
                  <a:cubicBezTo>
                    <a:pt x="109" y="1306"/>
                    <a:pt x="231" y="1328"/>
                    <a:pt x="352" y="1328"/>
                  </a:cubicBezTo>
                  <a:cubicBezTo>
                    <a:pt x="458" y="1328"/>
                    <a:pt x="563" y="1312"/>
                    <a:pt x="661" y="1278"/>
                  </a:cubicBezTo>
                  <a:cubicBezTo>
                    <a:pt x="973" y="1176"/>
                    <a:pt x="1227" y="959"/>
                    <a:pt x="1452" y="726"/>
                  </a:cubicBezTo>
                  <a:cubicBezTo>
                    <a:pt x="1648" y="516"/>
                    <a:pt x="1830" y="269"/>
                    <a:pt x="1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65"/>
            <p:cNvSpPr/>
            <p:nvPr/>
          </p:nvSpPr>
          <p:spPr>
            <a:xfrm rot="2868544">
              <a:off x="1279834" y="2632536"/>
              <a:ext cx="208623" cy="178991"/>
            </a:xfrm>
            <a:custGeom>
              <a:rect b="b" l="l" r="r" t="t"/>
              <a:pathLst>
                <a:path extrusionOk="0" h="2187" w="2549">
                  <a:moveTo>
                    <a:pt x="1312" y="0"/>
                  </a:moveTo>
                  <a:cubicBezTo>
                    <a:pt x="1190" y="0"/>
                    <a:pt x="1066" y="19"/>
                    <a:pt x="944" y="59"/>
                  </a:cubicBezTo>
                  <a:cubicBezTo>
                    <a:pt x="341" y="248"/>
                    <a:pt x="0" y="872"/>
                    <a:pt x="182" y="1446"/>
                  </a:cubicBezTo>
                  <a:cubicBezTo>
                    <a:pt x="326" y="1897"/>
                    <a:pt x="761" y="2187"/>
                    <a:pt x="1237" y="2187"/>
                  </a:cubicBezTo>
                  <a:cubicBezTo>
                    <a:pt x="1358" y="2187"/>
                    <a:pt x="1482" y="2168"/>
                    <a:pt x="1605" y="2128"/>
                  </a:cubicBezTo>
                  <a:cubicBezTo>
                    <a:pt x="2207" y="1939"/>
                    <a:pt x="2548" y="1315"/>
                    <a:pt x="2367" y="742"/>
                  </a:cubicBezTo>
                  <a:cubicBezTo>
                    <a:pt x="2222" y="290"/>
                    <a:pt x="1787" y="0"/>
                    <a:pt x="1312" y="0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65"/>
            <p:cNvSpPr/>
            <p:nvPr/>
          </p:nvSpPr>
          <p:spPr>
            <a:xfrm rot="2868544">
              <a:off x="911185" y="2312842"/>
              <a:ext cx="130789" cy="156239"/>
            </a:xfrm>
            <a:custGeom>
              <a:rect b="b" l="l" r="r" t="t"/>
              <a:pathLst>
                <a:path extrusionOk="0" h="1909" w="1598">
                  <a:moveTo>
                    <a:pt x="642" y="1"/>
                  </a:moveTo>
                  <a:cubicBezTo>
                    <a:pt x="595" y="1"/>
                    <a:pt x="548" y="7"/>
                    <a:pt x="501" y="22"/>
                  </a:cubicBezTo>
                  <a:cubicBezTo>
                    <a:pt x="153" y="138"/>
                    <a:pt x="0" y="646"/>
                    <a:pt x="167" y="1161"/>
                  </a:cubicBezTo>
                  <a:cubicBezTo>
                    <a:pt x="306" y="1603"/>
                    <a:pt x="643" y="1908"/>
                    <a:pt x="958" y="1908"/>
                  </a:cubicBezTo>
                  <a:cubicBezTo>
                    <a:pt x="1005" y="1908"/>
                    <a:pt x="1051" y="1901"/>
                    <a:pt x="1097" y="1887"/>
                  </a:cubicBezTo>
                  <a:cubicBezTo>
                    <a:pt x="1452" y="1771"/>
                    <a:pt x="1598" y="1263"/>
                    <a:pt x="1438" y="755"/>
                  </a:cubicBezTo>
                  <a:cubicBezTo>
                    <a:pt x="1293" y="306"/>
                    <a:pt x="960" y="1"/>
                    <a:pt x="642" y="1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65"/>
            <p:cNvSpPr/>
            <p:nvPr/>
          </p:nvSpPr>
          <p:spPr>
            <a:xfrm rot="2868544">
              <a:off x="1261450" y="2908244"/>
              <a:ext cx="852090" cy="391948"/>
            </a:xfrm>
            <a:custGeom>
              <a:rect b="b" l="l" r="r" t="t"/>
              <a:pathLst>
                <a:path extrusionOk="0" h="4789" w="10411">
                  <a:moveTo>
                    <a:pt x="9396" y="0"/>
                  </a:moveTo>
                  <a:cubicBezTo>
                    <a:pt x="9124" y="0"/>
                    <a:pt x="8797" y="766"/>
                    <a:pt x="8690" y="1006"/>
                  </a:cubicBezTo>
                  <a:cubicBezTo>
                    <a:pt x="8654" y="805"/>
                    <a:pt x="8607" y="257"/>
                    <a:pt x="8417" y="257"/>
                  </a:cubicBezTo>
                  <a:cubicBezTo>
                    <a:pt x="8381" y="257"/>
                    <a:pt x="8339" y="277"/>
                    <a:pt x="8291" y="324"/>
                  </a:cubicBezTo>
                  <a:cubicBezTo>
                    <a:pt x="8167" y="447"/>
                    <a:pt x="8175" y="694"/>
                    <a:pt x="8160" y="854"/>
                  </a:cubicBezTo>
                  <a:cubicBezTo>
                    <a:pt x="8146" y="1115"/>
                    <a:pt x="8160" y="1384"/>
                    <a:pt x="8182" y="1645"/>
                  </a:cubicBezTo>
                  <a:cubicBezTo>
                    <a:pt x="6370" y="2663"/>
                    <a:pt x="3242" y="2808"/>
                    <a:pt x="1609" y="2808"/>
                  </a:cubicBezTo>
                  <a:cubicBezTo>
                    <a:pt x="958" y="2808"/>
                    <a:pt x="545" y="2785"/>
                    <a:pt x="545" y="2785"/>
                  </a:cubicBezTo>
                  <a:lnTo>
                    <a:pt x="0" y="3104"/>
                  </a:lnTo>
                  <a:cubicBezTo>
                    <a:pt x="291" y="4179"/>
                    <a:pt x="2657" y="4789"/>
                    <a:pt x="2657" y="4789"/>
                  </a:cubicBezTo>
                  <a:cubicBezTo>
                    <a:pt x="6084" y="4658"/>
                    <a:pt x="8385" y="2988"/>
                    <a:pt x="8683" y="2756"/>
                  </a:cubicBezTo>
                  <a:cubicBezTo>
                    <a:pt x="8806" y="2879"/>
                    <a:pt x="8922" y="3003"/>
                    <a:pt x="9053" y="3119"/>
                  </a:cubicBezTo>
                  <a:cubicBezTo>
                    <a:pt x="9127" y="3187"/>
                    <a:pt x="9241" y="3300"/>
                    <a:pt x="9354" y="3300"/>
                  </a:cubicBezTo>
                  <a:cubicBezTo>
                    <a:pt x="9385" y="3300"/>
                    <a:pt x="9415" y="3292"/>
                    <a:pt x="9445" y="3271"/>
                  </a:cubicBezTo>
                  <a:cubicBezTo>
                    <a:pt x="9554" y="3199"/>
                    <a:pt x="9540" y="3032"/>
                    <a:pt x="9496" y="2923"/>
                  </a:cubicBezTo>
                  <a:cubicBezTo>
                    <a:pt x="9467" y="2836"/>
                    <a:pt x="9409" y="2763"/>
                    <a:pt x="9351" y="2698"/>
                  </a:cubicBezTo>
                  <a:cubicBezTo>
                    <a:pt x="9271" y="2604"/>
                    <a:pt x="9213" y="2509"/>
                    <a:pt x="9148" y="2408"/>
                  </a:cubicBezTo>
                  <a:cubicBezTo>
                    <a:pt x="9452" y="2255"/>
                    <a:pt x="9743" y="2074"/>
                    <a:pt x="10026" y="1870"/>
                  </a:cubicBezTo>
                  <a:cubicBezTo>
                    <a:pt x="10135" y="1798"/>
                    <a:pt x="10411" y="1660"/>
                    <a:pt x="10411" y="1493"/>
                  </a:cubicBezTo>
                  <a:cubicBezTo>
                    <a:pt x="10408" y="1358"/>
                    <a:pt x="10334" y="1310"/>
                    <a:pt x="10230" y="1310"/>
                  </a:cubicBezTo>
                  <a:cubicBezTo>
                    <a:pt x="10069" y="1310"/>
                    <a:pt x="9836" y="1425"/>
                    <a:pt x="9677" y="1522"/>
                  </a:cubicBezTo>
                  <a:cubicBezTo>
                    <a:pt x="9794" y="1391"/>
                    <a:pt x="9903" y="1253"/>
                    <a:pt x="9975" y="1094"/>
                  </a:cubicBezTo>
                  <a:cubicBezTo>
                    <a:pt x="10033" y="992"/>
                    <a:pt x="10142" y="781"/>
                    <a:pt x="10048" y="665"/>
                  </a:cubicBezTo>
                  <a:cubicBezTo>
                    <a:pt x="10015" y="626"/>
                    <a:pt x="9976" y="609"/>
                    <a:pt x="9933" y="609"/>
                  </a:cubicBezTo>
                  <a:cubicBezTo>
                    <a:pt x="9738" y="609"/>
                    <a:pt x="9461" y="961"/>
                    <a:pt x="9336" y="1152"/>
                  </a:cubicBezTo>
                  <a:lnTo>
                    <a:pt x="9322" y="1152"/>
                  </a:lnTo>
                  <a:cubicBezTo>
                    <a:pt x="9351" y="1043"/>
                    <a:pt x="9431" y="890"/>
                    <a:pt x="9445" y="847"/>
                  </a:cubicBezTo>
                  <a:cubicBezTo>
                    <a:pt x="9481" y="731"/>
                    <a:pt x="9511" y="614"/>
                    <a:pt x="9532" y="498"/>
                  </a:cubicBezTo>
                  <a:cubicBezTo>
                    <a:pt x="9547" y="382"/>
                    <a:pt x="9605" y="92"/>
                    <a:pt x="9467" y="19"/>
                  </a:cubicBezTo>
                  <a:cubicBezTo>
                    <a:pt x="9444" y="6"/>
                    <a:pt x="9420" y="0"/>
                    <a:pt x="939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65"/>
          <p:cNvGrpSpPr/>
          <p:nvPr/>
        </p:nvGrpSpPr>
        <p:grpSpPr>
          <a:xfrm>
            <a:off x="5691823" y="1718250"/>
            <a:ext cx="3351685" cy="2611145"/>
            <a:chOff x="413198" y="2275363"/>
            <a:chExt cx="3351685" cy="2611145"/>
          </a:xfrm>
        </p:grpSpPr>
        <p:sp>
          <p:nvSpPr>
            <p:cNvPr id="630" name="Google Shape;630;p65"/>
            <p:cNvSpPr/>
            <p:nvPr/>
          </p:nvSpPr>
          <p:spPr>
            <a:xfrm rot="959354">
              <a:off x="621304" y="2939119"/>
              <a:ext cx="1690377" cy="1748395"/>
            </a:xfrm>
            <a:custGeom>
              <a:rect b="b" l="l" r="r" t="t"/>
              <a:pathLst>
                <a:path extrusionOk="0" h="62832" w="60747">
                  <a:moveTo>
                    <a:pt x="3944" y="322"/>
                  </a:moveTo>
                  <a:cubicBezTo>
                    <a:pt x="8459" y="-2524"/>
                    <a:pt x="19715" y="14359"/>
                    <a:pt x="27502" y="17206"/>
                  </a:cubicBezTo>
                  <a:cubicBezTo>
                    <a:pt x="35289" y="20053"/>
                    <a:pt x="45154" y="17592"/>
                    <a:pt x="50667" y="17402"/>
                  </a:cubicBezTo>
                  <a:cubicBezTo>
                    <a:pt x="56180" y="17212"/>
                    <a:pt x="59973" y="14760"/>
                    <a:pt x="60578" y="16067"/>
                  </a:cubicBezTo>
                  <a:cubicBezTo>
                    <a:pt x="61183" y="17375"/>
                    <a:pt x="60398" y="17565"/>
                    <a:pt x="54296" y="25247"/>
                  </a:cubicBezTo>
                  <a:cubicBezTo>
                    <a:pt x="48194" y="32930"/>
                    <a:pt x="31637" y="58373"/>
                    <a:pt x="23968" y="62162"/>
                  </a:cubicBezTo>
                  <a:cubicBezTo>
                    <a:pt x="16299" y="65951"/>
                    <a:pt x="12207" y="52629"/>
                    <a:pt x="8281" y="47983"/>
                  </a:cubicBezTo>
                  <a:cubicBezTo>
                    <a:pt x="4355" y="43337"/>
                    <a:pt x="1133" y="42229"/>
                    <a:pt x="410" y="34285"/>
                  </a:cubicBezTo>
                  <a:cubicBezTo>
                    <a:pt x="-313" y="26342"/>
                    <a:pt x="-571" y="3169"/>
                    <a:pt x="3944" y="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31" name="Google Shape;631;p65"/>
            <p:cNvSpPr/>
            <p:nvPr/>
          </p:nvSpPr>
          <p:spPr>
            <a:xfrm rot="1258308">
              <a:off x="2362250" y="3422765"/>
              <a:ext cx="423727" cy="352513"/>
            </a:xfrm>
            <a:custGeom>
              <a:rect b="b" l="l" r="r" t="t"/>
              <a:pathLst>
                <a:path extrusionOk="0" h="6223" w="7479">
                  <a:moveTo>
                    <a:pt x="6171" y="1"/>
                  </a:moveTo>
                  <a:cubicBezTo>
                    <a:pt x="6171" y="1"/>
                    <a:pt x="5641" y="189"/>
                    <a:pt x="4923" y="567"/>
                  </a:cubicBezTo>
                  <a:cubicBezTo>
                    <a:pt x="3877" y="1111"/>
                    <a:pt x="2440" y="2048"/>
                    <a:pt x="1707" y="3340"/>
                  </a:cubicBezTo>
                  <a:cubicBezTo>
                    <a:pt x="1416" y="3347"/>
                    <a:pt x="1206" y="3521"/>
                    <a:pt x="966" y="3688"/>
                  </a:cubicBezTo>
                  <a:cubicBezTo>
                    <a:pt x="799" y="3805"/>
                    <a:pt x="632" y="3834"/>
                    <a:pt x="436" y="3863"/>
                  </a:cubicBezTo>
                  <a:cubicBezTo>
                    <a:pt x="422" y="3864"/>
                    <a:pt x="408" y="3864"/>
                    <a:pt x="394" y="3864"/>
                  </a:cubicBezTo>
                  <a:cubicBezTo>
                    <a:pt x="367" y="3864"/>
                    <a:pt x="342" y="3863"/>
                    <a:pt x="317" y="3863"/>
                  </a:cubicBezTo>
                  <a:cubicBezTo>
                    <a:pt x="278" y="3863"/>
                    <a:pt x="240" y="3866"/>
                    <a:pt x="197" y="3884"/>
                  </a:cubicBezTo>
                  <a:cubicBezTo>
                    <a:pt x="110" y="3921"/>
                    <a:pt x="44" y="3964"/>
                    <a:pt x="44" y="4066"/>
                  </a:cubicBezTo>
                  <a:cubicBezTo>
                    <a:pt x="37" y="4269"/>
                    <a:pt x="277" y="4371"/>
                    <a:pt x="502" y="4429"/>
                  </a:cubicBezTo>
                  <a:cubicBezTo>
                    <a:pt x="262" y="4473"/>
                    <a:pt x="1" y="4567"/>
                    <a:pt x="66" y="4785"/>
                  </a:cubicBezTo>
                  <a:cubicBezTo>
                    <a:pt x="118" y="4958"/>
                    <a:pt x="317" y="5003"/>
                    <a:pt x="524" y="5003"/>
                  </a:cubicBezTo>
                  <a:cubicBezTo>
                    <a:pt x="578" y="5003"/>
                    <a:pt x="631" y="5000"/>
                    <a:pt x="683" y="4995"/>
                  </a:cubicBezTo>
                  <a:lnTo>
                    <a:pt x="683" y="4995"/>
                  </a:lnTo>
                  <a:cubicBezTo>
                    <a:pt x="487" y="5111"/>
                    <a:pt x="306" y="5271"/>
                    <a:pt x="429" y="5438"/>
                  </a:cubicBezTo>
                  <a:cubicBezTo>
                    <a:pt x="512" y="5547"/>
                    <a:pt x="646" y="5587"/>
                    <a:pt x="794" y="5587"/>
                  </a:cubicBezTo>
                  <a:cubicBezTo>
                    <a:pt x="971" y="5587"/>
                    <a:pt x="1168" y="5530"/>
                    <a:pt x="1322" y="5467"/>
                  </a:cubicBezTo>
                  <a:lnTo>
                    <a:pt x="1322" y="5467"/>
                  </a:lnTo>
                  <a:cubicBezTo>
                    <a:pt x="1148" y="5736"/>
                    <a:pt x="908" y="6200"/>
                    <a:pt x="1271" y="6222"/>
                  </a:cubicBezTo>
                  <a:cubicBezTo>
                    <a:pt x="1276" y="6223"/>
                    <a:pt x="1281" y="6223"/>
                    <a:pt x="1287" y="6223"/>
                  </a:cubicBezTo>
                  <a:cubicBezTo>
                    <a:pt x="1448" y="6223"/>
                    <a:pt x="1601" y="6008"/>
                    <a:pt x="1692" y="5903"/>
                  </a:cubicBezTo>
                  <a:cubicBezTo>
                    <a:pt x="1903" y="5678"/>
                    <a:pt x="2084" y="5431"/>
                    <a:pt x="2258" y="5177"/>
                  </a:cubicBezTo>
                  <a:cubicBezTo>
                    <a:pt x="2363" y="5416"/>
                    <a:pt x="2681" y="5765"/>
                    <a:pt x="2855" y="5765"/>
                  </a:cubicBezTo>
                  <a:cubicBezTo>
                    <a:pt x="2887" y="5765"/>
                    <a:pt x="2914" y="5754"/>
                    <a:pt x="2934" y="5728"/>
                  </a:cubicBezTo>
                  <a:cubicBezTo>
                    <a:pt x="3064" y="5561"/>
                    <a:pt x="3035" y="5438"/>
                    <a:pt x="2999" y="5278"/>
                  </a:cubicBezTo>
                  <a:cubicBezTo>
                    <a:pt x="2934" y="4966"/>
                    <a:pt x="2846" y="4661"/>
                    <a:pt x="2716" y="4371"/>
                  </a:cubicBezTo>
                  <a:cubicBezTo>
                    <a:pt x="3159" y="4088"/>
                    <a:pt x="4240" y="3427"/>
                    <a:pt x="5402" y="2970"/>
                  </a:cubicBezTo>
                  <a:cubicBezTo>
                    <a:pt x="6089" y="2703"/>
                    <a:pt x="6797" y="2504"/>
                    <a:pt x="7414" y="2504"/>
                  </a:cubicBezTo>
                  <a:cubicBezTo>
                    <a:pt x="7435" y="2504"/>
                    <a:pt x="7457" y="2505"/>
                    <a:pt x="7478" y="2505"/>
                  </a:cubicBezTo>
                  <a:lnTo>
                    <a:pt x="6171" y="1"/>
                  </a:lnTo>
                  <a:close/>
                </a:path>
              </a:pathLst>
            </a:custGeom>
            <a:solidFill>
              <a:srgbClr val="BA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65"/>
            <p:cNvSpPr/>
            <p:nvPr/>
          </p:nvSpPr>
          <p:spPr>
            <a:xfrm rot="1258308">
              <a:off x="3320697" y="3111711"/>
              <a:ext cx="372284" cy="470735"/>
            </a:xfrm>
            <a:custGeom>
              <a:rect b="b" l="l" r="r" t="t"/>
              <a:pathLst>
                <a:path extrusionOk="0" h="8310" w="6571">
                  <a:moveTo>
                    <a:pt x="4186" y="0"/>
                  </a:moveTo>
                  <a:cubicBezTo>
                    <a:pt x="4165" y="0"/>
                    <a:pt x="4142" y="4"/>
                    <a:pt x="4117" y="11"/>
                  </a:cubicBezTo>
                  <a:cubicBezTo>
                    <a:pt x="3914" y="77"/>
                    <a:pt x="3870" y="483"/>
                    <a:pt x="3827" y="628"/>
                  </a:cubicBezTo>
                  <a:cubicBezTo>
                    <a:pt x="3703" y="1020"/>
                    <a:pt x="3587" y="1412"/>
                    <a:pt x="3471" y="1804"/>
                  </a:cubicBezTo>
                  <a:cubicBezTo>
                    <a:pt x="3456" y="1790"/>
                    <a:pt x="3435" y="1775"/>
                    <a:pt x="3420" y="1761"/>
                  </a:cubicBezTo>
                  <a:cubicBezTo>
                    <a:pt x="3282" y="1608"/>
                    <a:pt x="3224" y="1420"/>
                    <a:pt x="3050" y="1289"/>
                  </a:cubicBezTo>
                  <a:cubicBezTo>
                    <a:pt x="2978" y="1238"/>
                    <a:pt x="2811" y="1146"/>
                    <a:pt x="2681" y="1146"/>
                  </a:cubicBezTo>
                  <a:cubicBezTo>
                    <a:pt x="2628" y="1146"/>
                    <a:pt x="2581" y="1162"/>
                    <a:pt x="2549" y="1202"/>
                  </a:cubicBezTo>
                  <a:cubicBezTo>
                    <a:pt x="2411" y="1354"/>
                    <a:pt x="2614" y="1696"/>
                    <a:pt x="2687" y="1841"/>
                  </a:cubicBezTo>
                  <a:cubicBezTo>
                    <a:pt x="2897" y="2247"/>
                    <a:pt x="3093" y="2647"/>
                    <a:pt x="3260" y="3060"/>
                  </a:cubicBezTo>
                  <a:cubicBezTo>
                    <a:pt x="2825" y="3779"/>
                    <a:pt x="1867" y="5238"/>
                    <a:pt x="799" y="6138"/>
                  </a:cubicBezTo>
                  <a:cubicBezTo>
                    <a:pt x="538" y="6364"/>
                    <a:pt x="269" y="6545"/>
                    <a:pt x="1" y="6683"/>
                  </a:cubicBezTo>
                  <a:lnTo>
                    <a:pt x="2302" y="8309"/>
                  </a:lnTo>
                  <a:cubicBezTo>
                    <a:pt x="2280" y="8287"/>
                    <a:pt x="2585" y="7917"/>
                    <a:pt x="2985" y="7336"/>
                  </a:cubicBezTo>
                  <a:cubicBezTo>
                    <a:pt x="3594" y="6451"/>
                    <a:pt x="4436" y="5064"/>
                    <a:pt x="4705" y="3648"/>
                  </a:cubicBezTo>
                  <a:cubicBezTo>
                    <a:pt x="4981" y="3460"/>
                    <a:pt x="5874" y="2843"/>
                    <a:pt x="6026" y="2668"/>
                  </a:cubicBezTo>
                  <a:cubicBezTo>
                    <a:pt x="6172" y="2516"/>
                    <a:pt x="6353" y="2349"/>
                    <a:pt x="6469" y="2175"/>
                  </a:cubicBezTo>
                  <a:cubicBezTo>
                    <a:pt x="6535" y="2066"/>
                    <a:pt x="6571" y="1913"/>
                    <a:pt x="6404" y="1870"/>
                  </a:cubicBezTo>
                  <a:cubicBezTo>
                    <a:pt x="6383" y="1866"/>
                    <a:pt x="6362" y="1864"/>
                    <a:pt x="6341" y="1864"/>
                  </a:cubicBezTo>
                  <a:cubicBezTo>
                    <a:pt x="6217" y="1864"/>
                    <a:pt x="6094" y="1931"/>
                    <a:pt x="5976" y="1993"/>
                  </a:cubicBezTo>
                  <a:cubicBezTo>
                    <a:pt x="5794" y="2088"/>
                    <a:pt x="5729" y="2095"/>
                    <a:pt x="5554" y="2182"/>
                  </a:cubicBezTo>
                  <a:cubicBezTo>
                    <a:pt x="5758" y="1950"/>
                    <a:pt x="5823" y="1855"/>
                    <a:pt x="5997" y="1594"/>
                  </a:cubicBezTo>
                  <a:cubicBezTo>
                    <a:pt x="6084" y="1471"/>
                    <a:pt x="6382" y="1144"/>
                    <a:pt x="6251" y="962"/>
                  </a:cubicBezTo>
                  <a:cubicBezTo>
                    <a:pt x="6210" y="911"/>
                    <a:pt x="6163" y="892"/>
                    <a:pt x="6113" y="892"/>
                  </a:cubicBezTo>
                  <a:cubicBezTo>
                    <a:pt x="6022" y="892"/>
                    <a:pt x="5925" y="954"/>
                    <a:pt x="5845" y="991"/>
                  </a:cubicBezTo>
                  <a:cubicBezTo>
                    <a:pt x="5576" y="1129"/>
                    <a:pt x="5337" y="1304"/>
                    <a:pt x="5104" y="1500"/>
                  </a:cubicBezTo>
                  <a:cubicBezTo>
                    <a:pt x="5221" y="1267"/>
                    <a:pt x="5315" y="1035"/>
                    <a:pt x="5387" y="788"/>
                  </a:cubicBezTo>
                  <a:cubicBezTo>
                    <a:pt x="5431" y="636"/>
                    <a:pt x="5482" y="418"/>
                    <a:pt x="5322" y="302"/>
                  </a:cubicBezTo>
                  <a:cubicBezTo>
                    <a:pt x="5280" y="270"/>
                    <a:pt x="5239" y="257"/>
                    <a:pt x="5200" y="257"/>
                  </a:cubicBezTo>
                  <a:cubicBezTo>
                    <a:pt x="5132" y="257"/>
                    <a:pt x="5067" y="297"/>
                    <a:pt x="5003" y="353"/>
                  </a:cubicBezTo>
                  <a:cubicBezTo>
                    <a:pt x="4763" y="563"/>
                    <a:pt x="4567" y="853"/>
                    <a:pt x="4371" y="1115"/>
                  </a:cubicBezTo>
                  <a:cubicBezTo>
                    <a:pt x="4412" y="761"/>
                    <a:pt x="4497" y="0"/>
                    <a:pt x="4186" y="0"/>
                  </a:cubicBezTo>
                  <a:close/>
                </a:path>
              </a:pathLst>
            </a:custGeom>
            <a:solidFill>
              <a:srgbClr val="BA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65"/>
            <p:cNvSpPr/>
            <p:nvPr/>
          </p:nvSpPr>
          <p:spPr>
            <a:xfrm rot="1258308">
              <a:off x="3495102" y="3308502"/>
              <a:ext cx="41189" cy="35518"/>
            </a:xfrm>
            <a:custGeom>
              <a:rect b="b" l="l" r="r" t="t"/>
              <a:pathLst>
                <a:path extrusionOk="0" h="627" w="727">
                  <a:moveTo>
                    <a:pt x="47" y="0"/>
                  </a:moveTo>
                  <a:cubicBezTo>
                    <a:pt x="27" y="0"/>
                    <a:pt x="6" y="15"/>
                    <a:pt x="0" y="39"/>
                  </a:cubicBezTo>
                  <a:cubicBezTo>
                    <a:pt x="0" y="60"/>
                    <a:pt x="15" y="89"/>
                    <a:pt x="37" y="89"/>
                  </a:cubicBezTo>
                  <a:cubicBezTo>
                    <a:pt x="298" y="155"/>
                    <a:pt x="530" y="351"/>
                    <a:pt x="632" y="605"/>
                  </a:cubicBezTo>
                  <a:cubicBezTo>
                    <a:pt x="639" y="619"/>
                    <a:pt x="661" y="627"/>
                    <a:pt x="675" y="627"/>
                  </a:cubicBezTo>
                  <a:lnTo>
                    <a:pt x="690" y="627"/>
                  </a:lnTo>
                  <a:cubicBezTo>
                    <a:pt x="719" y="619"/>
                    <a:pt x="726" y="590"/>
                    <a:pt x="719" y="569"/>
                  </a:cubicBezTo>
                  <a:cubicBezTo>
                    <a:pt x="603" y="293"/>
                    <a:pt x="349" y="75"/>
                    <a:pt x="58" y="2"/>
                  </a:cubicBezTo>
                  <a:cubicBezTo>
                    <a:pt x="55" y="1"/>
                    <a:pt x="51" y="0"/>
                    <a:pt x="47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65"/>
            <p:cNvSpPr/>
            <p:nvPr/>
          </p:nvSpPr>
          <p:spPr>
            <a:xfrm rot="1258308">
              <a:off x="2301051" y="3933936"/>
              <a:ext cx="304297" cy="262388"/>
            </a:xfrm>
            <a:custGeom>
              <a:rect b="b" l="l" r="r" t="t"/>
              <a:pathLst>
                <a:path extrusionOk="0" h="4632" w="5371">
                  <a:moveTo>
                    <a:pt x="4612" y="0"/>
                  </a:moveTo>
                  <a:cubicBezTo>
                    <a:pt x="4145" y="0"/>
                    <a:pt x="1" y="4357"/>
                    <a:pt x="971" y="4603"/>
                  </a:cubicBezTo>
                  <a:cubicBezTo>
                    <a:pt x="1048" y="4622"/>
                    <a:pt x="1133" y="4631"/>
                    <a:pt x="1222" y="4631"/>
                  </a:cubicBezTo>
                  <a:cubicBezTo>
                    <a:pt x="2261" y="4631"/>
                    <a:pt x="4020" y="3419"/>
                    <a:pt x="4020" y="3419"/>
                  </a:cubicBezTo>
                  <a:lnTo>
                    <a:pt x="5370" y="1583"/>
                  </a:lnTo>
                  <a:cubicBezTo>
                    <a:pt x="5370" y="1583"/>
                    <a:pt x="5066" y="22"/>
                    <a:pt x="4615" y="0"/>
                  </a:cubicBezTo>
                  <a:cubicBezTo>
                    <a:pt x="4614" y="0"/>
                    <a:pt x="4613" y="0"/>
                    <a:pt x="4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65"/>
            <p:cNvSpPr/>
            <p:nvPr/>
          </p:nvSpPr>
          <p:spPr>
            <a:xfrm rot="1258308">
              <a:off x="2460230" y="4105871"/>
              <a:ext cx="45891" cy="42655"/>
            </a:xfrm>
            <a:custGeom>
              <a:rect b="b" l="l" r="r" t="t"/>
              <a:pathLst>
                <a:path extrusionOk="0" h="753" w="810">
                  <a:moveTo>
                    <a:pt x="93" y="0"/>
                  </a:moveTo>
                  <a:cubicBezTo>
                    <a:pt x="50" y="0"/>
                    <a:pt x="1" y="48"/>
                    <a:pt x="26" y="102"/>
                  </a:cubicBezTo>
                  <a:cubicBezTo>
                    <a:pt x="135" y="369"/>
                    <a:pt x="361" y="752"/>
                    <a:pt x="691" y="752"/>
                  </a:cubicBezTo>
                  <a:cubicBezTo>
                    <a:pt x="711" y="752"/>
                    <a:pt x="731" y="751"/>
                    <a:pt x="752" y="748"/>
                  </a:cubicBezTo>
                  <a:cubicBezTo>
                    <a:pt x="810" y="741"/>
                    <a:pt x="802" y="661"/>
                    <a:pt x="759" y="646"/>
                  </a:cubicBezTo>
                  <a:cubicBezTo>
                    <a:pt x="599" y="588"/>
                    <a:pt x="476" y="545"/>
                    <a:pt x="360" y="421"/>
                  </a:cubicBezTo>
                  <a:cubicBezTo>
                    <a:pt x="265" y="305"/>
                    <a:pt x="200" y="175"/>
                    <a:pt x="142" y="37"/>
                  </a:cubicBezTo>
                  <a:cubicBezTo>
                    <a:pt x="132" y="11"/>
                    <a:pt x="113" y="0"/>
                    <a:pt x="93" y="0"/>
                  </a:cubicBezTo>
                  <a:close/>
                </a:path>
              </a:pathLst>
            </a:custGeom>
            <a:solidFill>
              <a:srgbClr val="7761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65"/>
            <p:cNvSpPr/>
            <p:nvPr/>
          </p:nvSpPr>
          <p:spPr>
            <a:xfrm rot="1258308">
              <a:off x="2429477" y="4117691"/>
              <a:ext cx="45098" cy="36877"/>
            </a:xfrm>
            <a:custGeom>
              <a:rect b="b" l="l" r="r" t="t"/>
              <a:pathLst>
                <a:path extrusionOk="0" h="651" w="796">
                  <a:moveTo>
                    <a:pt x="87" y="0"/>
                  </a:moveTo>
                  <a:cubicBezTo>
                    <a:pt x="46" y="0"/>
                    <a:pt x="1" y="43"/>
                    <a:pt x="26" y="92"/>
                  </a:cubicBezTo>
                  <a:cubicBezTo>
                    <a:pt x="98" y="251"/>
                    <a:pt x="192" y="411"/>
                    <a:pt x="330" y="520"/>
                  </a:cubicBezTo>
                  <a:cubicBezTo>
                    <a:pt x="414" y="581"/>
                    <a:pt x="540" y="651"/>
                    <a:pt x="656" y="651"/>
                  </a:cubicBezTo>
                  <a:cubicBezTo>
                    <a:pt x="692" y="651"/>
                    <a:pt x="726" y="644"/>
                    <a:pt x="759" y="629"/>
                  </a:cubicBezTo>
                  <a:cubicBezTo>
                    <a:pt x="795" y="614"/>
                    <a:pt x="781" y="571"/>
                    <a:pt x="751" y="556"/>
                  </a:cubicBezTo>
                  <a:cubicBezTo>
                    <a:pt x="693" y="527"/>
                    <a:pt x="635" y="527"/>
                    <a:pt x="585" y="513"/>
                  </a:cubicBezTo>
                  <a:cubicBezTo>
                    <a:pt x="497" y="484"/>
                    <a:pt x="425" y="433"/>
                    <a:pt x="359" y="375"/>
                  </a:cubicBezTo>
                  <a:cubicBezTo>
                    <a:pt x="265" y="280"/>
                    <a:pt x="192" y="157"/>
                    <a:pt x="134" y="34"/>
                  </a:cubicBezTo>
                  <a:cubicBezTo>
                    <a:pt x="125" y="10"/>
                    <a:pt x="106" y="0"/>
                    <a:pt x="87" y="0"/>
                  </a:cubicBezTo>
                  <a:close/>
                </a:path>
              </a:pathLst>
            </a:custGeom>
            <a:solidFill>
              <a:srgbClr val="7761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65"/>
            <p:cNvSpPr/>
            <p:nvPr/>
          </p:nvSpPr>
          <p:spPr>
            <a:xfrm rot="1258308">
              <a:off x="2397366" y="4129002"/>
              <a:ext cx="44361" cy="29400"/>
            </a:xfrm>
            <a:custGeom>
              <a:rect b="b" l="l" r="r" t="t"/>
              <a:pathLst>
                <a:path extrusionOk="0" h="519" w="783">
                  <a:moveTo>
                    <a:pt x="95" y="1"/>
                  </a:moveTo>
                  <a:cubicBezTo>
                    <a:pt x="46" y="1"/>
                    <a:pt x="0" y="48"/>
                    <a:pt x="35" y="102"/>
                  </a:cubicBezTo>
                  <a:cubicBezTo>
                    <a:pt x="158" y="307"/>
                    <a:pt x="416" y="519"/>
                    <a:pt x="669" y="519"/>
                  </a:cubicBezTo>
                  <a:cubicBezTo>
                    <a:pt x="685" y="519"/>
                    <a:pt x="701" y="518"/>
                    <a:pt x="717" y="516"/>
                  </a:cubicBezTo>
                  <a:cubicBezTo>
                    <a:pt x="782" y="509"/>
                    <a:pt x="768" y="422"/>
                    <a:pt x="724" y="400"/>
                  </a:cubicBezTo>
                  <a:cubicBezTo>
                    <a:pt x="615" y="356"/>
                    <a:pt x="514" y="342"/>
                    <a:pt x="412" y="276"/>
                  </a:cubicBezTo>
                  <a:cubicBezTo>
                    <a:pt x="311" y="218"/>
                    <a:pt x="231" y="131"/>
                    <a:pt x="158" y="37"/>
                  </a:cubicBezTo>
                  <a:cubicBezTo>
                    <a:pt x="142" y="11"/>
                    <a:pt x="118" y="1"/>
                    <a:pt x="95" y="1"/>
                  </a:cubicBezTo>
                  <a:close/>
                </a:path>
              </a:pathLst>
            </a:custGeom>
            <a:solidFill>
              <a:srgbClr val="7761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65"/>
            <p:cNvSpPr/>
            <p:nvPr/>
          </p:nvSpPr>
          <p:spPr>
            <a:xfrm rot="1258308">
              <a:off x="3426745" y="4490559"/>
              <a:ext cx="292909" cy="275133"/>
            </a:xfrm>
            <a:custGeom>
              <a:rect b="b" l="l" r="r" t="t"/>
              <a:pathLst>
                <a:path extrusionOk="0" h="4857" w="5170">
                  <a:moveTo>
                    <a:pt x="4019" y="0"/>
                  </a:moveTo>
                  <a:cubicBezTo>
                    <a:pt x="2990" y="0"/>
                    <a:pt x="1184" y="1481"/>
                    <a:pt x="1184" y="1481"/>
                  </a:cubicBezTo>
                  <a:lnTo>
                    <a:pt x="0" y="3332"/>
                  </a:lnTo>
                  <a:cubicBezTo>
                    <a:pt x="0" y="3332"/>
                    <a:pt x="410" y="4857"/>
                    <a:pt x="858" y="4857"/>
                  </a:cubicBezTo>
                  <a:cubicBezTo>
                    <a:pt x="860" y="4857"/>
                    <a:pt x="862" y="4857"/>
                    <a:pt x="864" y="4857"/>
                  </a:cubicBezTo>
                  <a:cubicBezTo>
                    <a:pt x="1314" y="4842"/>
                    <a:pt x="5169" y="196"/>
                    <a:pt x="4182" y="14"/>
                  </a:cubicBezTo>
                  <a:cubicBezTo>
                    <a:pt x="4130" y="5"/>
                    <a:pt x="4076" y="0"/>
                    <a:pt x="4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65"/>
            <p:cNvSpPr/>
            <p:nvPr/>
          </p:nvSpPr>
          <p:spPr>
            <a:xfrm rot="1258308">
              <a:off x="3483654" y="4600520"/>
              <a:ext cx="19036" cy="50982"/>
            </a:xfrm>
            <a:custGeom>
              <a:rect b="b" l="l" r="r" t="t"/>
              <a:pathLst>
                <a:path extrusionOk="0" h="900" w="336">
                  <a:moveTo>
                    <a:pt x="266" y="1"/>
                  </a:moveTo>
                  <a:cubicBezTo>
                    <a:pt x="255" y="1"/>
                    <a:pt x="244" y="4"/>
                    <a:pt x="233" y="11"/>
                  </a:cubicBezTo>
                  <a:cubicBezTo>
                    <a:pt x="1" y="207"/>
                    <a:pt x="44" y="628"/>
                    <a:pt x="175" y="860"/>
                  </a:cubicBezTo>
                  <a:cubicBezTo>
                    <a:pt x="189" y="889"/>
                    <a:pt x="212" y="900"/>
                    <a:pt x="235" y="900"/>
                  </a:cubicBezTo>
                  <a:cubicBezTo>
                    <a:pt x="285" y="900"/>
                    <a:pt x="335" y="849"/>
                    <a:pt x="306" y="795"/>
                  </a:cubicBezTo>
                  <a:cubicBezTo>
                    <a:pt x="240" y="672"/>
                    <a:pt x="211" y="548"/>
                    <a:pt x="218" y="410"/>
                  </a:cubicBezTo>
                  <a:cubicBezTo>
                    <a:pt x="233" y="287"/>
                    <a:pt x="291" y="185"/>
                    <a:pt x="320" y="69"/>
                  </a:cubicBezTo>
                  <a:cubicBezTo>
                    <a:pt x="331" y="31"/>
                    <a:pt x="301" y="1"/>
                    <a:pt x="266" y="1"/>
                  </a:cubicBezTo>
                  <a:close/>
                </a:path>
              </a:pathLst>
            </a:custGeom>
            <a:solidFill>
              <a:srgbClr val="7761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65"/>
            <p:cNvSpPr/>
            <p:nvPr/>
          </p:nvSpPr>
          <p:spPr>
            <a:xfrm rot="1258308">
              <a:off x="3511689" y="4595711"/>
              <a:ext cx="20906" cy="50472"/>
            </a:xfrm>
            <a:custGeom>
              <a:rect b="b" l="l" r="r" t="t"/>
              <a:pathLst>
                <a:path extrusionOk="0" h="891" w="369">
                  <a:moveTo>
                    <a:pt x="252" y="0"/>
                  </a:moveTo>
                  <a:cubicBezTo>
                    <a:pt x="240" y="0"/>
                    <a:pt x="228" y="4"/>
                    <a:pt x="218" y="12"/>
                  </a:cubicBezTo>
                  <a:cubicBezTo>
                    <a:pt x="0" y="171"/>
                    <a:pt x="87" y="701"/>
                    <a:pt x="254" y="868"/>
                  </a:cubicBezTo>
                  <a:cubicBezTo>
                    <a:pt x="267" y="884"/>
                    <a:pt x="283" y="891"/>
                    <a:pt x="299" y="891"/>
                  </a:cubicBezTo>
                  <a:cubicBezTo>
                    <a:pt x="335" y="891"/>
                    <a:pt x="368" y="856"/>
                    <a:pt x="363" y="810"/>
                  </a:cubicBezTo>
                  <a:cubicBezTo>
                    <a:pt x="348" y="687"/>
                    <a:pt x="283" y="571"/>
                    <a:pt x="269" y="440"/>
                  </a:cubicBezTo>
                  <a:cubicBezTo>
                    <a:pt x="247" y="309"/>
                    <a:pt x="247" y="186"/>
                    <a:pt x="298" y="63"/>
                  </a:cubicBezTo>
                  <a:cubicBezTo>
                    <a:pt x="313" y="26"/>
                    <a:pt x="283" y="0"/>
                    <a:pt x="252" y="0"/>
                  </a:cubicBezTo>
                  <a:close/>
                </a:path>
              </a:pathLst>
            </a:custGeom>
            <a:solidFill>
              <a:srgbClr val="7761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65"/>
            <p:cNvSpPr/>
            <p:nvPr/>
          </p:nvSpPr>
          <p:spPr>
            <a:xfrm rot="1258308">
              <a:off x="3540158" y="4592203"/>
              <a:ext cx="22606" cy="46960"/>
            </a:xfrm>
            <a:custGeom>
              <a:rect b="b" l="l" r="r" t="t"/>
              <a:pathLst>
                <a:path extrusionOk="0" h="829" w="399">
                  <a:moveTo>
                    <a:pt x="214" y="0"/>
                  </a:moveTo>
                  <a:cubicBezTo>
                    <a:pt x="197" y="0"/>
                    <a:pt x="179" y="9"/>
                    <a:pt x="168" y="28"/>
                  </a:cubicBezTo>
                  <a:cubicBezTo>
                    <a:pt x="1" y="253"/>
                    <a:pt x="66" y="587"/>
                    <a:pt x="226" y="797"/>
                  </a:cubicBezTo>
                  <a:cubicBezTo>
                    <a:pt x="242" y="819"/>
                    <a:pt x="262" y="828"/>
                    <a:pt x="282" y="828"/>
                  </a:cubicBezTo>
                  <a:cubicBezTo>
                    <a:pt x="341" y="828"/>
                    <a:pt x="398" y="746"/>
                    <a:pt x="349" y="681"/>
                  </a:cubicBezTo>
                  <a:cubicBezTo>
                    <a:pt x="218" y="492"/>
                    <a:pt x="226" y="296"/>
                    <a:pt x="276" y="78"/>
                  </a:cubicBezTo>
                  <a:cubicBezTo>
                    <a:pt x="286" y="35"/>
                    <a:pt x="250" y="0"/>
                    <a:pt x="214" y="0"/>
                  </a:cubicBezTo>
                  <a:close/>
                </a:path>
              </a:pathLst>
            </a:custGeom>
            <a:solidFill>
              <a:srgbClr val="7761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65"/>
            <p:cNvSpPr/>
            <p:nvPr/>
          </p:nvSpPr>
          <p:spPr>
            <a:xfrm rot="1258308">
              <a:off x="2511737" y="3960678"/>
              <a:ext cx="1117134" cy="532649"/>
            </a:xfrm>
            <a:custGeom>
              <a:rect b="b" l="l" r="r" t="t"/>
              <a:pathLst>
                <a:path extrusionOk="0" h="9403" w="19718">
                  <a:moveTo>
                    <a:pt x="11042" y="1"/>
                  </a:moveTo>
                  <a:lnTo>
                    <a:pt x="4305" y="2077"/>
                  </a:lnTo>
                  <a:cubicBezTo>
                    <a:pt x="4305" y="2077"/>
                    <a:pt x="4654" y="4153"/>
                    <a:pt x="4530" y="5286"/>
                  </a:cubicBezTo>
                  <a:cubicBezTo>
                    <a:pt x="4492" y="5619"/>
                    <a:pt x="4201" y="5737"/>
                    <a:pt x="3809" y="5737"/>
                  </a:cubicBezTo>
                  <a:cubicBezTo>
                    <a:pt x="2859" y="5737"/>
                    <a:pt x="1314" y="5046"/>
                    <a:pt x="1314" y="5046"/>
                  </a:cubicBezTo>
                  <a:lnTo>
                    <a:pt x="0" y="7035"/>
                  </a:lnTo>
                  <a:cubicBezTo>
                    <a:pt x="0" y="7035"/>
                    <a:pt x="2323" y="8415"/>
                    <a:pt x="5496" y="8872"/>
                  </a:cubicBezTo>
                  <a:cubicBezTo>
                    <a:pt x="5646" y="8893"/>
                    <a:pt x="5790" y="8904"/>
                    <a:pt x="5927" y="8904"/>
                  </a:cubicBezTo>
                  <a:cubicBezTo>
                    <a:pt x="8686" y="8904"/>
                    <a:pt x="8810" y="4785"/>
                    <a:pt x="9481" y="4632"/>
                  </a:cubicBezTo>
                  <a:cubicBezTo>
                    <a:pt x="9493" y="4630"/>
                    <a:pt x="9506" y="4629"/>
                    <a:pt x="9520" y="4629"/>
                  </a:cubicBezTo>
                  <a:cubicBezTo>
                    <a:pt x="10437" y="4629"/>
                    <a:pt x="18128" y="9402"/>
                    <a:pt x="18128" y="9402"/>
                  </a:cubicBezTo>
                  <a:lnTo>
                    <a:pt x="19717" y="6789"/>
                  </a:lnTo>
                  <a:lnTo>
                    <a:pt x="11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65"/>
            <p:cNvSpPr/>
            <p:nvPr/>
          </p:nvSpPr>
          <p:spPr>
            <a:xfrm rot="1258308">
              <a:off x="3028337" y="3986560"/>
              <a:ext cx="61358" cy="214238"/>
            </a:xfrm>
            <a:custGeom>
              <a:rect b="b" l="l" r="r" t="t"/>
              <a:pathLst>
                <a:path extrusionOk="0" h="3782" w="1083">
                  <a:moveTo>
                    <a:pt x="55" y="1"/>
                  </a:moveTo>
                  <a:cubicBezTo>
                    <a:pt x="49" y="1"/>
                    <a:pt x="43" y="2"/>
                    <a:pt x="37" y="6"/>
                  </a:cubicBezTo>
                  <a:cubicBezTo>
                    <a:pt x="15" y="14"/>
                    <a:pt x="1" y="43"/>
                    <a:pt x="15" y="65"/>
                  </a:cubicBezTo>
                  <a:cubicBezTo>
                    <a:pt x="349" y="711"/>
                    <a:pt x="915" y="2838"/>
                    <a:pt x="988" y="3745"/>
                  </a:cubicBezTo>
                  <a:cubicBezTo>
                    <a:pt x="988" y="3767"/>
                    <a:pt x="1010" y="3781"/>
                    <a:pt x="1032" y="3781"/>
                  </a:cubicBezTo>
                  <a:lnTo>
                    <a:pt x="1039" y="3781"/>
                  </a:lnTo>
                  <a:cubicBezTo>
                    <a:pt x="1061" y="3781"/>
                    <a:pt x="1082" y="3760"/>
                    <a:pt x="1075" y="3738"/>
                  </a:cubicBezTo>
                  <a:cubicBezTo>
                    <a:pt x="1003" y="2823"/>
                    <a:pt x="429" y="674"/>
                    <a:pt x="95" y="28"/>
                  </a:cubicBezTo>
                  <a:cubicBezTo>
                    <a:pt x="85" y="13"/>
                    <a:pt x="70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65"/>
            <p:cNvSpPr/>
            <p:nvPr/>
          </p:nvSpPr>
          <p:spPr>
            <a:xfrm rot="1258308">
              <a:off x="3076631" y="3990027"/>
              <a:ext cx="43625" cy="161273"/>
            </a:xfrm>
            <a:custGeom>
              <a:rect b="b" l="l" r="r" t="t"/>
              <a:pathLst>
                <a:path extrusionOk="0" h="2847" w="770">
                  <a:moveTo>
                    <a:pt x="49" y="0"/>
                  </a:moveTo>
                  <a:cubicBezTo>
                    <a:pt x="41" y="0"/>
                    <a:pt x="35" y="3"/>
                    <a:pt x="29" y="8"/>
                  </a:cubicBezTo>
                  <a:cubicBezTo>
                    <a:pt x="8" y="22"/>
                    <a:pt x="0" y="44"/>
                    <a:pt x="8" y="66"/>
                  </a:cubicBezTo>
                  <a:cubicBezTo>
                    <a:pt x="102" y="218"/>
                    <a:pt x="523" y="1677"/>
                    <a:pt x="646" y="2200"/>
                  </a:cubicBezTo>
                  <a:cubicBezTo>
                    <a:pt x="675" y="2309"/>
                    <a:pt x="661" y="2411"/>
                    <a:pt x="603" y="2498"/>
                  </a:cubicBezTo>
                  <a:cubicBezTo>
                    <a:pt x="479" y="2694"/>
                    <a:pt x="182" y="2759"/>
                    <a:pt x="175" y="2759"/>
                  </a:cubicBezTo>
                  <a:cubicBezTo>
                    <a:pt x="153" y="2766"/>
                    <a:pt x="138" y="2788"/>
                    <a:pt x="138" y="2810"/>
                  </a:cubicBezTo>
                  <a:cubicBezTo>
                    <a:pt x="146" y="2832"/>
                    <a:pt x="167" y="2846"/>
                    <a:pt x="189" y="2846"/>
                  </a:cubicBezTo>
                  <a:lnTo>
                    <a:pt x="196" y="2846"/>
                  </a:lnTo>
                  <a:cubicBezTo>
                    <a:pt x="211" y="2846"/>
                    <a:pt x="530" y="2781"/>
                    <a:pt x="683" y="2549"/>
                  </a:cubicBezTo>
                  <a:cubicBezTo>
                    <a:pt x="748" y="2440"/>
                    <a:pt x="770" y="2316"/>
                    <a:pt x="734" y="2178"/>
                  </a:cubicBezTo>
                  <a:cubicBezTo>
                    <a:pt x="625" y="1692"/>
                    <a:pt x="196" y="196"/>
                    <a:pt x="87" y="22"/>
                  </a:cubicBezTo>
                  <a:cubicBezTo>
                    <a:pt x="78" y="8"/>
                    <a:pt x="63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65"/>
            <p:cNvSpPr/>
            <p:nvPr/>
          </p:nvSpPr>
          <p:spPr>
            <a:xfrm rot="1258308">
              <a:off x="2634403" y="3925594"/>
              <a:ext cx="230815" cy="264994"/>
            </a:xfrm>
            <a:custGeom>
              <a:rect b="b" l="l" r="r" t="t"/>
              <a:pathLst>
                <a:path extrusionOk="0" h="4678" w="4074">
                  <a:moveTo>
                    <a:pt x="3192" y="0"/>
                  </a:moveTo>
                  <a:cubicBezTo>
                    <a:pt x="3188" y="0"/>
                    <a:pt x="3184" y="1"/>
                    <a:pt x="3181" y="2"/>
                  </a:cubicBezTo>
                  <a:cubicBezTo>
                    <a:pt x="3152" y="9"/>
                    <a:pt x="3137" y="31"/>
                    <a:pt x="3144" y="53"/>
                  </a:cubicBezTo>
                  <a:cubicBezTo>
                    <a:pt x="3152" y="97"/>
                    <a:pt x="3972" y="4082"/>
                    <a:pt x="3050" y="4452"/>
                  </a:cubicBezTo>
                  <a:cubicBezTo>
                    <a:pt x="2816" y="4546"/>
                    <a:pt x="2561" y="4583"/>
                    <a:pt x="2302" y="4583"/>
                  </a:cubicBezTo>
                  <a:cubicBezTo>
                    <a:pt x="1231" y="4583"/>
                    <a:pt x="85" y="3941"/>
                    <a:pt x="74" y="3930"/>
                  </a:cubicBezTo>
                  <a:cubicBezTo>
                    <a:pt x="68" y="3928"/>
                    <a:pt x="62" y="3927"/>
                    <a:pt x="56" y="3927"/>
                  </a:cubicBezTo>
                  <a:cubicBezTo>
                    <a:pt x="38" y="3927"/>
                    <a:pt x="19" y="3935"/>
                    <a:pt x="8" y="3951"/>
                  </a:cubicBezTo>
                  <a:cubicBezTo>
                    <a:pt x="1" y="3973"/>
                    <a:pt x="8" y="4002"/>
                    <a:pt x="30" y="4010"/>
                  </a:cubicBezTo>
                  <a:cubicBezTo>
                    <a:pt x="88" y="4046"/>
                    <a:pt x="1213" y="4677"/>
                    <a:pt x="2295" y="4677"/>
                  </a:cubicBezTo>
                  <a:cubicBezTo>
                    <a:pt x="2564" y="4677"/>
                    <a:pt x="2832" y="4634"/>
                    <a:pt x="3086" y="4539"/>
                  </a:cubicBezTo>
                  <a:cubicBezTo>
                    <a:pt x="4074" y="4140"/>
                    <a:pt x="3268" y="205"/>
                    <a:pt x="3231" y="38"/>
                  </a:cubicBezTo>
                  <a:cubicBezTo>
                    <a:pt x="3225" y="14"/>
                    <a:pt x="3209" y="0"/>
                    <a:pt x="3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65"/>
            <p:cNvSpPr/>
            <p:nvPr/>
          </p:nvSpPr>
          <p:spPr>
            <a:xfrm rot="1258308">
              <a:off x="2849979" y="3972653"/>
              <a:ext cx="44871" cy="80325"/>
            </a:xfrm>
            <a:custGeom>
              <a:rect b="b" l="l" r="r" t="t"/>
              <a:pathLst>
                <a:path extrusionOk="0" h="1418" w="792">
                  <a:moveTo>
                    <a:pt x="535" y="0"/>
                  </a:moveTo>
                  <a:cubicBezTo>
                    <a:pt x="531" y="0"/>
                    <a:pt x="527" y="1"/>
                    <a:pt x="523" y="2"/>
                  </a:cubicBezTo>
                  <a:cubicBezTo>
                    <a:pt x="494" y="17"/>
                    <a:pt x="487" y="38"/>
                    <a:pt x="494" y="60"/>
                  </a:cubicBezTo>
                  <a:cubicBezTo>
                    <a:pt x="683" y="554"/>
                    <a:pt x="698" y="902"/>
                    <a:pt x="538" y="1120"/>
                  </a:cubicBezTo>
                  <a:cubicBezTo>
                    <a:pt x="398" y="1309"/>
                    <a:pt x="151" y="1324"/>
                    <a:pt x="70" y="1324"/>
                  </a:cubicBezTo>
                  <a:cubicBezTo>
                    <a:pt x="55" y="1324"/>
                    <a:pt x="45" y="1323"/>
                    <a:pt x="44" y="1323"/>
                  </a:cubicBezTo>
                  <a:cubicBezTo>
                    <a:pt x="22" y="1323"/>
                    <a:pt x="1" y="1345"/>
                    <a:pt x="1" y="1367"/>
                  </a:cubicBezTo>
                  <a:cubicBezTo>
                    <a:pt x="1" y="1389"/>
                    <a:pt x="15" y="1410"/>
                    <a:pt x="44" y="1418"/>
                  </a:cubicBezTo>
                  <a:lnTo>
                    <a:pt x="73" y="1418"/>
                  </a:lnTo>
                  <a:cubicBezTo>
                    <a:pt x="168" y="1418"/>
                    <a:pt x="443" y="1396"/>
                    <a:pt x="610" y="1171"/>
                  </a:cubicBezTo>
                  <a:cubicBezTo>
                    <a:pt x="792" y="931"/>
                    <a:pt x="777" y="547"/>
                    <a:pt x="581" y="31"/>
                  </a:cubicBezTo>
                  <a:cubicBezTo>
                    <a:pt x="569" y="13"/>
                    <a:pt x="553" y="0"/>
                    <a:pt x="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65"/>
            <p:cNvSpPr/>
            <p:nvPr/>
          </p:nvSpPr>
          <p:spPr>
            <a:xfrm rot="1258308">
              <a:off x="2533071" y="4072133"/>
              <a:ext cx="75748" cy="106609"/>
            </a:xfrm>
            <a:custGeom>
              <a:rect b="b" l="l" r="r" t="t"/>
              <a:pathLst>
                <a:path extrusionOk="0" h="1882" w="1337">
                  <a:moveTo>
                    <a:pt x="1290" y="1"/>
                  </a:moveTo>
                  <a:cubicBezTo>
                    <a:pt x="1274" y="1"/>
                    <a:pt x="1259" y="9"/>
                    <a:pt x="1249" y="23"/>
                  </a:cubicBezTo>
                  <a:lnTo>
                    <a:pt x="15" y="1809"/>
                  </a:lnTo>
                  <a:cubicBezTo>
                    <a:pt x="1" y="1831"/>
                    <a:pt x="8" y="1860"/>
                    <a:pt x="30" y="1874"/>
                  </a:cubicBezTo>
                  <a:cubicBezTo>
                    <a:pt x="37" y="1882"/>
                    <a:pt x="44" y="1882"/>
                    <a:pt x="51" y="1882"/>
                  </a:cubicBezTo>
                  <a:cubicBezTo>
                    <a:pt x="66" y="1882"/>
                    <a:pt x="80" y="1874"/>
                    <a:pt x="88" y="1860"/>
                  </a:cubicBezTo>
                  <a:lnTo>
                    <a:pt x="1322" y="74"/>
                  </a:lnTo>
                  <a:cubicBezTo>
                    <a:pt x="1336" y="52"/>
                    <a:pt x="1329" y="23"/>
                    <a:pt x="1315" y="9"/>
                  </a:cubicBezTo>
                  <a:cubicBezTo>
                    <a:pt x="1307" y="3"/>
                    <a:pt x="1298" y="1"/>
                    <a:pt x="1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65"/>
            <p:cNvSpPr/>
            <p:nvPr/>
          </p:nvSpPr>
          <p:spPr>
            <a:xfrm rot="1258308">
              <a:off x="3418579" y="4491838"/>
              <a:ext cx="91782" cy="146885"/>
            </a:xfrm>
            <a:custGeom>
              <a:rect b="b" l="l" r="r" t="t"/>
              <a:pathLst>
                <a:path extrusionOk="0" h="2593" w="1620">
                  <a:moveTo>
                    <a:pt x="1573" y="1"/>
                  </a:moveTo>
                  <a:cubicBezTo>
                    <a:pt x="1557" y="1"/>
                    <a:pt x="1542" y="9"/>
                    <a:pt x="1532" y="23"/>
                  </a:cubicBezTo>
                  <a:lnTo>
                    <a:pt x="15" y="2527"/>
                  </a:lnTo>
                  <a:cubicBezTo>
                    <a:pt x="1" y="2549"/>
                    <a:pt x="8" y="2578"/>
                    <a:pt x="30" y="2585"/>
                  </a:cubicBezTo>
                  <a:cubicBezTo>
                    <a:pt x="37" y="2593"/>
                    <a:pt x="44" y="2593"/>
                    <a:pt x="51" y="2593"/>
                  </a:cubicBezTo>
                  <a:cubicBezTo>
                    <a:pt x="66" y="2593"/>
                    <a:pt x="88" y="2585"/>
                    <a:pt x="95" y="2571"/>
                  </a:cubicBezTo>
                  <a:lnTo>
                    <a:pt x="1612" y="66"/>
                  </a:lnTo>
                  <a:cubicBezTo>
                    <a:pt x="1620" y="44"/>
                    <a:pt x="1620" y="23"/>
                    <a:pt x="1598" y="8"/>
                  </a:cubicBezTo>
                  <a:cubicBezTo>
                    <a:pt x="1590" y="3"/>
                    <a:pt x="1581" y="1"/>
                    <a:pt x="1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65"/>
            <p:cNvSpPr/>
            <p:nvPr/>
          </p:nvSpPr>
          <p:spPr>
            <a:xfrm rot="1258308">
              <a:off x="3198162" y="4025235"/>
              <a:ext cx="86003" cy="59706"/>
            </a:xfrm>
            <a:custGeom>
              <a:rect b="b" l="l" r="r" t="t"/>
              <a:pathLst>
                <a:path extrusionOk="0" h="1054" w="1518">
                  <a:moveTo>
                    <a:pt x="53" y="1"/>
                  </a:moveTo>
                  <a:cubicBezTo>
                    <a:pt x="45" y="1"/>
                    <a:pt x="37" y="3"/>
                    <a:pt x="30" y="8"/>
                  </a:cubicBezTo>
                  <a:cubicBezTo>
                    <a:pt x="8" y="30"/>
                    <a:pt x="1" y="52"/>
                    <a:pt x="22" y="74"/>
                  </a:cubicBezTo>
                  <a:cubicBezTo>
                    <a:pt x="44" y="110"/>
                    <a:pt x="712" y="988"/>
                    <a:pt x="1213" y="1054"/>
                  </a:cubicBezTo>
                  <a:lnTo>
                    <a:pt x="1264" y="1054"/>
                  </a:lnTo>
                  <a:cubicBezTo>
                    <a:pt x="1351" y="1054"/>
                    <a:pt x="1431" y="1025"/>
                    <a:pt x="1489" y="974"/>
                  </a:cubicBezTo>
                  <a:cubicBezTo>
                    <a:pt x="1511" y="959"/>
                    <a:pt x="1518" y="930"/>
                    <a:pt x="1496" y="909"/>
                  </a:cubicBezTo>
                  <a:cubicBezTo>
                    <a:pt x="1488" y="897"/>
                    <a:pt x="1476" y="891"/>
                    <a:pt x="1464" y="891"/>
                  </a:cubicBezTo>
                  <a:cubicBezTo>
                    <a:pt x="1454" y="891"/>
                    <a:pt x="1445" y="895"/>
                    <a:pt x="1438" y="901"/>
                  </a:cubicBezTo>
                  <a:cubicBezTo>
                    <a:pt x="1389" y="944"/>
                    <a:pt x="1330" y="961"/>
                    <a:pt x="1260" y="961"/>
                  </a:cubicBezTo>
                  <a:cubicBezTo>
                    <a:pt x="1247" y="961"/>
                    <a:pt x="1234" y="961"/>
                    <a:pt x="1220" y="959"/>
                  </a:cubicBezTo>
                  <a:cubicBezTo>
                    <a:pt x="763" y="909"/>
                    <a:pt x="95" y="30"/>
                    <a:pt x="95" y="23"/>
                  </a:cubicBezTo>
                  <a:cubicBezTo>
                    <a:pt x="81" y="9"/>
                    <a:pt x="67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65"/>
            <p:cNvSpPr/>
            <p:nvPr/>
          </p:nvSpPr>
          <p:spPr>
            <a:xfrm rot="1258308">
              <a:off x="2658197" y="3275422"/>
              <a:ext cx="726041" cy="753855"/>
            </a:xfrm>
            <a:custGeom>
              <a:rect b="b" l="l" r="r" t="t"/>
              <a:pathLst>
                <a:path extrusionOk="0" h="13308" w="12815">
                  <a:moveTo>
                    <a:pt x="9032" y="0"/>
                  </a:moveTo>
                  <a:cubicBezTo>
                    <a:pt x="9032" y="0"/>
                    <a:pt x="6041" y="2512"/>
                    <a:pt x="6084" y="2868"/>
                  </a:cubicBezTo>
                  <a:lnTo>
                    <a:pt x="1562" y="4857"/>
                  </a:lnTo>
                  <a:lnTo>
                    <a:pt x="1" y="5547"/>
                  </a:lnTo>
                  <a:lnTo>
                    <a:pt x="1627" y="9336"/>
                  </a:lnTo>
                  <a:lnTo>
                    <a:pt x="4001" y="8124"/>
                  </a:lnTo>
                  <a:cubicBezTo>
                    <a:pt x="4037" y="8225"/>
                    <a:pt x="4074" y="8327"/>
                    <a:pt x="4103" y="8429"/>
                  </a:cubicBezTo>
                  <a:cubicBezTo>
                    <a:pt x="4241" y="8828"/>
                    <a:pt x="4357" y="9235"/>
                    <a:pt x="4473" y="9627"/>
                  </a:cubicBezTo>
                  <a:cubicBezTo>
                    <a:pt x="4516" y="9801"/>
                    <a:pt x="4560" y="9968"/>
                    <a:pt x="4604" y="10135"/>
                  </a:cubicBezTo>
                  <a:cubicBezTo>
                    <a:pt x="4720" y="10563"/>
                    <a:pt x="4814" y="10984"/>
                    <a:pt x="4894" y="11376"/>
                  </a:cubicBezTo>
                  <a:cubicBezTo>
                    <a:pt x="5054" y="12146"/>
                    <a:pt x="5155" y="12821"/>
                    <a:pt x="5192" y="13307"/>
                  </a:cubicBezTo>
                  <a:cubicBezTo>
                    <a:pt x="8001" y="12959"/>
                    <a:pt x="10622" y="12429"/>
                    <a:pt x="12814" y="11456"/>
                  </a:cubicBezTo>
                  <a:cubicBezTo>
                    <a:pt x="12814" y="11456"/>
                    <a:pt x="12350" y="10534"/>
                    <a:pt x="11725" y="9314"/>
                  </a:cubicBezTo>
                  <a:cubicBezTo>
                    <a:pt x="11544" y="8951"/>
                    <a:pt x="11340" y="8559"/>
                    <a:pt x="11137" y="8153"/>
                  </a:cubicBezTo>
                  <a:cubicBezTo>
                    <a:pt x="10963" y="7819"/>
                    <a:pt x="10789" y="7470"/>
                    <a:pt x="10607" y="7122"/>
                  </a:cubicBezTo>
                  <a:cubicBezTo>
                    <a:pt x="10411" y="6744"/>
                    <a:pt x="10215" y="6367"/>
                    <a:pt x="10034" y="6004"/>
                  </a:cubicBezTo>
                  <a:cubicBezTo>
                    <a:pt x="9867" y="5692"/>
                    <a:pt x="9714" y="5394"/>
                    <a:pt x="9562" y="5111"/>
                  </a:cubicBezTo>
                  <a:lnTo>
                    <a:pt x="11950" y="3115"/>
                  </a:lnTo>
                  <a:lnTo>
                    <a:pt x="9918" y="944"/>
                  </a:lnTo>
                  <a:lnTo>
                    <a:pt x="90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65"/>
            <p:cNvSpPr/>
            <p:nvPr/>
          </p:nvSpPr>
          <p:spPr>
            <a:xfrm rot="1258308">
              <a:off x="2863464" y="3630344"/>
              <a:ext cx="368601" cy="205288"/>
            </a:xfrm>
            <a:custGeom>
              <a:rect b="b" l="l" r="r" t="t"/>
              <a:pathLst>
                <a:path extrusionOk="0" h="3624" w="6506">
                  <a:moveTo>
                    <a:pt x="5932" y="1"/>
                  </a:moveTo>
                  <a:cubicBezTo>
                    <a:pt x="4211" y="814"/>
                    <a:pt x="2186" y="1627"/>
                    <a:pt x="1" y="2426"/>
                  </a:cubicBezTo>
                  <a:cubicBezTo>
                    <a:pt x="139" y="2825"/>
                    <a:pt x="262" y="3232"/>
                    <a:pt x="371" y="3624"/>
                  </a:cubicBezTo>
                  <a:cubicBezTo>
                    <a:pt x="2665" y="2774"/>
                    <a:pt x="4785" y="1932"/>
                    <a:pt x="6505" y="1119"/>
                  </a:cubicBezTo>
                  <a:cubicBezTo>
                    <a:pt x="6309" y="741"/>
                    <a:pt x="6113" y="364"/>
                    <a:pt x="5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65"/>
            <p:cNvSpPr/>
            <p:nvPr/>
          </p:nvSpPr>
          <p:spPr>
            <a:xfrm rot="1258308">
              <a:off x="2849265" y="3761256"/>
              <a:ext cx="403954" cy="182686"/>
            </a:xfrm>
            <a:custGeom>
              <a:rect b="b" l="l" r="r" t="t"/>
              <a:pathLst>
                <a:path extrusionOk="0" h="3225" w="7130">
                  <a:moveTo>
                    <a:pt x="6534" y="1"/>
                  </a:moveTo>
                  <a:cubicBezTo>
                    <a:pt x="4589" y="720"/>
                    <a:pt x="2367" y="1366"/>
                    <a:pt x="1" y="1983"/>
                  </a:cubicBezTo>
                  <a:cubicBezTo>
                    <a:pt x="117" y="2418"/>
                    <a:pt x="211" y="2832"/>
                    <a:pt x="291" y="3224"/>
                  </a:cubicBezTo>
                  <a:cubicBezTo>
                    <a:pt x="2817" y="2578"/>
                    <a:pt x="5169" y="1903"/>
                    <a:pt x="7129" y="1162"/>
                  </a:cubicBezTo>
                  <a:cubicBezTo>
                    <a:pt x="6941" y="799"/>
                    <a:pt x="6745" y="407"/>
                    <a:pt x="65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65"/>
            <p:cNvSpPr/>
            <p:nvPr/>
          </p:nvSpPr>
          <p:spPr>
            <a:xfrm rot="1258308">
              <a:off x="2960370" y="3411828"/>
              <a:ext cx="159259" cy="125473"/>
            </a:xfrm>
            <a:custGeom>
              <a:rect b="b" l="l" r="r" t="t"/>
              <a:pathLst>
                <a:path extrusionOk="0" h="2215" w="2811">
                  <a:moveTo>
                    <a:pt x="2810" y="1"/>
                  </a:moveTo>
                  <a:lnTo>
                    <a:pt x="1" y="1206"/>
                  </a:lnTo>
                  <a:cubicBezTo>
                    <a:pt x="1" y="1206"/>
                    <a:pt x="948" y="2215"/>
                    <a:pt x="1653" y="2215"/>
                  </a:cubicBezTo>
                  <a:cubicBezTo>
                    <a:pt x="1712" y="2215"/>
                    <a:pt x="1768" y="2208"/>
                    <a:pt x="1823" y="2193"/>
                  </a:cubicBezTo>
                  <a:cubicBezTo>
                    <a:pt x="2534" y="1997"/>
                    <a:pt x="2810" y="1"/>
                    <a:pt x="2810" y="1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65"/>
            <p:cNvSpPr/>
            <p:nvPr/>
          </p:nvSpPr>
          <p:spPr>
            <a:xfrm rot="1108789">
              <a:off x="3308045" y="3020564"/>
              <a:ext cx="316077" cy="270115"/>
            </a:xfrm>
            <a:custGeom>
              <a:rect b="b" l="l" r="r" t="t"/>
              <a:pathLst>
                <a:path extrusionOk="0" h="3023" w="3195">
                  <a:moveTo>
                    <a:pt x="1876" y="1"/>
                  </a:moveTo>
                  <a:cubicBezTo>
                    <a:pt x="1416" y="1"/>
                    <a:pt x="923" y="236"/>
                    <a:pt x="567" y="670"/>
                  </a:cubicBezTo>
                  <a:cubicBezTo>
                    <a:pt x="1" y="1367"/>
                    <a:pt x="1" y="2303"/>
                    <a:pt x="567" y="2768"/>
                  </a:cubicBezTo>
                  <a:cubicBezTo>
                    <a:pt x="780" y="2940"/>
                    <a:pt x="1041" y="3023"/>
                    <a:pt x="1315" y="3023"/>
                  </a:cubicBezTo>
                  <a:cubicBezTo>
                    <a:pt x="1777" y="3023"/>
                    <a:pt x="2273" y="2787"/>
                    <a:pt x="2629" y="2354"/>
                  </a:cubicBezTo>
                  <a:cubicBezTo>
                    <a:pt x="3195" y="1657"/>
                    <a:pt x="3188" y="720"/>
                    <a:pt x="2621" y="256"/>
                  </a:cubicBezTo>
                  <a:cubicBezTo>
                    <a:pt x="2408" y="83"/>
                    <a:pt x="2148" y="1"/>
                    <a:pt x="1876" y="1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65"/>
            <p:cNvSpPr/>
            <p:nvPr/>
          </p:nvSpPr>
          <p:spPr>
            <a:xfrm rot="1108789">
              <a:off x="3435227" y="3094365"/>
              <a:ext cx="108525" cy="124648"/>
            </a:xfrm>
            <a:custGeom>
              <a:rect b="b" l="l" r="r" t="t"/>
              <a:pathLst>
                <a:path extrusionOk="0" h="1395" w="1097">
                  <a:moveTo>
                    <a:pt x="1053" y="0"/>
                  </a:moveTo>
                  <a:cubicBezTo>
                    <a:pt x="1038" y="0"/>
                    <a:pt x="51" y="51"/>
                    <a:pt x="0" y="1351"/>
                  </a:cubicBezTo>
                  <a:cubicBezTo>
                    <a:pt x="0" y="1372"/>
                    <a:pt x="22" y="1394"/>
                    <a:pt x="44" y="1394"/>
                  </a:cubicBezTo>
                  <a:lnTo>
                    <a:pt x="51" y="1394"/>
                  </a:lnTo>
                  <a:cubicBezTo>
                    <a:pt x="73" y="1394"/>
                    <a:pt x="94" y="1380"/>
                    <a:pt x="94" y="1351"/>
                  </a:cubicBezTo>
                  <a:cubicBezTo>
                    <a:pt x="145" y="138"/>
                    <a:pt x="1016" y="87"/>
                    <a:pt x="1053" y="87"/>
                  </a:cubicBezTo>
                  <a:cubicBezTo>
                    <a:pt x="1082" y="87"/>
                    <a:pt x="1096" y="66"/>
                    <a:pt x="1096" y="44"/>
                  </a:cubicBezTo>
                  <a:cubicBezTo>
                    <a:pt x="1096" y="15"/>
                    <a:pt x="1075" y="0"/>
                    <a:pt x="1053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65"/>
            <p:cNvSpPr/>
            <p:nvPr/>
          </p:nvSpPr>
          <p:spPr>
            <a:xfrm rot="1108789">
              <a:off x="3442955" y="3144248"/>
              <a:ext cx="92696" cy="43336"/>
            </a:xfrm>
            <a:custGeom>
              <a:rect b="b" l="l" r="r" t="t"/>
              <a:pathLst>
                <a:path extrusionOk="0" h="485" w="937">
                  <a:moveTo>
                    <a:pt x="445" y="1"/>
                  </a:moveTo>
                  <a:cubicBezTo>
                    <a:pt x="321" y="1"/>
                    <a:pt x="183" y="44"/>
                    <a:pt x="29" y="136"/>
                  </a:cubicBezTo>
                  <a:cubicBezTo>
                    <a:pt x="8" y="150"/>
                    <a:pt x="0" y="172"/>
                    <a:pt x="15" y="194"/>
                  </a:cubicBezTo>
                  <a:cubicBezTo>
                    <a:pt x="25" y="210"/>
                    <a:pt x="43" y="222"/>
                    <a:pt x="61" y="222"/>
                  </a:cubicBezTo>
                  <a:cubicBezTo>
                    <a:pt x="67" y="222"/>
                    <a:pt x="74" y="220"/>
                    <a:pt x="80" y="216"/>
                  </a:cubicBezTo>
                  <a:cubicBezTo>
                    <a:pt x="212" y="133"/>
                    <a:pt x="333" y="93"/>
                    <a:pt x="441" y="93"/>
                  </a:cubicBezTo>
                  <a:cubicBezTo>
                    <a:pt x="494" y="93"/>
                    <a:pt x="543" y="102"/>
                    <a:pt x="588" y="121"/>
                  </a:cubicBezTo>
                  <a:cubicBezTo>
                    <a:pt x="777" y="201"/>
                    <a:pt x="842" y="448"/>
                    <a:pt x="842" y="448"/>
                  </a:cubicBezTo>
                  <a:cubicBezTo>
                    <a:pt x="850" y="470"/>
                    <a:pt x="864" y="484"/>
                    <a:pt x="886" y="484"/>
                  </a:cubicBezTo>
                  <a:lnTo>
                    <a:pt x="893" y="484"/>
                  </a:lnTo>
                  <a:cubicBezTo>
                    <a:pt x="922" y="477"/>
                    <a:pt x="937" y="455"/>
                    <a:pt x="930" y="426"/>
                  </a:cubicBezTo>
                  <a:cubicBezTo>
                    <a:pt x="930" y="419"/>
                    <a:pt x="857" y="136"/>
                    <a:pt x="625" y="34"/>
                  </a:cubicBezTo>
                  <a:cubicBezTo>
                    <a:pt x="568" y="12"/>
                    <a:pt x="509" y="1"/>
                    <a:pt x="445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65"/>
            <p:cNvSpPr/>
            <p:nvPr/>
          </p:nvSpPr>
          <p:spPr>
            <a:xfrm rot="1108789">
              <a:off x="2242021" y="2445952"/>
              <a:ext cx="1347409" cy="1016304"/>
            </a:xfrm>
            <a:custGeom>
              <a:rect b="b" l="l" r="r" t="t"/>
              <a:pathLst>
                <a:path extrusionOk="0" h="11374" w="13620">
                  <a:moveTo>
                    <a:pt x="6935" y="0"/>
                  </a:moveTo>
                  <a:cubicBezTo>
                    <a:pt x="6479" y="0"/>
                    <a:pt x="6023" y="43"/>
                    <a:pt x="5576" y="118"/>
                  </a:cubicBezTo>
                  <a:cubicBezTo>
                    <a:pt x="2026" y="713"/>
                    <a:pt x="1" y="3704"/>
                    <a:pt x="712" y="6760"/>
                  </a:cubicBezTo>
                  <a:cubicBezTo>
                    <a:pt x="1119" y="8525"/>
                    <a:pt x="2142" y="9998"/>
                    <a:pt x="3856" y="10615"/>
                  </a:cubicBezTo>
                  <a:cubicBezTo>
                    <a:pt x="4052" y="10688"/>
                    <a:pt x="4241" y="10775"/>
                    <a:pt x="4422" y="10869"/>
                  </a:cubicBezTo>
                  <a:cubicBezTo>
                    <a:pt x="5077" y="11195"/>
                    <a:pt x="5938" y="11374"/>
                    <a:pt x="6901" y="11374"/>
                  </a:cubicBezTo>
                  <a:cubicBezTo>
                    <a:pt x="7527" y="11374"/>
                    <a:pt x="8196" y="11298"/>
                    <a:pt x="8879" y="11138"/>
                  </a:cubicBezTo>
                  <a:cubicBezTo>
                    <a:pt x="11660" y="10492"/>
                    <a:pt x="13620" y="8699"/>
                    <a:pt x="13257" y="7138"/>
                  </a:cubicBezTo>
                  <a:cubicBezTo>
                    <a:pt x="13199" y="6906"/>
                    <a:pt x="13097" y="6695"/>
                    <a:pt x="12959" y="6499"/>
                  </a:cubicBezTo>
                  <a:cubicBezTo>
                    <a:pt x="12633" y="6056"/>
                    <a:pt x="12386" y="5563"/>
                    <a:pt x="12284" y="5025"/>
                  </a:cubicBezTo>
                  <a:cubicBezTo>
                    <a:pt x="11585" y="1141"/>
                    <a:pt x="9278" y="0"/>
                    <a:pt x="6935" y="0"/>
                  </a:cubicBezTo>
                  <a:close/>
                </a:path>
              </a:pathLst>
            </a:custGeom>
            <a:solidFill>
              <a:srgbClr val="BA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65"/>
            <p:cNvSpPr/>
            <p:nvPr/>
          </p:nvSpPr>
          <p:spPr>
            <a:xfrm rot="1108789">
              <a:off x="2850886" y="2459985"/>
              <a:ext cx="726236" cy="532099"/>
            </a:xfrm>
            <a:custGeom>
              <a:rect b="b" l="l" r="r" t="t"/>
              <a:pathLst>
                <a:path extrusionOk="0" h="5955" w="7341">
                  <a:moveTo>
                    <a:pt x="2184" y="0"/>
                  </a:moveTo>
                  <a:cubicBezTo>
                    <a:pt x="961" y="0"/>
                    <a:pt x="444" y="363"/>
                    <a:pt x="284" y="829"/>
                  </a:cubicBezTo>
                  <a:cubicBezTo>
                    <a:pt x="1" y="1664"/>
                    <a:pt x="879" y="2840"/>
                    <a:pt x="879" y="2840"/>
                  </a:cubicBezTo>
                  <a:cubicBezTo>
                    <a:pt x="879" y="2840"/>
                    <a:pt x="5540" y="3762"/>
                    <a:pt x="6469" y="4154"/>
                  </a:cubicBezTo>
                  <a:lnTo>
                    <a:pt x="7333" y="5955"/>
                  </a:lnTo>
                  <a:cubicBezTo>
                    <a:pt x="7333" y="5955"/>
                    <a:pt x="7340" y="5722"/>
                    <a:pt x="7304" y="5345"/>
                  </a:cubicBezTo>
                  <a:cubicBezTo>
                    <a:pt x="7174" y="3900"/>
                    <a:pt x="6491" y="365"/>
                    <a:pt x="2927" y="38"/>
                  </a:cubicBezTo>
                  <a:cubicBezTo>
                    <a:pt x="2654" y="12"/>
                    <a:pt x="2407" y="0"/>
                    <a:pt x="2184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65"/>
            <p:cNvSpPr/>
            <p:nvPr/>
          </p:nvSpPr>
          <p:spPr>
            <a:xfrm rot="1108789">
              <a:off x="2265071" y="2360011"/>
              <a:ext cx="769270" cy="943392"/>
            </a:xfrm>
            <a:custGeom>
              <a:rect b="b" l="l" r="r" t="t"/>
              <a:pathLst>
                <a:path extrusionOk="0" h="10558" w="7776">
                  <a:moveTo>
                    <a:pt x="4617" y="0"/>
                  </a:moveTo>
                  <a:cubicBezTo>
                    <a:pt x="3018" y="0"/>
                    <a:pt x="780" y="1788"/>
                    <a:pt x="428" y="4161"/>
                  </a:cubicBezTo>
                  <a:cubicBezTo>
                    <a:pt x="0" y="7080"/>
                    <a:pt x="1467" y="10419"/>
                    <a:pt x="4770" y="10557"/>
                  </a:cubicBezTo>
                  <a:cubicBezTo>
                    <a:pt x="4770" y="10557"/>
                    <a:pt x="4771" y="10557"/>
                    <a:pt x="4772" y="10557"/>
                  </a:cubicBezTo>
                  <a:cubicBezTo>
                    <a:pt x="5074" y="10557"/>
                    <a:pt x="4971" y="7570"/>
                    <a:pt x="4283" y="6325"/>
                  </a:cubicBezTo>
                  <a:cubicBezTo>
                    <a:pt x="4283" y="6325"/>
                    <a:pt x="7775" y="4038"/>
                    <a:pt x="5989" y="771"/>
                  </a:cubicBezTo>
                  <a:cubicBezTo>
                    <a:pt x="5698" y="238"/>
                    <a:pt x="5200" y="0"/>
                    <a:pt x="4617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65"/>
            <p:cNvSpPr/>
            <p:nvPr/>
          </p:nvSpPr>
          <p:spPr>
            <a:xfrm rot="1108789">
              <a:off x="2296572" y="3143088"/>
              <a:ext cx="337644" cy="242147"/>
            </a:xfrm>
            <a:custGeom>
              <a:rect b="b" l="l" r="r" t="t"/>
              <a:pathLst>
                <a:path extrusionOk="0" h="2710" w="3413">
                  <a:moveTo>
                    <a:pt x="1940" y="1"/>
                  </a:moveTo>
                  <a:cubicBezTo>
                    <a:pt x="1663" y="1"/>
                    <a:pt x="1371" y="72"/>
                    <a:pt x="1096" y="220"/>
                  </a:cubicBezTo>
                  <a:cubicBezTo>
                    <a:pt x="341" y="619"/>
                    <a:pt x="0" y="1461"/>
                    <a:pt x="341" y="2093"/>
                  </a:cubicBezTo>
                  <a:cubicBezTo>
                    <a:pt x="554" y="2491"/>
                    <a:pt x="992" y="2709"/>
                    <a:pt x="1477" y="2709"/>
                  </a:cubicBezTo>
                  <a:cubicBezTo>
                    <a:pt x="1752" y="2709"/>
                    <a:pt x="2043" y="2639"/>
                    <a:pt x="2316" y="2492"/>
                  </a:cubicBezTo>
                  <a:cubicBezTo>
                    <a:pt x="3071" y="2086"/>
                    <a:pt x="3412" y="1251"/>
                    <a:pt x="3071" y="619"/>
                  </a:cubicBezTo>
                  <a:cubicBezTo>
                    <a:pt x="2859" y="218"/>
                    <a:pt x="2423" y="1"/>
                    <a:pt x="1940" y="1"/>
                  </a:cubicBezTo>
                  <a:close/>
                </a:path>
              </a:pathLst>
            </a:custGeom>
            <a:solidFill>
              <a:srgbClr val="BA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65"/>
            <p:cNvSpPr/>
            <p:nvPr/>
          </p:nvSpPr>
          <p:spPr>
            <a:xfrm rot="1108789">
              <a:off x="2386683" y="3226006"/>
              <a:ext cx="147997" cy="86673"/>
            </a:xfrm>
            <a:custGeom>
              <a:rect b="b" l="l" r="r" t="t"/>
              <a:pathLst>
                <a:path extrusionOk="0" h="970" w="1496">
                  <a:moveTo>
                    <a:pt x="1318" y="0"/>
                  </a:moveTo>
                  <a:cubicBezTo>
                    <a:pt x="143" y="0"/>
                    <a:pt x="8" y="912"/>
                    <a:pt x="8" y="919"/>
                  </a:cubicBezTo>
                  <a:cubicBezTo>
                    <a:pt x="1" y="940"/>
                    <a:pt x="22" y="970"/>
                    <a:pt x="44" y="970"/>
                  </a:cubicBezTo>
                  <a:lnTo>
                    <a:pt x="51" y="970"/>
                  </a:lnTo>
                  <a:cubicBezTo>
                    <a:pt x="73" y="970"/>
                    <a:pt x="95" y="955"/>
                    <a:pt x="95" y="933"/>
                  </a:cubicBezTo>
                  <a:cubicBezTo>
                    <a:pt x="102" y="898"/>
                    <a:pt x="223" y="95"/>
                    <a:pt x="1317" y="95"/>
                  </a:cubicBezTo>
                  <a:cubicBezTo>
                    <a:pt x="1358" y="95"/>
                    <a:pt x="1401" y="96"/>
                    <a:pt x="1445" y="98"/>
                  </a:cubicBezTo>
                  <a:cubicBezTo>
                    <a:pt x="1474" y="98"/>
                    <a:pt x="1496" y="77"/>
                    <a:pt x="1496" y="55"/>
                  </a:cubicBezTo>
                  <a:cubicBezTo>
                    <a:pt x="1496" y="26"/>
                    <a:pt x="1481" y="4"/>
                    <a:pt x="1452" y="4"/>
                  </a:cubicBezTo>
                  <a:cubicBezTo>
                    <a:pt x="1406" y="1"/>
                    <a:pt x="1361" y="0"/>
                    <a:pt x="131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65"/>
            <p:cNvSpPr/>
            <p:nvPr/>
          </p:nvSpPr>
          <p:spPr>
            <a:xfrm rot="1108789">
              <a:off x="2441150" y="3233556"/>
              <a:ext cx="47486" cy="84707"/>
            </a:xfrm>
            <a:custGeom>
              <a:rect b="b" l="l" r="r" t="t"/>
              <a:pathLst>
                <a:path extrusionOk="0" h="948" w="480">
                  <a:moveTo>
                    <a:pt x="243" y="0"/>
                  </a:moveTo>
                  <a:cubicBezTo>
                    <a:pt x="231" y="0"/>
                    <a:pt x="219" y="6"/>
                    <a:pt x="211" y="18"/>
                  </a:cubicBezTo>
                  <a:cubicBezTo>
                    <a:pt x="51" y="236"/>
                    <a:pt x="0" y="432"/>
                    <a:pt x="58" y="599"/>
                  </a:cubicBezTo>
                  <a:cubicBezTo>
                    <a:pt x="131" y="845"/>
                    <a:pt x="407" y="940"/>
                    <a:pt x="414" y="940"/>
                  </a:cubicBezTo>
                  <a:cubicBezTo>
                    <a:pt x="421" y="940"/>
                    <a:pt x="428" y="947"/>
                    <a:pt x="428" y="947"/>
                  </a:cubicBezTo>
                  <a:cubicBezTo>
                    <a:pt x="450" y="947"/>
                    <a:pt x="465" y="933"/>
                    <a:pt x="472" y="911"/>
                  </a:cubicBezTo>
                  <a:cubicBezTo>
                    <a:pt x="479" y="889"/>
                    <a:pt x="472" y="867"/>
                    <a:pt x="443" y="853"/>
                  </a:cubicBezTo>
                  <a:cubicBezTo>
                    <a:pt x="443" y="853"/>
                    <a:pt x="203" y="773"/>
                    <a:pt x="138" y="570"/>
                  </a:cubicBezTo>
                  <a:cubicBezTo>
                    <a:pt x="94" y="432"/>
                    <a:pt x="145" y="265"/>
                    <a:pt x="283" y="76"/>
                  </a:cubicBezTo>
                  <a:cubicBezTo>
                    <a:pt x="298" y="54"/>
                    <a:pt x="290" y="25"/>
                    <a:pt x="269" y="11"/>
                  </a:cubicBezTo>
                  <a:cubicBezTo>
                    <a:pt x="262" y="4"/>
                    <a:pt x="253" y="0"/>
                    <a:pt x="243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65"/>
            <p:cNvSpPr/>
            <p:nvPr/>
          </p:nvSpPr>
          <p:spPr>
            <a:xfrm rot="1108789">
              <a:off x="2910247" y="3084206"/>
              <a:ext cx="71229" cy="83992"/>
            </a:xfrm>
            <a:custGeom>
              <a:rect b="b" l="l" r="r" t="t"/>
              <a:pathLst>
                <a:path extrusionOk="0" h="940" w="720">
                  <a:moveTo>
                    <a:pt x="236" y="0"/>
                  </a:moveTo>
                  <a:cubicBezTo>
                    <a:pt x="214" y="0"/>
                    <a:pt x="194" y="4"/>
                    <a:pt x="175" y="12"/>
                  </a:cubicBezTo>
                  <a:cubicBezTo>
                    <a:pt x="30" y="70"/>
                    <a:pt x="1" y="325"/>
                    <a:pt x="110" y="579"/>
                  </a:cubicBezTo>
                  <a:cubicBezTo>
                    <a:pt x="197" y="791"/>
                    <a:pt x="360" y="939"/>
                    <a:pt x="492" y="939"/>
                  </a:cubicBezTo>
                  <a:cubicBezTo>
                    <a:pt x="513" y="939"/>
                    <a:pt x="533" y="935"/>
                    <a:pt x="552" y="927"/>
                  </a:cubicBezTo>
                  <a:cubicBezTo>
                    <a:pt x="698" y="862"/>
                    <a:pt x="719" y="615"/>
                    <a:pt x="618" y="361"/>
                  </a:cubicBezTo>
                  <a:cubicBezTo>
                    <a:pt x="524" y="148"/>
                    <a:pt x="366" y="0"/>
                    <a:pt x="236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65"/>
            <p:cNvSpPr/>
            <p:nvPr/>
          </p:nvSpPr>
          <p:spPr>
            <a:xfrm rot="1108789">
              <a:off x="3275189" y="3035886"/>
              <a:ext cx="71229" cy="83992"/>
            </a:xfrm>
            <a:custGeom>
              <a:rect b="b" l="l" r="r" t="t"/>
              <a:pathLst>
                <a:path extrusionOk="0" h="940" w="720">
                  <a:moveTo>
                    <a:pt x="231" y="1"/>
                  </a:moveTo>
                  <a:cubicBezTo>
                    <a:pt x="209" y="1"/>
                    <a:pt x="188" y="4"/>
                    <a:pt x="168" y="13"/>
                  </a:cubicBezTo>
                  <a:cubicBezTo>
                    <a:pt x="30" y="71"/>
                    <a:pt x="1" y="325"/>
                    <a:pt x="103" y="579"/>
                  </a:cubicBezTo>
                  <a:cubicBezTo>
                    <a:pt x="196" y="791"/>
                    <a:pt x="360" y="939"/>
                    <a:pt x="492" y="939"/>
                  </a:cubicBezTo>
                  <a:cubicBezTo>
                    <a:pt x="513" y="939"/>
                    <a:pt x="534" y="935"/>
                    <a:pt x="553" y="927"/>
                  </a:cubicBezTo>
                  <a:cubicBezTo>
                    <a:pt x="691" y="869"/>
                    <a:pt x="720" y="615"/>
                    <a:pt x="618" y="361"/>
                  </a:cubicBezTo>
                  <a:cubicBezTo>
                    <a:pt x="524" y="148"/>
                    <a:pt x="366" y="1"/>
                    <a:pt x="231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65"/>
            <p:cNvSpPr/>
            <p:nvPr/>
          </p:nvSpPr>
          <p:spPr>
            <a:xfrm rot="1108789">
              <a:off x="3237612" y="2900938"/>
              <a:ext cx="152350" cy="61296"/>
            </a:xfrm>
            <a:custGeom>
              <a:rect b="b" l="l" r="r" t="t"/>
              <a:pathLst>
                <a:path extrusionOk="0" h="686" w="1540">
                  <a:moveTo>
                    <a:pt x="917" y="1"/>
                  </a:moveTo>
                  <a:cubicBezTo>
                    <a:pt x="277" y="1"/>
                    <a:pt x="29" y="557"/>
                    <a:pt x="23" y="563"/>
                  </a:cubicBezTo>
                  <a:cubicBezTo>
                    <a:pt x="1" y="606"/>
                    <a:pt x="23" y="664"/>
                    <a:pt x="74" y="679"/>
                  </a:cubicBezTo>
                  <a:cubicBezTo>
                    <a:pt x="81" y="686"/>
                    <a:pt x="95" y="686"/>
                    <a:pt x="110" y="686"/>
                  </a:cubicBezTo>
                  <a:cubicBezTo>
                    <a:pt x="139" y="686"/>
                    <a:pt x="175" y="671"/>
                    <a:pt x="190" y="635"/>
                  </a:cubicBezTo>
                  <a:cubicBezTo>
                    <a:pt x="201" y="612"/>
                    <a:pt x="399" y="181"/>
                    <a:pt x="919" y="181"/>
                  </a:cubicBezTo>
                  <a:cubicBezTo>
                    <a:pt x="1057" y="181"/>
                    <a:pt x="1217" y="211"/>
                    <a:pt x="1402" y="287"/>
                  </a:cubicBezTo>
                  <a:cubicBezTo>
                    <a:pt x="1411" y="290"/>
                    <a:pt x="1421" y="291"/>
                    <a:pt x="1430" y="291"/>
                  </a:cubicBezTo>
                  <a:cubicBezTo>
                    <a:pt x="1466" y="291"/>
                    <a:pt x="1501" y="270"/>
                    <a:pt x="1518" y="236"/>
                  </a:cubicBezTo>
                  <a:cubicBezTo>
                    <a:pt x="1540" y="192"/>
                    <a:pt x="1511" y="134"/>
                    <a:pt x="1467" y="120"/>
                  </a:cubicBezTo>
                  <a:cubicBezTo>
                    <a:pt x="1258" y="35"/>
                    <a:pt x="1076" y="1"/>
                    <a:pt x="917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65"/>
            <p:cNvSpPr/>
            <p:nvPr/>
          </p:nvSpPr>
          <p:spPr>
            <a:xfrm rot="1108789">
              <a:off x="2991567" y="3239514"/>
              <a:ext cx="178270" cy="43068"/>
            </a:xfrm>
            <a:custGeom>
              <a:rect b="b" l="l" r="r" t="t"/>
              <a:pathLst>
                <a:path extrusionOk="0" h="482" w="1802">
                  <a:moveTo>
                    <a:pt x="1699" y="0"/>
                  </a:moveTo>
                  <a:cubicBezTo>
                    <a:pt x="1679" y="0"/>
                    <a:pt x="1658" y="8"/>
                    <a:pt x="1642" y="24"/>
                  </a:cubicBezTo>
                  <a:cubicBezTo>
                    <a:pt x="1622" y="39"/>
                    <a:pt x="1320" y="302"/>
                    <a:pt x="867" y="302"/>
                  </a:cubicBezTo>
                  <a:cubicBezTo>
                    <a:pt x="657" y="302"/>
                    <a:pt x="415" y="245"/>
                    <a:pt x="153" y="82"/>
                  </a:cubicBezTo>
                  <a:cubicBezTo>
                    <a:pt x="138" y="75"/>
                    <a:pt x="120" y="70"/>
                    <a:pt x="103" y="70"/>
                  </a:cubicBezTo>
                  <a:cubicBezTo>
                    <a:pt x="73" y="70"/>
                    <a:pt x="44" y="83"/>
                    <a:pt x="30" y="111"/>
                  </a:cubicBezTo>
                  <a:cubicBezTo>
                    <a:pt x="1" y="155"/>
                    <a:pt x="15" y="213"/>
                    <a:pt x="59" y="242"/>
                  </a:cubicBezTo>
                  <a:cubicBezTo>
                    <a:pt x="349" y="416"/>
                    <a:pt x="618" y="482"/>
                    <a:pt x="858" y="482"/>
                  </a:cubicBezTo>
                  <a:cubicBezTo>
                    <a:pt x="1395" y="482"/>
                    <a:pt x="1758" y="162"/>
                    <a:pt x="1758" y="155"/>
                  </a:cubicBezTo>
                  <a:cubicBezTo>
                    <a:pt x="1801" y="126"/>
                    <a:pt x="1801" y="68"/>
                    <a:pt x="1765" y="32"/>
                  </a:cubicBezTo>
                  <a:cubicBezTo>
                    <a:pt x="1749" y="12"/>
                    <a:pt x="1724" y="0"/>
                    <a:pt x="1699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65"/>
            <p:cNvSpPr/>
            <p:nvPr/>
          </p:nvSpPr>
          <p:spPr>
            <a:xfrm rot="1108789">
              <a:off x="2826761" y="2916548"/>
              <a:ext cx="132268" cy="86315"/>
            </a:xfrm>
            <a:custGeom>
              <a:rect b="b" l="l" r="r" t="t"/>
              <a:pathLst>
                <a:path extrusionOk="0" h="966" w="1337">
                  <a:moveTo>
                    <a:pt x="1095" y="0"/>
                  </a:moveTo>
                  <a:cubicBezTo>
                    <a:pt x="107" y="0"/>
                    <a:pt x="8" y="857"/>
                    <a:pt x="8" y="864"/>
                  </a:cubicBezTo>
                  <a:cubicBezTo>
                    <a:pt x="1" y="914"/>
                    <a:pt x="37" y="958"/>
                    <a:pt x="88" y="965"/>
                  </a:cubicBezTo>
                  <a:lnTo>
                    <a:pt x="95" y="965"/>
                  </a:lnTo>
                  <a:cubicBezTo>
                    <a:pt x="139" y="965"/>
                    <a:pt x="182" y="929"/>
                    <a:pt x="190" y="885"/>
                  </a:cubicBezTo>
                  <a:cubicBezTo>
                    <a:pt x="190" y="851"/>
                    <a:pt x="275" y="183"/>
                    <a:pt x="1096" y="183"/>
                  </a:cubicBezTo>
                  <a:cubicBezTo>
                    <a:pt x="1140" y="183"/>
                    <a:pt x="1186" y="184"/>
                    <a:pt x="1235" y="189"/>
                  </a:cubicBezTo>
                  <a:cubicBezTo>
                    <a:pt x="1286" y="189"/>
                    <a:pt x="1329" y="152"/>
                    <a:pt x="1337" y="101"/>
                  </a:cubicBezTo>
                  <a:cubicBezTo>
                    <a:pt x="1337" y="51"/>
                    <a:pt x="1300" y="7"/>
                    <a:pt x="1249" y="7"/>
                  </a:cubicBezTo>
                  <a:cubicBezTo>
                    <a:pt x="1196" y="3"/>
                    <a:pt x="1144" y="0"/>
                    <a:pt x="1095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65"/>
            <p:cNvSpPr/>
            <p:nvPr/>
          </p:nvSpPr>
          <p:spPr>
            <a:xfrm rot="1108789">
              <a:off x="3152000" y="3060908"/>
              <a:ext cx="146612" cy="126256"/>
            </a:xfrm>
            <a:custGeom>
              <a:rect b="b" l="l" r="r" t="t"/>
              <a:pathLst>
                <a:path extrusionOk="0" h="1413" w="1482">
                  <a:moveTo>
                    <a:pt x="104" y="1"/>
                  </a:moveTo>
                  <a:cubicBezTo>
                    <a:pt x="96" y="1"/>
                    <a:pt x="88" y="2"/>
                    <a:pt x="81" y="4"/>
                  </a:cubicBezTo>
                  <a:cubicBezTo>
                    <a:pt x="30" y="11"/>
                    <a:pt x="1" y="62"/>
                    <a:pt x="15" y="113"/>
                  </a:cubicBezTo>
                  <a:cubicBezTo>
                    <a:pt x="30" y="171"/>
                    <a:pt x="168" y="723"/>
                    <a:pt x="487" y="825"/>
                  </a:cubicBezTo>
                  <a:cubicBezTo>
                    <a:pt x="495" y="830"/>
                    <a:pt x="505" y="832"/>
                    <a:pt x="515" y="832"/>
                  </a:cubicBezTo>
                  <a:cubicBezTo>
                    <a:pt x="531" y="832"/>
                    <a:pt x="549" y="826"/>
                    <a:pt x="567" y="817"/>
                  </a:cubicBezTo>
                  <a:cubicBezTo>
                    <a:pt x="567" y="817"/>
                    <a:pt x="769" y="682"/>
                    <a:pt x="955" y="682"/>
                  </a:cubicBezTo>
                  <a:cubicBezTo>
                    <a:pt x="1014" y="682"/>
                    <a:pt x="1070" y="696"/>
                    <a:pt x="1119" y="730"/>
                  </a:cubicBezTo>
                  <a:cubicBezTo>
                    <a:pt x="1307" y="861"/>
                    <a:pt x="1053" y="1275"/>
                    <a:pt x="1046" y="1275"/>
                  </a:cubicBezTo>
                  <a:cubicBezTo>
                    <a:pt x="1017" y="1318"/>
                    <a:pt x="1032" y="1376"/>
                    <a:pt x="1075" y="1398"/>
                  </a:cubicBezTo>
                  <a:cubicBezTo>
                    <a:pt x="1090" y="1413"/>
                    <a:pt x="1104" y="1413"/>
                    <a:pt x="1126" y="1413"/>
                  </a:cubicBezTo>
                  <a:cubicBezTo>
                    <a:pt x="1155" y="1413"/>
                    <a:pt x="1184" y="1398"/>
                    <a:pt x="1199" y="1376"/>
                  </a:cubicBezTo>
                  <a:cubicBezTo>
                    <a:pt x="1329" y="1166"/>
                    <a:pt x="1482" y="774"/>
                    <a:pt x="1228" y="585"/>
                  </a:cubicBezTo>
                  <a:cubicBezTo>
                    <a:pt x="1143" y="525"/>
                    <a:pt x="1049" y="503"/>
                    <a:pt x="956" y="503"/>
                  </a:cubicBezTo>
                  <a:cubicBezTo>
                    <a:pt x="768" y="503"/>
                    <a:pt x="587" y="592"/>
                    <a:pt x="509" y="636"/>
                  </a:cubicBezTo>
                  <a:cubicBezTo>
                    <a:pt x="342" y="541"/>
                    <a:pt x="218" y="193"/>
                    <a:pt x="189" y="70"/>
                  </a:cubicBezTo>
                  <a:cubicBezTo>
                    <a:pt x="177" y="28"/>
                    <a:pt x="141" y="1"/>
                    <a:pt x="10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65"/>
            <p:cNvSpPr/>
            <p:nvPr/>
          </p:nvSpPr>
          <p:spPr>
            <a:xfrm rot="1108789">
              <a:off x="2701116" y="3159238"/>
              <a:ext cx="247915" cy="177992"/>
            </a:xfrm>
            <a:custGeom>
              <a:rect b="b" l="l" r="r" t="t"/>
              <a:pathLst>
                <a:path extrusionOk="0" h="1992" w="2506">
                  <a:moveTo>
                    <a:pt x="1408" y="1"/>
                  </a:moveTo>
                  <a:cubicBezTo>
                    <a:pt x="1212" y="1"/>
                    <a:pt x="1006" y="49"/>
                    <a:pt x="814" y="150"/>
                  </a:cubicBezTo>
                  <a:cubicBezTo>
                    <a:pt x="255" y="441"/>
                    <a:pt x="0" y="1051"/>
                    <a:pt x="247" y="1523"/>
                  </a:cubicBezTo>
                  <a:cubicBezTo>
                    <a:pt x="403" y="1825"/>
                    <a:pt x="734" y="1992"/>
                    <a:pt x="1098" y="1992"/>
                  </a:cubicBezTo>
                  <a:cubicBezTo>
                    <a:pt x="1294" y="1992"/>
                    <a:pt x="1499" y="1943"/>
                    <a:pt x="1692" y="1842"/>
                  </a:cubicBezTo>
                  <a:cubicBezTo>
                    <a:pt x="2251" y="1552"/>
                    <a:pt x="2505" y="942"/>
                    <a:pt x="2258" y="470"/>
                  </a:cubicBezTo>
                  <a:cubicBezTo>
                    <a:pt x="2102" y="168"/>
                    <a:pt x="1772" y="1"/>
                    <a:pt x="1408" y="1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65"/>
            <p:cNvSpPr/>
            <p:nvPr/>
          </p:nvSpPr>
          <p:spPr>
            <a:xfrm rot="1108789">
              <a:off x="3280085" y="3116666"/>
              <a:ext cx="180347" cy="163784"/>
            </a:xfrm>
            <a:custGeom>
              <a:rect b="b" l="l" r="r" t="t"/>
              <a:pathLst>
                <a:path extrusionOk="0" h="1833" w="1823">
                  <a:moveTo>
                    <a:pt x="752" y="0"/>
                  </a:moveTo>
                  <a:cubicBezTo>
                    <a:pt x="655" y="0"/>
                    <a:pt x="560" y="22"/>
                    <a:pt x="473" y="67"/>
                  </a:cubicBezTo>
                  <a:cubicBezTo>
                    <a:pt x="102" y="263"/>
                    <a:pt x="1" y="793"/>
                    <a:pt x="247" y="1265"/>
                  </a:cubicBezTo>
                  <a:cubicBezTo>
                    <a:pt x="429" y="1618"/>
                    <a:pt x="762" y="1832"/>
                    <a:pt x="1071" y="1832"/>
                  </a:cubicBezTo>
                  <a:cubicBezTo>
                    <a:pt x="1169" y="1832"/>
                    <a:pt x="1264" y="1811"/>
                    <a:pt x="1351" y="1766"/>
                  </a:cubicBezTo>
                  <a:cubicBezTo>
                    <a:pt x="1721" y="1570"/>
                    <a:pt x="1823" y="1040"/>
                    <a:pt x="1576" y="568"/>
                  </a:cubicBezTo>
                  <a:cubicBezTo>
                    <a:pt x="1394" y="215"/>
                    <a:pt x="1061" y="0"/>
                    <a:pt x="752" y="0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65"/>
            <p:cNvSpPr/>
            <p:nvPr/>
          </p:nvSpPr>
          <p:spPr>
            <a:xfrm rot="1108789">
              <a:off x="2889314" y="2466177"/>
              <a:ext cx="694579" cy="477593"/>
            </a:xfrm>
            <a:custGeom>
              <a:rect b="b" l="l" r="r" t="t"/>
              <a:pathLst>
                <a:path extrusionOk="0" h="5345" w="7021">
                  <a:moveTo>
                    <a:pt x="1897" y="0"/>
                  </a:moveTo>
                  <a:cubicBezTo>
                    <a:pt x="672" y="0"/>
                    <a:pt x="160" y="363"/>
                    <a:pt x="0" y="829"/>
                  </a:cubicBezTo>
                  <a:cubicBezTo>
                    <a:pt x="222" y="805"/>
                    <a:pt x="549" y="780"/>
                    <a:pt x="941" y="780"/>
                  </a:cubicBezTo>
                  <a:cubicBezTo>
                    <a:pt x="2822" y="780"/>
                    <a:pt x="6228" y="1351"/>
                    <a:pt x="7020" y="5345"/>
                  </a:cubicBezTo>
                  <a:cubicBezTo>
                    <a:pt x="6890" y="3900"/>
                    <a:pt x="6207" y="365"/>
                    <a:pt x="2643" y="38"/>
                  </a:cubicBezTo>
                  <a:cubicBezTo>
                    <a:pt x="2369" y="12"/>
                    <a:pt x="2121" y="0"/>
                    <a:pt x="1897" y="0"/>
                  </a:cubicBezTo>
                  <a:close/>
                </a:path>
              </a:pathLst>
            </a:custGeom>
            <a:solidFill>
              <a:srgbClr val="3723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65"/>
            <p:cNvSpPr/>
            <p:nvPr/>
          </p:nvSpPr>
          <p:spPr>
            <a:xfrm rot="2566821">
              <a:off x="1059640" y="4250170"/>
              <a:ext cx="27386" cy="74306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65"/>
            <p:cNvSpPr/>
            <p:nvPr/>
          </p:nvSpPr>
          <p:spPr>
            <a:xfrm rot="2566821">
              <a:off x="950776" y="3895376"/>
              <a:ext cx="27386" cy="74306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65"/>
            <p:cNvSpPr/>
            <p:nvPr/>
          </p:nvSpPr>
          <p:spPr>
            <a:xfrm rot="6387601">
              <a:off x="1010841" y="4053643"/>
              <a:ext cx="27528" cy="74257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65"/>
            <p:cNvSpPr/>
            <p:nvPr/>
          </p:nvSpPr>
          <p:spPr>
            <a:xfrm rot="6387601">
              <a:off x="1173630" y="4359137"/>
              <a:ext cx="27528" cy="74257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65"/>
            <p:cNvSpPr/>
            <p:nvPr/>
          </p:nvSpPr>
          <p:spPr>
            <a:xfrm rot="1627278">
              <a:off x="1024128" y="3614591"/>
              <a:ext cx="27639" cy="74197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65"/>
            <p:cNvSpPr/>
            <p:nvPr/>
          </p:nvSpPr>
          <p:spPr>
            <a:xfrm rot="1627278">
              <a:off x="824655" y="3301636"/>
              <a:ext cx="27639" cy="74197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65"/>
            <p:cNvSpPr/>
            <p:nvPr/>
          </p:nvSpPr>
          <p:spPr>
            <a:xfrm rot="5437365">
              <a:off x="924774" y="3438097"/>
              <a:ext cx="27602" cy="74105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65"/>
            <p:cNvSpPr/>
            <p:nvPr/>
          </p:nvSpPr>
          <p:spPr>
            <a:xfrm rot="5437365">
              <a:off x="1163084" y="3689165"/>
              <a:ext cx="27602" cy="74105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65"/>
            <p:cNvSpPr/>
            <p:nvPr/>
          </p:nvSpPr>
          <p:spPr>
            <a:xfrm rot="-869386">
              <a:off x="1112404" y="3829553"/>
              <a:ext cx="27577" cy="74364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65"/>
            <p:cNvSpPr/>
            <p:nvPr/>
          </p:nvSpPr>
          <p:spPr>
            <a:xfrm rot="-869386">
              <a:off x="756799" y="3723369"/>
              <a:ext cx="27577" cy="74364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65"/>
            <p:cNvSpPr/>
            <p:nvPr/>
          </p:nvSpPr>
          <p:spPr>
            <a:xfrm rot="2963922">
              <a:off x="921905" y="3761218"/>
              <a:ext cx="27659" cy="74289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65"/>
            <p:cNvSpPr/>
            <p:nvPr/>
          </p:nvSpPr>
          <p:spPr>
            <a:xfrm rot="2963922">
              <a:off x="1266394" y="3795189"/>
              <a:ext cx="27659" cy="74289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65"/>
            <p:cNvSpPr/>
            <p:nvPr/>
          </p:nvSpPr>
          <p:spPr>
            <a:xfrm rot="2963922">
              <a:off x="847847" y="3574479"/>
              <a:ext cx="27659" cy="74289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65"/>
            <p:cNvSpPr/>
            <p:nvPr/>
          </p:nvSpPr>
          <p:spPr>
            <a:xfrm rot="9272199">
              <a:off x="1352037" y="3983254"/>
              <a:ext cx="27911" cy="74090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65"/>
            <p:cNvSpPr/>
            <p:nvPr/>
          </p:nvSpPr>
          <p:spPr>
            <a:xfrm rot="3016434">
              <a:off x="1203677" y="3998580"/>
              <a:ext cx="27694" cy="74364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65"/>
            <p:cNvSpPr/>
            <p:nvPr/>
          </p:nvSpPr>
          <p:spPr>
            <a:xfrm rot="6826341">
              <a:off x="1301510" y="4121894"/>
              <a:ext cx="27536" cy="74385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74"/>
          <p:cNvSpPr txBox="1"/>
          <p:nvPr>
            <p:ph idx="1" type="body"/>
          </p:nvPr>
        </p:nvSpPr>
        <p:spPr>
          <a:xfrm>
            <a:off x="1955025" y="1010075"/>
            <a:ext cx="51777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know these </a:t>
            </a:r>
            <a:r>
              <a:rPr lang="en"/>
              <a:t>characters</a:t>
            </a:r>
            <a:r>
              <a:rPr lang="en"/>
              <a:t>? How would you describe them? </a:t>
            </a:r>
            <a:endParaRPr/>
          </a:p>
        </p:txBody>
      </p:sp>
      <p:sp>
        <p:nvSpPr>
          <p:cNvPr id="1390" name="Google Shape;1390;p74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Characters</a:t>
            </a:r>
            <a:endParaRPr/>
          </a:p>
        </p:txBody>
      </p:sp>
      <p:pic>
        <p:nvPicPr>
          <p:cNvPr id="1391" name="Google Shape;139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75" y="1467650"/>
            <a:ext cx="1660450" cy="19109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92" name="Google Shape;1392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475" y="2692750"/>
            <a:ext cx="2508176" cy="18575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3" name="Google Shape;1393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5325" y="1634800"/>
            <a:ext cx="2402444" cy="16950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394" name="Google Shape;1394;p74"/>
          <p:cNvGrpSpPr/>
          <p:nvPr/>
        </p:nvGrpSpPr>
        <p:grpSpPr>
          <a:xfrm>
            <a:off x="5995540" y="3723238"/>
            <a:ext cx="860395" cy="978820"/>
            <a:chOff x="7617466" y="1753588"/>
            <a:chExt cx="860395" cy="978820"/>
          </a:xfrm>
        </p:grpSpPr>
        <p:sp>
          <p:nvSpPr>
            <p:cNvPr id="1395" name="Google Shape;1395;p74"/>
            <p:cNvSpPr/>
            <p:nvPr/>
          </p:nvSpPr>
          <p:spPr>
            <a:xfrm>
              <a:off x="7617969" y="1754016"/>
              <a:ext cx="859892" cy="810065"/>
            </a:xfrm>
            <a:custGeom>
              <a:rect b="b" l="l" r="r" t="t"/>
              <a:pathLst>
                <a:path extrusionOk="0" h="54836" w="58209">
                  <a:moveTo>
                    <a:pt x="25420" y="0"/>
                  </a:moveTo>
                  <a:cubicBezTo>
                    <a:pt x="23490" y="0"/>
                    <a:pt x="21538" y="437"/>
                    <a:pt x="19714" y="1349"/>
                  </a:cubicBezTo>
                  <a:cubicBezTo>
                    <a:pt x="13944" y="4218"/>
                    <a:pt x="11208" y="10956"/>
                    <a:pt x="13343" y="17027"/>
                  </a:cubicBezTo>
                  <a:cubicBezTo>
                    <a:pt x="3136" y="18961"/>
                    <a:pt x="0" y="32037"/>
                    <a:pt x="8173" y="38409"/>
                  </a:cubicBezTo>
                  <a:cubicBezTo>
                    <a:pt x="6792" y="46030"/>
                    <a:pt x="12832" y="52257"/>
                    <a:pt x="19712" y="52257"/>
                  </a:cubicBezTo>
                  <a:cubicBezTo>
                    <a:pt x="21474" y="52257"/>
                    <a:pt x="23290" y="51849"/>
                    <a:pt x="25052" y="50951"/>
                  </a:cubicBezTo>
                  <a:cubicBezTo>
                    <a:pt x="26812" y="53577"/>
                    <a:pt x="29568" y="54835"/>
                    <a:pt x="32308" y="54835"/>
                  </a:cubicBezTo>
                  <a:cubicBezTo>
                    <a:pt x="35694" y="54835"/>
                    <a:pt x="39058" y="52915"/>
                    <a:pt x="40496" y="49283"/>
                  </a:cubicBezTo>
                  <a:cubicBezTo>
                    <a:pt x="41253" y="49407"/>
                    <a:pt x="42008" y="49467"/>
                    <a:pt x="42756" y="49467"/>
                  </a:cubicBezTo>
                  <a:cubicBezTo>
                    <a:pt x="48463" y="49467"/>
                    <a:pt x="53713" y="45963"/>
                    <a:pt x="55807" y="40477"/>
                  </a:cubicBezTo>
                  <a:cubicBezTo>
                    <a:pt x="58209" y="34272"/>
                    <a:pt x="55907" y="27267"/>
                    <a:pt x="50336" y="23665"/>
                  </a:cubicBezTo>
                  <a:cubicBezTo>
                    <a:pt x="54929" y="15016"/>
                    <a:pt x="48350" y="5221"/>
                    <a:pt x="39348" y="5221"/>
                  </a:cubicBezTo>
                  <a:cubicBezTo>
                    <a:pt x="38281" y="5221"/>
                    <a:pt x="37180" y="5359"/>
                    <a:pt x="36059" y="5652"/>
                  </a:cubicBezTo>
                  <a:cubicBezTo>
                    <a:pt x="33602" y="2011"/>
                    <a:pt x="29561" y="0"/>
                    <a:pt x="25420" y="0"/>
                  </a:cubicBezTo>
                  <a:close/>
                </a:path>
              </a:pathLst>
            </a:custGeom>
            <a:solidFill>
              <a:srgbClr val="7CD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74"/>
            <p:cNvSpPr/>
            <p:nvPr/>
          </p:nvSpPr>
          <p:spPr>
            <a:xfrm>
              <a:off x="8378821" y="2035610"/>
              <a:ext cx="3472" cy="7903"/>
            </a:xfrm>
            <a:custGeom>
              <a:rect b="b" l="l" r="r" t="t"/>
              <a:pathLst>
                <a:path extrusionOk="0" h="535" w="235">
                  <a:moveTo>
                    <a:pt x="234" y="0"/>
                  </a:moveTo>
                  <a:cubicBezTo>
                    <a:pt x="168" y="167"/>
                    <a:pt x="101" y="301"/>
                    <a:pt x="1" y="434"/>
                  </a:cubicBezTo>
                  <a:lnTo>
                    <a:pt x="168" y="534"/>
                  </a:lnTo>
                  <a:cubicBezTo>
                    <a:pt x="201" y="367"/>
                    <a:pt x="201" y="201"/>
                    <a:pt x="234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74"/>
            <p:cNvSpPr/>
            <p:nvPr/>
          </p:nvSpPr>
          <p:spPr>
            <a:xfrm>
              <a:off x="7617466" y="1753588"/>
              <a:ext cx="839211" cy="810981"/>
            </a:xfrm>
            <a:custGeom>
              <a:rect b="b" l="l" r="r" t="t"/>
              <a:pathLst>
                <a:path extrusionOk="0" h="54898" w="56809">
                  <a:moveTo>
                    <a:pt x="25400" y="0"/>
                  </a:moveTo>
                  <a:cubicBezTo>
                    <a:pt x="17121" y="0"/>
                    <a:pt x="10291" y="8285"/>
                    <a:pt x="13344" y="17056"/>
                  </a:cubicBezTo>
                  <a:cubicBezTo>
                    <a:pt x="3170" y="18990"/>
                    <a:pt x="1" y="32033"/>
                    <a:pt x="8173" y="38438"/>
                  </a:cubicBezTo>
                  <a:cubicBezTo>
                    <a:pt x="6876" y="45625"/>
                    <a:pt x="12382" y="52248"/>
                    <a:pt x="19693" y="52248"/>
                  </a:cubicBezTo>
                  <a:cubicBezTo>
                    <a:pt x="19712" y="52248"/>
                    <a:pt x="19730" y="52248"/>
                    <a:pt x="19748" y="52248"/>
                  </a:cubicBezTo>
                  <a:lnTo>
                    <a:pt x="20649" y="52248"/>
                  </a:lnTo>
                  <a:cubicBezTo>
                    <a:pt x="20782" y="52248"/>
                    <a:pt x="20916" y="52248"/>
                    <a:pt x="21049" y="52214"/>
                  </a:cubicBezTo>
                  <a:lnTo>
                    <a:pt x="21350" y="52181"/>
                  </a:lnTo>
                  <a:lnTo>
                    <a:pt x="21683" y="52114"/>
                  </a:lnTo>
                  <a:lnTo>
                    <a:pt x="22017" y="52081"/>
                  </a:lnTo>
                  <a:lnTo>
                    <a:pt x="22317" y="52014"/>
                  </a:lnTo>
                  <a:lnTo>
                    <a:pt x="22650" y="51947"/>
                  </a:lnTo>
                  <a:lnTo>
                    <a:pt x="22884" y="51847"/>
                  </a:lnTo>
                  <a:cubicBezTo>
                    <a:pt x="23017" y="51814"/>
                    <a:pt x="23151" y="51781"/>
                    <a:pt x="23284" y="51747"/>
                  </a:cubicBezTo>
                  <a:lnTo>
                    <a:pt x="23351" y="51714"/>
                  </a:lnTo>
                  <a:cubicBezTo>
                    <a:pt x="23951" y="51547"/>
                    <a:pt x="24518" y="51280"/>
                    <a:pt x="25086" y="51013"/>
                  </a:cubicBezTo>
                  <a:cubicBezTo>
                    <a:pt x="26831" y="53640"/>
                    <a:pt x="29585" y="54897"/>
                    <a:pt x="32326" y="54897"/>
                  </a:cubicBezTo>
                  <a:cubicBezTo>
                    <a:pt x="35711" y="54897"/>
                    <a:pt x="39077" y="52977"/>
                    <a:pt x="40497" y="49345"/>
                  </a:cubicBezTo>
                  <a:cubicBezTo>
                    <a:pt x="41270" y="49472"/>
                    <a:pt x="42037" y="49534"/>
                    <a:pt x="42792" y="49534"/>
                  </a:cubicBezTo>
                  <a:cubicBezTo>
                    <a:pt x="50374" y="49534"/>
                    <a:pt x="56778" y="43359"/>
                    <a:pt x="56808" y="35502"/>
                  </a:cubicBezTo>
                  <a:cubicBezTo>
                    <a:pt x="56808" y="35102"/>
                    <a:pt x="56808" y="34735"/>
                    <a:pt x="56775" y="34335"/>
                  </a:cubicBezTo>
                  <a:cubicBezTo>
                    <a:pt x="55007" y="39572"/>
                    <a:pt x="50137" y="43074"/>
                    <a:pt x="44633" y="43074"/>
                  </a:cubicBezTo>
                  <a:cubicBezTo>
                    <a:pt x="43932" y="43074"/>
                    <a:pt x="43265" y="43041"/>
                    <a:pt x="42565" y="42908"/>
                  </a:cubicBezTo>
                  <a:cubicBezTo>
                    <a:pt x="41258" y="46221"/>
                    <a:pt x="38204" y="47970"/>
                    <a:pt x="35124" y="47970"/>
                  </a:cubicBezTo>
                  <a:cubicBezTo>
                    <a:pt x="32622" y="47970"/>
                    <a:pt x="30103" y="46816"/>
                    <a:pt x="28488" y="44409"/>
                  </a:cubicBezTo>
                  <a:cubicBezTo>
                    <a:pt x="27001" y="45622"/>
                    <a:pt x="25339" y="46129"/>
                    <a:pt x="23701" y="46129"/>
                  </a:cubicBezTo>
                  <a:cubicBezTo>
                    <a:pt x="18761" y="46129"/>
                    <a:pt x="14027" y="41519"/>
                    <a:pt x="14878" y="37737"/>
                  </a:cubicBezTo>
                  <a:cubicBezTo>
                    <a:pt x="11676" y="37304"/>
                    <a:pt x="9274" y="32600"/>
                    <a:pt x="9274" y="28897"/>
                  </a:cubicBezTo>
                  <a:cubicBezTo>
                    <a:pt x="9274" y="23327"/>
                    <a:pt x="13210" y="18523"/>
                    <a:pt x="18681" y="17456"/>
                  </a:cubicBezTo>
                  <a:cubicBezTo>
                    <a:pt x="15912" y="9450"/>
                    <a:pt x="21850" y="1078"/>
                    <a:pt x="30323" y="1078"/>
                  </a:cubicBezTo>
                  <a:lnTo>
                    <a:pt x="30523" y="1078"/>
                  </a:lnTo>
                  <a:cubicBezTo>
                    <a:pt x="28803" y="338"/>
                    <a:pt x="27072" y="0"/>
                    <a:pt x="25400" y="0"/>
                  </a:cubicBezTo>
                  <a:close/>
                </a:path>
              </a:pathLst>
            </a:custGeom>
            <a:solidFill>
              <a:srgbClr val="65AB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74"/>
            <p:cNvSpPr/>
            <p:nvPr/>
          </p:nvSpPr>
          <p:spPr>
            <a:xfrm>
              <a:off x="8229998" y="1817172"/>
              <a:ext cx="43874" cy="40196"/>
            </a:xfrm>
            <a:custGeom>
              <a:rect b="b" l="l" r="r" t="t"/>
              <a:pathLst>
                <a:path extrusionOk="0" h="2721" w="2970">
                  <a:moveTo>
                    <a:pt x="2735" y="0"/>
                  </a:moveTo>
                  <a:cubicBezTo>
                    <a:pt x="2314" y="0"/>
                    <a:pt x="1420" y="74"/>
                    <a:pt x="801" y="643"/>
                  </a:cubicBezTo>
                  <a:cubicBezTo>
                    <a:pt x="1" y="1377"/>
                    <a:pt x="1" y="2711"/>
                    <a:pt x="1" y="2711"/>
                  </a:cubicBezTo>
                  <a:cubicBezTo>
                    <a:pt x="1" y="2711"/>
                    <a:pt x="98" y="2721"/>
                    <a:pt x="256" y="2721"/>
                  </a:cubicBezTo>
                  <a:cubicBezTo>
                    <a:pt x="690" y="2721"/>
                    <a:pt x="1582" y="2649"/>
                    <a:pt x="2169" y="2111"/>
                  </a:cubicBezTo>
                  <a:cubicBezTo>
                    <a:pt x="2970" y="1377"/>
                    <a:pt x="2970" y="9"/>
                    <a:pt x="2970" y="9"/>
                  </a:cubicBezTo>
                  <a:cubicBezTo>
                    <a:pt x="2970" y="9"/>
                    <a:pt x="2881" y="0"/>
                    <a:pt x="2735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74"/>
            <p:cNvSpPr/>
            <p:nvPr/>
          </p:nvSpPr>
          <p:spPr>
            <a:xfrm>
              <a:off x="7741648" y="2089710"/>
              <a:ext cx="51763" cy="33253"/>
            </a:xfrm>
            <a:custGeom>
              <a:rect b="b" l="l" r="r" t="t"/>
              <a:pathLst>
                <a:path extrusionOk="0" h="2251" w="3504">
                  <a:moveTo>
                    <a:pt x="2374" y="0"/>
                  </a:moveTo>
                  <a:cubicBezTo>
                    <a:pt x="2017" y="0"/>
                    <a:pt x="1622" y="58"/>
                    <a:pt x="1269" y="241"/>
                  </a:cubicBezTo>
                  <a:cubicBezTo>
                    <a:pt x="301" y="775"/>
                    <a:pt x="1" y="2076"/>
                    <a:pt x="1" y="2076"/>
                  </a:cubicBezTo>
                  <a:cubicBezTo>
                    <a:pt x="1" y="2076"/>
                    <a:pt x="497" y="2250"/>
                    <a:pt x="1107" y="2250"/>
                  </a:cubicBezTo>
                  <a:cubicBezTo>
                    <a:pt x="1459" y="2250"/>
                    <a:pt x="1849" y="2192"/>
                    <a:pt x="2203" y="2009"/>
                  </a:cubicBezTo>
                  <a:cubicBezTo>
                    <a:pt x="3170" y="1475"/>
                    <a:pt x="3503" y="175"/>
                    <a:pt x="3503" y="175"/>
                  </a:cubicBezTo>
                  <a:cubicBezTo>
                    <a:pt x="3503" y="175"/>
                    <a:pt x="2994" y="0"/>
                    <a:pt x="2374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74"/>
            <p:cNvSpPr/>
            <p:nvPr/>
          </p:nvSpPr>
          <p:spPr>
            <a:xfrm>
              <a:off x="8208326" y="2177537"/>
              <a:ext cx="43860" cy="42397"/>
            </a:xfrm>
            <a:custGeom>
              <a:rect b="b" l="l" r="r" t="t"/>
              <a:pathLst>
                <a:path extrusionOk="0" h="2870" w="2969">
                  <a:moveTo>
                    <a:pt x="2844" y="0"/>
                  </a:moveTo>
                  <a:cubicBezTo>
                    <a:pt x="2659" y="0"/>
                    <a:pt x="1476" y="28"/>
                    <a:pt x="801" y="734"/>
                  </a:cubicBezTo>
                  <a:cubicBezTo>
                    <a:pt x="0" y="1535"/>
                    <a:pt x="100" y="2869"/>
                    <a:pt x="100" y="2869"/>
                  </a:cubicBezTo>
                  <a:cubicBezTo>
                    <a:pt x="100" y="2869"/>
                    <a:pt x="109" y="2869"/>
                    <a:pt x="125" y="2869"/>
                  </a:cubicBezTo>
                  <a:cubicBezTo>
                    <a:pt x="310" y="2869"/>
                    <a:pt x="1496" y="2841"/>
                    <a:pt x="2202" y="2135"/>
                  </a:cubicBezTo>
                  <a:cubicBezTo>
                    <a:pt x="2969" y="1335"/>
                    <a:pt x="2869" y="0"/>
                    <a:pt x="2869" y="0"/>
                  </a:cubicBezTo>
                  <a:cubicBezTo>
                    <a:pt x="2869" y="0"/>
                    <a:pt x="2860" y="0"/>
                    <a:pt x="2844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74"/>
            <p:cNvSpPr/>
            <p:nvPr/>
          </p:nvSpPr>
          <p:spPr>
            <a:xfrm>
              <a:off x="8152145" y="1939510"/>
              <a:ext cx="41407" cy="51261"/>
            </a:xfrm>
            <a:custGeom>
              <a:rect b="b" l="l" r="r" t="t"/>
              <a:pathLst>
                <a:path extrusionOk="0" h="3470" w="2803">
                  <a:moveTo>
                    <a:pt x="434" y="1"/>
                  </a:moveTo>
                  <a:cubicBezTo>
                    <a:pt x="434" y="1"/>
                    <a:pt x="0" y="1268"/>
                    <a:pt x="534" y="2236"/>
                  </a:cubicBezTo>
                  <a:cubicBezTo>
                    <a:pt x="1068" y="3203"/>
                    <a:pt x="2369" y="3470"/>
                    <a:pt x="2369" y="3470"/>
                  </a:cubicBezTo>
                  <a:cubicBezTo>
                    <a:pt x="2369" y="3470"/>
                    <a:pt x="2802" y="2236"/>
                    <a:pt x="2269" y="1268"/>
                  </a:cubicBezTo>
                  <a:cubicBezTo>
                    <a:pt x="1735" y="3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74"/>
            <p:cNvSpPr/>
            <p:nvPr/>
          </p:nvSpPr>
          <p:spPr>
            <a:xfrm>
              <a:off x="8198960" y="1965142"/>
              <a:ext cx="43874" cy="44362"/>
            </a:xfrm>
            <a:custGeom>
              <a:rect b="b" l="l" r="r" t="t"/>
              <a:pathLst>
                <a:path extrusionOk="0" h="3003" w="2970">
                  <a:moveTo>
                    <a:pt x="2802" y="0"/>
                  </a:moveTo>
                  <a:lnTo>
                    <a:pt x="2802" y="0"/>
                  </a:lnTo>
                  <a:cubicBezTo>
                    <a:pt x="2802" y="0"/>
                    <a:pt x="1468" y="0"/>
                    <a:pt x="734" y="834"/>
                  </a:cubicBezTo>
                  <a:cubicBezTo>
                    <a:pt x="0" y="1668"/>
                    <a:pt x="167" y="3003"/>
                    <a:pt x="167" y="3003"/>
                  </a:cubicBezTo>
                  <a:cubicBezTo>
                    <a:pt x="167" y="3003"/>
                    <a:pt x="1501" y="3003"/>
                    <a:pt x="2235" y="2169"/>
                  </a:cubicBezTo>
                  <a:cubicBezTo>
                    <a:pt x="2969" y="1335"/>
                    <a:pt x="2802" y="0"/>
                    <a:pt x="2802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74"/>
            <p:cNvSpPr/>
            <p:nvPr/>
          </p:nvSpPr>
          <p:spPr>
            <a:xfrm>
              <a:off x="7803251" y="2497084"/>
              <a:ext cx="55692" cy="31052"/>
            </a:xfrm>
            <a:custGeom>
              <a:rect b="b" l="l" r="r" t="t"/>
              <a:pathLst>
                <a:path extrusionOk="0" h="2102" w="3770">
                  <a:moveTo>
                    <a:pt x="2271" y="0"/>
                  </a:moveTo>
                  <a:cubicBezTo>
                    <a:pt x="2028" y="0"/>
                    <a:pt x="1777" y="33"/>
                    <a:pt x="1535" y="119"/>
                  </a:cubicBezTo>
                  <a:cubicBezTo>
                    <a:pt x="501" y="486"/>
                    <a:pt x="1" y="1720"/>
                    <a:pt x="1" y="1720"/>
                  </a:cubicBezTo>
                  <a:cubicBezTo>
                    <a:pt x="1" y="1720"/>
                    <a:pt x="723" y="2102"/>
                    <a:pt x="1529" y="2102"/>
                  </a:cubicBezTo>
                  <a:cubicBezTo>
                    <a:pt x="1763" y="2102"/>
                    <a:pt x="2003" y="2070"/>
                    <a:pt x="2236" y="1987"/>
                  </a:cubicBezTo>
                  <a:cubicBezTo>
                    <a:pt x="3270" y="1587"/>
                    <a:pt x="3770" y="353"/>
                    <a:pt x="3770" y="353"/>
                  </a:cubicBezTo>
                  <a:cubicBezTo>
                    <a:pt x="3770" y="353"/>
                    <a:pt x="3065" y="0"/>
                    <a:pt x="2271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74"/>
            <p:cNvSpPr/>
            <p:nvPr/>
          </p:nvSpPr>
          <p:spPr>
            <a:xfrm>
              <a:off x="7849579" y="2340162"/>
              <a:ext cx="31052" cy="58647"/>
            </a:xfrm>
            <a:custGeom>
              <a:rect b="b" l="l" r="r" t="t"/>
              <a:pathLst>
                <a:path extrusionOk="0" h="3970" w="2102">
                  <a:moveTo>
                    <a:pt x="968" y="0"/>
                  </a:moveTo>
                  <a:cubicBezTo>
                    <a:pt x="968" y="0"/>
                    <a:pt x="0" y="934"/>
                    <a:pt x="67" y="2035"/>
                  </a:cubicBezTo>
                  <a:cubicBezTo>
                    <a:pt x="100" y="3102"/>
                    <a:pt x="1134" y="3970"/>
                    <a:pt x="1134" y="3970"/>
                  </a:cubicBezTo>
                  <a:cubicBezTo>
                    <a:pt x="1134" y="3970"/>
                    <a:pt x="2102" y="3036"/>
                    <a:pt x="2035" y="1935"/>
                  </a:cubicBezTo>
                  <a:cubicBezTo>
                    <a:pt x="2002" y="834"/>
                    <a:pt x="968" y="0"/>
                    <a:pt x="968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74"/>
            <p:cNvSpPr/>
            <p:nvPr/>
          </p:nvSpPr>
          <p:spPr>
            <a:xfrm>
              <a:off x="7894918" y="2121355"/>
              <a:ext cx="43860" cy="46829"/>
            </a:xfrm>
            <a:custGeom>
              <a:rect b="b" l="l" r="r" t="t"/>
              <a:pathLst>
                <a:path extrusionOk="0" h="3170" w="2969">
                  <a:moveTo>
                    <a:pt x="267" y="1"/>
                  </a:moveTo>
                  <a:cubicBezTo>
                    <a:pt x="267" y="1"/>
                    <a:pt x="0" y="1335"/>
                    <a:pt x="701" y="2202"/>
                  </a:cubicBezTo>
                  <a:cubicBezTo>
                    <a:pt x="1368" y="3069"/>
                    <a:pt x="2702" y="3170"/>
                    <a:pt x="2702" y="3170"/>
                  </a:cubicBezTo>
                  <a:cubicBezTo>
                    <a:pt x="2702" y="3170"/>
                    <a:pt x="2969" y="1835"/>
                    <a:pt x="2268" y="968"/>
                  </a:cubicBezTo>
                  <a:cubicBezTo>
                    <a:pt x="1601" y="101"/>
                    <a:pt x="267" y="1"/>
                    <a:pt x="267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74"/>
            <p:cNvSpPr/>
            <p:nvPr/>
          </p:nvSpPr>
          <p:spPr>
            <a:xfrm>
              <a:off x="7879628" y="2176710"/>
              <a:ext cx="52753" cy="32706"/>
            </a:xfrm>
            <a:custGeom>
              <a:rect b="b" l="l" r="r" t="t"/>
              <a:pathLst>
                <a:path extrusionOk="0" h="2214" w="3571">
                  <a:moveTo>
                    <a:pt x="2359" y="1"/>
                  </a:moveTo>
                  <a:cubicBezTo>
                    <a:pt x="2028" y="1"/>
                    <a:pt x="1669" y="56"/>
                    <a:pt x="1335" y="223"/>
                  </a:cubicBezTo>
                  <a:cubicBezTo>
                    <a:pt x="368" y="723"/>
                    <a:pt x="1" y="1991"/>
                    <a:pt x="1" y="1991"/>
                  </a:cubicBezTo>
                  <a:cubicBezTo>
                    <a:pt x="1" y="1991"/>
                    <a:pt x="550" y="2213"/>
                    <a:pt x="1212" y="2213"/>
                  </a:cubicBezTo>
                  <a:cubicBezTo>
                    <a:pt x="1543" y="2213"/>
                    <a:pt x="1902" y="2158"/>
                    <a:pt x="2236" y="1991"/>
                  </a:cubicBezTo>
                  <a:cubicBezTo>
                    <a:pt x="3203" y="1524"/>
                    <a:pt x="3570" y="223"/>
                    <a:pt x="3570" y="223"/>
                  </a:cubicBezTo>
                  <a:cubicBezTo>
                    <a:pt x="3570" y="223"/>
                    <a:pt x="3022" y="1"/>
                    <a:pt x="2359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74"/>
            <p:cNvSpPr/>
            <p:nvPr/>
          </p:nvSpPr>
          <p:spPr>
            <a:xfrm>
              <a:off x="7967837" y="2257106"/>
              <a:ext cx="44864" cy="38615"/>
            </a:xfrm>
            <a:custGeom>
              <a:rect b="b" l="l" r="r" t="t"/>
              <a:pathLst>
                <a:path extrusionOk="0" h="2614" w="3037">
                  <a:moveTo>
                    <a:pt x="2681" y="1"/>
                  </a:moveTo>
                  <a:cubicBezTo>
                    <a:pt x="2228" y="1"/>
                    <a:pt x="1433" y="77"/>
                    <a:pt x="868" y="552"/>
                  </a:cubicBezTo>
                  <a:cubicBezTo>
                    <a:pt x="34" y="1252"/>
                    <a:pt x="1" y="2587"/>
                    <a:pt x="1" y="2587"/>
                  </a:cubicBezTo>
                  <a:cubicBezTo>
                    <a:pt x="1" y="2587"/>
                    <a:pt x="177" y="2613"/>
                    <a:pt x="442" y="2613"/>
                  </a:cubicBezTo>
                  <a:cubicBezTo>
                    <a:pt x="905" y="2613"/>
                    <a:pt x="1638" y="2532"/>
                    <a:pt x="2169" y="2086"/>
                  </a:cubicBezTo>
                  <a:cubicBezTo>
                    <a:pt x="3003" y="1353"/>
                    <a:pt x="3036" y="18"/>
                    <a:pt x="3036" y="18"/>
                  </a:cubicBezTo>
                  <a:cubicBezTo>
                    <a:pt x="3036" y="18"/>
                    <a:pt x="2898" y="1"/>
                    <a:pt x="2681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74"/>
            <p:cNvSpPr/>
            <p:nvPr/>
          </p:nvSpPr>
          <p:spPr>
            <a:xfrm>
              <a:off x="8329553" y="2329806"/>
              <a:ext cx="34996" cy="57672"/>
            </a:xfrm>
            <a:custGeom>
              <a:rect b="b" l="l" r="r" t="t"/>
              <a:pathLst>
                <a:path extrusionOk="0" h="3904" w="2369">
                  <a:moveTo>
                    <a:pt x="1601" y="1"/>
                  </a:moveTo>
                  <a:cubicBezTo>
                    <a:pt x="1601" y="1"/>
                    <a:pt x="434" y="668"/>
                    <a:pt x="234" y="1735"/>
                  </a:cubicBezTo>
                  <a:cubicBezTo>
                    <a:pt x="0" y="2803"/>
                    <a:pt x="801" y="3904"/>
                    <a:pt x="801" y="3904"/>
                  </a:cubicBezTo>
                  <a:cubicBezTo>
                    <a:pt x="801" y="3904"/>
                    <a:pt x="1935" y="3203"/>
                    <a:pt x="2168" y="2136"/>
                  </a:cubicBezTo>
                  <a:cubicBezTo>
                    <a:pt x="2368" y="1068"/>
                    <a:pt x="1601" y="1"/>
                    <a:pt x="1601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74"/>
            <p:cNvSpPr/>
            <p:nvPr/>
          </p:nvSpPr>
          <p:spPr>
            <a:xfrm>
              <a:off x="8405442" y="2160179"/>
              <a:ext cx="52236" cy="32972"/>
            </a:xfrm>
            <a:custGeom>
              <a:rect b="b" l="l" r="r" t="t"/>
              <a:pathLst>
                <a:path extrusionOk="0" h="2232" w="3536">
                  <a:moveTo>
                    <a:pt x="1201" y="0"/>
                  </a:moveTo>
                  <a:cubicBezTo>
                    <a:pt x="549" y="0"/>
                    <a:pt x="0" y="208"/>
                    <a:pt x="0" y="208"/>
                  </a:cubicBezTo>
                  <a:cubicBezTo>
                    <a:pt x="0" y="208"/>
                    <a:pt x="334" y="1509"/>
                    <a:pt x="1301" y="2009"/>
                  </a:cubicBezTo>
                  <a:cubicBezTo>
                    <a:pt x="1635" y="2176"/>
                    <a:pt x="1994" y="2232"/>
                    <a:pt x="2325" y="2232"/>
                  </a:cubicBezTo>
                  <a:cubicBezTo>
                    <a:pt x="2987" y="2232"/>
                    <a:pt x="3536" y="2009"/>
                    <a:pt x="3536" y="2009"/>
                  </a:cubicBezTo>
                  <a:cubicBezTo>
                    <a:pt x="3536" y="2009"/>
                    <a:pt x="3202" y="708"/>
                    <a:pt x="2202" y="208"/>
                  </a:cubicBezTo>
                  <a:cubicBezTo>
                    <a:pt x="1879" y="52"/>
                    <a:pt x="1527" y="0"/>
                    <a:pt x="1201" y="0"/>
                  </a:cubicBezTo>
                  <a:close/>
                </a:path>
              </a:pathLst>
            </a:custGeom>
            <a:solidFill>
              <a:srgbClr val="76AB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74"/>
            <p:cNvSpPr/>
            <p:nvPr/>
          </p:nvSpPr>
          <p:spPr>
            <a:xfrm>
              <a:off x="8391644" y="2120365"/>
              <a:ext cx="42382" cy="48808"/>
            </a:xfrm>
            <a:custGeom>
              <a:rect b="b" l="l" r="r" t="t"/>
              <a:pathLst>
                <a:path extrusionOk="0" h="3304" w="2869">
                  <a:moveTo>
                    <a:pt x="2535" y="1"/>
                  </a:moveTo>
                  <a:cubicBezTo>
                    <a:pt x="2535" y="1"/>
                    <a:pt x="1234" y="168"/>
                    <a:pt x="600" y="1102"/>
                  </a:cubicBezTo>
                  <a:cubicBezTo>
                    <a:pt x="0" y="2002"/>
                    <a:pt x="334" y="3303"/>
                    <a:pt x="334" y="3303"/>
                  </a:cubicBezTo>
                  <a:cubicBezTo>
                    <a:pt x="334" y="3303"/>
                    <a:pt x="1635" y="3136"/>
                    <a:pt x="2268" y="2202"/>
                  </a:cubicBezTo>
                  <a:cubicBezTo>
                    <a:pt x="2869" y="1302"/>
                    <a:pt x="2535" y="1"/>
                    <a:pt x="2535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74"/>
            <p:cNvSpPr/>
            <p:nvPr/>
          </p:nvSpPr>
          <p:spPr>
            <a:xfrm>
              <a:off x="7644087" y="2166694"/>
              <a:ext cx="42885" cy="48306"/>
            </a:xfrm>
            <a:custGeom>
              <a:rect b="b" l="l" r="r" t="t"/>
              <a:pathLst>
                <a:path extrusionOk="0" h="3270" w="2903">
                  <a:moveTo>
                    <a:pt x="300" y="0"/>
                  </a:moveTo>
                  <a:lnTo>
                    <a:pt x="300" y="0"/>
                  </a:lnTo>
                  <a:cubicBezTo>
                    <a:pt x="300" y="1"/>
                    <a:pt x="0" y="1301"/>
                    <a:pt x="634" y="2202"/>
                  </a:cubicBezTo>
                  <a:cubicBezTo>
                    <a:pt x="1234" y="3103"/>
                    <a:pt x="2569" y="3270"/>
                    <a:pt x="2569" y="3270"/>
                  </a:cubicBezTo>
                  <a:cubicBezTo>
                    <a:pt x="2569" y="3270"/>
                    <a:pt x="2902" y="1969"/>
                    <a:pt x="2269" y="1068"/>
                  </a:cubicBezTo>
                  <a:cubicBezTo>
                    <a:pt x="1635" y="167"/>
                    <a:pt x="301" y="1"/>
                    <a:pt x="300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74"/>
            <p:cNvSpPr/>
            <p:nvPr/>
          </p:nvSpPr>
          <p:spPr>
            <a:xfrm>
              <a:off x="7653453" y="2214988"/>
              <a:ext cx="42885" cy="47819"/>
            </a:xfrm>
            <a:custGeom>
              <a:rect b="b" l="l" r="r" t="t"/>
              <a:pathLst>
                <a:path extrusionOk="0" h="3237" w="2903">
                  <a:moveTo>
                    <a:pt x="2602" y="1"/>
                  </a:moveTo>
                  <a:cubicBezTo>
                    <a:pt x="2602" y="1"/>
                    <a:pt x="1268" y="134"/>
                    <a:pt x="634" y="1035"/>
                  </a:cubicBezTo>
                  <a:cubicBezTo>
                    <a:pt x="0" y="1935"/>
                    <a:pt x="300" y="3236"/>
                    <a:pt x="300" y="3236"/>
                  </a:cubicBezTo>
                  <a:cubicBezTo>
                    <a:pt x="300" y="3236"/>
                    <a:pt x="1635" y="3069"/>
                    <a:pt x="2268" y="2202"/>
                  </a:cubicBezTo>
                  <a:cubicBezTo>
                    <a:pt x="2902" y="1301"/>
                    <a:pt x="2602" y="1"/>
                    <a:pt x="2602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74"/>
            <p:cNvSpPr/>
            <p:nvPr/>
          </p:nvSpPr>
          <p:spPr>
            <a:xfrm>
              <a:off x="8082667" y="2369236"/>
              <a:ext cx="100039" cy="93141"/>
            </a:xfrm>
            <a:custGeom>
              <a:rect b="b" l="l" r="r" t="t"/>
              <a:pathLst>
                <a:path extrusionOk="0" h="6305" w="6772">
                  <a:moveTo>
                    <a:pt x="6071" y="0"/>
                  </a:moveTo>
                  <a:lnTo>
                    <a:pt x="0" y="4971"/>
                  </a:lnTo>
                  <a:lnTo>
                    <a:pt x="1234" y="6305"/>
                  </a:lnTo>
                  <a:lnTo>
                    <a:pt x="6772" y="801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74"/>
            <p:cNvSpPr/>
            <p:nvPr/>
          </p:nvSpPr>
          <p:spPr>
            <a:xfrm>
              <a:off x="7950109" y="2416053"/>
              <a:ext cx="132568" cy="123203"/>
            </a:xfrm>
            <a:custGeom>
              <a:rect b="b" l="l" r="r" t="t"/>
              <a:pathLst>
                <a:path extrusionOk="0" h="8340" w="8974">
                  <a:moveTo>
                    <a:pt x="934" y="0"/>
                  </a:moveTo>
                  <a:lnTo>
                    <a:pt x="0" y="1034"/>
                  </a:lnTo>
                  <a:lnTo>
                    <a:pt x="7405" y="8340"/>
                  </a:lnTo>
                  <a:lnTo>
                    <a:pt x="8973" y="66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74"/>
            <p:cNvSpPr/>
            <p:nvPr/>
          </p:nvSpPr>
          <p:spPr>
            <a:xfrm>
              <a:off x="8042248" y="2179502"/>
              <a:ext cx="81323" cy="552905"/>
            </a:xfrm>
            <a:custGeom>
              <a:rect b="b" l="l" r="r" t="t"/>
              <a:pathLst>
                <a:path extrusionOk="0" h="37428" w="5505">
                  <a:moveTo>
                    <a:pt x="2202" y="1"/>
                  </a:moveTo>
                  <a:lnTo>
                    <a:pt x="1" y="37428"/>
                  </a:lnTo>
                  <a:lnTo>
                    <a:pt x="5505" y="37428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75"/>
          <p:cNvSpPr txBox="1"/>
          <p:nvPr>
            <p:ph idx="1" type="body"/>
          </p:nvPr>
        </p:nvSpPr>
        <p:spPr>
          <a:xfrm>
            <a:off x="1766550" y="954325"/>
            <a:ext cx="5610900" cy="9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will you set your story?</a:t>
            </a:r>
            <a:r>
              <a:rPr lang="en"/>
              <a:t> How would you describe the setting?</a:t>
            </a:r>
            <a:endParaRPr/>
          </a:p>
        </p:txBody>
      </p:sp>
      <p:sp>
        <p:nvSpPr>
          <p:cNvPr id="1421" name="Google Shape;1421;p75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Setting</a:t>
            </a:r>
            <a:endParaRPr/>
          </a:p>
        </p:txBody>
      </p:sp>
      <p:pic>
        <p:nvPicPr>
          <p:cNvPr id="1422" name="Google Shape;1422;p75"/>
          <p:cNvPicPr preferRelativeResize="0"/>
          <p:nvPr/>
        </p:nvPicPr>
        <p:blipFill rotWithShape="1">
          <a:blip r:embed="rId3">
            <a:alphaModFix/>
          </a:blip>
          <a:srcRect b="0" l="14812" r="14819" t="0"/>
          <a:stretch/>
        </p:blipFill>
        <p:spPr>
          <a:xfrm>
            <a:off x="1766550" y="1571600"/>
            <a:ext cx="2217199" cy="16420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23" name="Google Shape;1423;p75"/>
          <p:cNvPicPr preferRelativeResize="0"/>
          <p:nvPr/>
        </p:nvPicPr>
        <p:blipFill rotWithShape="1">
          <a:blip r:embed="rId4">
            <a:alphaModFix/>
          </a:blip>
          <a:srcRect b="0" l="10984" r="0" t="0"/>
          <a:stretch/>
        </p:blipFill>
        <p:spPr>
          <a:xfrm>
            <a:off x="4757075" y="1571599"/>
            <a:ext cx="2504151" cy="16420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24" name="Google Shape;1424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6863" y="3324725"/>
            <a:ext cx="3350275" cy="17524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425" name="Google Shape;1425;p75"/>
          <p:cNvGrpSpPr/>
          <p:nvPr/>
        </p:nvGrpSpPr>
        <p:grpSpPr>
          <a:xfrm>
            <a:off x="1639937" y="3618740"/>
            <a:ext cx="696253" cy="1164442"/>
            <a:chOff x="4573338" y="1550715"/>
            <a:chExt cx="696253" cy="1164442"/>
          </a:xfrm>
        </p:grpSpPr>
        <p:sp>
          <p:nvSpPr>
            <p:cNvPr id="1426" name="Google Shape;1426;p75"/>
            <p:cNvSpPr/>
            <p:nvPr/>
          </p:nvSpPr>
          <p:spPr>
            <a:xfrm>
              <a:off x="4573338" y="2617602"/>
              <a:ext cx="696253" cy="97555"/>
            </a:xfrm>
            <a:custGeom>
              <a:rect b="b" l="l" r="r" t="t"/>
              <a:pathLst>
                <a:path extrusionOk="0" h="2832" w="20212">
                  <a:moveTo>
                    <a:pt x="10106" y="1"/>
                  </a:moveTo>
                  <a:cubicBezTo>
                    <a:pt x="4523" y="1"/>
                    <a:pt x="1" y="632"/>
                    <a:pt x="1" y="1416"/>
                  </a:cubicBezTo>
                  <a:cubicBezTo>
                    <a:pt x="1" y="2200"/>
                    <a:pt x="4523" y="2832"/>
                    <a:pt x="10106" y="2832"/>
                  </a:cubicBezTo>
                  <a:cubicBezTo>
                    <a:pt x="15689" y="2832"/>
                    <a:pt x="20211" y="2200"/>
                    <a:pt x="20211" y="1416"/>
                  </a:cubicBezTo>
                  <a:cubicBezTo>
                    <a:pt x="20211" y="632"/>
                    <a:pt x="15689" y="1"/>
                    <a:pt x="10106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75"/>
            <p:cNvSpPr/>
            <p:nvPr/>
          </p:nvSpPr>
          <p:spPr>
            <a:xfrm>
              <a:off x="4646120" y="1983018"/>
              <a:ext cx="511670" cy="275637"/>
            </a:xfrm>
            <a:custGeom>
              <a:rect b="b" l="l" r="r" t="t"/>
              <a:pathLst>
                <a:path extrusionOk="0" h="16293" w="30245">
                  <a:moveTo>
                    <a:pt x="18572" y="0"/>
                  </a:moveTo>
                  <a:cubicBezTo>
                    <a:pt x="17235" y="0"/>
                    <a:pt x="15867" y="183"/>
                    <a:pt x="14560" y="487"/>
                  </a:cubicBezTo>
                  <a:lnTo>
                    <a:pt x="10912" y="1368"/>
                  </a:lnTo>
                  <a:cubicBezTo>
                    <a:pt x="8937" y="1794"/>
                    <a:pt x="7083" y="2614"/>
                    <a:pt x="5441" y="3769"/>
                  </a:cubicBezTo>
                  <a:cubicBezTo>
                    <a:pt x="3040" y="5532"/>
                    <a:pt x="91" y="7630"/>
                    <a:pt x="61" y="9514"/>
                  </a:cubicBezTo>
                  <a:cubicBezTo>
                    <a:pt x="0" y="11612"/>
                    <a:pt x="2949" y="14408"/>
                    <a:pt x="2949" y="14408"/>
                  </a:cubicBezTo>
                  <a:lnTo>
                    <a:pt x="5532" y="11216"/>
                  </a:lnTo>
                  <a:cubicBezTo>
                    <a:pt x="5532" y="11216"/>
                    <a:pt x="4955" y="10669"/>
                    <a:pt x="5076" y="10092"/>
                  </a:cubicBezTo>
                  <a:cubicBezTo>
                    <a:pt x="5228" y="9484"/>
                    <a:pt x="8602" y="7660"/>
                    <a:pt x="8663" y="7630"/>
                  </a:cubicBezTo>
                  <a:lnTo>
                    <a:pt x="8785" y="16292"/>
                  </a:lnTo>
                  <a:lnTo>
                    <a:pt x="22706" y="14499"/>
                  </a:lnTo>
                  <a:lnTo>
                    <a:pt x="20061" y="5350"/>
                  </a:lnTo>
                  <a:cubicBezTo>
                    <a:pt x="20153" y="5350"/>
                    <a:pt x="24712" y="6110"/>
                    <a:pt x="25016" y="7387"/>
                  </a:cubicBezTo>
                  <a:cubicBezTo>
                    <a:pt x="25107" y="7751"/>
                    <a:pt x="24347" y="9545"/>
                    <a:pt x="24347" y="9545"/>
                  </a:cubicBezTo>
                  <a:lnTo>
                    <a:pt x="27478" y="11733"/>
                  </a:lnTo>
                  <a:cubicBezTo>
                    <a:pt x="27478" y="11733"/>
                    <a:pt x="30244" y="6991"/>
                    <a:pt x="28967" y="5046"/>
                  </a:cubicBezTo>
                  <a:cubicBezTo>
                    <a:pt x="26627" y="1459"/>
                    <a:pt x="20730" y="0"/>
                    <a:pt x="18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75"/>
            <p:cNvSpPr/>
            <p:nvPr/>
          </p:nvSpPr>
          <p:spPr>
            <a:xfrm>
              <a:off x="4956387" y="1995451"/>
              <a:ext cx="23972" cy="72356"/>
            </a:xfrm>
            <a:custGeom>
              <a:rect b="b" l="l" r="r" t="t"/>
              <a:pathLst>
                <a:path extrusionOk="0" h="4277" w="1417">
                  <a:moveTo>
                    <a:pt x="90" y="1"/>
                  </a:moveTo>
                  <a:cubicBezTo>
                    <a:pt x="45" y="1"/>
                    <a:pt x="1" y="33"/>
                    <a:pt x="18" y="86"/>
                  </a:cubicBezTo>
                  <a:cubicBezTo>
                    <a:pt x="444" y="1454"/>
                    <a:pt x="717" y="2974"/>
                    <a:pt x="1325" y="4250"/>
                  </a:cubicBezTo>
                  <a:cubicBezTo>
                    <a:pt x="1335" y="4269"/>
                    <a:pt x="1347" y="4276"/>
                    <a:pt x="1360" y="4276"/>
                  </a:cubicBezTo>
                  <a:cubicBezTo>
                    <a:pt x="1388" y="4276"/>
                    <a:pt x="1417" y="4241"/>
                    <a:pt x="1417" y="4220"/>
                  </a:cubicBezTo>
                  <a:cubicBezTo>
                    <a:pt x="1204" y="2822"/>
                    <a:pt x="596" y="1393"/>
                    <a:pt x="170" y="56"/>
                  </a:cubicBezTo>
                  <a:cubicBezTo>
                    <a:pt x="158" y="17"/>
                    <a:pt x="123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75"/>
            <p:cNvSpPr/>
            <p:nvPr/>
          </p:nvSpPr>
          <p:spPr>
            <a:xfrm>
              <a:off x="4982405" y="2016326"/>
              <a:ext cx="19252" cy="52664"/>
            </a:xfrm>
            <a:custGeom>
              <a:rect b="b" l="l" r="r" t="t"/>
              <a:pathLst>
                <a:path extrusionOk="0" h="3113" w="1138">
                  <a:moveTo>
                    <a:pt x="996" y="0"/>
                  </a:moveTo>
                  <a:cubicBezTo>
                    <a:pt x="972" y="0"/>
                    <a:pt x="951" y="12"/>
                    <a:pt x="942" y="38"/>
                  </a:cubicBezTo>
                  <a:cubicBezTo>
                    <a:pt x="486" y="1010"/>
                    <a:pt x="182" y="2013"/>
                    <a:pt x="0" y="3077"/>
                  </a:cubicBezTo>
                  <a:cubicBezTo>
                    <a:pt x="0" y="3095"/>
                    <a:pt x="30" y="3112"/>
                    <a:pt x="56" y="3112"/>
                  </a:cubicBezTo>
                  <a:cubicBezTo>
                    <a:pt x="75" y="3112"/>
                    <a:pt x="91" y="3103"/>
                    <a:pt x="91" y="3077"/>
                  </a:cubicBezTo>
                  <a:cubicBezTo>
                    <a:pt x="274" y="2074"/>
                    <a:pt x="638" y="1071"/>
                    <a:pt x="1094" y="159"/>
                  </a:cubicBezTo>
                  <a:cubicBezTo>
                    <a:pt x="1138" y="72"/>
                    <a:pt x="1057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75"/>
            <p:cNvSpPr/>
            <p:nvPr/>
          </p:nvSpPr>
          <p:spPr>
            <a:xfrm>
              <a:off x="4761035" y="2030232"/>
              <a:ext cx="37303" cy="77313"/>
            </a:xfrm>
            <a:custGeom>
              <a:rect b="b" l="l" r="r" t="t"/>
              <a:pathLst>
                <a:path extrusionOk="0" h="4570" w="2205">
                  <a:moveTo>
                    <a:pt x="1698" y="0"/>
                  </a:moveTo>
                  <a:cubicBezTo>
                    <a:pt x="1640" y="0"/>
                    <a:pt x="1578" y="52"/>
                    <a:pt x="1597" y="127"/>
                  </a:cubicBezTo>
                  <a:cubicBezTo>
                    <a:pt x="1900" y="1434"/>
                    <a:pt x="2022" y="2802"/>
                    <a:pt x="1931" y="4170"/>
                  </a:cubicBezTo>
                  <a:cubicBezTo>
                    <a:pt x="1475" y="3197"/>
                    <a:pt x="867" y="2285"/>
                    <a:pt x="138" y="1526"/>
                  </a:cubicBezTo>
                  <a:cubicBezTo>
                    <a:pt x="123" y="1511"/>
                    <a:pt x="107" y="1505"/>
                    <a:pt x="91" y="1505"/>
                  </a:cubicBezTo>
                  <a:cubicBezTo>
                    <a:pt x="42" y="1505"/>
                    <a:pt x="0" y="1563"/>
                    <a:pt x="46" y="1586"/>
                  </a:cubicBezTo>
                  <a:cubicBezTo>
                    <a:pt x="776" y="2437"/>
                    <a:pt x="1384" y="3410"/>
                    <a:pt x="1809" y="4444"/>
                  </a:cubicBezTo>
                  <a:cubicBezTo>
                    <a:pt x="1840" y="4474"/>
                    <a:pt x="1870" y="4504"/>
                    <a:pt x="1900" y="4504"/>
                  </a:cubicBezTo>
                  <a:cubicBezTo>
                    <a:pt x="1915" y="4547"/>
                    <a:pt x="1955" y="4569"/>
                    <a:pt x="1997" y="4569"/>
                  </a:cubicBezTo>
                  <a:cubicBezTo>
                    <a:pt x="2046" y="4569"/>
                    <a:pt x="2097" y="4539"/>
                    <a:pt x="2113" y="4474"/>
                  </a:cubicBezTo>
                  <a:cubicBezTo>
                    <a:pt x="2204" y="2985"/>
                    <a:pt x="2113" y="1495"/>
                    <a:pt x="1779" y="67"/>
                  </a:cubicBezTo>
                  <a:cubicBezTo>
                    <a:pt x="1767" y="20"/>
                    <a:pt x="1734" y="0"/>
                    <a:pt x="16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75"/>
            <p:cNvSpPr/>
            <p:nvPr/>
          </p:nvSpPr>
          <p:spPr>
            <a:xfrm>
              <a:off x="4680055" y="2589764"/>
              <a:ext cx="190271" cy="81830"/>
            </a:xfrm>
            <a:custGeom>
              <a:rect b="b" l="l" r="r" t="t"/>
              <a:pathLst>
                <a:path extrusionOk="0" h="4837" w="11247">
                  <a:moveTo>
                    <a:pt x="5593" y="0"/>
                  </a:moveTo>
                  <a:cubicBezTo>
                    <a:pt x="5593" y="0"/>
                    <a:pt x="4225" y="578"/>
                    <a:pt x="2858" y="1338"/>
                  </a:cubicBezTo>
                  <a:cubicBezTo>
                    <a:pt x="1490" y="2067"/>
                    <a:pt x="92" y="3009"/>
                    <a:pt x="31" y="3769"/>
                  </a:cubicBezTo>
                  <a:cubicBezTo>
                    <a:pt x="0" y="3921"/>
                    <a:pt x="61" y="4104"/>
                    <a:pt x="152" y="4225"/>
                  </a:cubicBezTo>
                  <a:cubicBezTo>
                    <a:pt x="452" y="4666"/>
                    <a:pt x="1362" y="4836"/>
                    <a:pt x="2535" y="4836"/>
                  </a:cubicBezTo>
                  <a:cubicBezTo>
                    <a:pt x="5402" y="4836"/>
                    <a:pt x="9842" y="3822"/>
                    <a:pt x="10791" y="3283"/>
                  </a:cubicBezTo>
                  <a:cubicBezTo>
                    <a:pt x="11095" y="3131"/>
                    <a:pt x="11247" y="2797"/>
                    <a:pt x="11156" y="2462"/>
                  </a:cubicBezTo>
                  <a:cubicBezTo>
                    <a:pt x="11034" y="1459"/>
                    <a:pt x="9636" y="91"/>
                    <a:pt x="9636" y="91"/>
                  </a:cubicBezTo>
                  <a:lnTo>
                    <a:pt x="5593" y="0"/>
                  </a:ln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75"/>
            <p:cNvSpPr/>
            <p:nvPr/>
          </p:nvSpPr>
          <p:spPr>
            <a:xfrm>
              <a:off x="4727134" y="2605851"/>
              <a:ext cx="52190" cy="16072"/>
            </a:xfrm>
            <a:custGeom>
              <a:rect b="b" l="l" r="r" t="t"/>
              <a:pathLst>
                <a:path extrusionOk="0" h="950" w="3085">
                  <a:moveTo>
                    <a:pt x="1384" y="1"/>
                  </a:moveTo>
                  <a:cubicBezTo>
                    <a:pt x="1017" y="1"/>
                    <a:pt x="648" y="52"/>
                    <a:pt x="318" y="113"/>
                  </a:cubicBezTo>
                  <a:cubicBezTo>
                    <a:pt x="1" y="171"/>
                    <a:pt x="121" y="665"/>
                    <a:pt x="419" y="665"/>
                  </a:cubicBezTo>
                  <a:cubicBezTo>
                    <a:pt x="435" y="665"/>
                    <a:pt x="452" y="663"/>
                    <a:pt x="470" y="660"/>
                  </a:cubicBezTo>
                  <a:cubicBezTo>
                    <a:pt x="735" y="604"/>
                    <a:pt x="1077" y="549"/>
                    <a:pt x="1416" y="549"/>
                  </a:cubicBezTo>
                  <a:cubicBezTo>
                    <a:pt x="1816" y="549"/>
                    <a:pt x="2213" y="626"/>
                    <a:pt x="2476" y="873"/>
                  </a:cubicBezTo>
                  <a:cubicBezTo>
                    <a:pt x="2530" y="927"/>
                    <a:pt x="2592" y="949"/>
                    <a:pt x="2654" y="949"/>
                  </a:cubicBezTo>
                  <a:cubicBezTo>
                    <a:pt x="2873" y="949"/>
                    <a:pt x="3084" y="667"/>
                    <a:pt x="2871" y="478"/>
                  </a:cubicBezTo>
                  <a:cubicBezTo>
                    <a:pt x="2471" y="114"/>
                    <a:pt x="1930" y="1"/>
                    <a:pt x="1384" y="1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75"/>
            <p:cNvSpPr/>
            <p:nvPr/>
          </p:nvSpPr>
          <p:spPr>
            <a:xfrm>
              <a:off x="4706073" y="2619892"/>
              <a:ext cx="56031" cy="15632"/>
            </a:xfrm>
            <a:custGeom>
              <a:rect b="b" l="l" r="r" t="t"/>
              <a:pathLst>
                <a:path extrusionOk="0" h="924" w="3312">
                  <a:moveTo>
                    <a:pt x="1226" y="0"/>
                  </a:moveTo>
                  <a:cubicBezTo>
                    <a:pt x="921" y="0"/>
                    <a:pt x="616" y="34"/>
                    <a:pt x="317" y="104"/>
                  </a:cubicBezTo>
                  <a:cubicBezTo>
                    <a:pt x="1" y="190"/>
                    <a:pt x="92" y="656"/>
                    <a:pt x="410" y="656"/>
                  </a:cubicBezTo>
                  <a:cubicBezTo>
                    <a:pt x="429" y="656"/>
                    <a:pt x="448" y="654"/>
                    <a:pt x="469" y="651"/>
                  </a:cubicBezTo>
                  <a:cubicBezTo>
                    <a:pt x="727" y="589"/>
                    <a:pt x="988" y="558"/>
                    <a:pt x="1250" y="558"/>
                  </a:cubicBezTo>
                  <a:cubicBezTo>
                    <a:pt x="1758" y="558"/>
                    <a:pt x="2267" y="673"/>
                    <a:pt x="2748" y="894"/>
                  </a:cubicBezTo>
                  <a:cubicBezTo>
                    <a:pt x="2792" y="914"/>
                    <a:pt x="2836" y="923"/>
                    <a:pt x="2877" y="923"/>
                  </a:cubicBezTo>
                  <a:cubicBezTo>
                    <a:pt x="3144" y="923"/>
                    <a:pt x="3312" y="540"/>
                    <a:pt x="3022" y="408"/>
                  </a:cubicBezTo>
                  <a:cubicBezTo>
                    <a:pt x="2470" y="142"/>
                    <a:pt x="1850" y="0"/>
                    <a:pt x="1226" y="0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75"/>
            <p:cNvSpPr/>
            <p:nvPr/>
          </p:nvSpPr>
          <p:spPr>
            <a:xfrm>
              <a:off x="4680055" y="2631412"/>
              <a:ext cx="190271" cy="40179"/>
            </a:xfrm>
            <a:custGeom>
              <a:rect b="b" l="l" r="r" t="t"/>
              <a:pathLst>
                <a:path extrusionOk="0" h="2375" w="11247">
                  <a:moveTo>
                    <a:pt x="11156" y="0"/>
                  </a:moveTo>
                  <a:lnTo>
                    <a:pt x="11156" y="0"/>
                  </a:lnTo>
                  <a:cubicBezTo>
                    <a:pt x="7870" y="1204"/>
                    <a:pt x="4992" y="1519"/>
                    <a:pt x="2884" y="1519"/>
                  </a:cubicBezTo>
                  <a:cubicBezTo>
                    <a:pt x="1639" y="1519"/>
                    <a:pt x="663" y="1409"/>
                    <a:pt x="31" y="1307"/>
                  </a:cubicBezTo>
                  <a:lnTo>
                    <a:pt x="31" y="1307"/>
                  </a:lnTo>
                  <a:cubicBezTo>
                    <a:pt x="0" y="1459"/>
                    <a:pt x="61" y="1642"/>
                    <a:pt x="152" y="1763"/>
                  </a:cubicBezTo>
                  <a:cubicBezTo>
                    <a:pt x="452" y="2204"/>
                    <a:pt x="1362" y="2374"/>
                    <a:pt x="2535" y="2374"/>
                  </a:cubicBezTo>
                  <a:cubicBezTo>
                    <a:pt x="5402" y="2374"/>
                    <a:pt x="9842" y="1360"/>
                    <a:pt x="10791" y="821"/>
                  </a:cubicBezTo>
                  <a:cubicBezTo>
                    <a:pt x="11095" y="669"/>
                    <a:pt x="11247" y="335"/>
                    <a:pt x="11156" y="0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75"/>
            <p:cNvSpPr/>
            <p:nvPr/>
          </p:nvSpPr>
          <p:spPr>
            <a:xfrm>
              <a:off x="5011197" y="2581525"/>
              <a:ext cx="189764" cy="81830"/>
            </a:xfrm>
            <a:custGeom>
              <a:rect b="b" l="l" r="r" t="t"/>
              <a:pathLst>
                <a:path extrusionOk="0" h="4837" w="11217">
                  <a:moveTo>
                    <a:pt x="5654" y="1"/>
                  </a:moveTo>
                  <a:lnTo>
                    <a:pt x="1611" y="92"/>
                  </a:lnTo>
                  <a:cubicBezTo>
                    <a:pt x="1611" y="92"/>
                    <a:pt x="213" y="1460"/>
                    <a:pt x="61" y="2463"/>
                  </a:cubicBezTo>
                  <a:cubicBezTo>
                    <a:pt x="0" y="2797"/>
                    <a:pt x="152" y="3132"/>
                    <a:pt x="456" y="3284"/>
                  </a:cubicBezTo>
                  <a:cubicBezTo>
                    <a:pt x="1405" y="3823"/>
                    <a:pt x="5845" y="4837"/>
                    <a:pt x="8712" y="4837"/>
                  </a:cubicBezTo>
                  <a:cubicBezTo>
                    <a:pt x="9885" y="4837"/>
                    <a:pt x="10795" y="4667"/>
                    <a:pt x="11095" y="4226"/>
                  </a:cubicBezTo>
                  <a:cubicBezTo>
                    <a:pt x="11186" y="4104"/>
                    <a:pt x="11216" y="3922"/>
                    <a:pt x="11186" y="3770"/>
                  </a:cubicBezTo>
                  <a:cubicBezTo>
                    <a:pt x="11125" y="3010"/>
                    <a:pt x="9757" y="2068"/>
                    <a:pt x="8389" y="1338"/>
                  </a:cubicBezTo>
                  <a:cubicBezTo>
                    <a:pt x="7022" y="578"/>
                    <a:pt x="5654" y="1"/>
                    <a:pt x="5654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75"/>
            <p:cNvSpPr/>
            <p:nvPr/>
          </p:nvSpPr>
          <p:spPr>
            <a:xfrm>
              <a:off x="5107333" y="2600540"/>
              <a:ext cx="48875" cy="21891"/>
            </a:xfrm>
            <a:custGeom>
              <a:rect b="b" l="l" r="r" t="t"/>
              <a:pathLst>
                <a:path extrusionOk="0" h="1294" w="2889">
                  <a:moveTo>
                    <a:pt x="2551" y="0"/>
                  </a:moveTo>
                  <a:cubicBezTo>
                    <a:pt x="2543" y="0"/>
                    <a:pt x="2533" y="1"/>
                    <a:pt x="2524" y="1"/>
                  </a:cubicBezTo>
                  <a:cubicBezTo>
                    <a:pt x="1673" y="32"/>
                    <a:pt x="822" y="184"/>
                    <a:pt x="214" y="822"/>
                  </a:cubicBezTo>
                  <a:cubicBezTo>
                    <a:pt x="1" y="1012"/>
                    <a:pt x="194" y="1294"/>
                    <a:pt x="404" y="1294"/>
                  </a:cubicBezTo>
                  <a:cubicBezTo>
                    <a:pt x="464" y="1294"/>
                    <a:pt x="525" y="1271"/>
                    <a:pt x="579" y="1217"/>
                  </a:cubicBezTo>
                  <a:cubicBezTo>
                    <a:pt x="1095" y="670"/>
                    <a:pt x="1825" y="549"/>
                    <a:pt x="2524" y="549"/>
                  </a:cubicBezTo>
                  <a:cubicBezTo>
                    <a:pt x="2879" y="549"/>
                    <a:pt x="2889" y="0"/>
                    <a:pt x="2551" y="0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75"/>
            <p:cNvSpPr/>
            <p:nvPr/>
          </p:nvSpPr>
          <p:spPr>
            <a:xfrm>
              <a:off x="5086780" y="2590237"/>
              <a:ext cx="54001" cy="23465"/>
            </a:xfrm>
            <a:custGeom>
              <a:rect b="b" l="l" r="r" t="t"/>
              <a:pathLst>
                <a:path extrusionOk="0" h="1387" w="3192">
                  <a:moveTo>
                    <a:pt x="2679" y="1"/>
                  </a:moveTo>
                  <a:cubicBezTo>
                    <a:pt x="1779" y="1"/>
                    <a:pt x="912" y="333"/>
                    <a:pt x="213" y="945"/>
                  </a:cubicBezTo>
                  <a:cubicBezTo>
                    <a:pt x="0" y="1110"/>
                    <a:pt x="192" y="1386"/>
                    <a:pt x="417" y="1386"/>
                  </a:cubicBezTo>
                  <a:cubicBezTo>
                    <a:pt x="481" y="1386"/>
                    <a:pt x="548" y="1364"/>
                    <a:pt x="608" y="1310"/>
                  </a:cubicBezTo>
                  <a:cubicBezTo>
                    <a:pt x="1186" y="819"/>
                    <a:pt x="1928" y="547"/>
                    <a:pt x="2678" y="547"/>
                  </a:cubicBezTo>
                  <a:cubicBezTo>
                    <a:pt x="2717" y="547"/>
                    <a:pt x="2757" y="548"/>
                    <a:pt x="2797" y="550"/>
                  </a:cubicBezTo>
                  <a:cubicBezTo>
                    <a:pt x="3162" y="550"/>
                    <a:pt x="3192" y="3"/>
                    <a:pt x="2797" y="3"/>
                  </a:cubicBezTo>
                  <a:cubicBezTo>
                    <a:pt x="2757" y="1"/>
                    <a:pt x="2718" y="1"/>
                    <a:pt x="2679" y="1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75"/>
            <p:cNvSpPr/>
            <p:nvPr/>
          </p:nvSpPr>
          <p:spPr>
            <a:xfrm>
              <a:off x="5011197" y="2623174"/>
              <a:ext cx="189764" cy="40179"/>
            </a:xfrm>
            <a:custGeom>
              <a:rect b="b" l="l" r="r" t="t"/>
              <a:pathLst>
                <a:path extrusionOk="0" h="2375" w="11217">
                  <a:moveTo>
                    <a:pt x="61" y="1"/>
                  </a:moveTo>
                  <a:lnTo>
                    <a:pt x="61" y="1"/>
                  </a:lnTo>
                  <a:cubicBezTo>
                    <a:pt x="0" y="335"/>
                    <a:pt x="152" y="670"/>
                    <a:pt x="456" y="822"/>
                  </a:cubicBezTo>
                  <a:cubicBezTo>
                    <a:pt x="1405" y="1361"/>
                    <a:pt x="5845" y="2375"/>
                    <a:pt x="8712" y="2375"/>
                  </a:cubicBezTo>
                  <a:cubicBezTo>
                    <a:pt x="9885" y="2375"/>
                    <a:pt x="10795" y="2205"/>
                    <a:pt x="11095" y="1764"/>
                  </a:cubicBezTo>
                  <a:cubicBezTo>
                    <a:pt x="11186" y="1642"/>
                    <a:pt x="11216" y="1460"/>
                    <a:pt x="11186" y="1308"/>
                  </a:cubicBezTo>
                  <a:lnTo>
                    <a:pt x="11186" y="1308"/>
                  </a:lnTo>
                  <a:cubicBezTo>
                    <a:pt x="10565" y="1410"/>
                    <a:pt x="9592" y="1520"/>
                    <a:pt x="8346" y="1520"/>
                  </a:cubicBezTo>
                  <a:cubicBezTo>
                    <a:pt x="6237" y="1520"/>
                    <a:pt x="3347" y="1205"/>
                    <a:pt x="61" y="1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75"/>
            <p:cNvSpPr/>
            <p:nvPr/>
          </p:nvSpPr>
          <p:spPr>
            <a:xfrm>
              <a:off x="4823507" y="1943941"/>
              <a:ext cx="86922" cy="88005"/>
            </a:xfrm>
            <a:custGeom>
              <a:rect b="b" l="l" r="r" t="t"/>
              <a:pathLst>
                <a:path extrusionOk="0" h="5202" w="5138">
                  <a:moveTo>
                    <a:pt x="4287" y="0"/>
                  </a:moveTo>
                  <a:lnTo>
                    <a:pt x="1" y="1216"/>
                  </a:lnTo>
                  <a:cubicBezTo>
                    <a:pt x="153" y="1490"/>
                    <a:pt x="487" y="4134"/>
                    <a:pt x="487" y="4134"/>
                  </a:cubicBezTo>
                  <a:lnTo>
                    <a:pt x="2220" y="5107"/>
                  </a:lnTo>
                  <a:cubicBezTo>
                    <a:pt x="2383" y="5170"/>
                    <a:pt x="2555" y="5201"/>
                    <a:pt x="2725" y="5201"/>
                  </a:cubicBezTo>
                  <a:cubicBezTo>
                    <a:pt x="3124" y="5201"/>
                    <a:pt x="3514" y="5031"/>
                    <a:pt x="3770" y="4712"/>
                  </a:cubicBezTo>
                  <a:lnTo>
                    <a:pt x="5138" y="3040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AF6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75"/>
            <p:cNvSpPr/>
            <p:nvPr/>
          </p:nvSpPr>
          <p:spPr>
            <a:xfrm>
              <a:off x="4650231" y="1931321"/>
              <a:ext cx="78176" cy="67924"/>
            </a:xfrm>
            <a:custGeom>
              <a:rect b="b" l="l" r="r" t="t"/>
              <a:pathLst>
                <a:path extrusionOk="0" h="4015" w="4621">
                  <a:moveTo>
                    <a:pt x="3339" y="0"/>
                  </a:moveTo>
                  <a:cubicBezTo>
                    <a:pt x="2668" y="0"/>
                    <a:pt x="1390" y="110"/>
                    <a:pt x="821" y="898"/>
                  </a:cubicBezTo>
                  <a:cubicBezTo>
                    <a:pt x="0" y="1993"/>
                    <a:pt x="821" y="3999"/>
                    <a:pt x="821" y="3999"/>
                  </a:cubicBezTo>
                  <a:cubicBezTo>
                    <a:pt x="821" y="3999"/>
                    <a:pt x="984" y="4015"/>
                    <a:pt x="1237" y="4015"/>
                  </a:cubicBezTo>
                  <a:cubicBezTo>
                    <a:pt x="1905" y="4015"/>
                    <a:pt x="3205" y="3903"/>
                    <a:pt x="3800" y="3087"/>
                  </a:cubicBezTo>
                  <a:cubicBezTo>
                    <a:pt x="4621" y="1993"/>
                    <a:pt x="3770" y="17"/>
                    <a:pt x="3770" y="17"/>
                  </a:cubicBezTo>
                  <a:cubicBezTo>
                    <a:pt x="3770" y="17"/>
                    <a:pt x="3600" y="0"/>
                    <a:pt x="3339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75"/>
            <p:cNvSpPr/>
            <p:nvPr/>
          </p:nvSpPr>
          <p:spPr>
            <a:xfrm>
              <a:off x="4617836" y="1977368"/>
              <a:ext cx="77144" cy="73033"/>
            </a:xfrm>
            <a:custGeom>
              <a:rect b="b" l="l" r="r" t="t"/>
              <a:pathLst>
                <a:path extrusionOk="0" h="4317" w="4560">
                  <a:moveTo>
                    <a:pt x="3466" y="0"/>
                  </a:moveTo>
                  <a:cubicBezTo>
                    <a:pt x="3466" y="0"/>
                    <a:pt x="1308" y="61"/>
                    <a:pt x="639" y="1246"/>
                  </a:cubicBezTo>
                  <a:cubicBezTo>
                    <a:pt x="1" y="2462"/>
                    <a:pt x="1064" y="4316"/>
                    <a:pt x="1064" y="4316"/>
                  </a:cubicBezTo>
                  <a:cubicBezTo>
                    <a:pt x="1064" y="4316"/>
                    <a:pt x="3222" y="4255"/>
                    <a:pt x="3891" y="3070"/>
                  </a:cubicBezTo>
                  <a:cubicBezTo>
                    <a:pt x="4560" y="1854"/>
                    <a:pt x="3466" y="0"/>
                    <a:pt x="3466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75"/>
            <p:cNvSpPr/>
            <p:nvPr/>
          </p:nvSpPr>
          <p:spPr>
            <a:xfrm>
              <a:off x="4582294" y="2036491"/>
              <a:ext cx="73608" cy="80781"/>
            </a:xfrm>
            <a:custGeom>
              <a:rect b="b" l="l" r="r" t="t"/>
              <a:pathLst>
                <a:path extrusionOk="0" h="4775" w="4351">
                  <a:moveTo>
                    <a:pt x="3713" y="1"/>
                  </a:moveTo>
                  <a:cubicBezTo>
                    <a:pt x="3713" y="1"/>
                    <a:pt x="947" y="1551"/>
                    <a:pt x="399" y="2827"/>
                  </a:cubicBezTo>
                  <a:cubicBezTo>
                    <a:pt x="0" y="3736"/>
                    <a:pt x="1704" y="4775"/>
                    <a:pt x="2867" y="4775"/>
                  </a:cubicBezTo>
                  <a:cubicBezTo>
                    <a:pt x="3298" y="4775"/>
                    <a:pt x="3656" y="4632"/>
                    <a:pt x="3804" y="4286"/>
                  </a:cubicBezTo>
                  <a:cubicBezTo>
                    <a:pt x="4351" y="3040"/>
                    <a:pt x="3713" y="1"/>
                    <a:pt x="3713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75"/>
            <p:cNvSpPr/>
            <p:nvPr/>
          </p:nvSpPr>
          <p:spPr>
            <a:xfrm>
              <a:off x="4618868" y="2035476"/>
              <a:ext cx="41668" cy="26950"/>
            </a:xfrm>
            <a:custGeom>
              <a:rect b="b" l="l" r="r" t="t"/>
              <a:pathLst>
                <a:path extrusionOk="0" h="1593" w="2463">
                  <a:moveTo>
                    <a:pt x="609" y="1"/>
                  </a:moveTo>
                  <a:cubicBezTo>
                    <a:pt x="436" y="1"/>
                    <a:pt x="309" y="84"/>
                    <a:pt x="213" y="304"/>
                  </a:cubicBezTo>
                  <a:cubicBezTo>
                    <a:pt x="0" y="820"/>
                    <a:pt x="274" y="1124"/>
                    <a:pt x="943" y="1398"/>
                  </a:cubicBezTo>
                  <a:cubicBezTo>
                    <a:pt x="1220" y="1524"/>
                    <a:pt x="1456" y="1593"/>
                    <a:pt x="1652" y="1593"/>
                  </a:cubicBezTo>
                  <a:cubicBezTo>
                    <a:pt x="1928" y="1593"/>
                    <a:pt x="2125" y="1457"/>
                    <a:pt x="2250" y="1155"/>
                  </a:cubicBezTo>
                  <a:cubicBezTo>
                    <a:pt x="2462" y="668"/>
                    <a:pt x="2128" y="577"/>
                    <a:pt x="1459" y="273"/>
                  </a:cubicBezTo>
                  <a:cubicBezTo>
                    <a:pt x="1093" y="123"/>
                    <a:pt x="817" y="1"/>
                    <a:pt x="6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75"/>
            <p:cNvSpPr/>
            <p:nvPr/>
          </p:nvSpPr>
          <p:spPr>
            <a:xfrm>
              <a:off x="4974691" y="1865955"/>
              <a:ext cx="75604" cy="61563"/>
            </a:xfrm>
            <a:custGeom>
              <a:rect b="b" l="l" r="r" t="t"/>
              <a:pathLst>
                <a:path extrusionOk="0" h="3639" w="4469">
                  <a:moveTo>
                    <a:pt x="2201" y="1"/>
                  </a:moveTo>
                  <a:cubicBezTo>
                    <a:pt x="1114" y="1"/>
                    <a:pt x="0" y="811"/>
                    <a:pt x="0" y="811"/>
                  </a:cubicBezTo>
                  <a:cubicBezTo>
                    <a:pt x="0" y="811"/>
                    <a:pt x="304" y="2939"/>
                    <a:pt x="1550" y="3486"/>
                  </a:cubicBezTo>
                  <a:cubicBezTo>
                    <a:pt x="1779" y="3594"/>
                    <a:pt x="2025" y="3638"/>
                    <a:pt x="2274" y="3638"/>
                  </a:cubicBezTo>
                  <a:cubicBezTo>
                    <a:pt x="3346" y="3638"/>
                    <a:pt x="4468" y="2817"/>
                    <a:pt x="4468" y="2817"/>
                  </a:cubicBezTo>
                  <a:cubicBezTo>
                    <a:pt x="4468" y="2817"/>
                    <a:pt x="4134" y="689"/>
                    <a:pt x="2918" y="142"/>
                  </a:cubicBezTo>
                  <a:cubicBezTo>
                    <a:pt x="2689" y="42"/>
                    <a:pt x="2446" y="1"/>
                    <a:pt x="2201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75"/>
            <p:cNvSpPr/>
            <p:nvPr/>
          </p:nvSpPr>
          <p:spPr>
            <a:xfrm>
              <a:off x="5028671" y="1891922"/>
              <a:ext cx="70986" cy="61681"/>
            </a:xfrm>
            <a:custGeom>
              <a:rect b="b" l="l" r="r" t="t"/>
              <a:pathLst>
                <a:path extrusionOk="0" h="3646" w="4196">
                  <a:moveTo>
                    <a:pt x="1993" y="1"/>
                  </a:moveTo>
                  <a:cubicBezTo>
                    <a:pt x="1004" y="1"/>
                    <a:pt x="1" y="553"/>
                    <a:pt x="1" y="553"/>
                  </a:cubicBezTo>
                  <a:cubicBezTo>
                    <a:pt x="1" y="553"/>
                    <a:pt x="62" y="2680"/>
                    <a:pt x="1217" y="3379"/>
                  </a:cubicBezTo>
                  <a:cubicBezTo>
                    <a:pt x="1516" y="3574"/>
                    <a:pt x="1868" y="3645"/>
                    <a:pt x="2223" y="3645"/>
                  </a:cubicBezTo>
                  <a:cubicBezTo>
                    <a:pt x="3198" y="3645"/>
                    <a:pt x="4195" y="3106"/>
                    <a:pt x="4195" y="3106"/>
                  </a:cubicBezTo>
                  <a:cubicBezTo>
                    <a:pt x="4195" y="3106"/>
                    <a:pt x="4165" y="978"/>
                    <a:pt x="2979" y="249"/>
                  </a:cubicBezTo>
                  <a:cubicBezTo>
                    <a:pt x="2681" y="68"/>
                    <a:pt x="2338" y="1"/>
                    <a:pt x="1993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75"/>
            <p:cNvSpPr/>
            <p:nvPr/>
          </p:nvSpPr>
          <p:spPr>
            <a:xfrm>
              <a:off x="5085240" y="1936734"/>
              <a:ext cx="86804" cy="66063"/>
            </a:xfrm>
            <a:custGeom>
              <a:rect b="b" l="l" r="r" t="t"/>
              <a:pathLst>
                <a:path extrusionOk="0" h="3905" w="513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03" y="2949"/>
                    <a:pt x="2098" y="3770"/>
                  </a:cubicBezTo>
                  <a:cubicBezTo>
                    <a:pt x="2226" y="3863"/>
                    <a:pt x="2368" y="3904"/>
                    <a:pt x="2516" y="3904"/>
                  </a:cubicBezTo>
                  <a:cubicBezTo>
                    <a:pt x="3633" y="3904"/>
                    <a:pt x="5130" y="1546"/>
                    <a:pt x="4164" y="821"/>
                  </a:cubicBezTo>
                  <a:cubicBezTo>
                    <a:pt x="307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75"/>
            <p:cNvSpPr/>
            <p:nvPr/>
          </p:nvSpPr>
          <p:spPr>
            <a:xfrm>
              <a:off x="5077526" y="1927295"/>
              <a:ext cx="35493" cy="34156"/>
            </a:xfrm>
            <a:custGeom>
              <a:rect b="b" l="l" r="r" t="t"/>
              <a:pathLst>
                <a:path extrusionOk="0" h="2019" w="2098">
                  <a:moveTo>
                    <a:pt x="1362" y="0"/>
                  </a:moveTo>
                  <a:cubicBezTo>
                    <a:pt x="1116" y="0"/>
                    <a:pt x="926" y="291"/>
                    <a:pt x="639" y="711"/>
                  </a:cubicBezTo>
                  <a:cubicBezTo>
                    <a:pt x="243" y="1258"/>
                    <a:pt x="0" y="1531"/>
                    <a:pt x="426" y="1866"/>
                  </a:cubicBezTo>
                  <a:cubicBezTo>
                    <a:pt x="569" y="1968"/>
                    <a:pt x="706" y="2019"/>
                    <a:pt x="839" y="2019"/>
                  </a:cubicBezTo>
                  <a:cubicBezTo>
                    <a:pt x="1101" y="2019"/>
                    <a:pt x="1349" y="1823"/>
                    <a:pt x="1611" y="1440"/>
                  </a:cubicBezTo>
                  <a:cubicBezTo>
                    <a:pt x="2037" y="863"/>
                    <a:pt x="2098" y="468"/>
                    <a:pt x="1672" y="133"/>
                  </a:cubicBezTo>
                  <a:cubicBezTo>
                    <a:pt x="1556" y="42"/>
                    <a:pt x="1455" y="0"/>
                    <a:pt x="1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75"/>
            <p:cNvSpPr/>
            <p:nvPr/>
          </p:nvSpPr>
          <p:spPr>
            <a:xfrm>
              <a:off x="4618343" y="1868459"/>
              <a:ext cx="83843" cy="76247"/>
            </a:xfrm>
            <a:custGeom>
              <a:rect b="b" l="l" r="r" t="t"/>
              <a:pathLst>
                <a:path extrusionOk="0" h="4507" w="4956">
                  <a:moveTo>
                    <a:pt x="2121" y="1"/>
                  </a:moveTo>
                  <a:cubicBezTo>
                    <a:pt x="1025" y="1"/>
                    <a:pt x="171" y="735"/>
                    <a:pt x="92" y="1788"/>
                  </a:cubicBezTo>
                  <a:cubicBezTo>
                    <a:pt x="1" y="3003"/>
                    <a:pt x="1004" y="4189"/>
                    <a:pt x="2311" y="4462"/>
                  </a:cubicBezTo>
                  <a:cubicBezTo>
                    <a:pt x="2474" y="4492"/>
                    <a:pt x="2634" y="4506"/>
                    <a:pt x="2790" y="4506"/>
                  </a:cubicBezTo>
                  <a:cubicBezTo>
                    <a:pt x="3908" y="4506"/>
                    <a:pt x="4784" y="3767"/>
                    <a:pt x="4864" y="2699"/>
                  </a:cubicBezTo>
                  <a:cubicBezTo>
                    <a:pt x="4955" y="1484"/>
                    <a:pt x="3952" y="298"/>
                    <a:pt x="2645" y="55"/>
                  </a:cubicBezTo>
                  <a:cubicBezTo>
                    <a:pt x="2466" y="18"/>
                    <a:pt x="2291" y="1"/>
                    <a:pt x="2121" y="1"/>
                  </a:cubicBezTo>
                  <a:close/>
                </a:path>
              </a:pathLst>
            </a:custGeom>
            <a:solidFill>
              <a:srgbClr val="AF6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75"/>
            <p:cNvSpPr/>
            <p:nvPr/>
          </p:nvSpPr>
          <p:spPr>
            <a:xfrm>
              <a:off x="4636343" y="1884800"/>
              <a:ext cx="43732" cy="31382"/>
            </a:xfrm>
            <a:custGeom>
              <a:rect b="b" l="l" r="r" t="t"/>
              <a:pathLst>
                <a:path extrusionOk="0" fill="none" h="1855" w="2585">
                  <a:moveTo>
                    <a:pt x="2584" y="1855"/>
                  </a:moveTo>
                  <a:cubicBezTo>
                    <a:pt x="2493" y="1673"/>
                    <a:pt x="1825" y="1"/>
                    <a:pt x="1" y="822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75"/>
            <p:cNvSpPr/>
            <p:nvPr/>
          </p:nvSpPr>
          <p:spPr>
            <a:xfrm>
              <a:off x="4649199" y="1899721"/>
              <a:ext cx="21621" cy="20589"/>
            </a:xfrm>
            <a:custGeom>
              <a:rect b="b" l="l" r="r" t="t"/>
              <a:pathLst>
                <a:path extrusionOk="0" fill="none" h="1217" w="1278">
                  <a:moveTo>
                    <a:pt x="1" y="1216"/>
                  </a:moveTo>
                  <a:cubicBezTo>
                    <a:pt x="1" y="1216"/>
                    <a:pt x="274" y="0"/>
                    <a:pt x="1277" y="183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75"/>
            <p:cNvSpPr/>
            <p:nvPr/>
          </p:nvSpPr>
          <p:spPr>
            <a:xfrm>
              <a:off x="4966452" y="1801740"/>
              <a:ext cx="86922" cy="77787"/>
            </a:xfrm>
            <a:custGeom>
              <a:rect b="b" l="l" r="r" t="t"/>
              <a:pathLst>
                <a:path extrusionOk="0" h="4598" w="5138">
                  <a:moveTo>
                    <a:pt x="2912" y="0"/>
                  </a:moveTo>
                  <a:cubicBezTo>
                    <a:pt x="2628" y="0"/>
                    <a:pt x="2332" y="54"/>
                    <a:pt x="2037" y="169"/>
                  </a:cubicBezTo>
                  <a:cubicBezTo>
                    <a:pt x="791" y="625"/>
                    <a:pt x="1" y="1962"/>
                    <a:pt x="305" y="3148"/>
                  </a:cubicBezTo>
                  <a:cubicBezTo>
                    <a:pt x="512" y="4048"/>
                    <a:pt x="1298" y="4597"/>
                    <a:pt x="2209" y="4597"/>
                  </a:cubicBezTo>
                  <a:cubicBezTo>
                    <a:pt x="2499" y="4597"/>
                    <a:pt x="2801" y="4542"/>
                    <a:pt x="3101" y="4425"/>
                  </a:cubicBezTo>
                  <a:cubicBezTo>
                    <a:pt x="4378" y="3969"/>
                    <a:pt x="5138" y="2631"/>
                    <a:pt x="4864" y="1446"/>
                  </a:cubicBezTo>
                  <a:cubicBezTo>
                    <a:pt x="4632" y="563"/>
                    <a:pt x="3832" y="0"/>
                    <a:pt x="2912" y="0"/>
                  </a:cubicBezTo>
                  <a:close/>
                </a:path>
              </a:pathLst>
            </a:custGeom>
            <a:solidFill>
              <a:srgbClr val="AF6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75"/>
            <p:cNvSpPr/>
            <p:nvPr/>
          </p:nvSpPr>
          <p:spPr>
            <a:xfrm>
              <a:off x="4992165" y="1820534"/>
              <a:ext cx="39621" cy="32921"/>
            </a:xfrm>
            <a:custGeom>
              <a:rect b="b" l="l" r="r" t="t"/>
              <a:pathLst>
                <a:path extrusionOk="0" fill="none" h="1946" w="2342">
                  <a:moveTo>
                    <a:pt x="1" y="1946"/>
                  </a:moveTo>
                  <a:cubicBezTo>
                    <a:pt x="61" y="1763"/>
                    <a:pt x="426" y="0"/>
                    <a:pt x="2341" y="517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75"/>
            <p:cNvSpPr/>
            <p:nvPr/>
          </p:nvSpPr>
          <p:spPr>
            <a:xfrm>
              <a:off x="4998847" y="1837654"/>
              <a:ext cx="24192" cy="14769"/>
            </a:xfrm>
            <a:custGeom>
              <a:rect b="b" l="l" r="r" t="t"/>
              <a:pathLst>
                <a:path extrusionOk="0" h="873" w="1430">
                  <a:moveTo>
                    <a:pt x="326" y="0"/>
                  </a:moveTo>
                  <a:cubicBezTo>
                    <a:pt x="225" y="0"/>
                    <a:pt x="117" y="16"/>
                    <a:pt x="1" y="52"/>
                  </a:cubicBezTo>
                  <a:lnTo>
                    <a:pt x="1429" y="873"/>
                  </a:lnTo>
                  <a:cubicBezTo>
                    <a:pt x="1429" y="873"/>
                    <a:pt x="1076" y="0"/>
                    <a:pt x="326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75"/>
            <p:cNvSpPr/>
            <p:nvPr/>
          </p:nvSpPr>
          <p:spPr>
            <a:xfrm>
              <a:off x="4597265" y="1577579"/>
              <a:ext cx="412432" cy="401994"/>
            </a:xfrm>
            <a:custGeom>
              <a:rect b="b" l="l" r="r" t="t"/>
              <a:pathLst>
                <a:path extrusionOk="0" h="23762" w="24379">
                  <a:moveTo>
                    <a:pt x="12769" y="1"/>
                  </a:moveTo>
                  <a:cubicBezTo>
                    <a:pt x="11491" y="1"/>
                    <a:pt x="10186" y="229"/>
                    <a:pt x="8907" y="715"/>
                  </a:cubicBezTo>
                  <a:cubicBezTo>
                    <a:pt x="2584" y="3146"/>
                    <a:pt x="1" y="10685"/>
                    <a:pt x="3496" y="16460"/>
                  </a:cubicBezTo>
                  <a:cubicBezTo>
                    <a:pt x="4074" y="17432"/>
                    <a:pt x="4469" y="18527"/>
                    <a:pt x="4621" y="19651"/>
                  </a:cubicBezTo>
                  <a:cubicBezTo>
                    <a:pt x="4894" y="21362"/>
                    <a:pt x="6259" y="23761"/>
                    <a:pt x="11193" y="23761"/>
                  </a:cubicBezTo>
                  <a:cubicBezTo>
                    <a:pt x="12307" y="23761"/>
                    <a:pt x="13602" y="23639"/>
                    <a:pt x="15107" y="23359"/>
                  </a:cubicBezTo>
                  <a:cubicBezTo>
                    <a:pt x="23892" y="21718"/>
                    <a:pt x="24378" y="18162"/>
                    <a:pt x="23740" y="16125"/>
                  </a:cubicBezTo>
                  <a:cubicBezTo>
                    <a:pt x="23375" y="14970"/>
                    <a:pt x="23284" y="13754"/>
                    <a:pt x="23497" y="12539"/>
                  </a:cubicBezTo>
                  <a:cubicBezTo>
                    <a:pt x="23679" y="11323"/>
                    <a:pt x="23679" y="10077"/>
                    <a:pt x="23436" y="8861"/>
                  </a:cubicBezTo>
                  <a:cubicBezTo>
                    <a:pt x="22442" y="3551"/>
                    <a:pt x="17811" y="1"/>
                    <a:pt x="12769" y="1"/>
                  </a:cubicBez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75"/>
            <p:cNvSpPr/>
            <p:nvPr/>
          </p:nvSpPr>
          <p:spPr>
            <a:xfrm>
              <a:off x="4806540" y="1894882"/>
              <a:ext cx="77668" cy="44747"/>
            </a:xfrm>
            <a:custGeom>
              <a:rect b="b" l="l" r="r" t="t"/>
              <a:pathLst>
                <a:path extrusionOk="0" h="2645" w="4591">
                  <a:moveTo>
                    <a:pt x="3909" y="0"/>
                  </a:moveTo>
                  <a:cubicBezTo>
                    <a:pt x="3853" y="0"/>
                    <a:pt x="3804" y="22"/>
                    <a:pt x="3739" y="43"/>
                  </a:cubicBezTo>
                  <a:cubicBezTo>
                    <a:pt x="3739" y="43"/>
                    <a:pt x="2119" y="622"/>
                    <a:pt x="855" y="622"/>
                  </a:cubicBezTo>
                  <a:cubicBezTo>
                    <a:pt x="823" y="622"/>
                    <a:pt x="792" y="621"/>
                    <a:pt x="761" y="621"/>
                  </a:cubicBezTo>
                  <a:cubicBezTo>
                    <a:pt x="730" y="616"/>
                    <a:pt x="699" y="613"/>
                    <a:pt x="668" y="613"/>
                  </a:cubicBezTo>
                  <a:cubicBezTo>
                    <a:pt x="510" y="613"/>
                    <a:pt x="345" y="676"/>
                    <a:pt x="244" y="803"/>
                  </a:cubicBezTo>
                  <a:cubicBezTo>
                    <a:pt x="1" y="1168"/>
                    <a:pt x="31" y="1654"/>
                    <a:pt x="366" y="1958"/>
                  </a:cubicBezTo>
                  <a:cubicBezTo>
                    <a:pt x="640" y="2332"/>
                    <a:pt x="1179" y="2644"/>
                    <a:pt x="1968" y="2644"/>
                  </a:cubicBezTo>
                  <a:cubicBezTo>
                    <a:pt x="2141" y="2644"/>
                    <a:pt x="2326" y="2629"/>
                    <a:pt x="2524" y="2596"/>
                  </a:cubicBezTo>
                  <a:cubicBezTo>
                    <a:pt x="3010" y="2505"/>
                    <a:pt x="3466" y="2292"/>
                    <a:pt x="3800" y="1958"/>
                  </a:cubicBezTo>
                  <a:cubicBezTo>
                    <a:pt x="4591" y="1198"/>
                    <a:pt x="4530" y="74"/>
                    <a:pt x="3983" y="13"/>
                  </a:cubicBezTo>
                  <a:cubicBezTo>
                    <a:pt x="3956" y="4"/>
                    <a:pt x="3932" y="0"/>
                    <a:pt x="3909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75"/>
            <p:cNvSpPr/>
            <p:nvPr/>
          </p:nvSpPr>
          <p:spPr>
            <a:xfrm>
              <a:off x="4810651" y="1894882"/>
              <a:ext cx="63271" cy="17290"/>
            </a:xfrm>
            <a:custGeom>
              <a:rect b="b" l="l" r="r" t="t"/>
              <a:pathLst>
                <a:path extrusionOk="0" h="1022" w="3740">
                  <a:moveTo>
                    <a:pt x="3660" y="0"/>
                  </a:moveTo>
                  <a:cubicBezTo>
                    <a:pt x="3598" y="0"/>
                    <a:pt x="3539" y="22"/>
                    <a:pt x="3496" y="43"/>
                  </a:cubicBezTo>
                  <a:cubicBezTo>
                    <a:pt x="3496" y="43"/>
                    <a:pt x="1847" y="622"/>
                    <a:pt x="581" y="622"/>
                  </a:cubicBezTo>
                  <a:cubicBezTo>
                    <a:pt x="550" y="622"/>
                    <a:pt x="518" y="621"/>
                    <a:pt x="487" y="621"/>
                  </a:cubicBezTo>
                  <a:cubicBezTo>
                    <a:pt x="457" y="616"/>
                    <a:pt x="426" y="613"/>
                    <a:pt x="396" y="613"/>
                  </a:cubicBezTo>
                  <a:cubicBezTo>
                    <a:pt x="246" y="613"/>
                    <a:pt x="102" y="676"/>
                    <a:pt x="1" y="803"/>
                  </a:cubicBezTo>
                  <a:cubicBezTo>
                    <a:pt x="414" y="949"/>
                    <a:pt x="842" y="1022"/>
                    <a:pt x="1269" y="1022"/>
                  </a:cubicBezTo>
                  <a:cubicBezTo>
                    <a:pt x="1910" y="1022"/>
                    <a:pt x="2548" y="858"/>
                    <a:pt x="3132" y="529"/>
                  </a:cubicBezTo>
                  <a:cubicBezTo>
                    <a:pt x="3375" y="408"/>
                    <a:pt x="3588" y="226"/>
                    <a:pt x="3740" y="13"/>
                  </a:cubicBezTo>
                  <a:cubicBezTo>
                    <a:pt x="3713" y="4"/>
                    <a:pt x="3686" y="0"/>
                    <a:pt x="3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75"/>
            <p:cNvSpPr/>
            <p:nvPr/>
          </p:nvSpPr>
          <p:spPr>
            <a:xfrm>
              <a:off x="4812715" y="1918498"/>
              <a:ext cx="58129" cy="21130"/>
            </a:xfrm>
            <a:custGeom>
              <a:rect b="b" l="l" r="r" t="t"/>
              <a:pathLst>
                <a:path extrusionOk="0" h="1249" w="3436">
                  <a:moveTo>
                    <a:pt x="1682" y="1"/>
                  </a:moveTo>
                  <a:cubicBezTo>
                    <a:pt x="1373" y="1"/>
                    <a:pt x="1061" y="48"/>
                    <a:pt x="760" y="137"/>
                  </a:cubicBezTo>
                  <a:cubicBezTo>
                    <a:pt x="487" y="228"/>
                    <a:pt x="213" y="380"/>
                    <a:pt x="1" y="562"/>
                  </a:cubicBezTo>
                  <a:cubicBezTo>
                    <a:pt x="275" y="936"/>
                    <a:pt x="814" y="1248"/>
                    <a:pt x="1603" y="1248"/>
                  </a:cubicBezTo>
                  <a:cubicBezTo>
                    <a:pt x="1776" y="1248"/>
                    <a:pt x="1961" y="1233"/>
                    <a:pt x="2159" y="1200"/>
                  </a:cubicBezTo>
                  <a:cubicBezTo>
                    <a:pt x="2645" y="1109"/>
                    <a:pt x="3101" y="896"/>
                    <a:pt x="3435" y="562"/>
                  </a:cubicBezTo>
                  <a:cubicBezTo>
                    <a:pt x="3344" y="471"/>
                    <a:pt x="3222" y="380"/>
                    <a:pt x="3101" y="319"/>
                  </a:cubicBezTo>
                  <a:cubicBezTo>
                    <a:pt x="2858" y="197"/>
                    <a:pt x="2615" y="106"/>
                    <a:pt x="2341" y="76"/>
                  </a:cubicBezTo>
                  <a:cubicBezTo>
                    <a:pt x="2125" y="25"/>
                    <a:pt x="1904" y="1"/>
                    <a:pt x="1682" y="1"/>
                  </a:cubicBezTo>
                  <a:close/>
                </a:path>
              </a:pathLst>
            </a:custGeom>
            <a:solidFill>
              <a:srgbClr val="BA3E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75"/>
            <p:cNvSpPr/>
            <p:nvPr/>
          </p:nvSpPr>
          <p:spPr>
            <a:xfrm>
              <a:off x="4592647" y="1655835"/>
              <a:ext cx="400589" cy="224377"/>
            </a:xfrm>
            <a:custGeom>
              <a:rect b="b" l="l" r="r" t="t"/>
              <a:pathLst>
                <a:path extrusionOk="0" h="13263" w="23679">
                  <a:moveTo>
                    <a:pt x="13529" y="0"/>
                  </a:moveTo>
                  <a:cubicBezTo>
                    <a:pt x="12696" y="0"/>
                    <a:pt x="11795" y="52"/>
                    <a:pt x="10821" y="162"/>
                  </a:cubicBezTo>
                  <a:cubicBezTo>
                    <a:pt x="0" y="1378"/>
                    <a:pt x="4620" y="13262"/>
                    <a:pt x="4620" y="13262"/>
                  </a:cubicBezTo>
                  <a:lnTo>
                    <a:pt x="5684" y="9828"/>
                  </a:lnTo>
                  <a:cubicBezTo>
                    <a:pt x="10669" y="8703"/>
                    <a:pt x="12675" y="3870"/>
                    <a:pt x="12675" y="3870"/>
                  </a:cubicBezTo>
                  <a:cubicBezTo>
                    <a:pt x="14810" y="6171"/>
                    <a:pt x="19979" y="6272"/>
                    <a:pt x="20871" y="6272"/>
                  </a:cubicBezTo>
                  <a:cubicBezTo>
                    <a:pt x="20957" y="6272"/>
                    <a:pt x="21004" y="6271"/>
                    <a:pt x="21004" y="6271"/>
                  </a:cubicBezTo>
                  <a:cubicBezTo>
                    <a:pt x="21763" y="6575"/>
                    <a:pt x="23678" y="9463"/>
                    <a:pt x="23678" y="9463"/>
                  </a:cubicBezTo>
                  <a:cubicBezTo>
                    <a:pt x="23430" y="5260"/>
                    <a:pt x="21923" y="0"/>
                    <a:pt x="13529" y="0"/>
                  </a:cubicBezTo>
                  <a:close/>
                </a:path>
              </a:pathLst>
            </a:custGeom>
            <a:solidFill>
              <a:srgbClr val="AF6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75"/>
            <p:cNvSpPr/>
            <p:nvPr/>
          </p:nvSpPr>
          <p:spPr>
            <a:xfrm>
              <a:off x="4714497" y="1795345"/>
              <a:ext cx="44239" cy="26747"/>
            </a:xfrm>
            <a:custGeom>
              <a:rect b="b" l="l" r="r" t="t"/>
              <a:pathLst>
                <a:path extrusionOk="0" fill="none" h="1581" w="2615">
                  <a:moveTo>
                    <a:pt x="2615" y="426"/>
                  </a:moveTo>
                  <a:cubicBezTo>
                    <a:pt x="1582" y="0"/>
                    <a:pt x="396" y="517"/>
                    <a:pt x="1" y="1581"/>
                  </a:cubicBezTo>
                </a:path>
              </a:pathLst>
            </a:custGeom>
            <a:noFill/>
            <a:ln cap="rnd" cmpd="sng" w="19000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75"/>
            <p:cNvSpPr/>
            <p:nvPr/>
          </p:nvSpPr>
          <p:spPr>
            <a:xfrm>
              <a:off x="4877505" y="1762950"/>
              <a:ext cx="47843" cy="15429"/>
            </a:xfrm>
            <a:custGeom>
              <a:rect b="b" l="l" r="r" t="t"/>
              <a:pathLst>
                <a:path extrusionOk="0" fill="none" h="912" w="2828">
                  <a:moveTo>
                    <a:pt x="0" y="912"/>
                  </a:moveTo>
                  <a:cubicBezTo>
                    <a:pt x="730" y="61"/>
                    <a:pt x="2006" y="0"/>
                    <a:pt x="2827" y="730"/>
                  </a:cubicBezTo>
                </a:path>
              </a:pathLst>
            </a:custGeom>
            <a:noFill/>
            <a:ln cap="rnd" cmpd="sng" w="19000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75"/>
            <p:cNvSpPr/>
            <p:nvPr/>
          </p:nvSpPr>
          <p:spPr>
            <a:xfrm>
              <a:off x="4835856" y="1852405"/>
              <a:ext cx="24175" cy="33970"/>
            </a:xfrm>
            <a:custGeom>
              <a:rect b="b" l="l" r="r" t="t"/>
              <a:pathLst>
                <a:path extrusionOk="0" fill="none" h="2008" w="1429">
                  <a:moveTo>
                    <a:pt x="0" y="1"/>
                  </a:moveTo>
                  <a:lnTo>
                    <a:pt x="274" y="1186"/>
                  </a:lnTo>
                  <a:cubicBezTo>
                    <a:pt x="274" y="1186"/>
                    <a:pt x="1034" y="943"/>
                    <a:pt x="1247" y="1308"/>
                  </a:cubicBezTo>
                  <a:cubicBezTo>
                    <a:pt x="1429" y="1673"/>
                    <a:pt x="669" y="2007"/>
                    <a:pt x="669" y="2007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75"/>
            <p:cNvSpPr/>
            <p:nvPr/>
          </p:nvSpPr>
          <p:spPr>
            <a:xfrm>
              <a:off x="4891394" y="1831327"/>
              <a:ext cx="45254" cy="21621"/>
            </a:xfrm>
            <a:custGeom>
              <a:rect b="b" l="l" r="r" t="t"/>
              <a:pathLst>
                <a:path extrusionOk="0" fill="none" h="1278" w="2675">
                  <a:moveTo>
                    <a:pt x="0" y="1277"/>
                  </a:moveTo>
                  <a:cubicBezTo>
                    <a:pt x="0" y="1277"/>
                    <a:pt x="760" y="1"/>
                    <a:pt x="2675" y="213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75"/>
            <p:cNvSpPr/>
            <p:nvPr/>
          </p:nvSpPr>
          <p:spPr>
            <a:xfrm>
              <a:off x="4734560" y="1861675"/>
              <a:ext cx="48350" cy="15953"/>
            </a:xfrm>
            <a:custGeom>
              <a:rect b="b" l="l" r="r" t="t"/>
              <a:pathLst>
                <a:path extrusionOk="0" fill="none" h="943" w="2858">
                  <a:moveTo>
                    <a:pt x="0" y="942"/>
                  </a:moveTo>
                  <a:cubicBezTo>
                    <a:pt x="0" y="942"/>
                    <a:pt x="1125" y="0"/>
                    <a:pt x="2858" y="821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75"/>
            <p:cNvSpPr/>
            <p:nvPr/>
          </p:nvSpPr>
          <p:spPr>
            <a:xfrm>
              <a:off x="4910932" y="1853369"/>
              <a:ext cx="79208" cy="64963"/>
            </a:xfrm>
            <a:custGeom>
              <a:rect b="b" l="l" r="r" t="t"/>
              <a:pathLst>
                <a:path extrusionOk="0" h="3840" w="4682">
                  <a:moveTo>
                    <a:pt x="2472" y="0"/>
                  </a:moveTo>
                  <a:cubicBezTo>
                    <a:pt x="2289" y="0"/>
                    <a:pt x="2102" y="21"/>
                    <a:pt x="1915" y="66"/>
                  </a:cubicBezTo>
                  <a:cubicBezTo>
                    <a:pt x="730" y="339"/>
                    <a:pt x="0" y="1373"/>
                    <a:pt x="213" y="2406"/>
                  </a:cubicBezTo>
                  <a:cubicBezTo>
                    <a:pt x="417" y="3272"/>
                    <a:pt x="1240" y="3839"/>
                    <a:pt x="2198" y="3839"/>
                  </a:cubicBezTo>
                  <a:cubicBezTo>
                    <a:pt x="2384" y="3839"/>
                    <a:pt x="2574" y="3818"/>
                    <a:pt x="2766" y="3774"/>
                  </a:cubicBezTo>
                  <a:cubicBezTo>
                    <a:pt x="3921" y="3500"/>
                    <a:pt x="4681" y="2467"/>
                    <a:pt x="4438" y="1433"/>
                  </a:cubicBezTo>
                  <a:cubicBezTo>
                    <a:pt x="4260" y="567"/>
                    <a:pt x="3419" y="0"/>
                    <a:pt x="2472" y="0"/>
                  </a:cubicBezTo>
                  <a:close/>
                </a:path>
              </a:pathLst>
            </a:custGeom>
            <a:solidFill>
              <a:srgbClr val="B554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75"/>
            <p:cNvSpPr/>
            <p:nvPr/>
          </p:nvSpPr>
          <p:spPr>
            <a:xfrm>
              <a:off x="4699086" y="1896574"/>
              <a:ext cx="74572" cy="64371"/>
            </a:xfrm>
            <a:custGeom>
              <a:rect b="b" l="l" r="r" t="t"/>
              <a:pathLst>
                <a:path extrusionOk="0" h="3805" w="4408">
                  <a:moveTo>
                    <a:pt x="2278" y="1"/>
                  </a:moveTo>
                  <a:cubicBezTo>
                    <a:pt x="2238" y="1"/>
                    <a:pt x="2198" y="2"/>
                    <a:pt x="2158" y="4"/>
                  </a:cubicBezTo>
                  <a:cubicBezTo>
                    <a:pt x="942" y="34"/>
                    <a:pt x="0" y="916"/>
                    <a:pt x="30" y="1980"/>
                  </a:cubicBezTo>
                  <a:cubicBezTo>
                    <a:pt x="60" y="2995"/>
                    <a:pt x="1028" y="3804"/>
                    <a:pt x="2214" y="3804"/>
                  </a:cubicBezTo>
                  <a:cubicBezTo>
                    <a:pt x="2236" y="3804"/>
                    <a:pt x="2258" y="3804"/>
                    <a:pt x="2280" y="3803"/>
                  </a:cubicBezTo>
                  <a:cubicBezTo>
                    <a:pt x="3465" y="3773"/>
                    <a:pt x="4407" y="2892"/>
                    <a:pt x="4377" y="1828"/>
                  </a:cubicBezTo>
                  <a:cubicBezTo>
                    <a:pt x="4348" y="829"/>
                    <a:pt x="3410" y="1"/>
                    <a:pt x="2278" y="1"/>
                  </a:cubicBezTo>
                  <a:close/>
                </a:path>
              </a:pathLst>
            </a:custGeom>
            <a:solidFill>
              <a:srgbClr val="B554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75"/>
            <p:cNvSpPr/>
            <p:nvPr/>
          </p:nvSpPr>
          <p:spPr>
            <a:xfrm>
              <a:off x="4602932" y="1550715"/>
              <a:ext cx="405732" cy="341835"/>
            </a:xfrm>
            <a:custGeom>
              <a:rect b="b" l="l" r="r" t="t"/>
              <a:pathLst>
                <a:path extrusionOk="0" h="20206" w="23983">
                  <a:moveTo>
                    <a:pt x="12718" y="0"/>
                  </a:moveTo>
                  <a:cubicBezTo>
                    <a:pt x="11091" y="0"/>
                    <a:pt x="10475" y="925"/>
                    <a:pt x="10274" y="1361"/>
                  </a:cubicBezTo>
                  <a:cubicBezTo>
                    <a:pt x="10021" y="1141"/>
                    <a:pt x="9542" y="834"/>
                    <a:pt x="8826" y="834"/>
                  </a:cubicBezTo>
                  <a:cubicBezTo>
                    <a:pt x="7560" y="834"/>
                    <a:pt x="5551" y="1793"/>
                    <a:pt x="2736" y="5889"/>
                  </a:cubicBezTo>
                  <a:cubicBezTo>
                    <a:pt x="1763" y="7288"/>
                    <a:pt x="1094" y="8868"/>
                    <a:pt x="821" y="10570"/>
                  </a:cubicBezTo>
                  <a:cubicBezTo>
                    <a:pt x="0" y="16042"/>
                    <a:pt x="4103" y="20206"/>
                    <a:pt x="4103" y="20206"/>
                  </a:cubicBezTo>
                  <a:cubicBezTo>
                    <a:pt x="4043" y="18747"/>
                    <a:pt x="4195" y="17288"/>
                    <a:pt x="4559" y="15890"/>
                  </a:cubicBezTo>
                  <a:cubicBezTo>
                    <a:pt x="8055" y="13975"/>
                    <a:pt x="10943" y="11604"/>
                    <a:pt x="11459" y="8169"/>
                  </a:cubicBezTo>
                  <a:cubicBezTo>
                    <a:pt x="12675" y="10510"/>
                    <a:pt x="17660" y="11513"/>
                    <a:pt x="21034" y="11877"/>
                  </a:cubicBezTo>
                  <a:cubicBezTo>
                    <a:pt x="21794" y="12850"/>
                    <a:pt x="22584" y="15008"/>
                    <a:pt x="23101" y="16376"/>
                  </a:cubicBezTo>
                  <a:cubicBezTo>
                    <a:pt x="23648" y="14887"/>
                    <a:pt x="23952" y="13336"/>
                    <a:pt x="23952" y="11786"/>
                  </a:cubicBezTo>
                  <a:cubicBezTo>
                    <a:pt x="23982" y="8899"/>
                    <a:pt x="23040" y="5251"/>
                    <a:pt x="19028" y="2607"/>
                  </a:cubicBezTo>
                  <a:cubicBezTo>
                    <a:pt x="16039" y="614"/>
                    <a:pt x="14043" y="0"/>
                    <a:pt x="12718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75"/>
            <p:cNvSpPr/>
            <p:nvPr/>
          </p:nvSpPr>
          <p:spPr>
            <a:xfrm>
              <a:off x="4616804" y="1550715"/>
              <a:ext cx="391860" cy="199407"/>
            </a:xfrm>
            <a:custGeom>
              <a:rect b="b" l="l" r="r" t="t"/>
              <a:pathLst>
                <a:path extrusionOk="0" h="11787" w="23163">
                  <a:moveTo>
                    <a:pt x="11898" y="0"/>
                  </a:moveTo>
                  <a:cubicBezTo>
                    <a:pt x="10271" y="0"/>
                    <a:pt x="9655" y="925"/>
                    <a:pt x="9454" y="1361"/>
                  </a:cubicBezTo>
                  <a:cubicBezTo>
                    <a:pt x="9201" y="1141"/>
                    <a:pt x="8722" y="834"/>
                    <a:pt x="8006" y="834"/>
                  </a:cubicBezTo>
                  <a:cubicBezTo>
                    <a:pt x="6740" y="834"/>
                    <a:pt x="4731" y="1793"/>
                    <a:pt x="1916" y="5889"/>
                  </a:cubicBezTo>
                  <a:cubicBezTo>
                    <a:pt x="943" y="7288"/>
                    <a:pt x="274" y="8868"/>
                    <a:pt x="1" y="10570"/>
                  </a:cubicBezTo>
                  <a:cubicBezTo>
                    <a:pt x="1771" y="7567"/>
                    <a:pt x="5197" y="2599"/>
                    <a:pt x="8422" y="2599"/>
                  </a:cubicBezTo>
                  <a:cubicBezTo>
                    <a:pt x="8852" y="2599"/>
                    <a:pt x="9279" y="2687"/>
                    <a:pt x="9697" y="2880"/>
                  </a:cubicBezTo>
                  <a:cubicBezTo>
                    <a:pt x="9697" y="2880"/>
                    <a:pt x="10504" y="1464"/>
                    <a:pt x="12196" y="1464"/>
                  </a:cubicBezTo>
                  <a:cubicBezTo>
                    <a:pt x="12607" y="1464"/>
                    <a:pt x="13071" y="1548"/>
                    <a:pt x="13588" y="1756"/>
                  </a:cubicBezTo>
                  <a:cubicBezTo>
                    <a:pt x="16080" y="2759"/>
                    <a:pt x="21369" y="5099"/>
                    <a:pt x="23132" y="11786"/>
                  </a:cubicBezTo>
                  <a:cubicBezTo>
                    <a:pt x="23162" y="8899"/>
                    <a:pt x="22220" y="5251"/>
                    <a:pt x="18208" y="2607"/>
                  </a:cubicBezTo>
                  <a:cubicBezTo>
                    <a:pt x="15219" y="614"/>
                    <a:pt x="13223" y="0"/>
                    <a:pt x="11898" y="0"/>
                  </a:cubicBezTo>
                  <a:close/>
                </a:path>
              </a:pathLst>
            </a:custGeom>
            <a:solidFill>
              <a:srgbClr val="4934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75"/>
            <p:cNvSpPr/>
            <p:nvPr/>
          </p:nvSpPr>
          <p:spPr>
            <a:xfrm>
              <a:off x="4743813" y="2089592"/>
              <a:ext cx="383621" cy="507407"/>
            </a:xfrm>
            <a:custGeom>
              <a:rect b="b" l="l" r="r" t="t"/>
              <a:pathLst>
                <a:path extrusionOk="0" h="29993" w="22676">
                  <a:moveTo>
                    <a:pt x="12503" y="1"/>
                  </a:moveTo>
                  <a:cubicBezTo>
                    <a:pt x="12419" y="1"/>
                    <a:pt x="12335" y="8"/>
                    <a:pt x="12250" y="23"/>
                  </a:cubicBezTo>
                  <a:lnTo>
                    <a:pt x="5350" y="1390"/>
                  </a:lnTo>
                  <a:cubicBezTo>
                    <a:pt x="4651" y="1542"/>
                    <a:pt x="4165" y="2120"/>
                    <a:pt x="4074" y="2789"/>
                  </a:cubicBezTo>
                  <a:lnTo>
                    <a:pt x="3010" y="9962"/>
                  </a:lnTo>
                  <a:lnTo>
                    <a:pt x="0" y="29506"/>
                  </a:lnTo>
                  <a:lnTo>
                    <a:pt x="7295" y="29993"/>
                  </a:lnTo>
                  <a:lnTo>
                    <a:pt x="10700" y="16497"/>
                  </a:lnTo>
                  <a:lnTo>
                    <a:pt x="15624" y="29658"/>
                  </a:lnTo>
                  <a:cubicBezTo>
                    <a:pt x="15624" y="29658"/>
                    <a:pt x="22676" y="28929"/>
                    <a:pt x="22433" y="28321"/>
                  </a:cubicBezTo>
                  <a:cubicBezTo>
                    <a:pt x="22159" y="27713"/>
                    <a:pt x="16931" y="8169"/>
                    <a:pt x="16931" y="8169"/>
                  </a:cubicBezTo>
                  <a:lnTo>
                    <a:pt x="13891" y="965"/>
                  </a:lnTo>
                  <a:cubicBezTo>
                    <a:pt x="13678" y="377"/>
                    <a:pt x="13112" y="1"/>
                    <a:pt x="12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75"/>
            <p:cNvSpPr/>
            <p:nvPr/>
          </p:nvSpPr>
          <p:spPr>
            <a:xfrm>
              <a:off x="4914011" y="1977046"/>
              <a:ext cx="50414" cy="135052"/>
            </a:xfrm>
            <a:custGeom>
              <a:rect b="b" l="l" r="r" t="t"/>
              <a:pathLst>
                <a:path extrusionOk="0" h="7983" w="2980">
                  <a:moveTo>
                    <a:pt x="1147" y="1"/>
                  </a:moveTo>
                  <a:cubicBezTo>
                    <a:pt x="745" y="1"/>
                    <a:pt x="363" y="93"/>
                    <a:pt x="0" y="262"/>
                  </a:cubicBezTo>
                  <a:lnTo>
                    <a:pt x="1611" y="7983"/>
                  </a:lnTo>
                  <a:lnTo>
                    <a:pt x="2979" y="7740"/>
                  </a:lnTo>
                  <a:lnTo>
                    <a:pt x="1459" y="19"/>
                  </a:lnTo>
                  <a:cubicBezTo>
                    <a:pt x="1354" y="7"/>
                    <a:pt x="1250" y="1"/>
                    <a:pt x="1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75"/>
            <p:cNvSpPr/>
            <p:nvPr/>
          </p:nvSpPr>
          <p:spPr>
            <a:xfrm>
              <a:off x="4942803" y="2094075"/>
              <a:ext cx="15953" cy="14075"/>
            </a:xfrm>
            <a:custGeom>
              <a:rect b="b" l="l" r="r" t="t"/>
              <a:pathLst>
                <a:path extrusionOk="0" h="832" w="943">
                  <a:moveTo>
                    <a:pt x="548" y="1"/>
                  </a:moveTo>
                  <a:cubicBezTo>
                    <a:pt x="183" y="1"/>
                    <a:pt x="1" y="457"/>
                    <a:pt x="244" y="700"/>
                  </a:cubicBezTo>
                  <a:cubicBezTo>
                    <a:pt x="335" y="791"/>
                    <a:pt x="443" y="832"/>
                    <a:pt x="547" y="832"/>
                  </a:cubicBezTo>
                  <a:cubicBezTo>
                    <a:pt x="754" y="832"/>
                    <a:pt x="943" y="670"/>
                    <a:pt x="943" y="426"/>
                  </a:cubicBezTo>
                  <a:cubicBezTo>
                    <a:pt x="943" y="183"/>
                    <a:pt x="761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75"/>
            <p:cNvSpPr/>
            <p:nvPr/>
          </p:nvSpPr>
          <p:spPr>
            <a:xfrm>
              <a:off x="4803969" y="2002556"/>
              <a:ext cx="47335" cy="132176"/>
            </a:xfrm>
            <a:custGeom>
              <a:rect b="b" l="l" r="r" t="t"/>
              <a:pathLst>
                <a:path extrusionOk="0" h="7813" w="2798">
                  <a:moveTo>
                    <a:pt x="1338" y="0"/>
                  </a:moveTo>
                  <a:cubicBezTo>
                    <a:pt x="852" y="31"/>
                    <a:pt x="366" y="183"/>
                    <a:pt x="1" y="487"/>
                  </a:cubicBezTo>
                  <a:lnTo>
                    <a:pt x="1399" y="7812"/>
                  </a:lnTo>
                  <a:lnTo>
                    <a:pt x="2797" y="7508"/>
                  </a:lnTo>
                  <a:cubicBezTo>
                    <a:pt x="2797" y="7387"/>
                    <a:pt x="1338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75"/>
            <p:cNvSpPr/>
            <p:nvPr/>
          </p:nvSpPr>
          <p:spPr>
            <a:xfrm>
              <a:off x="4828650" y="2117217"/>
              <a:ext cx="16985" cy="14464"/>
            </a:xfrm>
            <a:custGeom>
              <a:rect b="b" l="l" r="r" t="t"/>
              <a:pathLst>
                <a:path extrusionOk="0" h="855" w="1004">
                  <a:moveTo>
                    <a:pt x="578" y="1"/>
                  </a:moveTo>
                  <a:cubicBezTo>
                    <a:pt x="183" y="1"/>
                    <a:pt x="1" y="457"/>
                    <a:pt x="274" y="730"/>
                  </a:cubicBezTo>
                  <a:cubicBezTo>
                    <a:pt x="361" y="816"/>
                    <a:pt x="465" y="854"/>
                    <a:pt x="568" y="854"/>
                  </a:cubicBezTo>
                  <a:cubicBezTo>
                    <a:pt x="790" y="854"/>
                    <a:pt x="1004" y="676"/>
                    <a:pt x="1004" y="426"/>
                  </a:cubicBezTo>
                  <a:cubicBezTo>
                    <a:pt x="1004" y="183"/>
                    <a:pt x="791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75"/>
            <p:cNvSpPr/>
            <p:nvPr/>
          </p:nvSpPr>
          <p:spPr>
            <a:xfrm>
              <a:off x="4799351" y="2228798"/>
              <a:ext cx="226272" cy="29335"/>
            </a:xfrm>
            <a:custGeom>
              <a:rect b="b" l="l" r="r" t="t"/>
              <a:pathLst>
                <a:path extrusionOk="0" fill="none" h="1734" w="13375">
                  <a:moveTo>
                    <a:pt x="0" y="1733"/>
                  </a:moveTo>
                  <a:cubicBezTo>
                    <a:pt x="4499" y="1642"/>
                    <a:pt x="8997" y="1095"/>
                    <a:pt x="13374" y="0"/>
                  </a:cubicBezTo>
                </a:path>
              </a:pathLst>
            </a:custGeom>
            <a:solidFill>
              <a:schemeClr val="accent2"/>
            </a:solidFill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75"/>
            <p:cNvSpPr/>
            <p:nvPr/>
          </p:nvSpPr>
          <p:spPr>
            <a:xfrm>
              <a:off x="4796255" y="2243194"/>
              <a:ext cx="233986" cy="31382"/>
            </a:xfrm>
            <a:custGeom>
              <a:rect b="b" l="l" r="r" t="t"/>
              <a:pathLst>
                <a:path extrusionOk="0" fill="none" h="1855" w="13831">
                  <a:moveTo>
                    <a:pt x="1" y="1733"/>
                  </a:moveTo>
                  <a:cubicBezTo>
                    <a:pt x="4682" y="1855"/>
                    <a:pt x="9332" y="1277"/>
                    <a:pt x="13831" y="1"/>
                  </a:cubicBezTo>
                </a:path>
              </a:pathLst>
            </a:custGeom>
            <a:solidFill>
              <a:schemeClr val="accent2"/>
            </a:solidFill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75"/>
            <p:cNvSpPr/>
            <p:nvPr/>
          </p:nvSpPr>
          <p:spPr>
            <a:xfrm>
              <a:off x="4845617" y="2134708"/>
              <a:ext cx="121891" cy="98223"/>
            </a:xfrm>
            <a:custGeom>
              <a:rect b="b" l="l" r="r" t="t"/>
              <a:pathLst>
                <a:path extrusionOk="0" fill="none" h="5806" w="7205">
                  <a:moveTo>
                    <a:pt x="1" y="1216"/>
                  </a:moveTo>
                  <a:lnTo>
                    <a:pt x="6445" y="0"/>
                  </a:lnTo>
                  <a:cubicBezTo>
                    <a:pt x="6961" y="2553"/>
                    <a:pt x="7205" y="4620"/>
                    <a:pt x="4165" y="5167"/>
                  </a:cubicBezTo>
                  <a:cubicBezTo>
                    <a:pt x="822" y="5806"/>
                    <a:pt x="244" y="3526"/>
                    <a:pt x="1" y="1216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75"/>
            <p:cNvSpPr/>
            <p:nvPr/>
          </p:nvSpPr>
          <p:spPr>
            <a:xfrm>
              <a:off x="4996276" y="2538337"/>
              <a:ext cx="138859" cy="69954"/>
            </a:xfrm>
            <a:custGeom>
              <a:rect b="b" l="l" r="r" t="t"/>
              <a:pathLst>
                <a:path extrusionOk="0" h="4135" w="8208">
                  <a:moveTo>
                    <a:pt x="7205" y="1"/>
                  </a:moveTo>
                  <a:cubicBezTo>
                    <a:pt x="4591" y="943"/>
                    <a:pt x="2128" y="1672"/>
                    <a:pt x="1" y="1824"/>
                  </a:cubicBezTo>
                  <a:lnTo>
                    <a:pt x="761" y="4134"/>
                  </a:lnTo>
                  <a:cubicBezTo>
                    <a:pt x="2736" y="4104"/>
                    <a:pt x="5320" y="3648"/>
                    <a:pt x="8208" y="3010"/>
                  </a:cubicBezTo>
                  <a:lnTo>
                    <a:pt x="7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75"/>
            <p:cNvSpPr/>
            <p:nvPr/>
          </p:nvSpPr>
          <p:spPr>
            <a:xfrm>
              <a:off x="4731464" y="2548115"/>
              <a:ext cx="147098" cy="65555"/>
            </a:xfrm>
            <a:custGeom>
              <a:rect b="b" l="l" r="r" t="t"/>
              <a:pathLst>
                <a:path extrusionOk="0" h="3875" w="8695">
                  <a:moveTo>
                    <a:pt x="822" y="0"/>
                  </a:moveTo>
                  <a:lnTo>
                    <a:pt x="1" y="3131"/>
                  </a:lnTo>
                  <a:cubicBezTo>
                    <a:pt x="2887" y="3539"/>
                    <a:pt x="5626" y="3874"/>
                    <a:pt x="7477" y="3874"/>
                  </a:cubicBezTo>
                  <a:cubicBezTo>
                    <a:pt x="7692" y="3874"/>
                    <a:pt x="7896" y="3870"/>
                    <a:pt x="8086" y="3860"/>
                  </a:cubicBezTo>
                  <a:lnTo>
                    <a:pt x="8694" y="1094"/>
                  </a:lnTo>
                  <a:cubicBezTo>
                    <a:pt x="6050" y="942"/>
                    <a:pt x="3405" y="578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75"/>
            <p:cNvSpPr/>
            <p:nvPr/>
          </p:nvSpPr>
          <p:spPr>
            <a:xfrm>
              <a:off x="5000945" y="2153621"/>
              <a:ext cx="99221" cy="97969"/>
            </a:xfrm>
            <a:custGeom>
              <a:rect b="b" l="l" r="r" t="t"/>
              <a:pathLst>
                <a:path extrusionOk="0" h="5791" w="5865">
                  <a:moveTo>
                    <a:pt x="2340" y="1"/>
                  </a:moveTo>
                  <a:cubicBezTo>
                    <a:pt x="1907" y="1"/>
                    <a:pt x="1459" y="130"/>
                    <a:pt x="1032" y="463"/>
                  </a:cubicBezTo>
                  <a:cubicBezTo>
                    <a:pt x="424" y="919"/>
                    <a:pt x="424" y="1375"/>
                    <a:pt x="758" y="1739"/>
                  </a:cubicBezTo>
                  <a:cubicBezTo>
                    <a:pt x="424" y="2013"/>
                    <a:pt x="181" y="2408"/>
                    <a:pt x="90" y="2834"/>
                  </a:cubicBezTo>
                  <a:cubicBezTo>
                    <a:pt x="1" y="3249"/>
                    <a:pt x="201" y="3838"/>
                    <a:pt x="634" y="3838"/>
                  </a:cubicBezTo>
                  <a:cubicBezTo>
                    <a:pt x="645" y="3838"/>
                    <a:pt x="656" y="3837"/>
                    <a:pt x="667" y="3837"/>
                  </a:cubicBezTo>
                  <a:lnTo>
                    <a:pt x="667" y="3837"/>
                  </a:lnTo>
                  <a:cubicBezTo>
                    <a:pt x="606" y="3989"/>
                    <a:pt x="637" y="4171"/>
                    <a:pt x="697" y="4323"/>
                  </a:cubicBezTo>
                  <a:cubicBezTo>
                    <a:pt x="816" y="4631"/>
                    <a:pt x="1119" y="4828"/>
                    <a:pt x="1449" y="4828"/>
                  </a:cubicBezTo>
                  <a:cubicBezTo>
                    <a:pt x="1542" y="4828"/>
                    <a:pt x="1637" y="4812"/>
                    <a:pt x="1731" y="4779"/>
                  </a:cubicBezTo>
                  <a:lnTo>
                    <a:pt x="1731" y="4779"/>
                  </a:lnTo>
                  <a:cubicBezTo>
                    <a:pt x="1701" y="5083"/>
                    <a:pt x="1883" y="5326"/>
                    <a:pt x="2156" y="5417"/>
                  </a:cubicBezTo>
                  <a:cubicBezTo>
                    <a:pt x="2283" y="5480"/>
                    <a:pt x="2415" y="5512"/>
                    <a:pt x="2546" y="5512"/>
                  </a:cubicBezTo>
                  <a:cubicBezTo>
                    <a:pt x="2728" y="5512"/>
                    <a:pt x="2909" y="5450"/>
                    <a:pt x="3068" y="5326"/>
                  </a:cubicBezTo>
                  <a:cubicBezTo>
                    <a:pt x="3068" y="5508"/>
                    <a:pt x="3190" y="5691"/>
                    <a:pt x="3403" y="5751"/>
                  </a:cubicBezTo>
                  <a:cubicBezTo>
                    <a:pt x="3473" y="5778"/>
                    <a:pt x="3547" y="5790"/>
                    <a:pt x="3622" y="5790"/>
                  </a:cubicBezTo>
                  <a:cubicBezTo>
                    <a:pt x="4320" y="5790"/>
                    <a:pt x="5159" y="4732"/>
                    <a:pt x="5378" y="4293"/>
                  </a:cubicBezTo>
                  <a:cubicBezTo>
                    <a:pt x="5865" y="3229"/>
                    <a:pt x="5287" y="2165"/>
                    <a:pt x="4710" y="1283"/>
                  </a:cubicBezTo>
                  <a:cubicBezTo>
                    <a:pt x="4447" y="846"/>
                    <a:pt x="3447" y="1"/>
                    <a:pt x="2340" y="1"/>
                  </a:cubicBez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75"/>
            <p:cNvSpPr/>
            <p:nvPr/>
          </p:nvSpPr>
          <p:spPr>
            <a:xfrm>
              <a:off x="5014800" y="2163585"/>
              <a:ext cx="27051" cy="17933"/>
            </a:xfrm>
            <a:custGeom>
              <a:rect b="b" l="l" r="r" t="t"/>
              <a:pathLst>
                <a:path extrusionOk="0" h="1060" w="1599">
                  <a:moveTo>
                    <a:pt x="646" y="0"/>
                  </a:moveTo>
                  <a:cubicBezTo>
                    <a:pt x="631" y="0"/>
                    <a:pt x="617" y="8"/>
                    <a:pt x="608" y="26"/>
                  </a:cubicBezTo>
                  <a:cubicBezTo>
                    <a:pt x="486" y="208"/>
                    <a:pt x="456" y="390"/>
                    <a:pt x="486" y="603"/>
                  </a:cubicBezTo>
                  <a:cubicBezTo>
                    <a:pt x="304" y="725"/>
                    <a:pt x="122" y="877"/>
                    <a:pt x="0" y="1059"/>
                  </a:cubicBezTo>
                  <a:cubicBezTo>
                    <a:pt x="456" y="694"/>
                    <a:pt x="973" y="390"/>
                    <a:pt x="1520" y="178"/>
                  </a:cubicBezTo>
                  <a:cubicBezTo>
                    <a:pt x="1599" y="125"/>
                    <a:pt x="1564" y="50"/>
                    <a:pt x="1494" y="50"/>
                  </a:cubicBezTo>
                  <a:cubicBezTo>
                    <a:pt x="1483" y="50"/>
                    <a:pt x="1471" y="52"/>
                    <a:pt x="1459" y="56"/>
                  </a:cubicBezTo>
                  <a:cubicBezTo>
                    <a:pt x="1155" y="178"/>
                    <a:pt x="882" y="330"/>
                    <a:pt x="578" y="512"/>
                  </a:cubicBezTo>
                  <a:cubicBezTo>
                    <a:pt x="578" y="360"/>
                    <a:pt x="638" y="208"/>
                    <a:pt x="699" y="86"/>
                  </a:cubicBezTo>
                  <a:cubicBezTo>
                    <a:pt x="721" y="43"/>
                    <a:pt x="681" y="0"/>
                    <a:pt x="646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75"/>
            <p:cNvSpPr/>
            <p:nvPr/>
          </p:nvSpPr>
          <p:spPr>
            <a:xfrm>
              <a:off x="5059527" y="2149104"/>
              <a:ext cx="44747" cy="56572"/>
            </a:xfrm>
            <a:custGeom>
              <a:rect b="b" l="l" r="r" t="t"/>
              <a:pathLst>
                <a:path extrusionOk="0" h="3344" w="2645">
                  <a:moveTo>
                    <a:pt x="304" y="0"/>
                  </a:moveTo>
                  <a:lnTo>
                    <a:pt x="0" y="760"/>
                  </a:lnTo>
                  <a:lnTo>
                    <a:pt x="1733" y="3344"/>
                  </a:lnTo>
                  <a:lnTo>
                    <a:pt x="2645" y="164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75"/>
            <p:cNvSpPr/>
            <p:nvPr/>
          </p:nvSpPr>
          <p:spPr>
            <a:xfrm>
              <a:off x="4718625" y="2173211"/>
              <a:ext cx="95144" cy="101725"/>
            </a:xfrm>
            <a:custGeom>
              <a:rect b="b" l="l" r="r" t="t"/>
              <a:pathLst>
                <a:path extrusionOk="0" h="6013" w="5624">
                  <a:moveTo>
                    <a:pt x="3047" y="1"/>
                  </a:moveTo>
                  <a:cubicBezTo>
                    <a:pt x="1682" y="1"/>
                    <a:pt x="701" y="1414"/>
                    <a:pt x="547" y="1979"/>
                  </a:cubicBezTo>
                  <a:cubicBezTo>
                    <a:pt x="243" y="2983"/>
                    <a:pt x="0" y="4168"/>
                    <a:pt x="760" y="5049"/>
                  </a:cubicBezTo>
                  <a:cubicBezTo>
                    <a:pt x="1050" y="5387"/>
                    <a:pt x="1933" y="6012"/>
                    <a:pt x="2589" y="6012"/>
                  </a:cubicBezTo>
                  <a:cubicBezTo>
                    <a:pt x="2759" y="6012"/>
                    <a:pt x="2914" y="5970"/>
                    <a:pt x="3040" y="5870"/>
                  </a:cubicBezTo>
                  <a:cubicBezTo>
                    <a:pt x="3222" y="5779"/>
                    <a:pt x="3313" y="5566"/>
                    <a:pt x="3252" y="5384"/>
                  </a:cubicBezTo>
                  <a:lnTo>
                    <a:pt x="3252" y="5384"/>
                  </a:lnTo>
                  <a:cubicBezTo>
                    <a:pt x="3357" y="5426"/>
                    <a:pt x="3468" y="5446"/>
                    <a:pt x="3579" y="5446"/>
                  </a:cubicBezTo>
                  <a:cubicBezTo>
                    <a:pt x="3792" y="5446"/>
                    <a:pt x="4005" y="5372"/>
                    <a:pt x="4164" y="5232"/>
                  </a:cubicBezTo>
                  <a:cubicBezTo>
                    <a:pt x="4377" y="5080"/>
                    <a:pt x="4468" y="4776"/>
                    <a:pt x="4407" y="4502"/>
                  </a:cubicBezTo>
                  <a:lnTo>
                    <a:pt x="4407" y="4502"/>
                  </a:lnTo>
                  <a:cubicBezTo>
                    <a:pt x="4425" y="4504"/>
                    <a:pt x="4443" y="4504"/>
                    <a:pt x="4461" y="4504"/>
                  </a:cubicBezTo>
                  <a:cubicBezTo>
                    <a:pt x="4863" y="4504"/>
                    <a:pt x="5200" y="4180"/>
                    <a:pt x="5259" y="3773"/>
                  </a:cubicBezTo>
                  <a:cubicBezTo>
                    <a:pt x="5259" y="3590"/>
                    <a:pt x="5228" y="3438"/>
                    <a:pt x="5137" y="3286"/>
                  </a:cubicBezTo>
                  <a:cubicBezTo>
                    <a:pt x="5593" y="3195"/>
                    <a:pt x="5623" y="2527"/>
                    <a:pt x="5441" y="2162"/>
                  </a:cubicBezTo>
                  <a:cubicBezTo>
                    <a:pt x="5198" y="1797"/>
                    <a:pt x="4863" y="1493"/>
                    <a:pt x="4468" y="1311"/>
                  </a:cubicBezTo>
                  <a:cubicBezTo>
                    <a:pt x="4711" y="855"/>
                    <a:pt x="4559" y="429"/>
                    <a:pt x="3830" y="156"/>
                  </a:cubicBezTo>
                  <a:cubicBezTo>
                    <a:pt x="3558" y="48"/>
                    <a:pt x="3296" y="1"/>
                    <a:pt x="3047" y="1"/>
                  </a:cubicBez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75"/>
            <p:cNvSpPr/>
            <p:nvPr/>
          </p:nvSpPr>
          <p:spPr>
            <a:xfrm>
              <a:off x="4762320" y="2180129"/>
              <a:ext cx="31382" cy="14752"/>
            </a:xfrm>
            <a:custGeom>
              <a:rect b="b" l="l" r="r" t="t"/>
              <a:pathLst>
                <a:path extrusionOk="0" h="872" w="1855">
                  <a:moveTo>
                    <a:pt x="902" y="0"/>
                  </a:moveTo>
                  <a:cubicBezTo>
                    <a:pt x="861" y="0"/>
                    <a:pt x="836" y="65"/>
                    <a:pt x="882" y="111"/>
                  </a:cubicBezTo>
                  <a:cubicBezTo>
                    <a:pt x="973" y="203"/>
                    <a:pt x="1034" y="355"/>
                    <a:pt x="1095" y="476"/>
                  </a:cubicBezTo>
                  <a:cubicBezTo>
                    <a:pt x="761" y="385"/>
                    <a:pt x="457" y="324"/>
                    <a:pt x="122" y="263"/>
                  </a:cubicBezTo>
                  <a:cubicBezTo>
                    <a:pt x="31" y="263"/>
                    <a:pt x="1" y="385"/>
                    <a:pt x="92" y="415"/>
                  </a:cubicBezTo>
                  <a:cubicBezTo>
                    <a:pt x="700" y="446"/>
                    <a:pt x="1277" y="598"/>
                    <a:pt x="1824" y="871"/>
                  </a:cubicBezTo>
                  <a:cubicBezTo>
                    <a:pt x="1824" y="871"/>
                    <a:pt x="1855" y="841"/>
                    <a:pt x="1824" y="841"/>
                  </a:cubicBezTo>
                  <a:cubicBezTo>
                    <a:pt x="1642" y="719"/>
                    <a:pt x="1429" y="598"/>
                    <a:pt x="1217" y="537"/>
                  </a:cubicBezTo>
                  <a:cubicBezTo>
                    <a:pt x="1186" y="324"/>
                    <a:pt x="1095" y="142"/>
                    <a:pt x="943" y="20"/>
                  </a:cubicBezTo>
                  <a:cubicBezTo>
                    <a:pt x="929" y="6"/>
                    <a:pt x="915" y="0"/>
                    <a:pt x="902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75"/>
            <p:cNvSpPr/>
            <p:nvPr/>
          </p:nvSpPr>
          <p:spPr>
            <a:xfrm>
              <a:off x="4706276" y="2177372"/>
              <a:ext cx="38064" cy="60700"/>
            </a:xfrm>
            <a:custGeom>
              <a:rect b="b" l="l" r="r" t="t"/>
              <a:pathLst>
                <a:path extrusionOk="0" h="3588" w="2250">
                  <a:moveTo>
                    <a:pt x="1794" y="1"/>
                  </a:moveTo>
                  <a:lnTo>
                    <a:pt x="1" y="2189"/>
                  </a:lnTo>
                  <a:lnTo>
                    <a:pt x="1308" y="3588"/>
                  </a:lnTo>
                  <a:lnTo>
                    <a:pt x="2250" y="609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76"/>
          <p:cNvSpPr txBox="1"/>
          <p:nvPr>
            <p:ph idx="1" type="body"/>
          </p:nvPr>
        </p:nvSpPr>
        <p:spPr>
          <a:xfrm>
            <a:off x="823975" y="929175"/>
            <a:ext cx="77466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We are going to brainstorm some adjectives (describing words) about our </a:t>
            </a:r>
            <a:r>
              <a:rPr b="1" lang="en" sz="1600">
                <a:solidFill>
                  <a:schemeClr val="accent1"/>
                </a:solidFill>
              </a:rPr>
              <a:t>character</a:t>
            </a:r>
            <a:r>
              <a:rPr lang="en" sz="1600">
                <a:solidFill>
                  <a:schemeClr val="accent1"/>
                </a:solidFill>
              </a:rPr>
              <a:t> </a:t>
            </a:r>
            <a:r>
              <a:rPr lang="en" sz="1600"/>
              <a:t>and the </a:t>
            </a:r>
            <a:r>
              <a:rPr b="1" lang="en" sz="1600">
                <a:solidFill>
                  <a:srgbClr val="E69138"/>
                </a:solidFill>
              </a:rPr>
              <a:t>setting</a:t>
            </a:r>
            <a:r>
              <a:rPr lang="en" sz="1600"/>
              <a:t> of our story. Watch Mrs Easton’s video below.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76"/>
          <p:cNvSpPr txBox="1"/>
          <p:nvPr>
            <p:ph type="title"/>
          </p:nvPr>
        </p:nvSpPr>
        <p:spPr>
          <a:xfrm>
            <a:off x="0" y="244850"/>
            <a:ext cx="91440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your characters and the setting</a:t>
            </a:r>
            <a:endParaRPr/>
          </a:p>
        </p:txBody>
      </p:sp>
      <p:pic>
        <p:nvPicPr>
          <p:cNvPr id="1490" name="Google Shape;1490;p76" title="Narrative Character Map with title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9926" y="1719375"/>
            <a:ext cx="5924150" cy="31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77"/>
          <p:cNvSpPr/>
          <p:nvPr/>
        </p:nvSpPr>
        <p:spPr>
          <a:xfrm rot="-5400000">
            <a:off x="899350" y="3179975"/>
            <a:ext cx="2484900" cy="520200"/>
          </a:xfrm>
          <a:prstGeom prst="round2SameRect">
            <a:avLst>
              <a:gd fmla="val 27191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77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Your Turn!</a:t>
            </a:r>
            <a:endParaRPr sz="3300"/>
          </a:p>
        </p:txBody>
      </p:sp>
      <p:sp>
        <p:nvSpPr>
          <p:cNvPr id="1497" name="Google Shape;1497;p77"/>
          <p:cNvSpPr txBox="1"/>
          <p:nvPr/>
        </p:nvSpPr>
        <p:spPr>
          <a:xfrm>
            <a:off x="545900" y="1099575"/>
            <a:ext cx="8091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are going to create a character and a setting for our narrative - Keep this </a:t>
            </a: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haracter</a:t>
            </a: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Plan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with your  </a:t>
            </a: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Story Mountain Plan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can write in in your workbook or on the next slide.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498" name="Google Shape;1498;p77"/>
          <p:cNvGraphicFramePr/>
          <p:nvPr/>
        </p:nvGraphicFramePr>
        <p:xfrm>
          <a:off x="2401900" y="21974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{6910BC11-30B1-4BEE-9C68-E116EB7B2511}</a:tableStyleId>
              </a:tblPr>
              <a:tblGrid>
                <a:gridCol w="4716550"/>
              </a:tblGrid>
              <a:tr h="62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Who</a:t>
                      </a:r>
                      <a:r>
                        <a:rPr lang="en" sz="1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 your main</a:t>
                      </a:r>
                      <a:r>
                        <a:rPr lang="en" sz="1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b="1" lang="en" sz="16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character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?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62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Think of some describing words!</a:t>
                      </a:r>
                      <a:endParaRPr i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62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6AA8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Where</a:t>
                      </a:r>
                      <a:r>
                        <a:rPr lang="en" sz="1600">
                          <a:solidFill>
                            <a:srgbClr val="00FF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does your story take place?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62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 a forest? In space? In your backyard?</a:t>
                      </a:r>
                      <a:endParaRPr i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sp>
        <p:nvSpPr>
          <p:cNvPr id="1499" name="Google Shape;1499;p77"/>
          <p:cNvSpPr/>
          <p:nvPr/>
        </p:nvSpPr>
        <p:spPr>
          <a:xfrm rot="5400000">
            <a:off x="6135950" y="3179925"/>
            <a:ext cx="2485200" cy="520200"/>
          </a:xfrm>
          <a:prstGeom prst="round2SameRect">
            <a:avLst>
              <a:gd fmla="val 27191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78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Characters and the Setting</a:t>
            </a:r>
            <a:endParaRPr/>
          </a:p>
        </p:txBody>
      </p:sp>
      <p:sp>
        <p:nvSpPr>
          <p:cNvPr id="1505" name="Google Shape;1505;p78"/>
          <p:cNvSpPr txBox="1"/>
          <p:nvPr>
            <p:ph idx="4294967295" type="subTitle"/>
          </p:nvPr>
        </p:nvSpPr>
        <p:spPr>
          <a:xfrm>
            <a:off x="852100" y="1431450"/>
            <a:ext cx="3405900" cy="29544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Type some adjectives to describe your character here...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506" name="Google Shape;1506;p78"/>
          <p:cNvSpPr txBox="1"/>
          <p:nvPr>
            <p:ph idx="4294967295" type="subTitle"/>
          </p:nvPr>
        </p:nvSpPr>
        <p:spPr>
          <a:xfrm>
            <a:off x="4765200" y="1431450"/>
            <a:ext cx="3405900" cy="29544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Type some adjectives to describe the setting for your narrative story here...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79"/>
          <p:cNvSpPr txBox="1"/>
          <p:nvPr>
            <p:ph idx="1" type="subTitle"/>
          </p:nvPr>
        </p:nvSpPr>
        <p:spPr>
          <a:xfrm>
            <a:off x="5290875" y="3488650"/>
            <a:ext cx="22854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Writing the</a:t>
            </a:r>
            <a:r>
              <a:rPr lang="en" sz="1500"/>
              <a:t> Orientation</a:t>
            </a:r>
            <a:endParaRPr sz="1500"/>
          </a:p>
        </p:txBody>
      </p:sp>
      <p:sp>
        <p:nvSpPr>
          <p:cNvPr id="1512" name="Google Shape;1512;p79"/>
          <p:cNvSpPr txBox="1"/>
          <p:nvPr>
            <p:ph type="title"/>
          </p:nvPr>
        </p:nvSpPr>
        <p:spPr>
          <a:xfrm>
            <a:off x="5290875" y="2676700"/>
            <a:ext cx="27264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Thursday/Friday</a:t>
            </a:r>
            <a:endParaRPr/>
          </a:p>
        </p:txBody>
      </p:sp>
      <p:sp>
        <p:nvSpPr>
          <p:cNvPr id="1513" name="Google Shape;1513;p79"/>
          <p:cNvSpPr txBox="1"/>
          <p:nvPr>
            <p:ph idx="2" type="title"/>
          </p:nvPr>
        </p:nvSpPr>
        <p:spPr>
          <a:xfrm>
            <a:off x="5290876" y="1384825"/>
            <a:ext cx="1971000" cy="10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514" name="Google Shape;1514;p79"/>
          <p:cNvGrpSpPr/>
          <p:nvPr/>
        </p:nvGrpSpPr>
        <p:grpSpPr>
          <a:xfrm>
            <a:off x="1489345" y="1788676"/>
            <a:ext cx="2113174" cy="2241250"/>
            <a:chOff x="4443668" y="2970300"/>
            <a:chExt cx="1221064" cy="1527569"/>
          </a:xfrm>
        </p:grpSpPr>
        <p:grpSp>
          <p:nvGrpSpPr>
            <p:cNvPr id="1515" name="Google Shape;1515;p79"/>
            <p:cNvGrpSpPr/>
            <p:nvPr/>
          </p:nvGrpSpPr>
          <p:grpSpPr>
            <a:xfrm>
              <a:off x="4443668" y="2970300"/>
              <a:ext cx="1221064" cy="1502265"/>
              <a:chOff x="4458406" y="2998800"/>
              <a:chExt cx="1221064" cy="1502265"/>
            </a:xfrm>
          </p:grpSpPr>
          <p:sp>
            <p:nvSpPr>
              <p:cNvPr id="1516" name="Google Shape;1516;p79"/>
              <p:cNvSpPr/>
              <p:nvPr/>
            </p:nvSpPr>
            <p:spPr>
              <a:xfrm flipH="1" rot="-552358">
                <a:off x="4640478" y="4200110"/>
                <a:ext cx="232273" cy="124761"/>
              </a:xfrm>
              <a:custGeom>
                <a:rect b="b" l="l" r="r" t="t"/>
                <a:pathLst>
                  <a:path extrusionOk="0" h="2847" w="5301">
                    <a:moveTo>
                      <a:pt x="2099" y="1"/>
                    </a:moveTo>
                    <a:cubicBezTo>
                      <a:pt x="1511" y="857"/>
                      <a:pt x="930" y="1416"/>
                      <a:pt x="1" y="1939"/>
                    </a:cubicBezTo>
                    <a:cubicBezTo>
                      <a:pt x="1362" y="2539"/>
                      <a:pt x="2849" y="2847"/>
                      <a:pt x="4335" y="2847"/>
                    </a:cubicBezTo>
                    <a:cubicBezTo>
                      <a:pt x="4521" y="2847"/>
                      <a:pt x="4708" y="2842"/>
                      <a:pt x="4894" y="2832"/>
                    </a:cubicBezTo>
                    <a:cubicBezTo>
                      <a:pt x="5184" y="2375"/>
                      <a:pt x="5300" y="1874"/>
                      <a:pt x="5278" y="1373"/>
                    </a:cubicBezTo>
                    <a:lnTo>
                      <a:pt x="5278" y="1373"/>
                    </a:lnTo>
                    <a:cubicBezTo>
                      <a:pt x="5271" y="1380"/>
                      <a:pt x="5257" y="1387"/>
                      <a:pt x="5249" y="1387"/>
                    </a:cubicBezTo>
                    <a:cubicBezTo>
                      <a:pt x="4110" y="1235"/>
                      <a:pt x="2970" y="625"/>
                      <a:pt x="2099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79"/>
              <p:cNvSpPr/>
              <p:nvPr/>
            </p:nvSpPr>
            <p:spPr>
              <a:xfrm flipH="1" rot="-552358">
                <a:off x="4601271" y="4277098"/>
                <a:ext cx="67478" cy="120422"/>
              </a:xfrm>
              <a:custGeom>
                <a:rect b="b" l="l" r="r" t="t"/>
                <a:pathLst>
                  <a:path extrusionOk="0" h="2748" w="1540">
                    <a:moveTo>
                      <a:pt x="711" y="0"/>
                    </a:moveTo>
                    <a:cubicBezTo>
                      <a:pt x="599" y="0"/>
                      <a:pt x="484" y="29"/>
                      <a:pt x="385" y="82"/>
                    </a:cubicBezTo>
                    <a:cubicBezTo>
                      <a:pt x="407" y="583"/>
                      <a:pt x="291" y="1084"/>
                      <a:pt x="1" y="1541"/>
                    </a:cubicBezTo>
                    <a:cubicBezTo>
                      <a:pt x="59" y="1541"/>
                      <a:pt x="124" y="1534"/>
                      <a:pt x="182" y="1534"/>
                    </a:cubicBezTo>
                    <a:cubicBezTo>
                      <a:pt x="269" y="1868"/>
                      <a:pt x="407" y="2194"/>
                      <a:pt x="589" y="2492"/>
                    </a:cubicBezTo>
                    <a:cubicBezTo>
                      <a:pt x="678" y="2642"/>
                      <a:pt x="825" y="2747"/>
                      <a:pt x="977" y="2747"/>
                    </a:cubicBezTo>
                    <a:cubicBezTo>
                      <a:pt x="1060" y="2747"/>
                      <a:pt x="1144" y="2716"/>
                      <a:pt x="1220" y="2644"/>
                    </a:cubicBezTo>
                    <a:cubicBezTo>
                      <a:pt x="1438" y="2441"/>
                      <a:pt x="1511" y="2056"/>
                      <a:pt x="1525" y="1773"/>
                    </a:cubicBezTo>
                    <a:cubicBezTo>
                      <a:pt x="1540" y="1410"/>
                      <a:pt x="1482" y="1026"/>
                      <a:pt x="1380" y="670"/>
                    </a:cubicBezTo>
                    <a:cubicBezTo>
                      <a:pt x="1322" y="474"/>
                      <a:pt x="1242" y="263"/>
                      <a:pt x="1082" y="133"/>
                    </a:cubicBezTo>
                    <a:cubicBezTo>
                      <a:pt x="979" y="42"/>
                      <a:pt x="846" y="0"/>
                      <a:pt x="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79"/>
              <p:cNvSpPr/>
              <p:nvPr/>
            </p:nvSpPr>
            <p:spPr>
              <a:xfrm flipH="1" rot="-552358">
                <a:off x="4754048" y="4015222"/>
                <a:ext cx="317190" cy="258373"/>
              </a:xfrm>
              <a:custGeom>
                <a:rect b="b" l="l" r="r" t="t"/>
                <a:pathLst>
                  <a:path extrusionOk="0" h="5896" w="7239">
                    <a:moveTo>
                      <a:pt x="4698" y="0"/>
                    </a:moveTo>
                    <a:cubicBezTo>
                      <a:pt x="3137" y="356"/>
                      <a:pt x="1569" y="697"/>
                      <a:pt x="1" y="1046"/>
                    </a:cubicBezTo>
                    <a:cubicBezTo>
                      <a:pt x="1039" y="2904"/>
                      <a:pt x="2469" y="4690"/>
                      <a:pt x="4371" y="5641"/>
                    </a:cubicBezTo>
                    <a:cubicBezTo>
                      <a:pt x="4524" y="5721"/>
                      <a:pt x="4720" y="5830"/>
                      <a:pt x="4872" y="5895"/>
                    </a:cubicBezTo>
                    <a:cubicBezTo>
                      <a:pt x="5801" y="5365"/>
                      <a:pt x="6658" y="4429"/>
                      <a:pt x="7239" y="3572"/>
                    </a:cubicBezTo>
                    <a:cubicBezTo>
                      <a:pt x="6963" y="3398"/>
                      <a:pt x="6716" y="3202"/>
                      <a:pt x="6513" y="2977"/>
                    </a:cubicBezTo>
                    <a:cubicBezTo>
                      <a:pt x="5714" y="2091"/>
                      <a:pt x="5184" y="1191"/>
                      <a:pt x="46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79"/>
              <p:cNvSpPr/>
              <p:nvPr/>
            </p:nvSpPr>
            <p:spPr>
              <a:xfrm flipH="1" rot="-552358">
                <a:off x="4781526" y="4172662"/>
                <a:ext cx="110112" cy="108722"/>
              </a:xfrm>
              <a:custGeom>
                <a:rect b="b" l="l" r="r" t="t"/>
                <a:pathLst>
                  <a:path extrusionOk="0" h="2481" w="2513">
                    <a:moveTo>
                      <a:pt x="2434" y="0"/>
                    </a:moveTo>
                    <a:cubicBezTo>
                      <a:pt x="2410" y="0"/>
                      <a:pt x="2388" y="12"/>
                      <a:pt x="2374" y="34"/>
                    </a:cubicBezTo>
                    <a:cubicBezTo>
                      <a:pt x="1765" y="935"/>
                      <a:pt x="951" y="1740"/>
                      <a:pt x="44" y="2350"/>
                    </a:cubicBezTo>
                    <a:cubicBezTo>
                      <a:pt x="15" y="2372"/>
                      <a:pt x="0" y="2416"/>
                      <a:pt x="22" y="2452"/>
                    </a:cubicBezTo>
                    <a:cubicBezTo>
                      <a:pt x="37" y="2466"/>
                      <a:pt x="59" y="2481"/>
                      <a:pt x="80" y="2481"/>
                    </a:cubicBezTo>
                    <a:cubicBezTo>
                      <a:pt x="95" y="2481"/>
                      <a:pt x="109" y="2474"/>
                      <a:pt x="124" y="2466"/>
                    </a:cubicBezTo>
                    <a:cubicBezTo>
                      <a:pt x="1046" y="1842"/>
                      <a:pt x="1866" y="1029"/>
                      <a:pt x="2491" y="107"/>
                    </a:cubicBezTo>
                    <a:cubicBezTo>
                      <a:pt x="2512" y="78"/>
                      <a:pt x="2505" y="34"/>
                      <a:pt x="2476" y="13"/>
                    </a:cubicBezTo>
                    <a:cubicBezTo>
                      <a:pt x="2462" y="4"/>
                      <a:pt x="2448" y="0"/>
                      <a:pt x="2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79"/>
              <p:cNvSpPr/>
              <p:nvPr/>
            </p:nvSpPr>
            <p:spPr>
              <a:xfrm flipH="1" rot="-552358">
                <a:off x="5005936" y="4271795"/>
                <a:ext cx="166066" cy="153727"/>
              </a:xfrm>
              <a:custGeom>
                <a:rect b="b" l="l" r="r" t="t"/>
                <a:pathLst>
                  <a:path extrusionOk="0" h="3508" w="3790">
                    <a:moveTo>
                      <a:pt x="2889" y="1"/>
                    </a:moveTo>
                    <a:cubicBezTo>
                      <a:pt x="2210" y="201"/>
                      <a:pt x="1531" y="333"/>
                      <a:pt x="846" y="333"/>
                    </a:cubicBezTo>
                    <a:cubicBezTo>
                      <a:pt x="565" y="333"/>
                      <a:pt x="283" y="311"/>
                      <a:pt x="0" y="262"/>
                    </a:cubicBezTo>
                    <a:lnTo>
                      <a:pt x="0" y="262"/>
                    </a:lnTo>
                    <a:cubicBezTo>
                      <a:pt x="523" y="1562"/>
                      <a:pt x="1626" y="2810"/>
                      <a:pt x="2708" y="3507"/>
                    </a:cubicBezTo>
                    <a:cubicBezTo>
                      <a:pt x="3107" y="3507"/>
                      <a:pt x="3492" y="3304"/>
                      <a:pt x="3790" y="2999"/>
                    </a:cubicBezTo>
                    <a:cubicBezTo>
                      <a:pt x="3245" y="2135"/>
                      <a:pt x="2998" y="923"/>
                      <a:pt x="2889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79"/>
              <p:cNvSpPr/>
              <p:nvPr/>
            </p:nvSpPr>
            <p:spPr>
              <a:xfrm flipH="1" rot="-552358">
                <a:off x="4998071" y="4410552"/>
                <a:ext cx="106606" cy="82516"/>
              </a:xfrm>
              <a:custGeom>
                <a:rect b="b" l="l" r="r" t="t"/>
                <a:pathLst>
                  <a:path extrusionOk="0" h="1883" w="2433">
                    <a:moveTo>
                      <a:pt x="1888" y="0"/>
                    </a:moveTo>
                    <a:cubicBezTo>
                      <a:pt x="1590" y="305"/>
                      <a:pt x="1205" y="508"/>
                      <a:pt x="806" y="508"/>
                    </a:cubicBezTo>
                    <a:cubicBezTo>
                      <a:pt x="813" y="515"/>
                      <a:pt x="821" y="515"/>
                      <a:pt x="828" y="523"/>
                    </a:cubicBezTo>
                    <a:cubicBezTo>
                      <a:pt x="661" y="646"/>
                      <a:pt x="508" y="784"/>
                      <a:pt x="370" y="929"/>
                    </a:cubicBezTo>
                    <a:cubicBezTo>
                      <a:pt x="247" y="1060"/>
                      <a:pt x="124" y="1198"/>
                      <a:pt x="58" y="1365"/>
                    </a:cubicBezTo>
                    <a:cubicBezTo>
                      <a:pt x="22" y="1445"/>
                      <a:pt x="0" y="1525"/>
                      <a:pt x="22" y="1612"/>
                    </a:cubicBezTo>
                    <a:cubicBezTo>
                      <a:pt x="73" y="1771"/>
                      <a:pt x="291" y="1873"/>
                      <a:pt x="465" y="1880"/>
                    </a:cubicBezTo>
                    <a:cubicBezTo>
                      <a:pt x="507" y="1882"/>
                      <a:pt x="548" y="1882"/>
                      <a:pt x="587" y="1882"/>
                    </a:cubicBezTo>
                    <a:cubicBezTo>
                      <a:pt x="960" y="1882"/>
                      <a:pt x="1214" y="1817"/>
                      <a:pt x="1568" y="1633"/>
                    </a:cubicBezTo>
                    <a:cubicBezTo>
                      <a:pt x="1815" y="1495"/>
                      <a:pt x="2200" y="1205"/>
                      <a:pt x="2316" y="944"/>
                    </a:cubicBezTo>
                    <a:cubicBezTo>
                      <a:pt x="2432" y="690"/>
                      <a:pt x="2403" y="385"/>
                      <a:pt x="2193" y="203"/>
                    </a:cubicBezTo>
                    <a:cubicBezTo>
                      <a:pt x="2120" y="145"/>
                      <a:pt x="2033" y="109"/>
                      <a:pt x="1939" y="87"/>
                    </a:cubicBezTo>
                    <a:cubicBezTo>
                      <a:pt x="1924" y="58"/>
                      <a:pt x="1902" y="29"/>
                      <a:pt x="1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79"/>
              <p:cNvSpPr/>
              <p:nvPr/>
            </p:nvSpPr>
            <p:spPr>
              <a:xfrm flipH="1" rot="-552358">
                <a:off x="4896208" y="3994860"/>
                <a:ext cx="263734" cy="304255"/>
              </a:xfrm>
              <a:custGeom>
                <a:rect b="b" l="l" r="r" t="t"/>
                <a:pathLst>
                  <a:path extrusionOk="0" h="6943" w="6019">
                    <a:moveTo>
                      <a:pt x="6018" y="1"/>
                    </a:moveTo>
                    <a:lnTo>
                      <a:pt x="6018" y="1"/>
                    </a:lnTo>
                    <a:cubicBezTo>
                      <a:pt x="4240" y="393"/>
                      <a:pt x="2461" y="785"/>
                      <a:pt x="690" y="1184"/>
                    </a:cubicBezTo>
                    <a:cubicBezTo>
                      <a:pt x="290" y="2186"/>
                      <a:pt x="102" y="3159"/>
                      <a:pt x="36" y="4538"/>
                    </a:cubicBezTo>
                    <a:cubicBezTo>
                      <a:pt x="0" y="5242"/>
                      <a:pt x="182" y="6063"/>
                      <a:pt x="508" y="6869"/>
                    </a:cubicBezTo>
                    <a:cubicBezTo>
                      <a:pt x="805" y="6919"/>
                      <a:pt x="1126" y="6942"/>
                      <a:pt x="1457" y="6942"/>
                    </a:cubicBezTo>
                    <a:cubicBezTo>
                      <a:pt x="2218" y="6942"/>
                      <a:pt x="3027" y="6819"/>
                      <a:pt x="3695" y="6622"/>
                    </a:cubicBezTo>
                    <a:cubicBezTo>
                      <a:pt x="3521" y="6034"/>
                      <a:pt x="3441" y="5475"/>
                      <a:pt x="3528" y="4879"/>
                    </a:cubicBezTo>
                    <a:cubicBezTo>
                      <a:pt x="3811" y="3050"/>
                      <a:pt x="4762" y="1373"/>
                      <a:pt x="60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79"/>
              <p:cNvSpPr/>
              <p:nvPr/>
            </p:nvSpPr>
            <p:spPr>
              <a:xfrm flipH="1" rot="-552358">
                <a:off x="5038487" y="4265338"/>
                <a:ext cx="123476" cy="15206"/>
              </a:xfrm>
              <a:custGeom>
                <a:rect b="b" l="l" r="r" t="t"/>
                <a:pathLst>
                  <a:path extrusionOk="0" h="347" w="2818">
                    <a:moveTo>
                      <a:pt x="2745" y="0"/>
                    </a:moveTo>
                    <a:cubicBezTo>
                      <a:pt x="2738" y="0"/>
                      <a:pt x="2731" y="2"/>
                      <a:pt x="2723" y="5"/>
                    </a:cubicBezTo>
                    <a:cubicBezTo>
                      <a:pt x="2194" y="139"/>
                      <a:pt x="1646" y="207"/>
                      <a:pt x="1098" y="207"/>
                    </a:cubicBezTo>
                    <a:cubicBezTo>
                      <a:pt x="757" y="207"/>
                      <a:pt x="417" y="181"/>
                      <a:pt x="80" y="128"/>
                    </a:cubicBezTo>
                    <a:cubicBezTo>
                      <a:pt x="77" y="128"/>
                      <a:pt x="73" y="127"/>
                      <a:pt x="69" y="127"/>
                    </a:cubicBezTo>
                    <a:cubicBezTo>
                      <a:pt x="37" y="127"/>
                      <a:pt x="7" y="154"/>
                      <a:pt x="1" y="186"/>
                    </a:cubicBezTo>
                    <a:cubicBezTo>
                      <a:pt x="1" y="223"/>
                      <a:pt x="22" y="259"/>
                      <a:pt x="59" y="266"/>
                    </a:cubicBezTo>
                    <a:cubicBezTo>
                      <a:pt x="400" y="317"/>
                      <a:pt x="748" y="346"/>
                      <a:pt x="1097" y="346"/>
                    </a:cubicBezTo>
                    <a:cubicBezTo>
                      <a:pt x="1656" y="346"/>
                      <a:pt x="2222" y="274"/>
                      <a:pt x="2759" y="136"/>
                    </a:cubicBezTo>
                    <a:cubicBezTo>
                      <a:pt x="2796" y="128"/>
                      <a:pt x="2817" y="92"/>
                      <a:pt x="2810" y="56"/>
                    </a:cubicBezTo>
                    <a:cubicBezTo>
                      <a:pt x="2799" y="21"/>
                      <a:pt x="2773" y="0"/>
                      <a:pt x="27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79"/>
              <p:cNvSpPr/>
              <p:nvPr/>
            </p:nvSpPr>
            <p:spPr>
              <a:xfrm flipH="1" rot="-552358">
                <a:off x="4547368" y="3439009"/>
                <a:ext cx="84654" cy="91938"/>
              </a:xfrm>
              <a:custGeom>
                <a:rect b="b" l="l" r="r" t="t"/>
                <a:pathLst>
                  <a:path extrusionOk="0" h="2098" w="1932">
                    <a:moveTo>
                      <a:pt x="582" y="1"/>
                    </a:moveTo>
                    <a:cubicBezTo>
                      <a:pt x="299" y="182"/>
                      <a:pt x="132" y="509"/>
                      <a:pt x="66" y="836"/>
                    </a:cubicBezTo>
                    <a:cubicBezTo>
                      <a:pt x="1" y="1170"/>
                      <a:pt x="30" y="1511"/>
                      <a:pt x="73" y="1838"/>
                    </a:cubicBezTo>
                    <a:cubicBezTo>
                      <a:pt x="88" y="1925"/>
                      <a:pt x="110" y="2019"/>
                      <a:pt x="182" y="2070"/>
                    </a:cubicBezTo>
                    <a:cubicBezTo>
                      <a:pt x="212" y="2090"/>
                      <a:pt x="247" y="2097"/>
                      <a:pt x="285" y="2097"/>
                    </a:cubicBezTo>
                    <a:cubicBezTo>
                      <a:pt x="331" y="2097"/>
                      <a:pt x="381" y="2086"/>
                      <a:pt x="429" y="2070"/>
                    </a:cubicBezTo>
                    <a:cubicBezTo>
                      <a:pt x="1032" y="1896"/>
                      <a:pt x="1569" y="1504"/>
                      <a:pt x="1932" y="988"/>
                    </a:cubicBezTo>
                    <a:cubicBezTo>
                      <a:pt x="1453" y="705"/>
                      <a:pt x="995" y="371"/>
                      <a:pt x="582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79"/>
              <p:cNvSpPr/>
              <p:nvPr/>
            </p:nvSpPr>
            <p:spPr>
              <a:xfrm flipH="1" rot="-552358">
                <a:off x="4476399" y="3360803"/>
                <a:ext cx="209357" cy="185804"/>
              </a:xfrm>
              <a:custGeom>
                <a:rect b="b" l="l" r="r" t="t"/>
                <a:pathLst>
                  <a:path extrusionOk="0" h="4240" w="4778">
                    <a:moveTo>
                      <a:pt x="1286" y="0"/>
                    </a:moveTo>
                    <a:cubicBezTo>
                      <a:pt x="857" y="690"/>
                      <a:pt x="429" y="1387"/>
                      <a:pt x="1" y="2077"/>
                    </a:cubicBezTo>
                    <a:cubicBezTo>
                      <a:pt x="1351" y="2686"/>
                      <a:pt x="2658" y="3412"/>
                      <a:pt x="3892" y="4240"/>
                    </a:cubicBezTo>
                    <a:cubicBezTo>
                      <a:pt x="4190" y="3841"/>
                      <a:pt x="4480" y="3449"/>
                      <a:pt x="4778" y="3049"/>
                    </a:cubicBezTo>
                    <a:cubicBezTo>
                      <a:pt x="3674" y="2345"/>
                      <a:pt x="2171" y="966"/>
                      <a:pt x="1286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79"/>
              <p:cNvSpPr/>
              <p:nvPr/>
            </p:nvSpPr>
            <p:spPr>
              <a:xfrm flipH="1" rot="-552358">
                <a:off x="4571923" y="3315413"/>
                <a:ext cx="130487" cy="153639"/>
              </a:xfrm>
              <a:custGeom>
                <a:rect b="b" l="l" r="r" t="t"/>
                <a:pathLst>
                  <a:path extrusionOk="0" h="3506" w="2978">
                    <a:moveTo>
                      <a:pt x="2128" y="0"/>
                    </a:moveTo>
                    <a:cubicBezTo>
                      <a:pt x="1758" y="7"/>
                      <a:pt x="1416" y="218"/>
                      <a:pt x="1141" y="458"/>
                    </a:cubicBezTo>
                    <a:cubicBezTo>
                      <a:pt x="494" y="1031"/>
                      <a:pt x="88" y="1859"/>
                      <a:pt x="23" y="2723"/>
                    </a:cubicBezTo>
                    <a:cubicBezTo>
                      <a:pt x="1" y="2962"/>
                      <a:pt x="30" y="3238"/>
                      <a:pt x="211" y="3398"/>
                    </a:cubicBezTo>
                    <a:cubicBezTo>
                      <a:pt x="306" y="3472"/>
                      <a:pt x="430" y="3506"/>
                      <a:pt x="553" y="3506"/>
                    </a:cubicBezTo>
                    <a:cubicBezTo>
                      <a:pt x="610" y="3506"/>
                      <a:pt x="667" y="3499"/>
                      <a:pt x="720" y="3485"/>
                    </a:cubicBezTo>
                    <a:cubicBezTo>
                      <a:pt x="894" y="3441"/>
                      <a:pt x="1053" y="3340"/>
                      <a:pt x="1191" y="3231"/>
                    </a:cubicBezTo>
                    <a:cubicBezTo>
                      <a:pt x="1845" y="2744"/>
                      <a:pt x="2375" y="2091"/>
                      <a:pt x="2716" y="1350"/>
                    </a:cubicBezTo>
                    <a:cubicBezTo>
                      <a:pt x="2868" y="1009"/>
                      <a:pt x="2977" y="581"/>
                      <a:pt x="2752" y="276"/>
                    </a:cubicBezTo>
                    <a:cubicBezTo>
                      <a:pt x="2614" y="87"/>
                      <a:pt x="2367" y="0"/>
                      <a:pt x="21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79"/>
              <p:cNvSpPr/>
              <p:nvPr/>
            </p:nvSpPr>
            <p:spPr>
              <a:xfrm flipH="1" rot="-552358">
                <a:off x="4590056" y="3351628"/>
                <a:ext cx="89124" cy="109467"/>
              </a:xfrm>
              <a:custGeom>
                <a:rect b="b" l="l" r="r" t="t"/>
                <a:pathLst>
                  <a:path extrusionOk="0" h="2498" w="2034">
                    <a:moveTo>
                      <a:pt x="1293" y="0"/>
                    </a:moveTo>
                    <a:cubicBezTo>
                      <a:pt x="545" y="458"/>
                      <a:pt x="117" y="1147"/>
                      <a:pt x="1" y="2077"/>
                    </a:cubicBezTo>
                    <a:cubicBezTo>
                      <a:pt x="306" y="2207"/>
                      <a:pt x="603" y="2352"/>
                      <a:pt x="894" y="2498"/>
                    </a:cubicBezTo>
                    <a:cubicBezTo>
                      <a:pt x="1017" y="1786"/>
                      <a:pt x="1394" y="1111"/>
                      <a:pt x="2033" y="763"/>
                    </a:cubicBezTo>
                    <a:cubicBezTo>
                      <a:pt x="1765" y="494"/>
                      <a:pt x="1511" y="233"/>
                      <a:pt x="12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79"/>
              <p:cNvSpPr/>
              <p:nvPr/>
            </p:nvSpPr>
            <p:spPr>
              <a:xfrm flipH="1" rot="-552358">
                <a:off x="4524996" y="3393407"/>
                <a:ext cx="122205" cy="123139"/>
              </a:xfrm>
              <a:custGeom>
                <a:rect b="b" l="l" r="r" t="t"/>
                <a:pathLst>
                  <a:path extrusionOk="0" h="2810" w="2789">
                    <a:moveTo>
                      <a:pt x="1140" y="1"/>
                    </a:moveTo>
                    <a:cubicBezTo>
                      <a:pt x="501" y="349"/>
                      <a:pt x="124" y="1024"/>
                      <a:pt x="1" y="1736"/>
                    </a:cubicBezTo>
                    <a:cubicBezTo>
                      <a:pt x="668" y="2062"/>
                      <a:pt x="1315" y="2425"/>
                      <a:pt x="1953" y="2810"/>
                    </a:cubicBezTo>
                    <a:cubicBezTo>
                      <a:pt x="2077" y="2280"/>
                      <a:pt x="2353" y="1801"/>
                      <a:pt x="2788" y="1481"/>
                    </a:cubicBezTo>
                    <a:cubicBezTo>
                      <a:pt x="2229" y="1024"/>
                      <a:pt x="1648" y="494"/>
                      <a:pt x="1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79"/>
              <p:cNvSpPr/>
              <p:nvPr/>
            </p:nvSpPr>
            <p:spPr>
              <a:xfrm flipH="1" rot="-552358">
                <a:off x="4485033" y="3468103"/>
                <a:ext cx="84961" cy="87819"/>
              </a:xfrm>
              <a:custGeom>
                <a:rect b="b" l="l" r="r" t="t"/>
                <a:pathLst>
                  <a:path extrusionOk="0" h="2004" w="1939">
                    <a:moveTo>
                      <a:pt x="835" y="0"/>
                    </a:moveTo>
                    <a:cubicBezTo>
                      <a:pt x="400" y="327"/>
                      <a:pt x="124" y="806"/>
                      <a:pt x="0" y="1336"/>
                    </a:cubicBezTo>
                    <a:cubicBezTo>
                      <a:pt x="356" y="1547"/>
                      <a:pt x="705" y="1772"/>
                      <a:pt x="1053" y="2004"/>
                    </a:cubicBezTo>
                    <a:cubicBezTo>
                      <a:pt x="1351" y="1605"/>
                      <a:pt x="1641" y="1213"/>
                      <a:pt x="1939" y="813"/>
                    </a:cubicBezTo>
                    <a:cubicBezTo>
                      <a:pt x="1597" y="596"/>
                      <a:pt x="1220" y="320"/>
                      <a:pt x="8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79"/>
              <p:cNvSpPr/>
              <p:nvPr/>
            </p:nvSpPr>
            <p:spPr>
              <a:xfrm flipH="1" rot="-552358">
                <a:off x="4602836" y="3437907"/>
                <a:ext cx="44912" cy="86154"/>
              </a:xfrm>
              <a:custGeom>
                <a:rect b="b" l="l" r="r" t="t"/>
                <a:pathLst>
                  <a:path extrusionOk="0" h="1966" w="1025">
                    <a:moveTo>
                      <a:pt x="755" y="0"/>
                    </a:moveTo>
                    <a:cubicBezTo>
                      <a:pt x="738" y="0"/>
                      <a:pt x="722" y="1"/>
                      <a:pt x="705" y="4"/>
                    </a:cubicBezTo>
                    <a:cubicBezTo>
                      <a:pt x="603" y="18"/>
                      <a:pt x="509" y="76"/>
                      <a:pt x="429" y="134"/>
                    </a:cubicBezTo>
                    <a:cubicBezTo>
                      <a:pt x="313" y="222"/>
                      <a:pt x="197" y="316"/>
                      <a:pt x="124" y="439"/>
                    </a:cubicBezTo>
                    <a:cubicBezTo>
                      <a:pt x="44" y="563"/>
                      <a:pt x="1" y="708"/>
                      <a:pt x="30" y="853"/>
                    </a:cubicBezTo>
                    <a:cubicBezTo>
                      <a:pt x="66" y="1006"/>
                      <a:pt x="175" y="1129"/>
                      <a:pt x="211" y="1281"/>
                    </a:cubicBezTo>
                    <a:cubicBezTo>
                      <a:pt x="262" y="1478"/>
                      <a:pt x="197" y="1710"/>
                      <a:pt x="328" y="1862"/>
                    </a:cubicBezTo>
                    <a:cubicBezTo>
                      <a:pt x="384" y="1933"/>
                      <a:pt x="472" y="1966"/>
                      <a:pt x="562" y="1966"/>
                    </a:cubicBezTo>
                    <a:cubicBezTo>
                      <a:pt x="657" y="1966"/>
                      <a:pt x="754" y="1929"/>
                      <a:pt x="821" y="1862"/>
                    </a:cubicBezTo>
                    <a:cubicBezTo>
                      <a:pt x="959" y="1732"/>
                      <a:pt x="995" y="1528"/>
                      <a:pt x="966" y="1340"/>
                    </a:cubicBezTo>
                    <a:cubicBezTo>
                      <a:pt x="923" y="1093"/>
                      <a:pt x="749" y="853"/>
                      <a:pt x="502" y="802"/>
                    </a:cubicBezTo>
                    <a:cubicBezTo>
                      <a:pt x="625" y="730"/>
                      <a:pt x="734" y="643"/>
                      <a:pt x="829" y="548"/>
                    </a:cubicBezTo>
                    <a:cubicBezTo>
                      <a:pt x="894" y="490"/>
                      <a:pt x="952" y="425"/>
                      <a:pt x="988" y="352"/>
                    </a:cubicBezTo>
                    <a:cubicBezTo>
                      <a:pt x="1017" y="272"/>
                      <a:pt x="1025" y="178"/>
                      <a:pt x="981" y="105"/>
                    </a:cubicBezTo>
                    <a:cubicBezTo>
                      <a:pt x="932" y="32"/>
                      <a:pt x="843" y="0"/>
                      <a:pt x="755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79"/>
              <p:cNvSpPr/>
              <p:nvPr/>
            </p:nvSpPr>
            <p:spPr>
              <a:xfrm flipH="1" rot="-552358">
                <a:off x="4614320" y="3480688"/>
                <a:ext cx="316533" cy="354781"/>
              </a:xfrm>
              <a:custGeom>
                <a:rect b="b" l="l" r="r" t="t"/>
                <a:pathLst>
                  <a:path extrusionOk="0" h="8096" w="7224">
                    <a:moveTo>
                      <a:pt x="5801" y="1"/>
                    </a:moveTo>
                    <a:cubicBezTo>
                      <a:pt x="5155" y="1692"/>
                      <a:pt x="4051" y="3210"/>
                      <a:pt x="2607" y="4306"/>
                    </a:cubicBezTo>
                    <a:cubicBezTo>
                      <a:pt x="1823" y="4901"/>
                      <a:pt x="937" y="5366"/>
                      <a:pt x="0" y="5678"/>
                    </a:cubicBezTo>
                    <a:cubicBezTo>
                      <a:pt x="843" y="6368"/>
                      <a:pt x="1460" y="7181"/>
                      <a:pt x="1939" y="8096"/>
                    </a:cubicBezTo>
                    <a:cubicBezTo>
                      <a:pt x="3434" y="7319"/>
                      <a:pt x="4792" y="6070"/>
                      <a:pt x="5598" y="4647"/>
                    </a:cubicBezTo>
                    <a:cubicBezTo>
                      <a:pt x="6403" y="3210"/>
                      <a:pt x="6883" y="1939"/>
                      <a:pt x="7224" y="342"/>
                    </a:cubicBezTo>
                    <a:cubicBezTo>
                      <a:pt x="6752" y="241"/>
                      <a:pt x="6273" y="139"/>
                      <a:pt x="58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79"/>
              <p:cNvSpPr/>
              <p:nvPr/>
            </p:nvSpPr>
            <p:spPr>
              <a:xfrm flipH="1" rot="-552358">
                <a:off x="4465276" y="3490620"/>
                <a:ext cx="87502" cy="92946"/>
              </a:xfrm>
              <a:custGeom>
                <a:rect b="b" l="l" r="r" t="t"/>
                <a:pathLst>
                  <a:path extrusionOk="0" h="2121" w="1997">
                    <a:moveTo>
                      <a:pt x="1530" y="0"/>
                    </a:moveTo>
                    <a:cubicBezTo>
                      <a:pt x="1348" y="0"/>
                      <a:pt x="1161" y="103"/>
                      <a:pt x="1010" y="222"/>
                    </a:cubicBezTo>
                    <a:cubicBezTo>
                      <a:pt x="668" y="490"/>
                      <a:pt x="385" y="832"/>
                      <a:pt x="189" y="1224"/>
                    </a:cubicBezTo>
                    <a:cubicBezTo>
                      <a:pt x="80" y="1449"/>
                      <a:pt x="1" y="1725"/>
                      <a:pt x="138" y="1928"/>
                    </a:cubicBezTo>
                    <a:cubicBezTo>
                      <a:pt x="227" y="2055"/>
                      <a:pt x="383" y="2121"/>
                      <a:pt x="537" y="2121"/>
                    </a:cubicBezTo>
                    <a:cubicBezTo>
                      <a:pt x="559" y="2121"/>
                      <a:pt x="581" y="2119"/>
                      <a:pt x="603" y="2117"/>
                    </a:cubicBezTo>
                    <a:cubicBezTo>
                      <a:pt x="785" y="2102"/>
                      <a:pt x="944" y="2015"/>
                      <a:pt x="1089" y="1913"/>
                    </a:cubicBezTo>
                    <a:cubicBezTo>
                      <a:pt x="1431" y="1681"/>
                      <a:pt x="1707" y="1354"/>
                      <a:pt x="1873" y="977"/>
                    </a:cubicBezTo>
                    <a:cubicBezTo>
                      <a:pt x="1946" y="817"/>
                      <a:pt x="1997" y="643"/>
                      <a:pt x="1982" y="469"/>
                    </a:cubicBezTo>
                    <a:cubicBezTo>
                      <a:pt x="1968" y="287"/>
                      <a:pt x="1873" y="113"/>
                      <a:pt x="1714" y="40"/>
                    </a:cubicBezTo>
                    <a:cubicBezTo>
                      <a:pt x="1654" y="12"/>
                      <a:pt x="1592" y="0"/>
                      <a:pt x="15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79"/>
              <p:cNvSpPr/>
              <p:nvPr/>
            </p:nvSpPr>
            <p:spPr>
              <a:xfrm flipH="1" rot="-552358">
                <a:off x="4591113" y="3514682"/>
                <a:ext cx="69713" cy="24759"/>
              </a:xfrm>
              <a:custGeom>
                <a:rect b="b" l="l" r="r" t="t"/>
                <a:pathLst>
                  <a:path extrusionOk="0" h="565" w="1591">
                    <a:moveTo>
                      <a:pt x="78" y="1"/>
                    </a:moveTo>
                    <a:cubicBezTo>
                      <a:pt x="49" y="1"/>
                      <a:pt x="20" y="20"/>
                      <a:pt x="15" y="49"/>
                    </a:cubicBezTo>
                    <a:cubicBezTo>
                      <a:pt x="0" y="85"/>
                      <a:pt x="22" y="129"/>
                      <a:pt x="58" y="136"/>
                    </a:cubicBezTo>
                    <a:lnTo>
                      <a:pt x="1488" y="564"/>
                    </a:lnTo>
                    <a:lnTo>
                      <a:pt x="1510" y="564"/>
                    </a:lnTo>
                    <a:cubicBezTo>
                      <a:pt x="1539" y="564"/>
                      <a:pt x="1568" y="550"/>
                      <a:pt x="1576" y="521"/>
                    </a:cubicBezTo>
                    <a:cubicBezTo>
                      <a:pt x="1590" y="484"/>
                      <a:pt x="1568" y="441"/>
                      <a:pt x="1532" y="433"/>
                    </a:cubicBezTo>
                    <a:lnTo>
                      <a:pt x="102" y="5"/>
                    </a:lnTo>
                    <a:cubicBezTo>
                      <a:pt x="94" y="2"/>
                      <a:pt x="86" y="1"/>
                      <a:pt x="78" y="1"/>
                    </a:cubicBezTo>
                    <a:close/>
                  </a:path>
                </a:pathLst>
              </a:custGeom>
              <a:solidFill>
                <a:srgbClr val="62D0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79"/>
              <p:cNvSpPr/>
              <p:nvPr/>
            </p:nvSpPr>
            <p:spPr>
              <a:xfrm flipH="1" rot="-552358">
                <a:off x="4797123" y="3693649"/>
                <a:ext cx="318461" cy="411355"/>
              </a:xfrm>
              <a:custGeom>
                <a:rect b="b" l="l" r="r" t="t"/>
                <a:pathLst>
                  <a:path extrusionOk="0" h="9387" w="7268">
                    <a:moveTo>
                      <a:pt x="2966" y="1"/>
                    </a:moveTo>
                    <a:cubicBezTo>
                      <a:pt x="2146" y="1"/>
                      <a:pt x="1319" y="349"/>
                      <a:pt x="813" y="995"/>
                    </a:cubicBezTo>
                    <a:cubicBezTo>
                      <a:pt x="167" y="1830"/>
                      <a:pt x="73" y="2962"/>
                      <a:pt x="44" y="4022"/>
                    </a:cubicBezTo>
                    <a:cubicBezTo>
                      <a:pt x="0" y="5750"/>
                      <a:pt x="29" y="7492"/>
                      <a:pt x="7" y="9336"/>
                    </a:cubicBezTo>
                    <a:cubicBezTo>
                      <a:pt x="349" y="9370"/>
                      <a:pt x="699" y="9387"/>
                      <a:pt x="1054" y="9387"/>
                    </a:cubicBezTo>
                    <a:cubicBezTo>
                      <a:pt x="3110" y="9387"/>
                      <a:pt x="5355" y="8838"/>
                      <a:pt x="7267" y="8015"/>
                    </a:cubicBezTo>
                    <a:cubicBezTo>
                      <a:pt x="6977" y="6381"/>
                      <a:pt x="6585" y="4763"/>
                      <a:pt x="6076" y="3173"/>
                    </a:cubicBezTo>
                    <a:cubicBezTo>
                      <a:pt x="5757" y="2149"/>
                      <a:pt x="5343" y="1082"/>
                      <a:pt x="4465" y="458"/>
                    </a:cubicBezTo>
                    <a:cubicBezTo>
                      <a:pt x="4030" y="148"/>
                      <a:pt x="3499" y="1"/>
                      <a:pt x="29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79"/>
              <p:cNvSpPr/>
              <p:nvPr/>
            </p:nvSpPr>
            <p:spPr>
              <a:xfrm flipH="1" rot="-552358">
                <a:off x="4907545" y="3699624"/>
                <a:ext cx="122512" cy="71517"/>
              </a:xfrm>
              <a:custGeom>
                <a:rect b="b" l="l" r="r" t="t"/>
                <a:pathLst>
                  <a:path extrusionOk="0" h="1632" w="2796">
                    <a:moveTo>
                      <a:pt x="1362" y="0"/>
                    </a:moveTo>
                    <a:cubicBezTo>
                      <a:pt x="1101" y="0"/>
                      <a:pt x="844" y="38"/>
                      <a:pt x="603" y="133"/>
                    </a:cubicBezTo>
                    <a:cubicBezTo>
                      <a:pt x="349" y="228"/>
                      <a:pt x="95" y="416"/>
                      <a:pt x="44" y="685"/>
                    </a:cubicBezTo>
                    <a:cubicBezTo>
                      <a:pt x="1" y="895"/>
                      <a:pt x="88" y="1121"/>
                      <a:pt x="240" y="1280"/>
                    </a:cubicBezTo>
                    <a:cubicBezTo>
                      <a:pt x="385" y="1433"/>
                      <a:pt x="596" y="1527"/>
                      <a:pt x="807" y="1578"/>
                    </a:cubicBezTo>
                    <a:cubicBezTo>
                      <a:pt x="952" y="1614"/>
                      <a:pt x="1101" y="1632"/>
                      <a:pt x="1250" y="1632"/>
                    </a:cubicBezTo>
                    <a:cubicBezTo>
                      <a:pt x="1668" y="1632"/>
                      <a:pt x="2087" y="1493"/>
                      <a:pt x="2418" y="1237"/>
                    </a:cubicBezTo>
                    <a:cubicBezTo>
                      <a:pt x="2527" y="1150"/>
                      <a:pt x="2629" y="1055"/>
                      <a:pt x="2694" y="932"/>
                    </a:cubicBezTo>
                    <a:cubicBezTo>
                      <a:pt x="2767" y="808"/>
                      <a:pt x="2796" y="656"/>
                      <a:pt x="2752" y="525"/>
                    </a:cubicBezTo>
                    <a:cubicBezTo>
                      <a:pt x="2716" y="387"/>
                      <a:pt x="2600" y="278"/>
                      <a:pt x="2476" y="206"/>
                    </a:cubicBezTo>
                    <a:cubicBezTo>
                      <a:pt x="2346" y="133"/>
                      <a:pt x="2208" y="104"/>
                      <a:pt x="2062" y="75"/>
                    </a:cubicBezTo>
                    <a:cubicBezTo>
                      <a:pt x="1832" y="30"/>
                      <a:pt x="1595" y="0"/>
                      <a:pt x="1362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79"/>
              <p:cNvSpPr/>
              <p:nvPr/>
            </p:nvSpPr>
            <p:spPr>
              <a:xfrm flipH="1" rot="-552358">
                <a:off x="4817790" y="4032806"/>
                <a:ext cx="332439" cy="86066"/>
              </a:xfrm>
              <a:custGeom>
                <a:rect b="b" l="l" r="r" t="t"/>
                <a:pathLst>
                  <a:path extrusionOk="0" h="1964" w="7587">
                    <a:moveTo>
                      <a:pt x="7427" y="1"/>
                    </a:moveTo>
                    <a:cubicBezTo>
                      <a:pt x="5350" y="715"/>
                      <a:pt x="2792" y="1230"/>
                      <a:pt x="536" y="1230"/>
                    </a:cubicBezTo>
                    <a:cubicBezTo>
                      <a:pt x="363" y="1230"/>
                      <a:pt x="191" y="1227"/>
                      <a:pt x="22" y="1220"/>
                    </a:cubicBezTo>
                    <a:cubicBezTo>
                      <a:pt x="15" y="1446"/>
                      <a:pt x="7" y="1663"/>
                      <a:pt x="0" y="1888"/>
                    </a:cubicBezTo>
                    <a:cubicBezTo>
                      <a:pt x="487" y="1940"/>
                      <a:pt x="963" y="1964"/>
                      <a:pt x="1434" y="1964"/>
                    </a:cubicBezTo>
                    <a:cubicBezTo>
                      <a:pt x="2226" y="1964"/>
                      <a:pt x="3001" y="1895"/>
                      <a:pt x="3775" y="1772"/>
                    </a:cubicBezTo>
                    <a:cubicBezTo>
                      <a:pt x="4922" y="1591"/>
                      <a:pt x="6440" y="1191"/>
                      <a:pt x="7587" y="647"/>
                    </a:cubicBezTo>
                    <a:lnTo>
                      <a:pt x="7427" y="1"/>
                    </a:lnTo>
                    <a:close/>
                  </a:path>
                </a:pathLst>
              </a:custGeom>
              <a:solidFill>
                <a:srgbClr val="62D0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79"/>
              <p:cNvSpPr/>
              <p:nvPr/>
            </p:nvSpPr>
            <p:spPr>
              <a:xfrm flipH="1" rot="-552358">
                <a:off x="5063404" y="3714077"/>
                <a:ext cx="25151" cy="104778"/>
              </a:xfrm>
              <a:custGeom>
                <a:rect b="b" l="l" r="r" t="t"/>
                <a:pathLst>
                  <a:path extrusionOk="0" h="2391" w="574">
                    <a:moveTo>
                      <a:pt x="504" y="0"/>
                    </a:moveTo>
                    <a:cubicBezTo>
                      <a:pt x="473" y="0"/>
                      <a:pt x="441" y="15"/>
                      <a:pt x="428" y="46"/>
                    </a:cubicBezTo>
                    <a:cubicBezTo>
                      <a:pt x="153" y="772"/>
                      <a:pt x="7" y="1541"/>
                      <a:pt x="0" y="2318"/>
                    </a:cubicBezTo>
                    <a:cubicBezTo>
                      <a:pt x="0" y="2354"/>
                      <a:pt x="29" y="2390"/>
                      <a:pt x="73" y="2390"/>
                    </a:cubicBezTo>
                    <a:cubicBezTo>
                      <a:pt x="109" y="2390"/>
                      <a:pt x="138" y="2361"/>
                      <a:pt x="138" y="2318"/>
                    </a:cubicBezTo>
                    <a:cubicBezTo>
                      <a:pt x="145" y="1556"/>
                      <a:pt x="291" y="808"/>
                      <a:pt x="559" y="96"/>
                    </a:cubicBezTo>
                    <a:cubicBezTo>
                      <a:pt x="574" y="60"/>
                      <a:pt x="559" y="17"/>
                      <a:pt x="523" y="2"/>
                    </a:cubicBezTo>
                    <a:cubicBezTo>
                      <a:pt x="517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79"/>
              <p:cNvSpPr/>
              <p:nvPr/>
            </p:nvSpPr>
            <p:spPr>
              <a:xfrm flipH="1" rot="-552358">
                <a:off x="4838491" y="3715277"/>
                <a:ext cx="49031" cy="80895"/>
              </a:xfrm>
              <a:custGeom>
                <a:rect b="b" l="l" r="r" t="t"/>
                <a:pathLst>
                  <a:path extrusionOk="0" h="1846" w="1119">
                    <a:moveTo>
                      <a:pt x="80" y="1"/>
                    </a:moveTo>
                    <a:cubicBezTo>
                      <a:pt x="65" y="1"/>
                      <a:pt x="50" y="6"/>
                      <a:pt x="37" y="16"/>
                    </a:cubicBezTo>
                    <a:cubicBezTo>
                      <a:pt x="8" y="38"/>
                      <a:pt x="1" y="81"/>
                      <a:pt x="22" y="117"/>
                    </a:cubicBezTo>
                    <a:cubicBezTo>
                      <a:pt x="429" y="626"/>
                      <a:pt x="748" y="1192"/>
                      <a:pt x="973" y="1802"/>
                    </a:cubicBezTo>
                    <a:cubicBezTo>
                      <a:pt x="988" y="1831"/>
                      <a:pt x="1010" y="1845"/>
                      <a:pt x="1039" y="1845"/>
                    </a:cubicBezTo>
                    <a:lnTo>
                      <a:pt x="1060" y="1845"/>
                    </a:lnTo>
                    <a:cubicBezTo>
                      <a:pt x="1097" y="1831"/>
                      <a:pt x="1119" y="1787"/>
                      <a:pt x="1104" y="1751"/>
                    </a:cubicBezTo>
                    <a:cubicBezTo>
                      <a:pt x="872" y="1127"/>
                      <a:pt x="545" y="553"/>
                      <a:pt x="131" y="30"/>
                    </a:cubicBezTo>
                    <a:cubicBezTo>
                      <a:pt x="119" y="10"/>
                      <a:pt x="100" y="1"/>
                      <a:pt x="80" y="1"/>
                    </a:cubicBezTo>
                    <a:close/>
                  </a:path>
                </a:pathLst>
              </a:custGeom>
              <a:solidFill>
                <a:srgbClr val="62D0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79"/>
              <p:cNvSpPr/>
              <p:nvPr/>
            </p:nvSpPr>
            <p:spPr>
              <a:xfrm flipH="1" rot="-552358">
                <a:off x="4825403" y="4064980"/>
                <a:ext cx="328933" cy="60080"/>
              </a:xfrm>
              <a:custGeom>
                <a:rect b="b" l="l" r="r" t="t"/>
                <a:pathLst>
                  <a:path extrusionOk="0" h="1371" w="7507">
                    <a:moveTo>
                      <a:pt x="7427" y="0"/>
                    </a:moveTo>
                    <a:cubicBezTo>
                      <a:pt x="7417" y="0"/>
                      <a:pt x="7407" y="2"/>
                      <a:pt x="7398" y="6"/>
                    </a:cubicBezTo>
                    <a:cubicBezTo>
                      <a:pt x="5619" y="819"/>
                      <a:pt x="3691" y="1233"/>
                      <a:pt x="1746" y="1233"/>
                    </a:cubicBezTo>
                    <a:cubicBezTo>
                      <a:pt x="1191" y="1233"/>
                      <a:pt x="635" y="1199"/>
                      <a:pt x="80" y="1131"/>
                    </a:cubicBezTo>
                    <a:cubicBezTo>
                      <a:pt x="77" y="1130"/>
                      <a:pt x="73" y="1130"/>
                      <a:pt x="69" y="1130"/>
                    </a:cubicBezTo>
                    <a:cubicBezTo>
                      <a:pt x="37" y="1130"/>
                      <a:pt x="8" y="1157"/>
                      <a:pt x="8" y="1189"/>
                    </a:cubicBezTo>
                    <a:cubicBezTo>
                      <a:pt x="0" y="1225"/>
                      <a:pt x="29" y="1262"/>
                      <a:pt x="66" y="1269"/>
                    </a:cubicBezTo>
                    <a:cubicBezTo>
                      <a:pt x="625" y="1334"/>
                      <a:pt x="1191" y="1371"/>
                      <a:pt x="1750" y="1371"/>
                    </a:cubicBezTo>
                    <a:cubicBezTo>
                      <a:pt x="3717" y="1371"/>
                      <a:pt x="5663" y="950"/>
                      <a:pt x="7456" y="129"/>
                    </a:cubicBezTo>
                    <a:cubicBezTo>
                      <a:pt x="7492" y="115"/>
                      <a:pt x="7507" y="71"/>
                      <a:pt x="7492" y="42"/>
                    </a:cubicBezTo>
                    <a:cubicBezTo>
                      <a:pt x="7482" y="15"/>
                      <a:pt x="7455" y="0"/>
                      <a:pt x="74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79"/>
              <p:cNvSpPr/>
              <p:nvPr/>
            </p:nvSpPr>
            <p:spPr>
              <a:xfrm flipH="1" rot="-552358">
                <a:off x="4917296" y="3672353"/>
                <a:ext cx="103715" cy="84664"/>
              </a:xfrm>
              <a:custGeom>
                <a:rect b="b" l="l" r="r" t="t"/>
                <a:pathLst>
                  <a:path extrusionOk="0" h="1932" w="2367">
                    <a:moveTo>
                      <a:pt x="516" y="0"/>
                    </a:moveTo>
                    <a:lnTo>
                      <a:pt x="516" y="770"/>
                    </a:lnTo>
                    <a:cubicBezTo>
                      <a:pt x="204" y="886"/>
                      <a:pt x="0" y="1075"/>
                      <a:pt x="0" y="1300"/>
                    </a:cubicBezTo>
                    <a:cubicBezTo>
                      <a:pt x="0" y="1648"/>
                      <a:pt x="530" y="1932"/>
                      <a:pt x="1184" y="1932"/>
                    </a:cubicBezTo>
                    <a:cubicBezTo>
                      <a:pt x="1837" y="1932"/>
                      <a:pt x="2367" y="1648"/>
                      <a:pt x="2367" y="1300"/>
                    </a:cubicBezTo>
                    <a:cubicBezTo>
                      <a:pt x="2367" y="1060"/>
                      <a:pt x="2127" y="857"/>
                      <a:pt x="1772" y="748"/>
                    </a:cubicBezTo>
                    <a:lnTo>
                      <a:pt x="1772" y="0"/>
                    </a:ln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79"/>
              <p:cNvSpPr/>
              <p:nvPr/>
            </p:nvSpPr>
            <p:spPr>
              <a:xfrm flipH="1" rot="-552358">
                <a:off x="4939277" y="3672400"/>
                <a:ext cx="55078" cy="33830"/>
              </a:xfrm>
              <a:custGeom>
                <a:rect b="b" l="l" r="r" t="t"/>
                <a:pathLst>
                  <a:path extrusionOk="0" h="772" w="1257">
                    <a:moveTo>
                      <a:pt x="1" y="0"/>
                    </a:moveTo>
                    <a:lnTo>
                      <a:pt x="1" y="741"/>
                    </a:lnTo>
                    <a:cubicBezTo>
                      <a:pt x="102" y="762"/>
                      <a:pt x="202" y="772"/>
                      <a:pt x="299" y="772"/>
                    </a:cubicBezTo>
                    <a:cubicBezTo>
                      <a:pt x="643" y="772"/>
                      <a:pt x="963" y="650"/>
                      <a:pt x="1257" y="458"/>
                    </a:cubicBezTo>
                    <a:lnTo>
                      <a:pt x="1257" y="0"/>
                    </a:ln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79"/>
              <p:cNvSpPr/>
              <p:nvPr/>
            </p:nvSpPr>
            <p:spPr>
              <a:xfrm flipH="1" rot="-552358">
                <a:off x="5307503" y="3024281"/>
                <a:ext cx="346460" cy="346806"/>
              </a:xfrm>
              <a:custGeom>
                <a:rect b="b" l="l" r="r" t="t"/>
                <a:pathLst>
                  <a:path extrusionOk="0" h="7914" w="7907">
                    <a:moveTo>
                      <a:pt x="3950" y="1"/>
                    </a:moveTo>
                    <a:lnTo>
                      <a:pt x="1" y="2680"/>
                    </a:lnTo>
                    <a:lnTo>
                      <a:pt x="3950" y="7914"/>
                    </a:lnTo>
                    <a:lnTo>
                      <a:pt x="7906" y="2680"/>
                    </a:lnTo>
                    <a:lnTo>
                      <a:pt x="395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79"/>
              <p:cNvSpPr/>
              <p:nvPr/>
            </p:nvSpPr>
            <p:spPr>
              <a:xfrm flipH="1" rot="-552358">
                <a:off x="5477684" y="3021126"/>
                <a:ext cx="6091" cy="353160"/>
              </a:xfrm>
              <a:custGeom>
                <a:rect b="b" l="l" r="r" t="t"/>
                <a:pathLst>
                  <a:path extrusionOk="0" h="8059" w="139">
                    <a:moveTo>
                      <a:pt x="66" y="0"/>
                    </a:moveTo>
                    <a:cubicBezTo>
                      <a:pt x="30" y="0"/>
                      <a:pt x="1" y="29"/>
                      <a:pt x="1" y="65"/>
                    </a:cubicBezTo>
                    <a:lnTo>
                      <a:pt x="1" y="7993"/>
                    </a:lnTo>
                    <a:cubicBezTo>
                      <a:pt x="1" y="8029"/>
                      <a:pt x="30" y="8058"/>
                      <a:pt x="66" y="8058"/>
                    </a:cubicBezTo>
                    <a:cubicBezTo>
                      <a:pt x="109" y="8058"/>
                      <a:pt x="138" y="8029"/>
                      <a:pt x="138" y="7993"/>
                    </a:cubicBezTo>
                    <a:lnTo>
                      <a:pt x="138" y="65"/>
                    </a:lnTo>
                    <a:cubicBezTo>
                      <a:pt x="138" y="29"/>
                      <a:pt x="109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79"/>
              <p:cNvSpPr/>
              <p:nvPr/>
            </p:nvSpPr>
            <p:spPr>
              <a:xfrm flipH="1" rot="-552300">
                <a:off x="5282223" y="3124361"/>
                <a:ext cx="361864" cy="32016"/>
              </a:xfrm>
              <a:custGeom>
                <a:rect b="b" l="l" r="r" t="t"/>
                <a:pathLst>
                  <a:path extrusionOk="0" h="711" w="8037">
                    <a:moveTo>
                      <a:pt x="4018" y="1"/>
                    </a:moveTo>
                    <a:cubicBezTo>
                      <a:pt x="2695" y="1"/>
                      <a:pt x="1372" y="191"/>
                      <a:pt x="58" y="572"/>
                    </a:cubicBezTo>
                    <a:cubicBezTo>
                      <a:pt x="22" y="580"/>
                      <a:pt x="0" y="623"/>
                      <a:pt x="15" y="660"/>
                    </a:cubicBezTo>
                    <a:cubicBezTo>
                      <a:pt x="20" y="688"/>
                      <a:pt x="44" y="708"/>
                      <a:pt x="75" y="708"/>
                    </a:cubicBezTo>
                    <a:cubicBezTo>
                      <a:pt x="83" y="708"/>
                      <a:pt x="92" y="706"/>
                      <a:pt x="102" y="703"/>
                    </a:cubicBezTo>
                    <a:cubicBezTo>
                      <a:pt x="1401" y="329"/>
                      <a:pt x="2710" y="142"/>
                      <a:pt x="4019" y="142"/>
                    </a:cubicBezTo>
                    <a:cubicBezTo>
                      <a:pt x="5329" y="142"/>
                      <a:pt x="6639" y="329"/>
                      <a:pt x="7942" y="703"/>
                    </a:cubicBezTo>
                    <a:cubicBezTo>
                      <a:pt x="7942" y="710"/>
                      <a:pt x="7949" y="710"/>
                      <a:pt x="7957" y="710"/>
                    </a:cubicBezTo>
                    <a:cubicBezTo>
                      <a:pt x="7986" y="710"/>
                      <a:pt x="8015" y="689"/>
                      <a:pt x="8022" y="660"/>
                    </a:cubicBezTo>
                    <a:cubicBezTo>
                      <a:pt x="8037" y="623"/>
                      <a:pt x="8015" y="580"/>
                      <a:pt x="7978" y="572"/>
                    </a:cubicBezTo>
                    <a:cubicBezTo>
                      <a:pt x="6664" y="191"/>
                      <a:pt x="5341" y="1"/>
                      <a:pt x="4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79"/>
              <p:cNvSpPr/>
              <p:nvPr/>
            </p:nvSpPr>
            <p:spPr>
              <a:xfrm flipH="1" rot="-552358">
                <a:off x="5508179" y="3356375"/>
                <a:ext cx="81456" cy="40798"/>
              </a:xfrm>
              <a:custGeom>
                <a:rect b="b" l="l" r="r" t="t"/>
                <a:pathLst>
                  <a:path extrusionOk="0" h="931" w="1859">
                    <a:moveTo>
                      <a:pt x="746" y="1"/>
                    </a:moveTo>
                    <a:cubicBezTo>
                      <a:pt x="495" y="1"/>
                      <a:pt x="244" y="30"/>
                      <a:pt x="0" y="88"/>
                    </a:cubicBezTo>
                    <a:cubicBezTo>
                      <a:pt x="109" y="371"/>
                      <a:pt x="218" y="647"/>
                      <a:pt x="327" y="930"/>
                    </a:cubicBezTo>
                    <a:cubicBezTo>
                      <a:pt x="806" y="625"/>
                      <a:pt x="1321" y="386"/>
                      <a:pt x="1859" y="197"/>
                    </a:cubicBezTo>
                    <a:cubicBezTo>
                      <a:pt x="1502" y="66"/>
                      <a:pt x="1123" y="1"/>
                      <a:pt x="7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79"/>
              <p:cNvSpPr/>
              <p:nvPr/>
            </p:nvSpPr>
            <p:spPr>
              <a:xfrm flipH="1" rot="-552358">
                <a:off x="5433435" y="3368488"/>
                <a:ext cx="81456" cy="40798"/>
              </a:xfrm>
              <a:custGeom>
                <a:rect b="b" l="l" r="r" t="t"/>
                <a:pathLst>
                  <a:path extrusionOk="0" h="931" w="1859">
                    <a:moveTo>
                      <a:pt x="1112" y="1"/>
                    </a:moveTo>
                    <a:cubicBezTo>
                      <a:pt x="735" y="1"/>
                      <a:pt x="357" y="66"/>
                      <a:pt x="0" y="197"/>
                    </a:cubicBezTo>
                    <a:cubicBezTo>
                      <a:pt x="537" y="386"/>
                      <a:pt x="1053" y="625"/>
                      <a:pt x="1532" y="930"/>
                    </a:cubicBezTo>
                    <a:cubicBezTo>
                      <a:pt x="1641" y="647"/>
                      <a:pt x="1750" y="371"/>
                      <a:pt x="1858" y="88"/>
                    </a:cubicBezTo>
                    <a:cubicBezTo>
                      <a:pt x="1615" y="30"/>
                      <a:pt x="1364" y="1"/>
                      <a:pt x="11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79"/>
              <p:cNvSpPr/>
              <p:nvPr/>
            </p:nvSpPr>
            <p:spPr>
              <a:xfrm flipH="1" rot="-552358">
                <a:off x="5434433" y="3370722"/>
                <a:ext cx="146042" cy="325552"/>
              </a:xfrm>
              <a:custGeom>
                <a:rect b="b" l="l" r="r" t="t"/>
                <a:pathLst>
                  <a:path extrusionOk="0" h="7429" w="3333">
                    <a:moveTo>
                      <a:pt x="1300" y="1"/>
                    </a:moveTo>
                    <a:cubicBezTo>
                      <a:pt x="1095" y="1"/>
                      <a:pt x="911" y="186"/>
                      <a:pt x="872" y="394"/>
                    </a:cubicBezTo>
                    <a:cubicBezTo>
                      <a:pt x="828" y="626"/>
                      <a:pt x="930" y="858"/>
                      <a:pt x="1075" y="1047"/>
                    </a:cubicBezTo>
                    <a:cubicBezTo>
                      <a:pt x="1213" y="1228"/>
                      <a:pt x="1395" y="1381"/>
                      <a:pt x="1554" y="1562"/>
                    </a:cubicBezTo>
                    <a:cubicBezTo>
                      <a:pt x="1707" y="1737"/>
                      <a:pt x="1837" y="1947"/>
                      <a:pt x="1845" y="2179"/>
                    </a:cubicBezTo>
                    <a:cubicBezTo>
                      <a:pt x="1859" y="2513"/>
                      <a:pt x="1620" y="2804"/>
                      <a:pt x="1351" y="3000"/>
                    </a:cubicBezTo>
                    <a:cubicBezTo>
                      <a:pt x="1082" y="3196"/>
                      <a:pt x="770" y="3341"/>
                      <a:pt x="531" y="3566"/>
                    </a:cubicBezTo>
                    <a:cubicBezTo>
                      <a:pt x="182" y="3893"/>
                      <a:pt x="1" y="4394"/>
                      <a:pt x="66" y="4873"/>
                    </a:cubicBezTo>
                    <a:cubicBezTo>
                      <a:pt x="139" y="5345"/>
                      <a:pt x="444" y="5780"/>
                      <a:pt x="872" y="5998"/>
                    </a:cubicBezTo>
                    <a:cubicBezTo>
                      <a:pt x="1278" y="6216"/>
                      <a:pt x="1787" y="6230"/>
                      <a:pt x="2157" y="6513"/>
                    </a:cubicBezTo>
                    <a:cubicBezTo>
                      <a:pt x="2440" y="6724"/>
                      <a:pt x="2614" y="7080"/>
                      <a:pt x="2600" y="7428"/>
                    </a:cubicBezTo>
                    <a:cubicBezTo>
                      <a:pt x="2709" y="7218"/>
                      <a:pt x="2774" y="6985"/>
                      <a:pt x="2788" y="6753"/>
                    </a:cubicBezTo>
                    <a:cubicBezTo>
                      <a:pt x="2948" y="6869"/>
                      <a:pt x="3064" y="7058"/>
                      <a:pt x="3101" y="7261"/>
                    </a:cubicBezTo>
                    <a:cubicBezTo>
                      <a:pt x="3333" y="6847"/>
                      <a:pt x="3180" y="6259"/>
                      <a:pt x="2774" y="6020"/>
                    </a:cubicBezTo>
                    <a:cubicBezTo>
                      <a:pt x="2491" y="5853"/>
                      <a:pt x="2142" y="5846"/>
                      <a:pt x="1816" y="5795"/>
                    </a:cubicBezTo>
                    <a:cubicBezTo>
                      <a:pt x="1518" y="5744"/>
                      <a:pt x="1228" y="5650"/>
                      <a:pt x="988" y="5468"/>
                    </a:cubicBezTo>
                    <a:cubicBezTo>
                      <a:pt x="749" y="5287"/>
                      <a:pt x="574" y="5018"/>
                      <a:pt x="552" y="4720"/>
                    </a:cubicBezTo>
                    <a:cubicBezTo>
                      <a:pt x="531" y="4328"/>
                      <a:pt x="778" y="3965"/>
                      <a:pt x="1061" y="3697"/>
                    </a:cubicBezTo>
                    <a:cubicBezTo>
                      <a:pt x="1344" y="3428"/>
                      <a:pt x="1678" y="3203"/>
                      <a:pt x="1925" y="2898"/>
                    </a:cubicBezTo>
                    <a:cubicBezTo>
                      <a:pt x="2171" y="2593"/>
                      <a:pt x="2302" y="2150"/>
                      <a:pt x="2121" y="1802"/>
                    </a:cubicBezTo>
                    <a:cubicBezTo>
                      <a:pt x="1946" y="1468"/>
                      <a:pt x="1533" y="1323"/>
                      <a:pt x="1322" y="1018"/>
                    </a:cubicBezTo>
                    <a:cubicBezTo>
                      <a:pt x="1119" y="720"/>
                      <a:pt x="1133" y="285"/>
                      <a:pt x="1373" y="9"/>
                    </a:cubicBezTo>
                    <a:cubicBezTo>
                      <a:pt x="1348" y="3"/>
                      <a:pt x="1324" y="1"/>
                      <a:pt x="13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79"/>
              <p:cNvSpPr/>
              <p:nvPr/>
            </p:nvSpPr>
            <p:spPr>
              <a:xfrm flipH="1" rot="-552358">
                <a:off x="5497243" y="3355137"/>
                <a:ext cx="22610" cy="32516"/>
              </a:xfrm>
              <a:custGeom>
                <a:rect b="b" l="l" r="r" t="t"/>
                <a:pathLst>
                  <a:path extrusionOk="0" h="742" w="516">
                    <a:moveTo>
                      <a:pt x="254" y="1"/>
                    </a:moveTo>
                    <a:cubicBezTo>
                      <a:pt x="116" y="1"/>
                      <a:pt x="0" y="168"/>
                      <a:pt x="0" y="371"/>
                    </a:cubicBezTo>
                    <a:cubicBezTo>
                      <a:pt x="0" y="574"/>
                      <a:pt x="116" y="741"/>
                      <a:pt x="254" y="741"/>
                    </a:cubicBezTo>
                    <a:cubicBezTo>
                      <a:pt x="399" y="741"/>
                      <a:pt x="515" y="574"/>
                      <a:pt x="515" y="371"/>
                    </a:cubicBezTo>
                    <a:cubicBezTo>
                      <a:pt x="515" y="168"/>
                      <a:pt x="399" y="1"/>
                      <a:pt x="2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79"/>
              <p:cNvSpPr/>
              <p:nvPr/>
            </p:nvSpPr>
            <p:spPr>
              <a:xfrm flipH="1" rot="-552358">
                <a:off x="4529137" y="3194740"/>
                <a:ext cx="1013528" cy="849442"/>
              </a:xfrm>
              <a:custGeom>
                <a:rect b="b" l="l" r="r" t="t"/>
                <a:pathLst>
                  <a:path extrusionOk="0" h="19384" w="23131">
                    <a:moveTo>
                      <a:pt x="139" y="0"/>
                    </a:moveTo>
                    <a:lnTo>
                      <a:pt x="1" y="29"/>
                    </a:lnTo>
                    <a:cubicBezTo>
                      <a:pt x="741" y="3369"/>
                      <a:pt x="1946" y="6127"/>
                      <a:pt x="3594" y="8218"/>
                    </a:cubicBezTo>
                    <a:cubicBezTo>
                      <a:pt x="3616" y="10854"/>
                      <a:pt x="4219" y="13235"/>
                      <a:pt x="5337" y="15100"/>
                    </a:cubicBezTo>
                    <a:cubicBezTo>
                      <a:pt x="6651" y="17286"/>
                      <a:pt x="8756" y="18839"/>
                      <a:pt x="10985" y="19260"/>
                    </a:cubicBezTo>
                    <a:cubicBezTo>
                      <a:pt x="11435" y="19347"/>
                      <a:pt x="11899" y="19384"/>
                      <a:pt x="12364" y="19384"/>
                    </a:cubicBezTo>
                    <a:cubicBezTo>
                      <a:pt x="13889" y="19384"/>
                      <a:pt x="15464" y="18934"/>
                      <a:pt x="16909" y="18070"/>
                    </a:cubicBezTo>
                    <a:cubicBezTo>
                      <a:pt x="18527" y="17111"/>
                      <a:pt x="19972" y="15652"/>
                      <a:pt x="21214" y="13743"/>
                    </a:cubicBezTo>
                    <a:cubicBezTo>
                      <a:pt x="22005" y="12531"/>
                      <a:pt x="22520" y="11405"/>
                      <a:pt x="22796" y="10316"/>
                    </a:cubicBezTo>
                    <a:cubicBezTo>
                      <a:pt x="23101" y="9140"/>
                      <a:pt x="23130" y="8204"/>
                      <a:pt x="22695" y="6962"/>
                    </a:cubicBezTo>
                    <a:lnTo>
                      <a:pt x="22528" y="6955"/>
                    </a:lnTo>
                    <a:lnTo>
                      <a:pt x="22528" y="6955"/>
                    </a:lnTo>
                    <a:cubicBezTo>
                      <a:pt x="22949" y="8167"/>
                      <a:pt x="22956" y="9133"/>
                      <a:pt x="22665" y="10287"/>
                    </a:cubicBezTo>
                    <a:cubicBezTo>
                      <a:pt x="22390" y="11354"/>
                      <a:pt x="21881" y="12465"/>
                      <a:pt x="21097" y="13670"/>
                    </a:cubicBezTo>
                    <a:cubicBezTo>
                      <a:pt x="19871" y="15558"/>
                      <a:pt x="18440" y="17002"/>
                      <a:pt x="16843" y="17953"/>
                    </a:cubicBezTo>
                    <a:cubicBezTo>
                      <a:pt x="15414" y="18805"/>
                      <a:pt x="13864" y="19247"/>
                      <a:pt x="12366" y="19247"/>
                    </a:cubicBezTo>
                    <a:cubicBezTo>
                      <a:pt x="11909" y="19247"/>
                      <a:pt x="11457" y="19205"/>
                      <a:pt x="11014" y="19122"/>
                    </a:cubicBezTo>
                    <a:cubicBezTo>
                      <a:pt x="8821" y="18708"/>
                      <a:pt x="6745" y="17184"/>
                      <a:pt x="5460" y="15028"/>
                    </a:cubicBezTo>
                    <a:cubicBezTo>
                      <a:pt x="4349" y="13177"/>
                      <a:pt x="3754" y="10817"/>
                      <a:pt x="3740" y="8197"/>
                    </a:cubicBezTo>
                    <a:lnTo>
                      <a:pt x="3740" y="8167"/>
                    </a:lnTo>
                    <a:lnTo>
                      <a:pt x="3725" y="8153"/>
                    </a:lnTo>
                    <a:cubicBezTo>
                      <a:pt x="2077" y="6077"/>
                      <a:pt x="872" y="3333"/>
                      <a:pt x="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79"/>
              <p:cNvSpPr/>
              <p:nvPr/>
            </p:nvSpPr>
            <p:spPr>
              <a:xfrm flipH="1" rot="-552358">
                <a:off x="5297441" y="3501343"/>
                <a:ext cx="91314" cy="104296"/>
              </a:xfrm>
              <a:custGeom>
                <a:rect b="b" l="l" r="r" t="t"/>
                <a:pathLst>
                  <a:path extrusionOk="0" h="2380" w="2084">
                    <a:moveTo>
                      <a:pt x="678" y="1"/>
                    </a:moveTo>
                    <a:cubicBezTo>
                      <a:pt x="601" y="1"/>
                      <a:pt x="522" y="19"/>
                      <a:pt x="450" y="51"/>
                    </a:cubicBezTo>
                    <a:cubicBezTo>
                      <a:pt x="182" y="167"/>
                      <a:pt x="22" y="465"/>
                      <a:pt x="15" y="763"/>
                    </a:cubicBezTo>
                    <a:cubicBezTo>
                      <a:pt x="0" y="1053"/>
                      <a:pt x="124" y="1336"/>
                      <a:pt x="298" y="1576"/>
                    </a:cubicBezTo>
                    <a:cubicBezTo>
                      <a:pt x="472" y="1808"/>
                      <a:pt x="697" y="2004"/>
                      <a:pt x="922" y="2193"/>
                    </a:cubicBezTo>
                    <a:cubicBezTo>
                      <a:pt x="1016" y="2273"/>
                      <a:pt x="1111" y="2353"/>
                      <a:pt x="1234" y="2374"/>
                    </a:cubicBezTo>
                    <a:cubicBezTo>
                      <a:pt x="1254" y="2378"/>
                      <a:pt x="1273" y="2379"/>
                      <a:pt x="1292" y="2379"/>
                    </a:cubicBezTo>
                    <a:cubicBezTo>
                      <a:pt x="1444" y="2379"/>
                      <a:pt x="1583" y="2282"/>
                      <a:pt x="1699" y="2178"/>
                    </a:cubicBezTo>
                    <a:cubicBezTo>
                      <a:pt x="1822" y="2055"/>
                      <a:pt x="1931" y="1910"/>
                      <a:pt x="2084" y="1823"/>
                    </a:cubicBezTo>
                    <a:cubicBezTo>
                      <a:pt x="1677" y="1431"/>
                      <a:pt x="1358" y="951"/>
                      <a:pt x="1140" y="429"/>
                    </a:cubicBezTo>
                    <a:cubicBezTo>
                      <a:pt x="1089" y="305"/>
                      <a:pt x="1038" y="175"/>
                      <a:pt x="937" y="88"/>
                    </a:cubicBezTo>
                    <a:cubicBezTo>
                      <a:pt x="865" y="28"/>
                      <a:pt x="773" y="1"/>
                      <a:pt x="678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79"/>
              <p:cNvSpPr/>
              <p:nvPr/>
            </p:nvSpPr>
            <p:spPr>
              <a:xfrm flipH="1" rot="-552358">
                <a:off x="5016029" y="3572597"/>
                <a:ext cx="366178" cy="236725"/>
              </a:xfrm>
              <a:custGeom>
                <a:rect b="b" l="l" r="r" t="t"/>
                <a:pathLst>
                  <a:path extrusionOk="0" h="5402" w="8357">
                    <a:moveTo>
                      <a:pt x="1054" y="0"/>
                    </a:moveTo>
                    <a:cubicBezTo>
                      <a:pt x="756" y="320"/>
                      <a:pt x="328" y="813"/>
                      <a:pt x="1" y="1118"/>
                    </a:cubicBezTo>
                    <a:cubicBezTo>
                      <a:pt x="1155" y="2701"/>
                      <a:pt x="2767" y="3855"/>
                      <a:pt x="4538" y="4676"/>
                    </a:cubicBezTo>
                    <a:cubicBezTo>
                      <a:pt x="5511" y="5126"/>
                      <a:pt x="6578" y="5365"/>
                      <a:pt x="7660" y="5402"/>
                    </a:cubicBezTo>
                    <a:cubicBezTo>
                      <a:pt x="7805" y="4407"/>
                      <a:pt x="8052" y="3420"/>
                      <a:pt x="8357" y="2432"/>
                    </a:cubicBezTo>
                    <a:lnTo>
                      <a:pt x="8357" y="2432"/>
                    </a:lnTo>
                    <a:cubicBezTo>
                      <a:pt x="7984" y="2481"/>
                      <a:pt x="7609" y="2506"/>
                      <a:pt x="7232" y="2506"/>
                    </a:cubicBezTo>
                    <a:cubicBezTo>
                      <a:pt x="6993" y="2506"/>
                      <a:pt x="6753" y="2496"/>
                      <a:pt x="6513" y="2476"/>
                    </a:cubicBezTo>
                    <a:cubicBezTo>
                      <a:pt x="4473" y="2302"/>
                      <a:pt x="2433" y="1510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79"/>
              <p:cNvSpPr/>
              <p:nvPr/>
            </p:nvSpPr>
            <p:spPr>
              <a:xfrm flipH="1" rot="-552358">
                <a:off x="5316985" y="3490042"/>
                <a:ext cx="80842" cy="74760"/>
              </a:xfrm>
              <a:custGeom>
                <a:rect b="b" l="l" r="r" t="t"/>
                <a:pathLst>
                  <a:path extrusionOk="0" h="1706" w="1845">
                    <a:moveTo>
                      <a:pt x="473" y="1"/>
                    </a:moveTo>
                    <a:cubicBezTo>
                      <a:pt x="321" y="1"/>
                      <a:pt x="157" y="28"/>
                      <a:pt x="88" y="155"/>
                    </a:cubicBezTo>
                    <a:cubicBezTo>
                      <a:pt x="0" y="315"/>
                      <a:pt x="146" y="518"/>
                      <a:pt x="320" y="561"/>
                    </a:cubicBezTo>
                    <a:cubicBezTo>
                      <a:pt x="366" y="575"/>
                      <a:pt x="413" y="581"/>
                      <a:pt x="460" y="581"/>
                    </a:cubicBezTo>
                    <a:cubicBezTo>
                      <a:pt x="590" y="581"/>
                      <a:pt x="720" y="537"/>
                      <a:pt x="843" y="489"/>
                    </a:cubicBezTo>
                    <a:lnTo>
                      <a:pt x="843" y="489"/>
                    </a:lnTo>
                    <a:cubicBezTo>
                      <a:pt x="835" y="707"/>
                      <a:pt x="821" y="932"/>
                      <a:pt x="872" y="1142"/>
                    </a:cubicBezTo>
                    <a:cubicBezTo>
                      <a:pt x="922" y="1353"/>
                      <a:pt x="1031" y="1563"/>
                      <a:pt x="1220" y="1679"/>
                    </a:cubicBezTo>
                    <a:cubicBezTo>
                      <a:pt x="1249" y="1698"/>
                      <a:pt x="1280" y="1706"/>
                      <a:pt x="1312" y="1706"/>
                    </a:cubicBezTo>
                    <a:cubicBezTo>
                      <a:pt x="1487" y="1706"/>
                      <a:pt x="1710" y="1474"/>
                      <a:pt x="1844" y="1345"/>
                    </a:cubicBezTo>
                    <a:cubicBezTo>
                      <a:pt x="1699" y="1099"/>
                      <a:pt x="1786" y="765"/>
                      <a:pt x="1670" y="496"/>
                    </a:cubicBezTo>
                    <a:cubicBezTo>
                      <a:pt x="1583" y="300"/>
                      <a:pt x="1387" y="162"/>
                      <a:pt x="1184" y="90"/>
                    </a:cubicBezTo>
                    <a:cubicBezTo>
                      <a:pt x="981" y="24"/>
                      <a:pt x="755" y="10"/>
                      <a:pt x="538" y="2"/>
                    </a:cubicBezTo>
                    <a:cubicBezTo>
                      <a:pt x="517" y="1"/>
                      <a:pt x="495" y="1"/>
                      <a:pt x="473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79"/>
              <p:cNvSpPr/>
              <p:nvPr/>
            </p:nvSpPr>
            <p:spPr>
              <a:xfrm flipH="1" rot="-552358">
                <a:off x="5367729" y="3522507"/>
                <a:ext cx="38866" cy="26994"/>
              </a:xfrm>
              <a:custGeom>
                <a:rect b="b" l="l" r="r" t="t"/>
                <a:pathLst>
                  <a:path extrusionOk="0" h="616" w="887">
                    <a:moveTo>
                      <a:pt x="585" y="0"/>
                    </a:moveTo>
                    <a:cubicBezTo>
                      <a:pt x="519" y="0"/>
                      <a:pt x="448" y="18"/>
                      <a:pt x="386" y="41"/>
                    </a:cubicBezTo>
                    <a:cubicBezTo>
                      <a:pt x="269" y="92"/>
                      <a:pt x="160" y="172"/>
                      <a:pt x="73" y="266"/>
                    </a:cubicBezTo>
                    <a:cubicBezTo>
                      <a:pt x="37" y="317"/>
                      <a:pt x="1" y="382"/>
                      <a:pt x="8" y="440"/>
                    </a:cubicBezTo>
                    <a:cubicBezTo>
                      <a:pt x="15" y="557"/>
                      <a:pt x="160" y="615"/>
                      <a:pt x="277" y="615"/>
                    </a:cubicBezTo>
                    <a:cubicBezTo>
                      <a:pt x="287" y="615"/>
                      <a:pt x="298" y="616"/>
                      <a:pt x="308" y="616"/>
                    </a:cubicBezTo>
                    <a:cubicBezTo>
                      <a:pt x="422" y="616"/>
                      <a:pt x="540" y="581"/>
                      <a:pt x="640" y="527"/>
                    </a:cubicBezTo>
                    <a:cubicBezTo>
                      <a:pt x="770" y="455"/>
                      <a:pt x="886" y="302"/>
                      <a:pt x="836" y="165"/>
                    </a:cubicBezTo>
                    <a:cubicBezTo>
                      <a:pt x="807" y="77"/>
                      <a:pt x="727" y="27"/>
                      <a:pt x="640" y="5"/>
                    </a:cubicBezTo>
                    <a:cubicBezTo>
                      <a:pt x="622" y="2"/>
                      <a:pt x="604" y="0"/>
                      <a:pt x="585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79"/>
              <p:cNvSpPr/>
              <p:nvPr/>
            </p:nvSpPr>
            <p:spPr>
              <a:xfrm flipH="1" rot="-552358">
                <a:off x="5361821" y="3503960"/>
                <a:ext cx="38515" cy="26819"/>
              </a:xfrm>
              <a:custGeom>
                <a:rect b="b" l="l" r="r" t="t"/>
                <a:pathLst>
                  <a:path extrusionOk="0" h="612" w="879">
                    <a:moveTo>
                      <a:pt x="565" y="0"/>
                    </a:moveTo>
                    <a:cubicBezTo>
                      <a:pt x="503" y="0"/>
                      <a:pt x="442" y="17"/>
                      <a:pt x="385" y="38"/>
                    </a:cubicBezTo>
                    <a:cubicBezTo>
                      <a:pt x="262" y="89"/>
                      <a:pt x="160" y="169"/>
                      <a:pt x="80" y="263"/>
                    </a:cubicBezTo>
                    <a:cubicBezTo>
                      <a:pt x="37" y="314"/>
                      <a:pt x="0" y="372"/>
                      <a:pt x="8" y="438"/>
                    </a:cubicBezTo>
                    <a:cubicBezTo>
                      <a:pt x="22" y="554"/>
                      <a:pt x="160" y="605"/>
                      <a:pt x="276" y="612"/>
                    </a:cubicBezTo>
                    <a:cubicBezTo>
                      <a:pt x="400" y="612"/>
                      <a:pt x="523" y="583"/>
                      <a:pt x="632" y="517"/>
                    </a:cubicBezTo>
                    <a:cubicBezTo>
                      <a:pt x="763" y="445"/>
                      <a:pt x="879" y="300"/>
                      <a:pt x="828" y="162"/>
                    </a:cubicBezTo>
                    <a:cubicBezTo>
                      <a:pt x="799" y="82"/>
                      <a:pt x="719" y="24"/>
                      <a:pt x="639" y="9"/>
                    </a:cubicBezTo>
                    <a:cubicBezTo>
                      <a:pt x="614" y="3"/>
                      <a:pt x="590" y="0"/>
                      <a:pt x="565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79"/>
              <p:cNvSpPr/>
              <p:nvPr/>
            </p:nvSpPr>
            <p:spPr>
              <a:xfrm flipH="1" rot="-552358">
                <a:off x="5360177" y="3537537"/>
                <a:ext cx="38866" cy="26994"/>
              </a:xfrm>
              <a:custGeom>
                <a:rect b="b" l="l" r="r" t="t"/>
                <a:pathLst>
                  <a:path extrusionOk="0" h="616" w="887">
                    <a:moveTo>
                      <a:pt x="572" y="0"/>
                    </a:moveTo>
                    <a:cubicBezTo>
                      <a:pt x="508" y="0"/>
                      <a:pt x="445" y="15"/>
                      <a:pt x="386" y="42"/>
                    </a:cubicBezTo>
                    <a:cubicBezTo>
                      <a:pt x="262" y="86"/>
                      <a:pt x="161" y="166"/>
                      <a:pt x="73" y="267"/>
                    </a:cubicBezTo>
                    <a:cubicBezTo>
                      <a:pt x="37" y="318"/>
                      <a:pt x="1" y="376"/>
                      <a:pt x="8" y="442"/>
                    </a:cubicBezTo>
                    <a:cubicBezTo>
                      <a:pt x="15" y="558"/>
                      <a:pt x="161" y="616"/>
                      <a:pt x="277" y="616"/>
                    </a:cubicBezTo>
                    <a:cubicBezTo>
                      <a:pt x="400" y="616"/>
                      <a:pt x="531" y="587"/>
                      <a:pt x="640" y="529"/>
                    </a:cubicBezTo>
                    <a:cubicBezTo>
                      <a:pt x="770" y="456"/>
                      <a:pt x="886" y="304"/>
                      <a:pt x="836" y="166"/>
                    </a:cubicBezTo>
                    <a:cubicBezTo>
                      <a:pt x="807" y="79"/>
                      <a:pt x="727" y="20"/>
                      <a:pt x="640" y="6"/>
                    </a:cubicBezTo>
                    <a:cubicBezTo>
                      <a:pt x="617" y="2"/>
                      <a:pt x="595" y="0"/>
                      <a:pt x="572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79"/>
              <p:cNvSpPr/>
              <p:nvPr/>
            </p:nvSpPr>
            <p:spPr>
              <a:xfrm flipH="1" rot="-552358">
                <a:off x="5352759" y="3549838"/>
                <a:ext cx="32468" cy="22568"/>
              </a:xfrm>
              <a:custGeom>
                <a:rect b="b" l="l" r="r" t="t"/>
                <a:pathLst>
                  <a:path extrusionOk="0" h="515" w="741">
                    <a:moveTo>
                      <a:pt x="475" y="1"/>
                    </a:moveTo>
                    <a:cubicBezTo>
                      <a:pt x="423" y="1"/>
                      <a:pt x="368" y="14"/>
                      <a:pt x="320" y="36"/>
                    </a:cubicBezTo>
                    <a:cubicBezTo>
                      <a:pt x="218" y="72"/>
                      <a:pt x="131" y="137"/>
                      <a:pt x="58" y="224"/>
                    </a:cubicBezTo>
                    <a:cubicBezTo>
                      <a:pt x="29" y="268"/>
                      <a:pt x="0" y="319"/>
                      <a:pt x="0" y="370"/>
                    </a:cubicBezTo>
                    <a:cubicBezTo>
                      <a:pt x="15" y="464"/>
                      <a:pt x="131" y="515"/>
                      <a:pt x="233" y="515"/>
                    </a:cubicBezTo>
                    <a:cubicBezTo>
                      <a:pt x="334" y="515"/>
                      <a:pt x="436" y="493"/>
                      <a:pt x="530" y="442"/>
                    </a:cubicBezTo>
                    <a:cubicBezTo>
                      <a:pt x="639" y="377"/>
                      <a:pt x="741" y="253"/>
                      <a:pt x="697" y="137"/>
                    </a:cubicBezTo>
                    <a:cubicBezTo>
                      <a:pt x="675" y="65"/>
                      <a:pt x="603" y="21"/>
                      <a:pt x="530" y="7"/>
                    </a:cubicBezTo>
                    <a:cubicBezTo>
                      <a:pt x="513" y="3"/>
                      <a:pt x="494" y="1"/>
                      <a:pt x="475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79"/>
              <p:cNvSpPr/>
              <p:nvPr/>
            </p:nvSpPr>
            <p:spPr>
              <a:xfrm flipH="1" rot="-552358">
                <a:off x="5367729" y="3522507"/>
                <a:ext cx="38866" cy="26994"/>
              </a:xfrm>
              <a:custGeom>
                <a:rect b="b" l="l" r="r" t="t"/>
                <a:pathLst>
                  <a:path extrusionOk="0" h="616" w="887">
                    <a:moveTo>
                      <a:pt x="585" y="0"/>
                    </a:moveTo>
                    <a:cubicBezTo>
                      <a:pt x="519" y="0"/>
                      <a:pt x="448" y="18"/>
                      <a:pt x="386" y="41"/>
                    </a:cubicBezTo>
                    <a:cubicBezTo>
                      <a:pt x="269" y="92"/>
                      <a:pt x="160" y="172"/>
                      <a:pt x="73" y="266"/>
                    </a:cubicBezTo>
                    <a:cubicBezTo>
                      <a:pt x="37" y="317"/>
                      <a:pt x="1" y="382"/>
                      <a:pt x="8" y="440"/>
                    </a:cubicBezTo>
                    <a:cubicBezTo>
                      <a:pt x="15" y="557"/>
                      <a:pt x="160" y="615"/>
                      <a:pt x="277" y="615"/>
                    </a:cubicBezTo>
                    <a:cubicBezTo>
                      <a:pt x="287" y="615"/>
                      <a:pt x="298" y="616"/>
                      <a:pt x="308" y="616"/>
                    </a:cubicBezTo>
                    <a:cubicBezTo>
                      <a:pt x="422" y="616"/>
                      <a:pt x="540" y="581"/>
                      <a:pt x="640" y="527"/>
                    </a:cubicBezTo>
                    <a:cubicBezTo>
                      <a:pt x="770" y="455"/>
                      <a:pt x="886" y="302"/>
                      <a:pt x="836" y="165"/>
                    </a:cubicBezTo>
                    <a:cubicBezTo>
                      <a:pt x="807" y="77"/>
                      <a:pt x="727" y="27"/>
                      <a:pt x="640" y="5"/>
                    </a:cubicBezTo>
                    <a:cubicBezTo>
                      <a:pt x="622" y="2"/>
                      <a:pt x="604" y="0"/>
                      <a:pt x="585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79"/>
              <p:cNvSpPr/>
              <p:nvPr/>
            </p:nvSpPr>
            <p:spPr>
              <a:xfrm flipH="1" rot="-552358">
                <a:off x="5361821" y="3503960"/>
                <a:ext cx="38515" cy="26819"/>
              </a:xfrm>
              <a:custGeom>
                <a:rect b="b" l="l" r="r" t="t"/>
                <a:pathLst>
                  <a:path extrusionOk="0" h="612" w="879">
                    <a:moveTo>
                      <a:pt x="565" y="0"/>
                    </a:moveTo>
                    <a:cubicBezTo>
                      <a:pt x="503" y="0"/>
                      <a:pt x="442" y="17"/>
                      <a:pt x="385" y="38"/>
                    </a:cubicBezTo>
                    <a:cubicBezTo>
                      <a:pt x="262" y="89"/>
                      <a:pt x="160" y="169"/>
                      <a:pt x="80" y="263"/>
                    </a:cubicBezTo>
                    <a:cubicBezTo>
                      <a:pt x="37" y="314"/>
                      <a:pt x="0" y="372"/>
                      <a:pt x="8" y="438"/>
                    </a:cubicBezTo>
                    <a:cubicBezTo>
                      <a:pt x="22" y="554"/>
                      <a:pt x="160" y="605"/>
                      <a:pt x="276" y="612"/>
                    </a:cubicBezTo>
                    <a:cubicBezTo>
                      <a:pt x="400" y="612"/>
                      <a:pt x="523" y="583"/>
                      <a:pt x="632" y="517"/>
                    </a:cubicBezTo>
                    <a:cubicBezTo>
                      <a:pt x="763" y="445"/>
                      <a:pt x="879" y="300"/>
                      <a:pt x="828" y="162"/>
                    </a:cubicBezTo>
                    <a:cubicBezTo>
                      <a:pt x="799" y="82"/>
                      <a:pt x="719" y="24"/>
                      <a:pt x="639" y="9"/>
                    </a:cubicBezTo>
                    <a:cubicBezTo>
                      <a:pt x="614" y="3"/>
                      <a:pt x="590" y="0"/>
                      <a:pt x="565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79"/>
              <p:cNvSpPr/>
              <p:nvPr/>
            </p:nvSpPr>
            <p:spPr>
              <a:xfrm flipH="1" rot="-552358">
                <a:off x="5360177" y="3537537"/>
                <a:ext cx="38866" cy="26994"/>
              </a:xfrm>
              <a:custGeom>
                <a:rect b="b" l="l" r="r" t="t"/>
                <a:pathLst>
                  <a:path extrusionOk="0" h="616" w="887">
                    <a:moveTo>
                      <a:pt x="572" y="0"/>
                    </a:moveTo>
                    <a:cubicBezTo>
                      <a:pt x="508" y="0"/>
                      <a:pt x="445" y="15"/>
                      <a:pt x="386" y="42"/>
                    </a:cubicBezTo>
                    <a:cubicBezTo>
                      <a:pt x="262" y="86"/>
                      <a:pt x="161" y="166"/>
                      <a:pt x="73" y="267"/>
                    </a:cubicBezTo>
                    <a:cubicBezTo>
                      <a:pt x="37" y="318"/>
                      <a:pt x="1" y="376"/>
                      <a:pt x="8" y="442"/>
                    </a:cubicBezTo>
                    <a:cubicBezTo>
                      <a:pt x="15" y="558"/>
                      <a:pt x="161" y="616"/>
                      <a:pt x="277" y="616"/>
                    </a:cubicBezTo>
                    <a:cubicBezTo>
                      <a:pt x="400" y="616"/>
                      <a:pt x="531" y="587"/>
                      <a:pt x="640" y="529"/>
                    </a:cubicBezTo>
                    <a:cubicBezTo>
                      <a:pt x="770" y="456"/>
                      <a:pt x="886" y="304"/>
                      <a:pt x="836" y="166"/>
                    </a:cubicBezTo>
                    <a:cubicBezTo>
                      <a:pt x="807" y="79"/>
                      <a:pt x="727" y="20"/>
                      <a:pt x="640" y="6"/>
                    </a:cubicBezTo>
                    <a:cubicBezTo>
                      <a:pt x="617" y="2"/>
                      <a:pt x="595" y="0"/>
                      <a:pt x="572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79"/>
              <p:cNvSpPr/>
              <p:nvPr/>
            </p:nvSpPr>
            <p:spPr>
              <a:xfrm flipH="1" rot="-552358">
                <a:off x="5352759" y="3549838"/>
                <a:ext cx="32468" cy="22568"/>
              </a:xfrm>
              <a:custGeom>
                <a:rect b="b" l="l" r="r" t="t"/>
                <a:pathLst>
                  <a:path extrusionOk="0" h="515" w="741">
                    <a:moveTo>
                      <a:pt x="475" y="1"/>
                    </a:moveTo>
                    <a:cubicBezTo>
                      <a:pt x="423" y="1"/>
                      <a:pt x="368" y="14"/>
                      <a:pt x="320" y="36"/>
                    </a:cubicBezTo>
                    <a:cubicBezTo>
                      <a:pt x="218" y="72"/>
                      <a:pt x="131" y="137"/>
                      <a:pt x="58" y="224"/>
                    </a:cubicBezTo>
                    <a:cubicBezTo>
                      <a:pt x="29" y="268"/>
                      <a:pt x="0" y="319"/>
                      <a:pt x="0" y="370"/>
                    </a:cubicBezTo>
                    <a:cubicBezTo>
                      <a:pt x="15" y="464"/>
                      <a:pt x="131" y="515"/>
                      <a:pt x="233" y="515"/>
                    </a:cubicBezTo>
                    <a:cubicBezTo>
                      <a:pt x="334" y="515"/>
                      <a:pt x="436" y="493"/>
                      <a:pt x="530" y="442"/>
                    </a:cubicBezTo>
                    <a:cubicBezTo>
                      <a:pt x="639" y="377"/>
                      <a:pt x="741" y="253"/>
                      <a:pt x="697" y="137"/>
                    </a:cubicBezTo>
                    <a:cubicBezTo>
                      <a:pt x="675" y="65"/>
                      <a:pt x="603" y="21"/>
                      <a:pt x="530" y="7"/>
                    </a:cubicBezTo>
                    <a:cubicBezTo>
                      <a:pt x="513" y="3"/>
                      <a:pt x="494" y="1"/>
                      <a:pt x="475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79"/>
              <p:cNvSpPr/>
              <p:nvPr/>
            </p:nvSpPr>
            <p:spPr>
              <a:xfrm flipH="1" rot="-552358">
                <a:off x="5311111" y="3563314"/>
                <a:ext cx="46183" cy="53550"/>
              </a:xfrm>
              <a:custGeom>
                <a:rect b="b" l="l" r="r" t="t"/>
                <a:pathLst>
                  <a:path extrusionOk="0" h="1222" w="1054">
                    <a:moveTo>
                      <a:pt x="970" y="0"/>
                    </a:moveTo>
                    <a:cubicBezTo>
                      <a:pt x="950" y="0"/>
                      <a:pt x="931" y="8"/>
                      <a:pt x="915" y="23"/>
                    </a:cubicBezTo>
                    <a:lnTo>
                      <a:pt x="22" y="1105"/>
                    </a:lnTo>
                    <a:cubicBezTo>
                      <a:pt x="0" y="1134"/>
                      <a:pt x="0" y="1178"/>
                      <a:pt x="30" y="1207"/>
                    </a:cubicBezTo>
                    <a:cubicBezTo>
                      <a:pt x="44" y="1214"/>
                      <a:pt x="59" y="1221"/>
                      <a:pt x="80" y="1221"/>
                    </a:cubicBezTo>
                    <a:cubicBezTo>
                      <a:pt x="95" y="1221"/>
                      <a:pt x="117" y="1214"/>
                      <a:pt x="131" y="1199"/>
                    </a:cubicBezTo>
                    <a:lnTo>
                      <a:pt x="1024" y="110"/>
                    </a:lnTo>
                    <a:cubicBezTo>
                      <a:pt x="1053" y="81"/>
                      <a:pt x="1046" y="38"/>
                      <a:pt x="1017" y="16"/>
                    </a:cubicBezTo>
                    <a:cubicBezTo>
                      <a:pt x="1003" y="6"/>
                      <a:pt x="987" y="0"/>
                      <a:pt x="970" y="0"/>
                    </a:cubicBezTo>
                    <a:close/>
                  </a:path>
                </a:pathLst>
              </a:custGeom>
              <a:solidFill>
                <a:srgbClr val="62D0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79"/>
              <p:cNvSpPr/>
              <p:nvPr/>
            </p:nvSpPr>
            <p:spPr>
              <a:xfrm flipH="1" rot="-552358">
                <a:off x="4795580" y="3286805"/>
                <a:ext cx="365871" cy="315254"/>
              </a:xfrm>
              <a:custGeom>
                <a:rect b="b" l="l" r="r" t="t"/>
                <a:pathLst>
                  <a:path extrusionOk="0" h="7194" w="8350">
                    <a:moveTo>
                      <a:pt x="3838" y="1"/>
                    </a:moveTo>
                    <a:cubicBezTo>
                      <a:pt x="3758" y="1"/>
                      <a:pt x="3673" y="22"/>
                      <a:pt x="3594" y="46"/>
                    </a:cubicBezTo>
                    <a:cubicBezTo>
                      <a:pt x="3180" y="177"/>
                      <a:pt x="2810" y="439"/>
                      <a:pt x="2541" y="780"/>
                    </a:cubicBezTo>
                    <a:cubicBezTo>
                      <a:pt x="2569" y="663"/>
                      <a:pt x="2448" y="553"/>
                      <a:pt x="2330" y="553"/>
                    </a:cubicBezTo>
                    <a:cubicBezTo>
                      <a:pt x="2323" y="553"/>
                      <a:pt x="2316" y="554"/>
                      <a:pt x="2309" y="555"/>
                    </a:cubicBezTo>
                    <a:cubicBezTo>
                      <a:pt x="2178" y="569"/>
                      <a:pt x="2084" y="685"/>
                      <a:pt x="2048" y="801"/>
                    </a:cubicBezTo>
                    <a:cubicBezTo>
                      <a:pt x="2004" y="925"/>
                      <a:pt x="2019" y="1056"/>
                      <a:pt x="2026" y="1179"/>
                    </a:cubicBezTo>
                    <a:cubicBezTo>
                      <a:pt x="1969" y="1043"/>
                      <a:pt x="1819" y="964"/>
                      <a:pt x="1670" y="964"/>
                    </a:cubicBezTo>
                    <a:cubicBezTo>
                      <a:pt x="1628" y="964"/>
                      <a:pt x="1586" y="970"/>
                      <a:pt x="1547" y="983"/>
                    </a:cubicBezTo>
                    <a:cubicBezTo>
                      <a:pt x="1358" y="1034"/>
                      <a:pt x="1227" y="1201"/>
                      <a:pt x="1155" y="1375"/>
                    </a:cubicBezTo>
                    <a:cubicBezTo>
                      <a:pt x="1082" y="1557"/>
                      <a:pt x="1060" y="1745"/>
                      <a:pt x="1046" y="1941"/>
                    </a:cubicBezTo>
                    <a:cubicBezTo>
                      <a:pt x="981" y="1849"/>
                      <a:pt x="872" y="1803"/>
                      <a:pt x="761" y="1803"/>
                    </a:cubicBezTo>
                    <a:cubicBezTo>
                      <a:pt x="671" y="1803"/>
                      <a:pt x="580" y="1832"/>
                      <a:pt x="509" y="1890"/>
                    </a:cubicBezTo>
                    <a:cubicBezTo>
                      <a:pt x="356" y="2014"/>
                      <a:pt x="298" y="2239"/>
                      <a:pt x="320" y="2435"/>
                    </a:cubicBezTo>
                    <a:cubicBezTo>
                      <a:pt x="342" y="2638"/>
                      <a:pt x="429" y="2827"/>
                      <a:pt x="516" y="3008"/>
                    </a:cubicBezTo>
                    <a:cubicBezTo>
                      <a:pt x="477" y="2955"/>
                      <a:pt x="419" y="2931"/>
                      <a:pt x="358" y="2931"/>
                    </a:cubicBezTo>
                    <a:cubicBezTo>
                      <a:pt x="239" y="2931"/>
                      <a:pt x="104" y="3021"/>
                      <a:pt x="66" y="3146"/>
                    </a:cubicBezTo>
                    <a:cubicBezTo>
                      <a:pt x="1" y="3328"/>
                      <a:pt x="88" y="3524"/>
                      <a:pt x="189" y="3691"/>
                    </a:cubicBezTo>
                    <a:cubicBezTo>
                      <a:pt x="291" y="3858"/>
                      <a:pt x="414" y="4025"/>
                      <a:pt x="436" y="4214"/>
                    </a:cubicBezTo>
                    <a:cubicBezTo>
                      <a:pt x="335" y="4257"/>
                      <a:pt x="276" y="4373"/>
                      <a:pt x="276" y="4489"/>
                    </a:cubicBezTo>
                    <a:cubicBezTo>
                      <a:pt x="269" y="4598"/>
                      <a:pt x="305" y="4707"/>
                      <a:pt x="342" y="4816"/>
                    </a:cubicBezTo>
                    <a:cubicBezTo>
                      <a:pt x="610" y="5607"/>
                      <a:pt x="930" y="6471"/>
                      <a:pt x="1656" y="6885"/>
                    </a:cubicBezTo>
                    <a:cubicBezTo>
                      <a:pt x="2128" y="7154"/>
                      <a:pt x="2687" y="7183"/>
                      <a:pt x="3224" y="7190"/>
                    </a:cubicBezTo>
                    <a:cubicBezTo>
                      <a:pt x="3354" y="7192"/>
                      <a:pt x="3484" y="7194"/>
                      <a:pt x="3614" y="7194"/>
                    </a:cubicBezTo>
                    <a:cubicBezTo>
                      <a:pt x="4713" y="7194"/>
                      <a:pt x="5817" y="7105"/>
                      <a:pt x="6868" y="6812"/>
                    </a:cubicBezTo>
                    <a:cubicBezTo>
                      <a:pt x="7355" y="6682"/>
                      <a:pt x="7870" y="6479"/>
                      <a:pt x="8131" y="6050"/>
                    </a:cubicBezTo>
                    <a:cubicBezTo>
                      <a:pt x="8349" y="5680"/>
                      <a:pt x="8342" y="5223"/>
                      <a:pt x="8335" y="4794"/>
                    </a:cubicBezTo>
                    <a:cubicBezTo>
                      <a:pt x="8313" y="4250"/>
                      <a:pt x="8298" y="3691"/>
                      <a:pt x="8175" y="3161"/>
                    </a:cubicBezTo>
                    <a:cubicBezTo>
                      <a:pt x="8051" y="2624"/>
                      <a:pt x="7819" y="2101"/>
                      <a:pt x="7434" y="1709"/>
                    </a:cubicBezTo>
                    <a:cubicBezTo>
                      <a:pt x="7536" y="1593"/>
                      <a:pt x="7558" y="1404"/>
                      <a:pt x="7478" y="1266"/>
                    </a:cubicBezTo>
                    <a:cubicBezTo>
                      <a:pt x="7409" y="1147"/>
                      <a:pt x="7270" y="1071"/>
                      <a:pt x="7135" y="1071"/>
                    </a:cubicBezTo>
                    <a:cubicBezTo>
                      <a:pt x="7114" y="1071"/>
                      <a:pt x="7092" y="1073"/>
                      <a:pt x="7071" y="1077"/>
                    </a:cubicBezTo>
                    <a:cubicBezTo>
                      <a:pt x="7231" y="998"/>
                      <a:pt x="7188" y="722"/>
                      <a:pt x="7028" y="627"/>
                    </a:cubicBezTo>
                    <a:cubicBezTo>
                      <a:pt x="6948" y="580"/>
                      <a:pt x="6857" y="564"/>
                      <a:pt x="6764" y="564"/>
                    </a:cubicBezTo>
                    <a:cubicBezTo>
                      <a:pt x="6670" y="564"/>
                      <a:pt x="6574" y="580"/>
                      <a:pt x="6483" y="598"/>
                    </a:cubicBezTo>
                    <a:cubicBezTo>
                      <a:pt x="6592" y="460"/>
                      <a:pt x="6549" y="235"/>
                      <a:pt x="6418" y="119"/>
                    </a:cubicBezTo>
                    <a:cubicBezTo>
                      <a:pt x="6320" y="36"/>
                      <a:pt x="6195" y="1"/>
                      <a:pt x="6069" y="1"/>
                    </a:cubicBezTo>
                    <a:cubicBezTo>
                      <a:pt x="6018" y="1"/>
                      <a:pt x="5967" y="7"/>
                      <a:pt x="5917" y="17"/>
                    </a:cubicBezTo>
                    <a:cubicBezTo>
                      <a:pt x="5743" y="54"/>
                      <a:pt x="5583" y="134"/>
                      <a:pt x="5431" y="221"/>
                    </a:cubicBezTo>
                    <a:cubicBezTo>
                      <a:pt x="5264" y="80"/>
                      <a:pt x="5046" y="11"/>
                      <a:pt x="4827" y="11"/>
                    </a:cubicBezTo>
                    <a:cubicBezTo>
                      <a:pt x="4561" y="11"/>
                      <a:pt x="4293" y="113"/>
                      <a:pt x="4110" y="308"/>
                    </a:cubicBezTo>
                    <a:cubicBezTo>
                      <a:pt x="4160" y="192"/>
                      <a:pt x="4066" y="61"/>
                      <a:pt x="3950" y="17"/>
                    </a:cubicBezTo>
                    <a:cubicBezTo>
                      <a:pt x="3914" y="6"/>
                      <a:pt x="3877" y="1"/>
                      <a:pt x="3838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p79"/>
              <p:cNvSpPr/>
              <p:nvPr/>
            </p:nvSpPr>
            <p:spPr>
              <a:xfrm flipH="1" rot="-552358">
                <a:off x="4800608" y="3357885"/>
                <a:ext cx="335988" cy="329058"/>
              </a:xfrm>
              <a:custGeom>
                <a:rect b="b" l="l" r="r" t="t"/>
                <a:pathLst>
                  <a:path extrusionOk="0" h="7509" w="7668">
                    <a:moveTo>
                      <a:pt x="5130" y="1"/>
                    </a:moveTo>
                    <a:cubicBezTo>
                      <a:pt x="4483" y="1"/>
                      <a:pt x="3821" y="383"/>
                      <a:pt x="3326" y="574"/>
                    </a:cubicBezTo>
                    <a:cubicBezTo>
                      <a:pt x="3006" y="566"/>
                      <a:pt x="2634" y="506"/>
                      <a:pt x="2260" y="506"/>
                    </a:cubicBezTo>
                    <a:cubicBezTo>
                      <a:pt x="1320" y="506"/>
                      <a:pt x="375" y="889"/>
                      <a:pt x="255" y="3456"/>
                    </a:cubicBezTo>
                    <a:cubicBezTo>
                      <a:pt x="1" y="4640"/>
                      <a:pt x="444" y="5946"/>
                      <a:pt x="1366" y="6730"/>
                    </a:cubicBezTo>
                    <a:cubicBezTo>
                      <a:pt x="1971" y="7240"/>
                      <a:pt x="2766" y="7509"/>
                      <a:pt x="3558" y="7509"/>
                    </a:cubicBezTo>
                    <a:cubicBezTo>
                      <a:pt x="3850" y="7509"/>
                      <a:pt x="4141" y="7473"/>
                      <a:pt x="4422" y="7398"/>
                    </a:cubicBezTo>
                    <a:cubicBezTo>
                      <a:pt x="5496" y="7304"/>
                      <a:pt x="6520" y="6672"/>
                      <a:pt x="7065" y="5729"/>
                    </a:cubicBezTo>
                    <a:cubicBezTo>
                      <a:pt x="7667" y="4683"/>
                      <a:pt x="7638" y="3297"/>
                      <a:pt x="6992" y="2273"/>
                    </a:cubicBezTo>
                    <a:cubicBezTo>
                      <a:pt x="6565" y="485"/>
                      <a:pt x="5857" y="1"/>
                      <a:pt x="5130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79"/>
              <p:cNvSpPr/>
              <p:nvPr/>
            </p:nvSpPr>
            <p:spPr>
              <a:xfrm flipH="1" rot="-552358">
                <a:off x="5100571" y="3524917"/>
                <a:ext cx="56042" cy="76469"/>
              </a:xfrm>
              <a:custGeom>
                <a:rect b="b" l="l" r="r" t="t"/>
                <a:pathLst>
                  <a:path extrusionOk="0" h="1745" w="1279">
                    <a:moveTo>
                      <a:pt x="386" y="0"/>
                    </a:moveTo>
                    <a:cubicBezTo>
                      <a:pt x="351" y="0"/>
                      <a:pt x="317" y="5"/>
                      <a:pt x="284" y="16"/>
                    </a:cubicBezTo>
                    <a:cubicBezTo>
                      <a:pt x="95" y="81"/>
                      <a:pt x="22" y="307"/>
                      <a:pt x="15" y="503"/>
                    </a:cubicBezTo>
                    <a:cubicBezTo>
                      <a:pt x="1" y="858"/>
                      <a:pt x="124" y="1221"/>
                      <a:pt x="356" y="1497"/>
                    </a:cubicBezTo>
                    <a:cubicBezTo>
                      <a:pt x="462" y="1631"/>
                      <a:pt x="615" y="1744"/>
                      <a:pt x="784" y="1744"/>
                    </a:cubicBezTo>
                    <a:cubicBezTo>
                      <a:pt x="789" y="1744"/>
                      <a:pt x="794" y="1744"/>
                      <a:pt x="799" y="1744"/>
                    </a:cubicBezTo>
                    <a:cubicBezTo>
                      <a:pt x="1010" y="1737"/>
                      <a:pt x="1184" y="1541"/>
                      <a:pt x="1227" y="1337"/>
                    </a:cubicBezTo>
                    <a:cubicBezTo>
                      <a:pt x="1278" y="1127"/>
                      <a:pt x="1235" y="909"/>
                      <a:pt x="1184" y="699"/>
                    </a:cubicBezTo>
                    <a:lnTo>
                      <a:pt x="872" y="299"/>
                    </a:lnTo>
                    <a:cubicBezTo>
                      <a:pt x="792" y="212"/>
                      <a:pt x="712" y="125"/>
                      <a:pt x="610" y="67"/>
                    </a:cubicBezTo>
                    <a:cubicBezTo>
                      <a:pt x="545" y="26"/>
                      <a:pt x="465" y="0"/>
                      <a:pt x="386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79"/>
              <p:cNvSpPr/>
              <p:nvPr/>
            </p:nvSpPr>
            <p:spPr>
              <a:xfrm flipH="1" rot="-552358">
                <a:off x="4783294" y="3518435"/>
                <a:ext cx="51572" cy="79712"/>
              </a:xfrm>
              <a:custGeom>
                <a:rect b="b" l="l" r="r" t="t"/>
                <a:pathLst>
                  <a:path extrusionOk="0" h="1819" w="1177">
                    <a:moveTo>
                      <a:pt x="617" y="1"/>
                    </a:moveTo>
                    <a:cubicBezTo>
                      <a:pt x="501" y="1"/>
                      <a:pt x="392" y="73"/>
                      <a:pt x="320" y="160"/>
                    </a:cubicBezTo>
                    <a:cubicBezTo>
                      <a:pt x="247" y="255"/>
                      <a:pt x="203" y="364"/>
                      <a:pt x="160" y="465"/>
                    </a:cubicBezTo>
                    <a:lnTo>
                      <a:pt x="0" y="952"/>
                    </a:lnTo>
                    <a:cubicBezTo>
                      <a:pt x="29" y="1162"/>
                      <a:pt x="58" y="1380"/>
                      <a:pt x="174" y="1561"/>
                    </a:cubicBezTo>
                    <a:cubicBezTo>
                      <a:pt x="269" y="1709"/>
                      <a:pt x="436" y="1819"/>
                      <a:pt x="605" y="1819"/>
                    </a:cubicBezTo>
                    <a:cubicBezTo>
                      <a:pt x="643" y="1819"/>
                      <a:pt x="681" y="1813"/>
                      <a:pt x="719" y="1801"/>
                    </a:cubicBezTo>
                    <a:cubicBezTo>
                      <a:pt x="886" y="1750"/>
                      <a:pt x="987" y="1583"/>
                      <a:pt x="1053" y="1416"/>
                    </a:cubicBezTo>
                    <a:cubicBezTo>
                      <a:pt x="1176" y="1082"/>
                      <a:pt x="1169" y="698"/>
                      <a:pt x="1031" y="364"/>
                    </a:cubicBezTo>
                    <a:cubicBezTo>
                      <a:pt x="958" y="182"/>
                      <a:pt x="813" y="1"/>
                      <a:pt x="617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79"/>
              <p:cNvSpPr/>
              <p:nvPr/>
            </p:nvSpPr>
            <p:spPr>
              <a:xfrm flipH="1" rot="-552358">
                <a:off x="5027599" y="3497893"/>
                <a:ext cx="63315" cy="36328"/>
              </a:xfrm>
              <a:custGeom>
                <a:rect b="b" l="l" r="r" t="t"/>
                <a:pathLst>
                  <a:path extrusionOk="0" h="829" w="1445">
                    <a:moveTo>
                      <a:pt x="681" y="1"/>
                    </a:moveTo>
                    <a:cubicBezTo>
                      <a:pt x="650" y="1"/>
                      <a:pt x="620" y="3"/>
                      <a:pt x="588" y="8"/>
                    </a:cubicBezTo>
                    <a:cubicBezTo>
                      <a:pt x="450" y="37"/>
                      <a:pt x="320" y="139"/>
                      <a:pt x="204" y="306"/>
                    </a:cubicBezTo>
                    <a:cubicBezTo>
                      <a:pt x="116" y="437"/>
                      <a:pt x="51" y="582"/>
                      <a:pt x="15" y="734"/>
                    </a:cubicBezTo>
                    <a:cubicBezTo>
                      <a:pt x="0" y="778"/>
                      <a:pt x="22" y="814"/>
                      <a:pt x="58" y="821"/>
                    </a:cubicBezTo>
                    <a:cubicBezTo>
                      <a:pt x="66" y="821"/>
                      <a:pt x="73" y="829"/>
                      <a:pt x="80" y="829"/>
                    </a:cubicBezTo>
                    <a:cubicBezTo>
                      <a:pt x="109" y="829"/>
                      <a:pt x="138" y="807"/>
                      <a:pt x="146" y="778"/>
                    </a:cubicBezTo>
                    <a:cubicBezTo>
                      <a:pt x="182" y="633"/>
                      <a:pt x="240" y="502"/>
                      <a:pt x="320" y="386"/>
                    </a:cubicBezTo>
                    <a:cubicBezTo>
                      <a:pt x="414" y="248"/>
                      <a:pt x="516" y="168"/>
                      <a:pt x="617" y="146"/>
                    </a:cubicBezTo>
                    <a:cubicBezTo>
                      <a:pt x="641" y="141"/>
                      <a:pt x="664" y="139"/>
                      <a:pt x="687" y="139"/>
                    </a:cubicBezTo>
                    <a:cubicBezTo>
                      <a:pt x="729" y="139"/>
                      <a:pt x="771" y="147"/>
                      <a:pt x="813" y="161"/>
                    </a:cubicBezTo>
                    <a:cubicBezTo>
                      <a:pt x="995" y="219"/>
                      <a:pt x="1155" y="357"/>
                      <a:pt x="1307" y="567"/>
                    </a:cubicBezTo>
                    <a:cubicBezTo>
                      <a:pt x="1321" y="590"/>
                      <a:pt x="1343" y="601"/>
                      <a:pt x="1365" y="601"/>
                    </a:cubicBezTo>
                    <a:cubicBezTo>
                      <a:pt x="1378" y="601"/>
                      <a:pt x="1391" y="597"/>
                      <a:pt x="1401" y="589"/>
                    </a:cubicBezTo>
                    <a:cubicBezTo>
                      <a:pt x="1438" y="567"/>
                      <a:pt x="1445" y="524"/>
                      <a:pt x="1423" y="487"/>
                    </a:cubicBezTo>
                    <a:cubicBezTo>
                      <a:pt x="1256" y="248"/>
                      <a:pt x="1067" y="95"/>
                      <a:pt x="857" y="30"/>
                    </a:cubicBezTo>
                    <a:cubicBezTo>
                      <a:pt x="799" y="11"/>
                      <a:pt x="741" y="1"/>
                      <a:pt x="681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79"/>
              <p:cNvSpPr/>
              <p:nvPr/>
            </p:nvSpPr>
            <p:spPr>
              <a:xfrm flipH="1" rot="-552358">
                <a:off x="5045479" y="3445258"/>
                <a:ext cx="44562" cy="18098"/>
              </a:xfrm>
              <a:custGeom>
                <a:rect b="b" l="l" r="r" t="t"/>
                <a:pathLst>
                  <a:path extrusionOk="0" h="413" w="1017">
                    <a:moveTo>
                      <a:pt x="615" y="0"/>
                    </a:moveTo>
                    <a:cubicBezTo>
                      <a:pt x="559" y="0"/>
                      <a:pt x="504" y="7"/>
                      <a:pt x="450" y="20"/>
                    </a:cubicBezTo>
                    <a:cubicBezTo>
                      <a:pt x="283" y="57"/>
                      <a:pt x="123" y="158"/>
                      <a:pt x="22" y="304"/>
                    </a:cubicBezTo>
                    <a:cubicBezTo>
                      <a:pt x="0" y="333"/>
                      <a:pt x="7" y="376"/>
                      <a:pt x="36" y="398"/>
                    </a:cubicBezTo>
                    <a:cubicBezTo>
                      <a:pt x="51" y="405"/>
                      <a:pt x="65" y="412"/>
                      <a:pt x="80" y="412"/>
                    </a:cubicBezTo>
                    <a:cubicBezTo>
                      <a:pt x="102" y="412"/>
                      <a:pt x="123" y="405"/>
                      <a:pt x="138" y="383"/>
                    </a:cubicBezTo>
                    <a:cubicBezTo>
                      <a:pt x="218" y="267"/>
                      <a:pt x="349" y="180"/>
                      <a:pt x="486" y="151"/>
                    </a:cubicBezTo>
                    <a:cubicBezTo>
                      <a:pt x="527" y="143"/>
                      <a:pt x="568" y="139"/>
                      <a:pt x="610" y="139"/>
                    </a:cubicBezTo>
                    <a:cubicBezTo>
                      <a:pt x="711" y="139"/>
                      <a:pt x="813" y="163"/>
                      <a:pt x="900" y="209"/>
                    </a:cubicBezTo>
                    <a:cubicBezTo>
                      <a:pt x="910" y="216"/>
                      <a:pt x="920" y="219"/>
                      <a:pt x="931" y="219"/>
                    </a:cubicBezTo>
                    <a:cubicBezTo>
                      <a:pt x="955" y="219"/>
                      <a:pt x="980" y="205"/>
                      <a:pt x="995" y="180"/>
                    </a:cubicBezTo>
                    <a:cubicBezTo>
                      <a:pt x="1016" y="151"/>
                      <a:pt x="1002" y="108"/>
                      <a:pt x="966" y="93"/>
                    </a:cubicBezTo>
                    <a:cubicBezTo>
                      <a:pt x="860" y="33"/>
                      <a:pt x="738" y="0"/>
                      <a:pt x="615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79"/>
              <p:cNvSpPr/>
              <p:nvPr/>
            </p:nvSpPr>
            <p:spPr>
              <a:xfrm flipH="1" rot="-552358">
                <a:off x="4843833" y="3495536"/>
                <a:ext cx="63315" cy="36241"/>
              </a:xfrm>
              <a:custGeom>
                <a:rect b="b" l="l" r="r" t="t"/>
                <a:pathLst>
                  <a:path extrusionOk="0" h="827" w="1445">
                    <a:moveTo>
                      <a:pt x="695" y="1"/>
                    </a:moveTo>
                    <a:cubicBezTo>
                      <a:pt x="660" y="1"/>
                      <a:pt x="625" y="5"/>
                      <a:pt x="588" y="14"/>
                    </a:cubicBezTo>
                    <a:cubicBezTo>
                      <a:pt x="450" y="35"/>
                      <a:pt x="319" y="137"/>
                      <a:pt x="203" y="304"/>
                    </a:cubicBezTo>
                    <a:cubicBezTo>
                      <a:pt x="116" y="435"/>
                      <a:pt x="51" y="580"/>
                      <a:pt x="7" y="739"/>
                    </a:cubicBezTo>
                    <a:cubicBezTo>
                      <a:pt x="0" y="776"/>
                      <a:pt x="22" y="812"/>
                      <a:pt x="58" y="819"/>
                    </a:cubicBezTo>
                    <a:cubicBezTo>
                      <a:pt x="65" y="827"/>
                      <a:pt x="73" y="827"/>
                      <a:pt x="80" y="827"/>
                    </a:cubicBezTo>
                    <a:cubicBezTo>
                      <a:pt x="109" y="827"/>
                      <a:pt x="138" y="805"/>
                      <a:pt x="145" y="776"/>
                    </a:cubicBezTo>
                    <a:cubicBezTo>
                      <a:pt x="182" y="631"/>
                      <a:pt x="240" y="500"/>
                      <a:pt x="319" y="384"/>
                    </a:cubicBezTo>
                    <a:cubicBezTo>
                      <a:pt x="414" y="246"/>
                      <a:pt x="508" y="166"/>
                      <a:pt x="617" y="144"/>
                    </a:cubicBezTo>
                    <a:cubicBezTo>
                      <a:pt x="641" y="142"/>
                      <a:pt x="664" y="140"/>
                      <a:pt x="687" y="140"/>
                    </a:cubicBezTo>
                    <a:cubicBezTo>
                      <a:pt x="727" y="140"/>
                      <a:pt x="767" y="145"/>
                      <a:pt x="813" y="159"/>
                    </a:cubicBezTo>
                    <a:cubicBezTo>
                      <a:pt x="995" y="217"/>
                      <a:pt x="1154" y="355"/>
                      <a:pt x="1307" y="573"/>
                    </a:cubicBezTo>
                    <a:cubicBezTo>
                      <a:pt x="1320" y="590"/>
                      <a:pt x="1341" y="600"/>
                      <a:pt x="1362" y="600"/>
                    </a:cubicBezTo>
                    <a:cubicBezTo>
                      <a:pt x="1376" y="600"/>
                      <a:pt x="1390" y="596"/>
                      <a:pt x="1401" y="587"/>
                    </a:cubicBezTo>
                    <a:cubicBezTo>
                      <a:pt x="1430" y="565"/>
                      <a:pt x="1445" y="522"/>
                      <a:pt x="1423" y="493"/>
                    </a:cubicBezTo>
                    <a:cubicBezTo>
                      <a:pt x="1249" y="246"/>
                      <a:pt x="1067" y="93"/>
                      <a:pt x="857" y="28"/>
                    </a:cubicBezTo>
                    <a:cubicBezTo>
                      <a:pt x="800" y="10"/>
                      <a:pt x="748" y="1"/>
                      <a:pt x="695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79"/>
              <p:cNvSpPr/>
              <p:nvPr/>
            </p:nvSpPr>
            <p:spPr>
              <a:xfrm flipH="1" rot="-552358">
                <a:off x="4857410" y="3443156"/>
                <a:ext cx="44912" cy="15863"/>
              </a:xfrm>
              <a:custGeom>
                <a:rect b="b" l="l" r="r" t="t"/>
                <a:pathLst>
                  <a:path extrusionOk="0" h="362" w="1025">
                    <a:moveTo>
                      <a:pt x="568" y="0"/>
                    </a:moveTo>
                    <a:cubicBezTo>
                      <a:pt x="539" y="0"/>
                      <a:pt x="509" y="2"/>
                      <a:pt x="480" y="6"/>
                    </a:cubicBezTo>
                    <a:cubicBezTo>
                      <a:pt x="306" y="27"/>
                      <a:pt x="139" y="115"/>
                      <a:pt x="23" y="245"/>
                    </a:cubicBezTo>
                    <a:cubicBezTo>
                      <a:pt x="1" y="274"/>
                      <a:pt x="1" y="318"/>
                      <a:pt x="30" y="347"/>
                    </a:cubicBezTo>
                    <a:cubicBezTo>
                      <a:pt x="44" y="354"/>
                      <a:pt x="59" y="361"/>
                      <a:pt x="73" y="361"/>
                    </a:cubicBezTo>
                    <a:cubicBezTo>
                      <a:pt x="95" y="361"/>
                      <a:pt x="117" y="354"/>
                      <a:pt x="132" y="340"/>
                    </a:cubicBezTo>
                    <a:cubicBezTo>
                      <a:pt x="219" y="231"/>
                      <a:pt x="357" y="158"/>
                      <a:pt x="502" y="144"/>
                    </a:cubicBezTo>
                    <a:cubicBezTo>
                      <a:pt x="528" y="139"/>
                      <a:pt x="555" y="137"/>
                      <a:pt x="582" y="137"/>
                    </a:cubicBezTo>
                    <a:cubicBezTo>
                      <a:pt x="695" y="137"/>
                      <a:pt x="809" y="173"/>
                      <a:pt x="908" y="238"/>
                    </a:cubicBezTo>
                    <a:cubicBezTo>
                      <a:pt x="920" y="247"/>
                      <a:pt x="934" y="251"/>
                      <a:pt x="947" y="251"/>
                    </a:cubicBezTo>
                    <a:cubicBezTo>
                      <a:pt x="968" y="251"/>
                      <a:pt x="990" y="241"/>
                      <a:pt x="1003" y="223"/>
                    </a:cubicBezTo>
                    <a:cubicBezTo>
                      <a:pt x="1025" y="187"/>
                      <a:pt x="1017" y="151"/>
                      <a:pt x="981" y="129"/>
                    </a:cubicBezTo>
                    <a:cubicBezTo>
                      <a:pt x="860" y="45"/>
                      <a:pt x="714" y="0"/>
                      <a:pt x="568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79"/>
              <p:cNvSpPr/>
              <p:nvPr/>
            </p:nvSpPr>
            <p:spPr>
              <a:xfrm flipH="1" rot="-552358">
                <a:off x="4915606" y="3570238"/>
                <a:ext cx="106913" cy="73314"/>
              </a:xfrm>
              <a:custGeom>
                <a:rect b="b" l="l" r="r" t="t"/>
                <a:pathLst>
                  <a:path extrusionOk="0" h="1673" w="2440">
                    <a:moveTo>
                      <a:pt x="1956" y="0"/>
                    </a:moveTo>
                    <a:cubicBezTo>
                      <a:pt x="1936" y="0"/>
                      <a:pt x="1915" y="2"/>
                      <a:pt x="1895" y="5"/>
                    </a:cubicBezTo>
                    <a:cubicBezTo>
                      <a:pt x="1779" y="27"/>
                      <a:pt x="1677" y="107"/>
                      <a:pt x="1575" y="172"/>
                    </a:cubicBezTo>
                    <a:cubicBezTo>
                      <a:pt x="1348" y="320"/>
                      <a:pt x="1083" y="399"/>
                      <a:pt x="815" y="399"/>
                    </a:cubicBezTo>
                    <a:cubicBezTo>
                      <a:pt x="793" y="399"/>
                      <a:pt x="770" y="399"/>
                      <a:pt x="748" y="397"/>
                    </a:cubicBezTo>
                    <a:cubicBezTo>
                      <a:pt x="677" y="393"/>
                      <a:pt x="604" y="384"/>
                      <a:pt x="531" y="384"/>
                    </a:cubicBezTo>
                    <a:cubicBezTo>
                      <a:pt x="477" y="384"/>
                      <a:pt x="423" y="389"/>
                      <a:pt x="370" y="405"/>
                    </a:cubicBezTo>
                    <a:cubicBezTo>
                      <a:pt x="131" y="477"/>
                      <a:pt x="0" y="775"/>
                      <a:pt x="65" y="1022"/>
                    </a:cubicBezTo>
                    <a:cubicBezTo>
                      <a:pt x="131" y="1269"/>
                      <a:pt x="341" y="1457"/>
                      <a:pt x="574" y="1559"/>
                    </a:cubicBezTo>
                    <a:cubicBezTo>
                      <a:pt x="743" y="1634"/>
                      <a:pt x="929" y="1672"/>
                      <a:pt x="1115" y="1672"/>
                    </a:cubicBezTo>
                    <a:cubicBezTo>
                      <a:pt x="1272" y="1672"/>
                      <a:pt x="1429" y="1645"/>
                      <a:pt x="1575" y="1588"/>
                    </a:cubicBezTo>
                    <a:cubicBezTo>
                      <a:pt x="1895" y="1472"/>
                      <a:pt x="2171" y="1218"/>
                      <a:pt x="2309" y="906"/>
                    </a:cubicBezTo>
                    <a:cubicBezTo>
                      <a:pt x="2396" y="717"/>
                      <a:pt x="2439" y="506"/>
                      <a:pt x="2367" y="310"/>
                    </a:cubicBezTo>
                    <a:cubicBezTo>
                      <a:pt x="2308" y="141"/>
                      <a:pt x="2137" y="0"/>
                      <a:pt x="1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79"/>
              <p:cNvSpPr/>
              <p:nvPr/>
            </p:nvSpPr>
            <p:spPr>
              <a:xfrm flipH="1" rot="-552358">
                <a:off x="4950673" y="3526796"/>
                <a:ext cx="42020" cy="25198"/>
              </a:xfrm>
              <a:custGeom>
                <a:rect b="b" l="l" r="r" t="t"/>
                <a:pathLst>
                  <a:path extrusionOk="0" h="575" w="959">
                    <a:moveTo>
                      <a:pt x="463" y="0"/>
                    </a:moveTo>
                    <a:cubicBezTo>
                      <a:pt x="444" y="0"/>
                      <a:pt x="426" y="1"/>
                      <a:pt x="407" y="2"/>
                    </a:cubicBezTo>
                    <a:cubicBezTo>
                      <a:pt x="298" y="9"/>
                      <a:pt x="189" y="45"/>
                      <a:pt x="117" y="125"/>
                    </a:cubicBezTo>
                    <a:cubicBezTo>
                      <a:pt x="37" y="198"/>
                      <a:pt x="1" y="314"/>
                      <a:pt x="30" y="416"/>
                    </a:cubicBezTo>
                    <a:cubicBezTo>
                      <a:pt x="61" y="503"/>
                      <a:pt x="151" y="574"/>
                      <a:pt x="240" y="574"/>
                    </a:cubicBezTo>
                    <a:cubicBezTo>
                      <a:pt x="255" y="574"/>
                      <a:pt x="269" y="572"/>
                      <a:pt x="284" y="568"/>
                    </a:cubicBezTo>
                    <a:cubicBezTo>
                      <a:pt x="197" y="554"/>
                      <a:pt x="139" y="467"/>
                      <a:pt x="146" y="387"/>
                    </a:cubicBezTo>
                    <a:cubicBezTo>
                      <a:pt x="153" y="300"/>
                      <a:pt x="211" y="227"/>
                      <a:pt x="284" y="191"/>
                    </a:cubicBezTo>
                    <a:cubicBezTo>
                      <a:pt x="364" y="147"/>
                      <a:pt x="451" y="140"/>
                      <a:pt x="531" y="133"/>
                    </a:cubicBezTo>
                    <a:cubicBezTo>
                      <a:pt x="676" y="133"/>
                      <a:pt x="828" y="154"/>
                      <a:pt x="959" y="212"/>
                    </a:cubicBezTo>
                    <a:cubicBezTo>
                      <a:pt x="952" y="162"/>
                      <a:pt x="915" y="118"/>
                      <a:pt x="872" y="89"/>
                    </a:cubicBezTo>
                    <a:cubicBezTo>
                      <a:pt x="828" y="60"/>
                      <a:pt x="777" y="45"/>
                      <a:pt x="727" y="38"/>
                    </a:cubicBezTo>
                    <a:cubicBezTo>
                      <a:pt x="636" y="14"/>
                      <a:pt x="551" y="0"/>
                      <a:pt x="463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72" name="Google Shape;1572;p79"/>
            <p:cNvSpPr/>
            <p:nvPr/>
          </p:nvSpPr>
          <p:spPr>
            <a:xfrm>
              <a:off x="4499800" y="4400314"/>
              <a:ext cx="696253" cy="97555"/>
            </a:xfrm>
            <a:custGeom>
              <a:rect b="b" l="l" r="r" t="t"/>
              <a:pathLst>
                <a:path extrusionOk="0" h="2832" w="20212">
                  <a:moveTo>
                    <a:pt x="10106" y="1"/>
                  </a:moveTo>
                  <a:cubicBezTo>
                    <a:pt x="4523" y="1"/>
                    <a:pt x="1" y="632"/>
                    <a:pt x="1" y="1416"/>
                  </a:cubicBezTo>
                  <a:cubicBezTo>
                    <a:pt x="1" y="2200"/>
                    <a:pt x="4523" y="2832"/>
                    <a:pt x="10106" y="2832"/>
                  </a:cubicBezTo>
                  <a:cubicBezTo>
                    <a:pt x="15689" y="2832"/>
                    <a:pt x="20211" y="2200"/>
                    <a:pt x="20211" y="1416"/>
                  </a:cubicBezTo>
                  <a:cubicBezTo>
                    <a:pt x="20211" y="632"/>
                    <a:pt x="15689" y="1"/>
                    <a:pt x="10106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80"/>
          <p:cNvSpPr txBox="1"/>
          <p:nvPr>
            <p:ph type="title"/>
          </p:nvPr>
        </p:nvSpPr>
        <p:spPr>
          <a:xfrm>
            <a:off x="972900" y="1094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</a:t>
            </a:r>
            <a:r>
              <a:rPr lang="en"/>
              <a:t> your orientation</a:t>
            </a:r>
            <a:endParaRPr/>
          </a:p>
        </p:txBody>
      </p:sp>
      <p:pic>
        <p:nvPicPr>
          <p:cNvPr id="1578" name="Google Shape;1578;p80" title="Modelled Writing Orient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2350" y="1650275"/>
            <a:ext cx="5693875" cy="320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9" name="Google Shape;1579;p80"/>
          <p:cNvSpPr txBox="1"/>
          <p:nvPr/>
        </p:nvSpPr>
        <p:spPr>
          <a:xfrm>
            <a:off x="680550" y="672700"/>
            <a:ext cx="77829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our </a:t>
            </a: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orientation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we set the scene for our story. We need to include the </a:t>
            </a:r>
            <a:r>
              <a:rPr b="1" lang="en" sz="1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characters</a:t>
            </a:r>
            <a:r>
              <a:rPr lang="en" sz="1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describe the </a:t>
            </a:r>
            <a:r>
              <a:rPr lang="en" sz="17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setting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Watch the video for an example by Mrs McCrindle.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81"/>
          <p:cNvSpPr/>
          <p:nvPr/>
        </p:nvSpPr>
        <p:spPr>
          <a:xfrm rot="-5400000">
            <a:off x="869450" y="3142500"/>
            <a:ext cx="2523900" cy="520200"/>
          </a:xfrm>
          <a:prstGeom prst="round2SameRect">
            <a:avLst>
              <a:gd fmla="val 27191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81"/>
          <p:cNvSpPr txBox="1"/>
          <p:nvPr>
            <p:ph type="title"/>
          </p:nvPr>
        </p:nvSpPr>
        <p:spPr>
          <a:xfrm>
            <a:off x="902150" y="22922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Your Turn!</a:t>
            </a:r>
            <a:endParaRPr sz="3300"/>
          </a:p>
        </p:txBody>
      </p:sp>
      <p:sp>
        <p:nvSpPr>
          <p:cNvPr id="1586" name="Google Shape;1586;p81"/>
          <p:cNvSpPr txBox="1"/>
          <p:nvPr/>
        </p:nvSpPr>
        <p:spPr>
          <a:xfrm>
            <a:off x="750900" y="875725"/>
            <a:ext cx="76422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Have a go at writing your </a:t>
            </a: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orientation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now. 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can write in in your workbook or on the next slide. 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only has to be a couple of sentences, but you can write more if you like!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587" name="Google Shape;1587;p81"/>
          <p:cNvGraphicFramePr/>
          <p:nvPr/>
        </p:nvGraphicFramePr>
        <p:xfrm>
          <a:off x="2391500" y="21404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{6910BC11-30B1-4BEE-9C68-E116EB7B2511}</a:tableStyleId>
              </a:tblPr>
              <a:tblGrid>
                <a:gridCol w="4716550"/>
              </a:tblGrid>
              <a:tr h="910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Describe your </a:t>
                      </a:r>
                      <a:r>
                        <a:rPr b="1" lang="en" sz="16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character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using interesting adjectives from your brainstorm.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910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Describe the</a:t>
                      </a: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b="1" lang="en" sz="1600">
                          <a:solidFill>
                            <a:srgbClr val="6AA8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setting</a:t>
                      </a:r>
                      <a:r>
                        <a:rPr lang="en" sz="1600">
                          <a:solidFill>
                            <a:srgbClr val="00FF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 what can your character see and hear? 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70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 them off on their journey!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sp>
        <p:nvSpPr>
          <p:cNvPr id="1588" name="Google Shape;1588;p81"/>
          <p:cNvSpPr/>
          <p:nvPr/>
        </p:nvSpPr>
        <p:spPr>
          <a:xfrm rot="5400000">
            <a:off x="6100950" y="3147600"/>
            <a:ext cx="2534400" cy="520200"/>
          </a:xfrm>
          <a:prstGeom prst="round2SameRect">
            <a:avLst>
              <a:gd fmla="val 27191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82"/>
          <p:cNvSpPr txBox="1"/>
          <p:nvPr>
            <p:ph idx="1" type="subTitle"/>
          </p:nvPr>
        </p:nvSpPr>
        <p:spPr>
          <a:xfrm>
            <a:off x="912750" y="1352100"/>
            <a:ext cx="7318500" cy="29844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Type your orientation here…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594" name="Google Shape;1594;p82"/>
          <p:cNvSpPr txBox="1"/>
          <p:nvPr>
            <p:ph idx="429496729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The Orientation</a:t>
            </a:r>
            <a:endParaRPr sz="3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83"/>
          <p:cNvSpPr txBox="1"/>
          <p:nvPr>
            <p:ph idx="1" type="subTitle"/>
          </p:nvPr>
        </p:nvSpPr>
        <p:spPr>
          <a:xfrm>
            <a:off x="1200950" y="2943375"/>
            <a:ext cx="6720300" cy="8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You have completed the orientation for your narrative. Keep it handy - don’t throw it out! We are going to finish the story next week. </a:t>
            </a:r>
            <a:endParaRPr sz="1700"/>
          </a:p>
        </p:txBody>
      </p:sp>
      <p:sp>
        <p:nvSpPr>
          <p:cNvPr id="1600" name="Google Shape;1600;p83"/>
          <p:cNvSpPr txBox="1"/>
          <p:nvPr>
            <p:ph type="title"/>
          </p:nvPr>
        </p:nvSpPr>
        <p:spPr>
          <a:xfrm>
            <a:off x="2345400" y="1629813"/>
            <a:ext cx="4453200" cy="11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Wow!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6"/>
          <p:cNvSpPr txBox="1"/>
          <p:nvPr>
            <p:ph idx="4294967295" type="title"/>
          </p:nvPr>
        </p:nvSpPr>
        <p:spPr>
          <a:xfrm>
            <a:off x="2784013" y="3238818"/>
            <a:ext cx="13512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03</a:t>
            </a:r>
            <a:endParaRPr sz="4800"/>
          </a:p>
        </p:txBody>
      </p:sp>
      <p:sp>
        <p:nvSpPr>
          <p:cNvPr id="693" name="Google Shape;693;p66"/>
          <p:cNvSpPr txBox="1"/>
          <p:nvPr>
            <p:ph idx="4294967295" type="subTitle"/>
          </p:nvPr>
        </p:nvSpPr>
        <p:spPr>
          <a:xfrm>
            <a:off x="2228150" y="1938050"/>
            <a:ext cx="2328900" cy="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/>
              </a:rPr>
              <a:t>Click here to take you to Tuesday’s work!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4" name="Google Shape;694;p66"/>
          <p:cNvSpPr txBox="1"/>
          <p:nvPr>
            <p:ph idx="4294967295" type="subTitle"/>
          </p:nvPr>
        </p:nvSpPr>
        <p:spPr>
          <a:xfrm>
            <a:off x="2228150" y="1471354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action="ppaction://hlinksldjump" r:id="rId4"/>
              </a:rPr>
              <a:t>Tuesday</a:t>
            </a:r>
            <a:endParaRPr sz="2100"/>
          </a:p>
        </p:txBody>
      </p:sp>
      <p:sp>
        <p:nvSpPr>
          <p:cNvPr id="695" name="Google Shape;695;p66"/>
          <p:cNvSpPr txBox="1"/>
          <p:nvPr>
            <p:ph idx="4294967295" type="subTitle"/>
          </p:nvPr>
        </p:nvSpPr>
        <p:spPr>
          <a:xfrm>
            <a:off x="5842200" y="1938038"/>
            <a:ext cx="2328900" cy="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5"/>
              </a:rPr>
              <a:t>Click here to take you to Wednesday’s work!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6" name="Google Shape;696;p66"/>
          <p:cNvSpPr txBox="1"/>
          <p:nvPr>
            <p:ph idx="1" type="subTitle"/>
          </p:nvPr>
        </p:nvSpPr>
        <p:spPr>
          <a:xfrm>
            <a:off x="5873125" y="1471360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Chewy"/>
                <a:ea typeface="Chewy"/>
                <a:cs typeface="Chewy"/>
                <a:sym typeface="Chewy"/>
                <a:hlinkClick action="ppaction://hlinksldjump" r:id="rId6"/>
              </a:rPr>
              <a:t>Wednesday</a:t>
            </a:r>
            <a:endParaRPr sz="2000"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697" name="Google Shape;697;p66"/>
          <p:cNvSpPr txBox="1"/>
          <p:nvPr>
            <p:ph idx="4294967295" type="subTitle"/>
          </p:nvPr>
        </p:nvSpPr>
        <p:spPr>
          <a:xfrm>
            <a:off x="4031088" y="3381613"/>
            <a:ext cx="2328900" cy="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7"/>
              </a:rPr>
              <a:t>Click here to take you to Friday’s work!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8" name="Google Shape;698;p66"/>
          <p:cNvSpPr txBox="1"/>
          <p:nvPr>
            <p:ph idx="4294967295" type="subTitle"/>
          </p:nvPr>
        </p:nvSpPr>
        <p:spPr>
          <a:xfrm>
            <a:off x="4031088" y="2914929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8"/>
              </a:rPr>
              <a:t>Thursday/Friday</a:t>
            </a:r>
            <a:endParaRPr/>
          </a:p>
        </p:txBody>
      </p:sp>
      <p:sp>
        <p:nvSpPr>
          <p:cNvPr id="699" name="Google Shape;699;p66"/>
          <p:cNvSpPr txBox="1"/>
          <p:nvPr>
            <p:ph idx="429496729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700" name="Google Shape;700;p66"/>
          <p:cNvSpPr txBox="1"/>
          <p:nvPr>
            <p:ph idx="4294967295" type="title"/>
          </p:nvPr>
        </p:nvSpPr>
        <p:spPr>
          <a:xfrm>
            <a:off x="981075" y="1776743"/>
            <a:ext cx="13512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01</a:t>
            </a:r>
            <a:endParaRPr sz="4800"/>
          </a:p>
        </p:txBody>
      </p:sp>
      <p:sp>
        <p:nvSpPr>
          <p:cNvPr id="701" name="Google Shape;701;p66"/>
          <p:cNvSpPr txBox="1"/>
          <p:nvPr>
            <p:ph idx="4294967295" type="title"/>
          </p:nvPr>
        </p:nvSpPr>
        <p:spPr>
          <a:xfrm>
            <a:off x="4595125" y="1756184"/>
            <a:ext cx="13512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02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7"/>
          <p:cNvSpPr txBox="1"/>
          <p:nvPr>
            <p:ph idx="1" type="subTitle"/>
          </p:nvPr>
        </p:nvSpPr>
        <p:spPr>
          <a:xfrm>
            <a:off x="5290875" y="3488650"/>
            <a:ext cx="22854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narratives? </a:t>
            </a:r>
            <a:endParaRPr/>
          </a:p>
        </p:txBody>
      </p:sp>
      <p:sp>
        <p:nvSpPr>
          <p:cNvPr id="707" name="Google Shape;707;p67"/>
          <p:cNvSpPr txBox="1"/>
          <p:nvPr>
            <p:ph type="title"/>
          </p:nvPr>
        </p:nvSpPr>
        <p:spPr>
          <a:xfrm>
            <a:off x="5290876" y="2676700"/>
            <a:ext cx="24690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</a:t>
            </a:r>
            <a:endParaRPr/>
          </a:p>
        </p:txBody>
      </p:sp>
      <p:sp>
        <p:nvSpPr>
          <p:cNvPr id="708" name="Google Shape;708;p67"/>
          <p:cNvSpPr txBox="1"/>
          <p:nvPr>
            <p:ph idx="2" type="title"/>
          </p:nvPr>
        </p:nvSpPr>
        <p:spPr>
          <a:xfrm>
            <a:off x="5290876" y="1384825"/>
            <a:ext cx="1971000" cy="10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09" name="Google Shape;709;p67"/>
          <p:cNvGrpSpPr/>
          <p:nvPr/>
        </p:nvGrpSpPr>
        <p:grpSpPr>
          <a:xfrm>
            <a:off x="1605421" y="1248531"/>
            <a:ext cx="2468991" cy="3079634"/>
            <a:chOff x="1182800" y="698300"/>
            <a:chExt cx="2957229" cy="3688626"/>
          </a:xfrm>
        </p:grpSpPr>
        <p:sp>
          <p:nvSpPr>
            <p:cNvPr id="710" name="Google Shape;710;p67"/>
            <p:cNvSpPr/>
            <p:nvPr/>
          </p:nvSpPr>
          <p:spPr>
            <a:xfrm>
              <a:off x="3091215" y="3696857"/>
              <a:ext cx="625588" cy="624054"/>
            </a:xfrm>
            <a:custGeom>
              <a:rect b="b" l="l" r="r" t="t"/>
              <a:pathLst>
                <a:path extrusionOk="0" h="11392" w="11420">
                  <a:moveTo>
                    <a:pt x="11253" y="175"/>
                  </a:moveTo>
                  <a:lnTo>
                    <a:pt x="11253" y="8132"/>
                  </a:lnTo>
                  <a:cubicBezTo>
                    <a:pt x="11253" y="8770"/>
                    <a:pt x="10665" y="9344"/>
                    <a:pt x="9787" y="9547"/>
                  </a:cubicBezTo>
                  <a:lnTo>
                    <a:pt x="2992" y="11137"/>
                  </a:lnTo>
                  <a:cubicBezTo>
                    <a:pt x="2764" y="11192"/>
                    <a:pt x="2530" y="11218"/>
                    <a:pt x="2298" y="11218"/>
                  </a:cubicBezTo>
                  <a:cubicBezTo>
                    <a:pt x="1696" y="11218"/>
                    <a:pt x="1112" y="11039"/>
                    <a:pt x="697" y="10709"/>
                  </a:cubicBezTo>
                  <a:cubicBezTo>
                    <a:pt x="356" y="10433"/>
                    <a:pt x="168" y="10084"/>
                    <a:pt x="168" y="9721"/>
                  </a:cubicBezTo>
                  <a:lnTo>
                    <a:pt x="168" y="175"/>
                  </a:lnTo>
                  <a:close/>
                  <a:moveTo>
                    <a:pt x="1" y="1"/>
                  </a:moveTo>
                  <a:lnTo>
                    <a:pt x="1" y="9721"/>
                  </a:lnTo>
                  <a:cubicBezTo>
                    <a:pt x="1" y="10143"/>
                    <a:pt x="211" y="10535"/>
                    <a:pt x="596" y="10839"/>
                  </a:cubicBezTo>
                  <a:cubicBezTo>
                    <a:pt x="1039" y="11195"/>
                    <a:pt x="1670" y="11391"/>
                    <a:pt x="2316" y="11391"/>
                  </a:cubicBezTo>
                  <a:cubicBezTo>
                    <a:pt x="2556" y="11391"/>
                    <a:pt x="2796" y="11362"/>
                    <a:pt x="3028" y="11304"/>
                  </a:cubicBezTo>
                  <a:lnTo>
                    <a:pt x="9830" y="9714"/>
                  </a:lnTo>
                  <a:cubicBezTo>
                    <a:pt x="10781" y="9489"/>
                    <a:pt x="11420" y="8858"/>
                    <a:pt x="11420" y="8132"/>
                  </a:cubicBezTo>
                  <a:lnTo>
                    <a:pt x="11420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67"/>
            <p:cNvSpPr/>
            <p:nvPr/>
          </p:nvSpPr>
          <p:spPr>
            <a:xfrm>
              <a:off x="1480157" y="3696857"/>
              <a:ext cx="626026" cy="624054"/>
            </a:xfrm>
            <a:custGeom>
              <a:rect b="b" l="l" r="r" t="t"/>
              <a:pathLst>
                <a:path extrusionOk="0" h="11392" w="11428">
                  <a:moveTo>
                    <a:pt x="11253" y="175"/>
                  </a:moveTo>
                  <a:lnTo>
                    <a:pt x="11253" y="9721"/>
                  </a:lnTo>
                  <a:cubicBezTo>
                    <a:pt x="11253" y="10084"/>
                    <a:pt x="11064" y="10440"/>
                    <a:pt x="10723" y="10709"/>
                  </a:cubicBezTo>
                  <a:cubicBezTo>
                    <a:pt x="10306" y="11042"/>
                    <a:pt x="9715" y="11221"/>
                    <a:pt x="9111" y="11221"/>
                  </a:cubicBezTo>
                  <a:cubicBezTo>
                    <a:pt x="8885" y="11221"/>
                    <a:pt x="8658" y="11196"/>
                    <a:pt x="8436" y="11144"/>
                  </a:cubicBezTo>
                  <a:lnTo>
                    <a:pt x="1634" y="9547"/>
                  </a:lnTo>
                  <a:cubicBezTo>
                    <a:pt x="763" y="9344"/>
                    <a:pt x="175" y="8778"/>
                    <a:pt x="175" y="8132"/>
                  </a:cubicBezTo>
                  <a:lnTo>
                    <a:pt x="175" y="175"/>
                  </a:lnTo>
                  <a:close/>
                  <a:moveTo>
                    <a:pt x="1" y="1"/>
                  </a:moveTo>
                  <a:lnTo>
                    <a:pt x="1" y="8132"/>
                  </a:lnTo>
                  <a:cubicBezTo>
                    <a:pt x="1" y="8858"/>
                    <a:pt x="647" y="9489"/>
                    <a:pt x="1598" y="9714"/>
                  </a:cubicBezTo>
                  <a:lnTo>
                    <a:pt x="8400" y="11304"/>
                  </a:lnTo>
                  <a:cubicBezTo>
                    <a:pt x="8632" y="11362"/>
                    <a:pt x="8872" y="11391"/>
                    <a:pt x="9112" y="11391"/>
                  </a:cubicBezTo>
                  <a:cubicBezTo>
                    <a:pt x="9758" y="11391"/>
                    <a:pt x="10382" y="11195"/>
                    <a:pt x="10832" y="10839"/>
                  </a:cubicBezTo>
                  <a:cubicBezTo>
                    <a:pt x="11217" y="10535"/>
                    <a:pt x="11427" y="10143"/>
                    <a:pt x="11427" y="9721"/>
                  </a:cubicBezTo>
                  <a:lnTo>
                    <a:pt x="11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67"/>
            <p:cNvSpPr/>
            <p:nvPr/>
          </p:nvSpPr>
          <p:spPr>
            <a:xfrm>
              <a:off x="2468408" y="3967312"/>
              <a:ext cx="260150" cy="419615"/>
            </a:xfrm>
            <a:custGeom>
              <a:rect b="b" l="l" r="r" t="t"/>
              <a:pathLst>
                <a:path extrusionOk="0" h="7660" w="4749">
                  <a:moveTo>
                    <a:pt x="4582" y="167"/>
                  </a:moveTo>
                  <a:lnTo>
                    <a:pt x="4582" y="7216"/>
                  </a:lnTo>
                  <a:cubicBezTo>
                    <a:pt x="4582" y="7369"/>
                    <a:pt x="4458" y="7492"/>
                    <a:pt x="4306" y="7492"/>
                  </a:cubicBezTo>
                  <a:lnTo>
                    <a:pt x="444" y="7492"/>
                  </a:lnTo>
                  <a:cubicBezTo>
                    <a:pt x="299" y="7492"/>
                    <a:pt x="175" y="7369"/>
                    <a:pt x="175" y="7216"/>
                  </a:cubicBezTo>
                  <a:lnTo>
                    <a:pt x="175" y="167"/>
                  </a:lnTo>
                  <a:close/>
                  <a:moveTo>
                    <a:pt x="1" y="0"/>
                  </a:moveTo>
                  <a:lnTo>
                    <a:pt x="1" y="7216"/>
                  </a:lnTo>
                  <a:cubicBezTo>
                    <a:pt x="1" y="7463"/>
                    <a:pt x="204" y="7659"/>
                    <a:pt x="444" y="7659"/>
                  </a:cubicBezTo>
                  <a:lnTo>
                    <a:pt x="4306" y="7659"/>
                  </a:lnTo>
                  <a:cubicBezTo>
                    <a:pt x="4553" y="7659"/>
                    <a:pt x="4749" y="7463"/>
                    <a:pt x="4749" y="7216"/>
                  </a:cubicBezTo>
                  <a:lnTo>
                    <a:pt x="474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67"/>
            <p:cNvSpPr/>
            <p:nvPr/>
          </p:nvSpPr>
          <p:spPr>
            <a:xfrm>
              <a:off x="2473229" y="4242093"/>
              <a:ext cx="250947" cy="10408"/>
            </a:xfrm>
            <a:custGeom>
              <a:rect b="b" l="l" r="r" t="t"/>
              <a:pathLst>
                <a:path extrusionOk="0" h="190" w="4581">
                  <a:moveTo>
                    <a:pt x="0" y="1"/>
                  </a:moveTo>
                  <a:lnTo>
                    <a:pt x="0" y="190"/>
                  </a:lnTo>
                  <a:lnTo>
                    <a:pt x="4581" y="190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67"/>
            <p:cNvSpPr/>
            <p:nvPr/>
          </p:nvSpPr>
          <p:spPr>
            <a:xfrm>
              <a:off x="2473229" y="4105305"/>
              <a:ext cx="250947" cy="10408"/>
            </a:xfrm>
            <a:custGeom>
              <a:rect b="b" l="l" r="r" t="t"/>
              <a:pathLst>
                <a:path extrusionOk="0" h="190" w="4581">
                  <a:moveTo>
                    <a:pt x="0" y="0"/>
                  </a:moveTo>
                  <a:lnTo>
                    <a:pt x="0" y="189"/>
                  </a:lnTo>
                  <a:lnTo>
                    <a:pt x="4581" y="189"/>
                  </a:lnTo>
                  <a:lnTo>
                    <a:pt x="4581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67"/>
            <p:cNvSpPr/>
            <p:nvPr/>
          </p:nvSpPr>
          <p:spPr>
            <a:xfrm>
              <a:off x="1306775" y="3710772"/>
              <a:ext cx="2583425" cy="364725"/>
            </a:xfrm>
            <a:custGeom>
              <a:rect b="b" l="l" r="r" t="t"/>
              <a:pathLst>
                <a:path extrusionOk="0" h="6658" w="47160">
                  <a:moveTo>
                    <a:pt x="1" y="1"/>
                  </a:moveTo>
                  <a:lnTo>
                    <a:pt x="1" y="865"/>
                  </a:lnTo>
                  <a:cubicBezTo>
                    <a:pt x="1" y="4066"/>
                    <a:pt x="10556" y="6658"/>
                    <a:pt x="23580" y="6658"/>
                  </a:cubicBezTo>
                  <a:cubicBezTo>
                    <a:pt x="36604" y="6658"/>
                    <a:pt x="47159" y="4059"/>
                    <a:pt x="47159" y="865"/>
                  </a:cubicBezTo>
                  <a:lnTo>
                    <a:pt x="47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67"/>
            <p:cNvSpPr/>
            <p:nvPr/>
          </p:nvSpPr>
          <p:spPr>
            <a:xfrm>
              <a:off x="1306775" y="3393809"/>
              <a:ext cx="2583425" cy="634407"/>
            </a:xfrm>
            <a:custGeom>
              <a:rect b="b" l="l" r="r" t="t"/>
              <a:pathLst>
                <a:path extrusionOk="0" h="11581" w="47160">
                  <a:moveTo>
                    <a:pt x="23580" y="1"/>
                  </a:moveTo>
                  <a:cubicBezTo>
                    <a:pt x="10556" y="1"/>
                    <a:pt x="1" y="2593"/>
                    <a:pt x="1" y="5794"/>
                  </a:cubicBezTo>
                  <a:cubicBezTo>
                    <a:pt x="1" y="8988"/>
                    <a:pt x="10556" y="11580"/>
                    <a:pt x="23580" y="11580"/>
                  </a:cubicBezTo>
                  <a:cubicBezTo>
                    <a:pt x="36604" y="11580"/>
                    <a:pt x="47159" y="8988"/>
                    <a:pt x="47159" y="5794"/>
                  </a:cubicBezTo>
                  <a:cubicBezTo>
                    <a:pt x="47159" y="2593"/>
                    <a:pt x="36604" y="1"/>
                    <a:pt x="23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67"/>
            <p:cNvSpPr/>
            <p:nvPr/>
          </p:nvSpPr>
          <p:spPr>
            <a:xfrm>
              <a:off x="1500481" y="3453903"/>
              <a:ext cx="2196021" cy="261301"/>
            </a:xfrm>
            <a:custGeom>
              <a:rect b="b" l="l" r="r" t="t"/>
              <a:pathLst>
                <a:path extrusionOk="0" h="4770" w="40088">
                  <a:moveTo>
                    <a:pt x="20044" y="0"/>
                  </a:moveTo>
                  <a:cubicBezTo>
                    <a:pt x="8973" y="0"/>
                    <a:pt x="0" y="2062"/>
                    <a:pt x="0" y="4603"/>
                  </a:cubicBezTo>
                  <a:cubicBezTo>
                    <a:pt x="0" y="4661"/>
                    <a:pt x="7" y="4719"/>
                    <a:pt x="15" y="4770"/>
                  </a:cubicBezTo>
                  <a:cubicBezTo>
                    <a:pt x="399" y="2309"/>
                    <a:pt x="9220" y="341"/>
                    <a:pt x="20044" y="341"/>
                  </a:cubicBezTo>
                  <a:cubicBezTo>
                    <a:pt x="30875" y="341"/>
                    <a:pt x="39696" y="2309"/>
                    <a:pt x="40073" y="4770"/>
                  </a:cubicBezTo>
                  <a:cubicBezTo>
                    <a:pt x="40088" y="4719"/>
                    <a:pt x="40088" y="4661"/>
                    <a:pt x="40088" y="4603"/>
                  </a:cubicBezTo>
                  <a:cubicBezTo>
                    <a:pt x="40088" y="2062"/>
                    <a:pt x="31115" y="0"/>
                    <a:pt x="20044" y="0"/>
                  </a:cubicBezTo>
                  <a:close/>
                </a:path>
              </a:pathLst>
            </a:custGeom>
            <a:solidFill>
              <a:srgbClr val="262B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67"/>
            <p:cNvSpPr/>
            <p:nvPr/>
          </p:nvSpPr>
          <p:spPr>
            <a:xfrm>
              <a:off x="1501248" y="3472584"/>
              <a:ext cx="2194487" cy="485625"/>
            </a:xfrm>
            <a:custGeom>
              <a:rect b="b" l="l" r="r" t="t"/>
              <a:pathLst>
                <a:path extrusionOk="0" h="8865" w="40060">
                  <a:moveTo>
                    <a:pt x="20030" y="0"/>
                  </a:moveTo>
                  <a:cubicBezTo>
                    <a:pt x="8966" y="0"/>
                    <a:pt x="1" y="1982"/>
                    <a:pt x="1" y="4429"/>
                  </a:cubicBezTo>
                  <a:cubicBezTo>
                    <a:pt x="1" y="6883"/>
                    <a:pt x="8966" y="8864"/>
                    <a:pt x="20030" y="8864"/>
                  </a:cubicBezTo>
                  <a:cubicBezTo>
                    <a:pt x="31094" y="8864"/>
                    <a:pt x="40059" y="6883"/>
                    <a:pt x="40059" y="4429"/>
                  </a:cubicBezTo>
                  <a:cubicBezTo>
                    <a:pt x="40059" y="1982"/>
                    <a:pt x="31094" y="0"/>
                    <a:pt x="20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67"/>
            <p:cNvSpPr/>
            <p:nvPr/>
          </p:nvSpPr>
          <p:spPr>
            <a:xfrm>
              <a:off x="1832947" y="3550537"/>
              <a:ext cx="397703" cy="104630"/>
            </a:xfrm>
            <a:custGeom>
              <a:rect b="b" l="l" r="r" t="t"/>
              <a:pathLst>
                <a:path extrusionOk="0" h="1910" w="7260">
                  <a:moveTo>
                    <a:pt x="3630" y="0"/>
                  </a:moveTo>
                  <a:cubicBezTo>
                    <a:pt x="1626" y="0"/>
                    <a:pt x="0" y="429"/>
                    <a:pt x="0" y="959"/>
                  </a:cubicBezTo>
                  <a:cubicBezTo>
                    <a:pt x="0" y="1481"/>
                    <a:pt x="1626" y="1910"/>
                    <a:pt x="3630" y="1910"/>
                  </a:cubicBezTo>
                  <a:cubicBezTo>
                    <a:pt x="5634" y="1910"/>
                    <a:pt x="7260" y="1481"/>
                    <a:pt x="7260" y="959"/>
                  </a:cubicBezTo>
                  <a:cubicBezTo>
                    <a:pt x="7260" y="429"/>
                    <a:pt x="5634" y="0"/>
                    <a:pt x="3630" y="0"/>
                  </a:cubicBez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67"/>
            <p:cNvSpPr/>
            <p:nvPr/>
          </p:nvSpPr>
          <p:spPr>
            <a:xfrm>
              <a:off x="2850233" y="3550537"/>
              <a:ext cx="538487" cy="141606"/>
            </a:xfrm>
            <a:custGeom>
              <a:rect b="b" l="l" r="r" t="t"/>
              <a:pathLst>
                <a:path extrusionOk="0" h="2585" w="9830">
                  <a:moveTo>
                    <a:pt x="4915" y="0"/>
                  </a:moveTo>
                  <a:cubicBezTo>
                    <a:pt x="2200" y="0"/>
                    <a:pt x="0" y="581"/>
                    <a:pt x="0" y="1292"/>
                  </a:cubicBezTo>
                  <a:cubicBezTo>
                    <a:pt x="0" y="2011"/>
                    <a:pt x="2200" y="2585"/>
                    <a:pt x="4915" y="2585"/>
                  </a:cubicBezTo>
                  <a:cubicBezTo>
                    <a:pt x="7630" y="2585"/>
                    <a:pt x="9830" y="2011"/>
                    <a:pt x="9830" y="1292"/>
                  </a:cubicBezTo>
                  <a:cubicBezTo>
                    <a:pt x="9830" y="581"/>
                    <a:pt x="7630" y="0"/>
                    <a:pt x="4915" y="0"/>
                  </a:cubicBez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67"/>
            <p:cNvSpPr/>
            <p:nvPr/>
          </p:nvSpPr>
          <p:spPr>
            <a:xfrm>
              <a:off x="1842479" y="2654922"/>
              <a:ext cx="124898" cy="137662"/>
            </a:xfrm>
            <a:custGeom>
              <a:rect b="b" l="l" r="r" t="t"/>
              <a:pathLst>
                <a:path extrusionOk="0" h="2513" w="2280">
                  <a:moveTo>
                    <a:pt x="2280" y="785"/>
                  </a:moveTo>
                  <a:cubicBezTo>
                    <a:pt x="2280" y="785"/>
                    <a:pt x="2280" y="785"/>
                    <a:pt x="2280" y="785"/>
                  </a:cubicBezTo>
                  <a:lnTo>
                    <a:pt x="2280" y="785"/>
                  </a:lnTo>
                  <a:cubicBezTo>
                    <a:pt x="2280" y="785"/>
                    <a:pt x="2280" y="785"/>
                    <a:pt x="2280" y="785"/>
                  </a:cubicBezTo>
                  <a:close/>
                  <a:moveTo>
                    <a:pt x="719" y="0"/>
                  </a:moveTo>
                  <a:cubicBezTo>
                    <a:pt x="639" y="240"/>
                    <a:pt x="559" y="472"/>
                    <a:pt x="472" y="705"/>
                  </a:cubicBezTo>
                  <a:cubicBezTo>
                    <a:pt x="378" y="973"/>
                    <a:pt x="276" y="1235"/>
                    <a:pt x="167" y="1496"/>
                  </a:cubicBezTo>
                  <a:cubicBezTo>
                    <a:pt x="109" y="1641"/>
                    <a:pt x="58" y="1779"/>
                    <a:pt x="0" y="1924"/>
                  </a:cubicBezTo>
                  <a:cubicBezTo>
                    <a:pt x="0" y="1924"/>
                    <a:pt x="15" y="1932"/>
                    <a:pt x="37" y="1946"/>
                  </a:cubicBezTo>
                  <a:cubicBezTo>
                    <a:pt x="116" y="1990"/>
                    <a:pt x="342" y="2128"/>
                    <a:pt x="596" y="2258"/>
                  </a:cubicBezTo>
                  <a:cubicBezTo>
                    <a:pt x="828" y="2367"/>
                    <a:pt x="1075" y="2476"/>
                    <a:pt x="1278" y="2512"/>
                  </a:cubicBezTo>
                  <a:cubicBezTo>
                    <a:pt x="1293" y="2483"/>
                    <a:pt x="1372" y="2345"/>
                    <a:pt x="1481" y="2149"/>
                  </a:cubicBezTo>
                  <a:cubicBezTo>
                    <a:pt x="1590" y="1953"/>
                    <a:pt x="1728" y="1721"/>
                    <a:pt x="1866" y="1481"/>
                  </a:cubicBezTo>
                  <a:cubicBezTo>
                    <a:pt x="2026" y="1220"/>
                    <a:pt x="2178" y="959"/>
                    <a:pt x="2280" y="785"/>
                  </a:cubicBezTo>
                  <a:lnTo>
                    <a:pt x="2280" y="785"/>
                  </a:lnTo>
                  <a:cubicBezTo>
                    <a:pt x="2280" y="785"/>
                    <a:pt x="2279" y="785"/>
                    <a:pt x="2279" y="785"/>
                  </a:cubicBezTo>
                  <a:cubicBezTo>
                    <a:pt x="2250" y="785"/>
                    <a:pt x="1638" y="410"/>
                    <a:pt x="1111" y="160"/>
                  </a:cubicBezTo>
                  <a:cubicBezTo>
                    <a:pt x="973" y="95"/>
                    <a:pt x="835" y="37"/>
                    <a:pt x="719" y="0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67"/>
            <p:cNvSpPr/>
            <p:nvPr/>
          </p:nvSpPr>
          <p:spPr>
            <a:xfrm>
              <a:off x="1806652" y="2738463"/>
              <a:ext cx="154151" cy="210958"/>
            </a:xfrm>
            <a:custGeom>
              <a:rect b="b" l="l" r="r" t="t"/>
              <a:pathLst>
                <a:path extrusionOk="0" h="3851" w="2814">
                  <a:moveTo>
                    <a:pt x="821" y="0"/>
                  </a:moveTo>
                  <a:cubicBezTo>
                    <a:pt x="662" y="189"/>
                    <a:pt x="516" y="385"/>
                    <a:pt x="378" y="588"/>
                  </a:cubicBezTo>
                  <a:cubicBezTo>
                    <a:pt x="335" y="653"/>
                    <a:pt x="299" y="711"/>
                    <a:pt x="255" y="777"/>
                  </a:cubicBezTo>
                  <a:lnTo>
                    <a:pt x="248" y="799"/>
                  </a:lnTo>
                  <a:cubicBezTo>
                    <a:pt x="226" y="820"/>
                    <a:pt x="211" y="849"/>
                    <a:pt x="197" y="878"/>
                  </a:cubicBezTo>
                  <a:cubicBezTo>
                    <a:pt x="161" y="937"/>
                    <a:pt x="132" y="987"/>
                    <a:pt x="95" y="1038"/>
                  </a:cubicBezTo>
                  <a:cubicBezTo>
                    <a:pt x="52" y="1125"/>
                    <a:pt x="1" y="1212"/>
                    <a:pt x="23" y="1314"/>
                  </a:cubicBezTo>
                  <a:cubicBezTo>
                    <a:pt x="45" y="1401"/>
                    <a:pt x="117" y="1488"/>
                    <a:pt x="182" y="1561"/>
                  </a:cubicBezTo>
                  <a:cubicBezTo>
                    <a:pt x="277" y="1670"/>
                    <a:pt x="364" y="1779"/>
                    <a:pt x="451" y="1895"/>
                  </a:cubicBezTo>
                  <a:cubicBezTo>
                    <a:pt x="545" y="2025"/>
                    <a:pt x="625" y="2156"/>
                    <a:pt x="698" y="2294"/>
                  </a:cubicBezTo>
                  <a:cubicBezTo>
                    <a:pt x="843" y="2541"/>
                    <a:pt x="945" y="2795"/>
                    <a:pt x="1097" y="3035"/>
                  </a:cubicBezTo>
                  <a:cubicBezTo>
                    <a:pt x="1097" y="3035"/>
                    <a:pt x="1104" y="3042"/>
                    <a:pt x="1104" y="3042"/>
                  </a:cubicBezTo>
                  <a:cubicBezTo>
                    <a:pt x="1264" y="3274"/>
                    <a:pt x="1489" y="3492"/>
                    <a:pt x="1801" y="3637"/>
                  </a:cubicBezTo>
                  <a:cubicBezTo>
                    <a:pt x="2026" y="3739"/>
                    <a:pt x="2273" y="3819"/>
                    <a:pt x="2513" y="3848"/>
                  </a:cubicBezTo>
                  <a:cubicBezTo>
                    <a:pt x="2529" y="3850"/>
                    <a:pt x="2544" y="3851"/>
                    <a:pt x="2558" y="3851"/>
                  </a:cubicBezTo>
                  <a:cubicBezTo>
                    <a:pt x="2813" y="3851"/>
                    <a:pt x="2772" y="3496"/>
                    <a:pt x="2738" y="3441"/>
                  </a:cubicBezTo>
                  <a:cubicBezTo>
                    <a:pt x="2680" y="3303"/>
                    <a:pt x="2622" y="3165"/>
                    <a:pt x="2564" y="3020"/>
                  </a:cubicBezTo>
                  <a:cubicBezTo>
                    <a:pt x="2273" y="2287"/>
                    <a:pt x="2077" y="1459"/>
                    <a:pt x="2099" y="711"/>
                  </a:cubicBezTo>
                  <a:lnTo>
                    <a:pt x="2055" y="690"/>
                  </a:lnTo>
                  <a:cubicBezTo>
                    <a:pt x="1801" y="530"/>
                    <a:pt x="1337" y="247"/>
                    <a:pt x="1039" y="94"/>
                  </a:cubicBezTo>
                  <a:cubicBezTo>
                    <a:pt x="996" y="73"/>
                    <a:pt x="959" y="58"/>
                    <a:pt x="923" y="44"/>
                  </a:cubicBezTo>
                  <a:cubicBezTo>
                    <a:pt x="887" y="22"/>
                    <a:pt x="850" y="7"/>
                    <a:pt x="8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67"/>
            <p:cNvSpPr/>
            <p:nvPr/>
          </p:nvSpPr>
          <p:spPr>
            <a:xfrm>
              <a:off x="1867131" y="2894151"/>
              <a:ext cx="93674" cy="55273"/>
            </a:xfrm>
            <a:custGeom>
              <a:rect b="b" l="l" r="r" t="t"/>
              <a:pathLst>
                <a:path extrusionOk="0" h="1009" w="1710">
                  <a:moveTo>
                    <a:pt x="750" y="1"/>
                  </a:moveTo>
                  <a:cubicBezTo>
                    <a:pt x="488" y="1"/>
                    <a:pt x="229" y="66"/>
                    <a:pt x="0" y="200"/>
                  </a:cubicBezTo>
                  <a:cubicBezTo>
                    <a:pt x="160" y="432"/>
                    <a:pt x="385" y="650"/>
                    <a:pt x="697" y="795"/>
                  </a:cubicBezTo>
                  <a:cubicBezTo>
                    <a:pt x="922" y="889"/>
                    <a:pt x="1169" y="977"/>
                    <a:pt x="1409" y="1006"/>
                  </a:cubicBezTo>
                  <a:cubicBezTo>
                    <a:pt x="1425" y="1008"/>
                    <a:pt x="1440" y="1009"/>
                    <a:pt x="1454" y="1009"/>
                  </a:cubicBezTo>
                  <a:cubicBezTo>
                    <a:pt x="1709" y="1009"/>
                    <a:pt x="1669" y="654"/>
                    <a:pt x="1641" y="592"/>
                  </a:cubicBezTo>
                  <a:cubicBezTo>
                    <a:pt x="1576" y="461"/>
                    <a:pt x="1518" y="316"/>
                    <a:pt x="1460" y="178"/>
                  </a:cubicBezTo>
                  <a:cubicBezTo>
                    <a:pt x="1314" y="98"/>
                    <a:pt x="1155" y="40"/>
                    <a:pt x="988" y="18"/>
                  </a:cubicBezTo>
                  <a:cubicBezTo>
                    <a:pt x="909" y="7"/>
                    <a:pt x="829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67"/>
            <p:cNvSpPr/>
            <p:nvPr/>
          </p:nvSpPr>
          <p:spPr>
            <a:xfrm>
              <a:off x="1806652" y="2770674"/>
              <a:ext cx="32265" cy="71597"/>
            </a:xfrm>
            <a:custGeom>
              <a:rect b="b" l="l" r="r" t="t"/>
              <a:pathLst>
                <a:path extrusionOk="0" h="1307" w="589">
                  <a:moveTo>
                    <a:pt x="378" y="0"/>
                  </a:moveTo>
                  <a:cubicBezTo>
                    <a:pt x="335" y="65"/>
                    <a:pt x="299" y="123"/>
                    <a:pt x="255" y="189"/>
                  </a:cubicBezTo>
                  <a:lnTo>
                    <a:pt x="248" y="211"/>
                  </a:lnTo>
                  <a:cubicBezTo>
                    <a:pt x="226" y="232"/>
                    <a:pt x="211" y="261"/>
                    <a:pt x="197" y="290"/>
                  </a:cubicBezTo>
                  <a:cubicBezTo>
                    <a:pt x="161" y="349"/>
                    <a:pt x="132" y="399"/>
                    <a:pt x="95" y="450"/>
                  </a:cubicBezTo>
                  <a:cubicBezTo>
                    <a:pt x="52" y="537"/>
                    <a:pt x="1" y="624"/>
                    <a:pt x="23" y="726"/>
                  </a:cubicBezTo>
                  <a:cubicBezTo>
                    <a:pt x="45" y="813"/>
                    <a:pt x="117" y="900"/>
                    <a:pt x="182" y="973"/>
                  </a:cubicBezTo>
                  <a:cubicBezTo>
                    <a:pt x="277" y="1082"/>
                    <a:pt x="364" y="1191"/>
                    <a:pt x="451" y="1307"/>
                  </a:cubicBezTo>
                  <a:cubicBezTo>
                    <a:pt x="451" y="1300"/>
                    <a:pt x="451" y="1300"/>
                    <a:pt x="451" y="1292"/>
                  </a:cubicBezTo>
                  <a:cubicBezTo>
                    <a:pt x="589" y="871"/>
                    <a:pt x="560" y="399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67"/>
            <p:cNvSpPr/>
            <p:nvPr/>
          </p:nvSpPr>
          <p:spPr>
            <a:xfrm>
              <a:off x="2095020" y="2646595"/>
              <a:ext cx="124898" cy="137607"/>
            </a:xfrm>
            <a:custGeom>
              <a:rect b="b" l="l" r="r" t="t"/>
              <a:pathLst>
                <a:path extrusionOk="0" h="2512" w="2280">
                  <a:moveTo>
                    <a:pt x="2280" y="784"/>
                  </a:moveTo>
                  <a:cubicBezTo>
                    <a:pt x="2280" y="784"/>
                    <a:pt x="2280" y="784"/>
                    <a:pt x="2280" y="784"/>
                  </a:cubicBezTo>
                  <a:lnTo>
                    <a:pt x="2280" y="784"/>
                  </a:lnTo>
                  <a:cubicBezTo>
                    <a:pt x="2280" y="784"/>
                    <a:pt x="2280" y="784"/>
                    <a:pt x="2280" y="784"/>
                  </a:cubicBezTo>
                  <a:close/>
                  <a:moveTo>
                    <a:pt x="719" y="0"/>
                  </a:moveTo>
                  <a:cubicBezTo>
                    <a:pt x="639" y="240"/>
                    <a:pt x="559" y="472"/>
                    <a:pt x="472" y="704"/>
                  </a:cubicBezTo>
                  <a:cubicBezTo>
                    <a:pt x="378" y="973"/>
                    <a:pt x="276" y="1234"/>
                    <a:pt x="167" y="1496"/>
                  </a:cubicBezTo>
                  <a:cubicBezTo>
                    <a:pt x="109" y="1641"/>
                    <a:pt x="58" y="1779"/>
                    <a:pt x="0" y="1924"/>
                  </a:cubicBezTo>
                  <a:cubicBezTo>
                    <a:pt x="0" y="1924"/>
                    <a:pt x="15" y="1931"/>
                    <a:pt x="36" y="1946"/>
                  </a:cubicBezTo>
                  <a:cubicBezTo>
                    <a:pt x="116" y="1989"/>
                    <a:pt x="341" y="2127"/>
                    <a:pt x="595" y="2258"/>
                  </a:cubicBezTo>
                  <a:cubicBezTo>
                    <a:pt x="828" y="2367"/>
                    <a:pt x="1075" y="2476"/>
                    <a:pt x="1278" y="2512"/>
                  </a:cubicBezTo>
                  <a:cubicBezTo>
                    <a:pt x="1292" y="2483"/>
                    <a:pt x="1372" y="2345"/>
                    <a:pt x="1481" y="2149"/>
                  </a:cubicBezTo>
                  <a:cubicBezTo>
                    <a:pt x="1590" y="1953"/>
                    <a:pt x="1728" y="1721"/>
                    <a:pt x="1866" y="1481"/>
                  </a:cubicBezTo>
                  <a:cubicBezTo>
                    <a:pt x="2026" y="1220"/>
                    <a:pt x="2178" y="958"/>
                    <a:pt x="2280" y="784"/>
                  </a:cubicBezTo>
                  <a:lnTo>
                    <a:pt x="2280" y="784"/>
                  </a:lnTo>
                  <a:cubicBezTo>
                    <a:pt x="2280" y="784"/>
                    <a:pt x="2279" y="784"/>
                    <a:pt x="2279" y="784"/>
                  </a:cubicBezTo>
                  <a:cubicBezTo>
                    <a:pt x="2249" y="784"/>
                    <a:pt x="1638" y="416"/>
                    <a:pt x="1111" y="160"/>
                  </a:cubicBezTo>
                  <a:cubicBezTo>
                    <a:pt x="973" y="94"/>
                    <a:pt x="835" y="36"/>
                    <a:pt x="719" y="0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67"/>
            <p:cNvSpPr/>
            <p:nvPr/>
          </p:nvSpPr>
          <p:spPr>
            <a:xfrm>
              <a:off x="2059632" y="2730081"/>
              <a:ext cx="153713" cy="211013"/>
            </a:xfrm>
            <a:custGeom>
              <a:rect b="b" l="l" r="r" t="t"/>
              <a:pathLst>
                <a:path extrusionOk="0" h="3852" w="2806">
                  <a:moveTo>
                    <a:pt x="813" y="1"/>
                  </a:moveTo>
                  <a:cubicBezTo>
                    <a:pt x="653" y="189"/>
                    <a:pt x="508" y="385"/>
                    <a:pt x="378" y="589"/>
                  </a:cubicBezTo>
                  <a:cubicBezTo>
                    <a:pt x="334" y="654"/>
                    <a:pt x="290" y="712"/>
                    <a:pt x="247" y="777"/>
                  </a:cubicBezTo>
                  <a:lnTo>
                    <a:pt x="240" y="799"/>
                  </a:lnTo>
                  <a:cubicBezTo>
                    <a:pt x="218" y="821"/>
                    <a:pt x="203" y="850"/>
                    <a:pt x="189" y="879"/>
                  </a:cubicBezTo>
                  <a:cubicBezTo>
                    <a:pt x="153" y="937"/>
                    <a:pt x="123" y="988"/>
                    <a:pt x="94" y="1039"/>
                  </a:cubicBezTo>
                  <a:cubicBezTo>
                    <a:pt x="44" y="1126"/>
                    <a:pt x="0" y="1213"/>
                    <a:pt x="15" y="1315"/>
                  </a:cubicBezTo>
                  <a:cubicBezTo>
                    <a:pt x="36" y="1402"/>
                    <a:pt x="109" y="1489"/>
                    <a:pt x="174" y="1561"/>
                  </a:cubicBezTo>
                  <a:cubicBezTo>
                    <a:pt x="269" y="1670"/>
                    <a:pt x="363" y="1779"/>
                    <a:pt x="443" y="1895"/>
                  </a:cubicBezTo>
                  <a:cubicBezTo>
                    <a:pt x="537" y="2026"/>
                    <a:pt x="624" y="2157"/>
                    <a:pt x="690" y="2295"/>
                  </a:cubicBezTo>
                  <a:cubicBezTo>
                    <a:pt x="835" y="2541"/>
                    <a:pt x="937" y="2796"/>
                    <a:pt x="1089" y="3035"/>
                  </a:cubicBezTo>
                  <a:cubicBezTo>
                    <a:pt x="1089" y="3035"/>
                    <a:pt x="1096" y="3042"/>
                    <a:pt x="1096" y="3042"/>
                  </a:cubicBezTo>
                  <a:cubicBezTo>
                    <a:pt x="1256" y="3275"/>
                    <a:pt x="1481" y="3492"/>
                    <a:pt x="1793" y="3638"/>
                  </a:cubicBezTo>
                  <a:cubicBezTo>
                    <a:pt x="2018" y="3739"/>
                    <a:pt x="2265" y="3819"/>
                    <a:pt x="2505" y="3848"/>
                  </a:cubicBezTo>
                  <a:cubicBezTo>
                    <a:pt x="2521" y="3850"/>
                    <a:pt x="2536" y="3852"/>
                    <a:pt x="2550" y="3852"/>
                  </a:cubicBezTo>
                  <a:cubicBezTo>
                    <a:pt x="2805" y="3852"/>
                    <a:pt x="2764" y="3497"/>
                    <a:pt x="2737" y="3442"/>
                  </a:cubicBezTo>
                  <a:cubicBezTo>
                    <a:pt x="2672" y="3304"/>
                    <a:pt x="2614" y="3166"/>
                    <a:pt x="2555" y="3021"/>
                  </a:cubicBezTo>
                  <a:cubicBezTo>
                    <a:pt x="2265" y="2287"/>
                    <a:pt x="2069" y="1460"/>
                    <a:pt x="2091" y="712"/>
                  </a:cubicBezTo>
                  <a:lnTo>
                    <a:pt x="2047" y="690"/>
                  </a:lnTo>
                  <a:cubicBezTo>
                    <a:pt x="1793" y="531"/>
                    <a:pt x="1329" y="247"/>
                    <a:pt x="1031" y="95"/>
                  </a:cubicBezTo>
                  <a:cubicBezTo>
                    <a:pt x="987" y="73"/>
                    <a:pt x="951" y="59"/>
                    <a:pt x="922" y="44"/>
                  </a:cubicBezTo>
                  <a:cubicBezTo>
                    <a:pt x="878" y="22"/>
                    <a:pt x="842" y="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67"/>
            <p:cNvSpPr/>
            <p:nvPr/>
          </p:nvSpPr>
          <p:spPr>
            <a:xfrm>
              <a:off x="2119672" y="2885824"/>
              <a:ext cx="93674" cy="55273"/>
            </a:xfrm>
            <a:custGeom>
              <a:rect b="b" l="l" r="r" t="t"/>
              <a:pathLst>
                <a:path extrusionOk="0" h="1009" w="1710">
                  <a:moveTo>
                    <a:pt x="750" y="0"/>
                  </a:moveTo>
                  <a:cubicBezTo>
                    <a:pt x="488" y="0"/>
                    <a:pt x="229" y="65"/>
                    <a:pt x="0" y="199"/>
                  </a:cubicBezTo>
                  <a:cubicBezTo>
                    <a:pt x="160" y="432"/>
                    <a:pt x="385" y="649"/>
                    <a:pt x="697" y="795"/>
                  </a:cubicBezTo>
                  <a:cubicBezTo>
                    <a:pt x="922" y="896"/>
                    <a:pt x="1169" y="976"/>
                    <a:pt x="1409" y="1005"/>
                  </a:cubicBezTo>
                  <a:cubicBezTo>
                    <a:pt x="1425" y="1007"/>
                    <a:pt x="1440" y="1009"/>
                    <a:pt x="1454" y="1009"/>
                  </a:cubicBezTo>
                  <a:cubicBezTo>
                    <a:pt x="1709" y="1009"/>
                    <a:pt x="1668" y="654"/>
                    <a:pt x="1641" y="599"/>
                  </a:cubicBezTo>
                  <a:cubicBezTo>
                    <a:pt x="1576" y="461"/>
                    <a:pt x="1518" y="323"/>
                    <a:pt x="1459" y="178"/>
                  </a:cubicBezTo>
                  <a:cubicBezTo>
                    <a:pt x="1314" y="98"/>
                    <a:pt x="1155" y="47"/>
                    <a:pt x="988" y="18"/>
                  </a:cubicBezTo>
                  <a:cubicBezTo>
                    <a:pt x="909" y="6"/>
                    <a:pt x="829" y="0"/>
                    <a:pt x="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67"/>
            <p:cNvSpPr/>
            <p:nvPr/>
          </p:nvSpPr>
          <p:spPr>
            <a:xfrm>
              <a:off x="2059632" y="2762293"/>
              <a:ext cx="31827" cy="71652"/>
            </a:xfrm>
            <a:custGeom>
              <a:rect b="b" l="l" r="r" t="t"/>
              <a:pathLst>
                <a:path extrusionOk="0" h="1308" w="581">
                  <a:moveTo>
                    <a:pt x="378" y="1"/>
                  </a:moveTo>
                  <a:cubicBezTo>
                    <a:pt x="334" y="66"/>
                    <a:pt x="290" y="124"/>
                    <a:pt x="247" y="189"/>
                  </a:cubicBezTo>
                  <a:lnTo>
                    <a:pt x="240" y="211"/>
                  </a:lnTo>
                  <a:cubicBezTo>
                    <a:pt x="218" y="233"/>
                    <a:pt x="203" y="262"/>
                    <a:pt x="189" y="291"/>
                  </a:cubicBezTo>
                  <a:cubicBezTo>
                    <a:pt x="153" y="349"/>
                    <a:pt x="123" y="400"/>
                    <a:pt x="94" y="451"/>
                  </a:cubicBezTo>
                  <a:cubicBezTo>
                    <a:pt x="44" y="538"/>
                    <a:pt x="0" y="625"/>
                    <a:pt x="15" y="727"/>
                  </a:cubicBezTo>
                  <a:cubicBezTo>
                    <a:pt x="36" y="814"/>
                    <a:pt x="109" y="901"/>
                    <a:pt x="174" y="973"/>
                  </a:cubicBezTo>
                  <a:cubicBezTo>
                    <a:pt x="269" y="1082"/>
                    <a:pt x="363" y="1191"/>
                    <a:pt x="443" y="1307"/>
                  </a:cubicBezTo>
                  <a:cubicBezTo>
                    <a:pt x="443" y="1300"/>
                    <a:pt x="443" y="1300"/>
                    <a:pt x="443" y="1293"/>
                  </a:cubicBezTo>
                  <a:cubicBezTo>
                    <a:pt x="581" y="872"/>
                    <a:pt x="552" y="400"/>
                    <a:pt x="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67"/>
            <p:cNvSpPr/>
            <p:nvPr/>
          </p:nvSpPr>
          <p:spPr>
            <a:xfrm>
              <a:off x="1897370" y="2168137"/>
              <a:ext cx="496745" cy="578312"/>
            </a:xfrm>
            <a:custGeom>
              <a:rect b="b" l="l" r="r" t="t"/>
              <a:pathLst>
                <a:path extrusionOk="0" h="10557" w="9068">
                  <a:moveTo>
                    <a:pt x="4363" y="1"/>
                  </a:moveTo>
                  <a:cubicBezTo>
                    <a:pt x="4363" y="1"/>
                    <a:pt x="3550" y="175"/>
                    <a:pt x="2403" y="277"/>
                  </a:cubicBezTo>
                  <a:cubicBezTo>
                    <a:pt x="1875" y="326"/>
                    <a:pt x="1269" y="362"/>
                    <a:pt x="638" y="362"/>
                  </a:cubicBezTo>
                  <a:cubicBezTo>
                    <a:pt x="428" y="362"/>
                    <a:pt x="214" y="358"/>
                    <a:pt x="0" y="349"/>
                  </a:cubicBezTo>
                  <a:lnTo>
                    <a:pt x="0" y="349"/>
                  </a:lnTo>
                  <a:cubicBezTo>
                    <a:pt x="7" y="444"/>
                    <a:pt x="7" y="545"/>
                    <a:pt x="7" y="640"/>
                  </a:cubicBezTo>
                  <a:cubicBezTo>
                    <a:pt x="7" y="770"/>
                    <a:pt x="7" y="901"/>
                    <a:pt x="15" y="1024"/>
                  </a:cubicBezTo>
                  <a:cubicBezTo>
                    <a:pt x="15" y="1155"/>
                    <a:pt x="22" y="1278"/>
                    <a:pt x="22" y="1409"/>
                  </a:cubicBezTo>
                  <a:cubicBezTo>
                    <a:pt x="36" y="1845"/>
                    <a:pt x="51" y="2258"/>
                    <a:pt x="58" y="2679"/>
                  </a:cubicBezTo>
                  <a:cubicBezTo>
                    <a:pt x="87" y="3631"/>
                    <a:pt x="726" y="4444"/>
                    <a:pt x="1634" y="4698"/>
                  </a:cubicBezTo>
                  <a:cubicBezTo>
                    <a:pt x="2410" y="4923"/>
                    <a:pt x="3325" y="5177"/>
                    <a:pt x="4080" y="5380"/>
                  </a:cubicBezTo>
                  <a:cubicBezTo>
                    <a:pt x="4269" y="5431"/>
                    <a:pt x="4443" y="5474"/>
                    <a:pt x="4610" y="5518"/>
                  </a:cubicBezTo>
                  <a:cubicBezTo>
                    <a:pt x="4654" y="5525"/>
                    <a:pt x="4704" y="5540"/>
                    <a:pt x="4748" y="5547"/>
                  </a:cubicBezTo>
                  <a:cubicBezTo>
                    <a:pt x="4363" y="6810"/>
                    <a:pt x="3441" y="9279"/>
                    <a:pt x="3441" y="9279"/>
                  </a:cubicBezTo>
                  <a:lnTo>
                    <a:pt x="4022" y="9598"/>
                  </a:lnTo>
                  <a:lnTo>
                    <a:pt x="4327" y="9765"/>
                  </a:lnTo>
                  <a:lnTo>
                    <a:pt x="5459" y="10244"/>
                  </a:lnTo>
                  <a:lnTo>
                    <a:pt x="6200" y="10556"/>
                  </a:lnTo>
                  <a:cubicBezTo>
                    <a:pt x="6200" y="10556"/>
                    <a:pt x="7499" y="8465"/>
                    <a:pt x="8567" y="6092"/>
                  </a:cubicBezTo>
                  <a:cubicBezTo>
                    <a:pt x="9067" y="4981"/>
                    <a:pt x="8675" y="3667"/>
                    <a:pt x="7652" y="2992"/>
                  </a:cubicBezTo>
                  <a:cubicBezTo>
                    <a:pt x="7035" y="2592"/>
                    <a:pt x="5989" y="1917"/>
                    <a:pt x="5292" y="1467"/>
                  </a:cubicBezTo>
                  <a:cubicBezTo>
                    <a:pt x="4864" y="1199"/>
                    <a:pt x="4566" y="1010"/>
                    <a:pt x="4566" y="1010"/>
                  </a:cubicBezTo>
                  <a:lnTo>
                    <a:pt x="43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67"/>
            <p:cNvSpPr/>
            <p:nvPr/>
          </p:nvSpPr>
          <p:spPr>
            <a:xfrm>
              <a:off x="1898137" y="2224233"/>
              <a:ext cx="255384" cy="246181"/>
            </a:xfrm>
            <a:custGeom>
              <a:rect b="b" l="l" r="r" t="t"/>
              <a:pathLst>
                <a:path extrusionOk="0" h="4494" w="4662">
                  <a:moveTo>
                    <a:pt x="1" y="0"/>
                  </a:moveTo>
                  <a:cubicBezTo>
                    <a:pt x="8" y="581"/>
                    <a:pt x="30" y="1118"/>
                    <a:pt x="44" y="1655"/>
                  </a:cubicBezTo>
                  <a:cubicBezTo>
                    <a:pt x="73" y="2607"/>
                    <a:pt x="712" y="3420"/>
                    <a:pt x="1620" y="3674"/>
                  </a:cubicBezTo>
                  <a:cubicBezTo>
                    <a:pt x="2592" y="3950"/>
                    <a:pt x="3768" y="4291"/>
                    <a:pt x="4596" y="4494"/>
                  </a:cubicBezTo>
                  <a:cubicBezTo>
                    <a:pt x="4661" y="3616"/>
                    <a:pt x="4248" y="2737"/>
                    <a:pt x="3471" y="2229"/>
                  </a:cubicBezTo>
                  <a:cubicBezTo>
                    <a:pt x="2150" y="1372"/>
                    <a:pt x="596" y="378"/>
                    <a:pt x="1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67"/>
            <p:cNvSpPr/>
            <p:nvPr/>
          </p:nvSpPr>
          <p:spPr>
            <a:xfrm>
              <a:off x="1633708" y="2105687"/>
              <a:ext cx="487213" cy="657031"/>
            </a:xfrm>
            <a:custGeom>
              <a:rect b="b" l="l" r="r" t="t"/>
              <a:pathLst>
                <a:path extrusionOk="0" h="11994" w="8894">
                  <a:moveTo>
                    <a:pt x="290" y="1"/>
                  </a:moveTo>
                  <a:lnTo>
                    <a:pt x="290" y="1"/>
                  </a:lnTo>
                  <a:cubicBezTo>
                    <a:pt x="298" y="248"/>
                    <a:pt x="269" y="632"/>
                    <a:pt x="232" y="1075"/>
                  </a:cubicBezTo>
                  <a:cubicBezTo>
                    <a:pt x="160" y="2026"/>
                    <a:pt x="29" y="3253"/>
                    <a:pt x="7" y="3914"/>
                  </a:cubicBezTo>
                  <a:cubicBezTo>
                    <a:pt x="7" y="4015"/>
                    <a:pt x="0" y="4103"/>
                    <a:pt x="7" y="4175"/>
                  </a:cubicBezTo>
                  <a:cubicBezTo>
                    <a:pt x="36" y="5119"/>
                    <a:pt x="835" y="5881"/>
                    <a:pt x="1742" y="6135"/>
                  </a:cubicBezTo>
                  <a:cubicBezTo>
                    <a:pt x="2766" y="6426"/>
                    <a:pt x="4022" y="6789"/>
                    <a:pt x="4857" y="6985"/>
                  </a:cubicBezTo>
                  <a:cubicBezTo>
                    <a:pt x="4472" y="8248"/>
                    <a:pt x="3615" y="10927"/>
                    <a:pt x="3615" y="10927"/>
                  </a:cubicBezTo>
                  <a:lnTo>
                    <a:pt x="4131" y="11130"/>
                  </a:lnTo>
                  <a:lnTo>
                    <a:pt x="5568" y="11696"/>
                  </a:lnTo>
                  <a:lnTo>
                    <a:pt x="6309" y="11994"/>
                  </a:lnTo>
                  <a:cubicBezTo>
                    <a:pt x="6309" y="11994"/>
                    <a:pt x="7608" y="9903"/>
                    <a:pt x="8675" y="7529"/>
                  </a:cubicBezTo>
                  <a:cubicBezTo>
                    <a:pt x="8820" y="7202"/>
                    <a:pt x="8893" y="6861"/>
                    <a:pt x="8893" y="6520"/>
                  </a:cubicBezTo>
                  <a:cubicBezTo>
                    <a:pt x="8893" y="5700"/>
                    <a:pt x="8487" y="4901"/>
                    <a:pt x="7761" y="4429"/>
                  </a:cubicBezTo>
                  <a:cubicBezTo>
                    <a:pt x="6744" y="3761"/>
                    <a:pt x="5590" y="3021"/>
                    <a:pt x="4835" y="2549"/>
                  </a:cubicBezTo>
                  <a:cubicBezTo>
                    <a:pt x="4356" y="2244"/>
                    <a:pt x="4044" y="2041"/>
                    <a:pt x="4044" y="2041"/>
                  </a:cubicBezTo>
                  <a:cubicBezTo>
                    <a:pt x="4044" y="2041"/>
                    <a:pt x="2526" y="95"/>
                    <a:pt x="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67"/>
            <p:cNvSpPr/>
            <p:nvPr/>
          </p:nvSpPr>
          <p:spPr>
            <a:xfrm>
              <a:off x="1649212" y="2161016"/>
              <a:ext cx="7176" cy="4382"/>
            </a:xfrm>
            <a:custGeom>
              <a:rect b="b" l="l" r="r" t="t"/>
              <a:pathLst>
                <a:path extrusionOk="0" h="80" w="131">
                  <a:moveTo>
                    <a:pt x="95" y="0"/>
                  </a:moveTo>
                  <a:cubicBezTo>
                    <a:pt x="65" y="15"/>
                    <a:pt x="44" y="22"/>
                    <a:pt x="22" y="29"/>
                  </a:cubicBezTo>
                  <a:cubicBezTo>
                    <a:pt x="7" y="36"/>
                    <a:pt x="0" y="51"/>
                    <a:pt x="7" y="65"/>
                  </a:cubicBezTo>
                  <a:cubicBezTo>
                    <a:pt x="7" y="80"/>
                    <a:pt x="22" y="80"/>
                    <a:pt x="29" y="80"/>
                  </a:cubicBezTo>
                  <a:lnTo>
                    <a:pt x="36" y="80"/>
                  </a:lnTo>
                  <a:cubicBezTo>
                    <a:pt x="65" y="73"/>
                    <a:pt x="87" y="58"/>
                    <a:pt x="109" y="51"/>
                  </a:cubicBezTo>
                  <a:cubicBezTo>
                    <a:pt x="124" y="51"/>
                    <a:pt x="131" y="36"/>
                    <a:pt x="131" y="22"/>
                  </a:cubicBezTo>
                  <a:cubicBezTo>
                    <a:pt x="124" y="7"/>
                    <a:pt x="109" y="0"/>
                    <a:pt x="95" y="0"/>
                  </a:cubicBezTo>
                  <a:close/>
                </a:path>
              </a:pathLst>
            </a:custGeom>
            <a:solidFill>
              <a:srgbClr val="83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67"/>
            <p:cNvSpPr/>
            <p:nvPr/>
          </p:nvSpPr>
          <p:spPr>
            <a:xfrm>
              <a:off x="1636886" y="2316320"/>
              <a:ext cx="7176" cy="4602"/>
            </a:xfrm>
            <a:custGeom>
              <a:rect b="b" l="l" r="r" t="t"/>
              <a:pathLst>
                <a:path extrusionOk="0" h="84" w="131">
                  <a:moveTo>
                    <a:pt x="99" y="1"/>
                  </a:moveTo>
                  <a:cubicBezTo>
                    <a:pt x="95" y="1"/>
                    <a:pt x="91" y="2"/>
                    <a:pt x="87" y="4"/>
                  </a:cubicBezTo>
                  <a:cubicBezTo>
                    <a:pt x="65" y="18"/>
                    <a:pt x="44" y="25"/>
                    <a:pt x="22" y="33"/>
                  </a:cubicBezTo>
                  <a:cubicBezTo>
                    <a:pt x="7" y="40"/>
                    <a:pt x="0" y="54"/>
                    <a:pt x="7" y="69"/>
                  </a:cubicBezTo>
                  <a:cubicBezTo>
                    <a:pt x="7" y="83"/>
                    <a:pt x="22" y="83"/>
                    <a:pt x="29" y="83"/>
                  </a:cubicBezTo>
                  <a:lnTo>
                    <a:pt x="36" y="83"/>
                  </a:lnTo>
                  <a:cubicBezTo>
                    <a:pt x="65" y="76"/>
                    <a:pt x="87" y="62"/>
                    <a:pt x="109" y="54"/>
                  </a:cubicBezTo>
                  <a:cubicBezTo>
                    <a:pt x="124" y="47"/>
                    <a:pt x="131" y="33"/>
                    <a:pt x="124" y="18"/>
                  </a:cubicBezTo>
                  <a:cubicBezTo>
                    <a:pt x="118" y="7"/>
                    <a:pt x="109" y="1"/>
                    <a:pt x="99" y="1"/>
                  </a:cubicBezTo>
                  <a:close/>
                </a:path>
              </a:pathLst>
            </a:custGeom>
            <a:solidFill>
              <a:srgbClr val="83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67"/>
            <p:cNvSpPr/>
            <p:nvPr/>
          </p:nvSpPr>
          <p:spPr>
            <a:xfrm>
              <a:off x="2176151" y="2248720"/>
              <a:ext cx="7176" cy="4602"/>
            </a:xfrm>
            <a:custGeom>
              <a:rect b="b" l="l" r="r" t="t"/>
              <a:pathLst>
                <a:path extrusionOk="0" h="84" w="131">
                  <a:moveTo>
                    <a:pt x="103" y="1"/>
                  </a:moveTo>
                  <a:cubicBezTo>
                    <a:pt x="99" y="1"/>
                    <a:pt x="96" y="1"/>
                    <a:pt x="95" y="3"/>
                  </a:cubicBezTo>
                  <a:cubicBezTo>
                    <a:pt x="65" y="18"/>
                    <a:pt x="44" y="25"/>
                    <a:pt x="22" y="32"/>
                  </a:cubicBezTo>
                  <a:cubicBezTo>
                    <a:pt x="7" y="40"/>
                    <a:pt x="0" y="54"/>
                    <a:pt x="0" y="69"/>
                  </a:cubicBezTo>
                  <a:cubicBezTo>
                    <a:pt x="7" y="76"/>
                    <a:pt x="15" y="83"/>
                    <a:pt x="29" y="83"/>
                  </a:cubicBezTo>
                  <a:lnTo>
                    <a:pt x="36" y="83"/>
                  </a:lnTo>
                  <a:cubicBezTo>
                    <a:pt x="58" y="76"/>
                    <a:pt x="87" y="61"/>
                    <a:pt x="109" y="54"/>
                  </a:cubicBezTo>
                  <a:cubicBezTo>
                    <a:pt x="124" y="47"/>
                    <a:pt x="131" y="32"/>
                    <a:pt x="124" y="18"/>
                  </a:cubicBezTo>
                  <a:cubicBezTo>
                    <a:pt x="124" y="7"/>
                    <a:pt x="112" y="1"/>
                    <a:pt x="103" y="1"/>
                  </a:cubicBezTo>
                  <a:close/>
                </a:path>
              </a:pathLst>
            </a:custGeom>
            <a:solidFill>
              <a:srgbClr val="83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67"/>
            <p:cNvSpPr/>
            <p:nvPr/>
          </p:nvSpPr>
          <p:spPr>
            <a:xfrm>
              <a:off x="2020627" y="2183147"/>
              <a:ext cx="8820" cy="7341"/>
            </a:xfrm>
            <a:custGeom>
              <a:rect b="b" l="l" r="r" t="t"/>
              <a:pathLst>
                <a:path extrusionOk="0" h="134" w="161">
                  <a:moveTo>
                    <a:pt x="139" y="1"/>
                  </a:moveTo>
                  <a:cubicBezTo>
                    <a:pt x="137" y="1"/>
                    <a:pt x="134" y="1"/>
                    <a:pt x="131" y="3"/>
                  </a:cubicBezTo>
                  <a:lnTo>
                    <a:pt x="51" y="10"/>
                  </a:lnTo>
                  <a:cubicBezTo>
                    <a:pt x="44" y="10"/>
                    <a:pt x="37" y="17"/>
                    <a:pt x="30" y="24"/>
                  </a:cubicBezTo>
                  <a:cubicBezTo>
                    <a:pt x="22" y="46"/>
                    <a:pt x="15" y="75"/>
                    <a:pt x="8" y="97"/>
                  </a:cubicBezTo>
                  <a:cubicBezTo>
                    <a:pt x="1" y="111"/>
                    <a:pt x="8" y="126"/>
                    <a:pt x="22" y="133"/>
                  </a:cubicBezTo>
                  <a:lnTo>
                    <a:pt x="30" y="133"/>
                  </a:lnTo>
                  <a:cubicBezTo>
                    <a:pt x="44" y="133"/>
                    <a:pt x="51" y="126"/>
                    <a:pt x="59" y="119"/>
                  </a:cubicBezTo>
                  <a:cubicBezTo>
                    <a:pt x="59" y="97"/>
                    <a:pt x="66" y="75"/>
                    <a:pt x="73" y="61"/>
                  </a:cubicBezTo>
                  <a:lnTo>
                    <a:pt x="139" y="53"/>
                  </a:lnTo>
                  <a:cubicBezTo>
                    <a:pt x="153" y="53"/>
                    <a:pt x="160" y="39"/>
                    <a:pt x="160" y="24"/>
                  </a:cubicBezTo>
                  <a:cubicBezTo>
                    <a:pt x="160" y="12"/>
                    <a:pt x="151" y="1"/>
                    <a:pt x="139" y="1"/>
                  </a:cubicBezTo>
                  <a:close/>
                </a:path>
              </a:pathLst>
            </a:custGeom>
            <a:solidFill>
              <a:srgbClr val="83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67"/>
            <p:cNvSpPr/>
            <p:nvPr/>
          </p:nvSpPr>
          <p:spPr>
            <a:xfrm>
              <a:off x="2035364" y="2170931"/>
              <a:ext cx="83978" cy="13969"/>
            </a:xfrm>
            <a:custGeom>
              <a:rect b="b" l="l" r="r" t="t"/>
              <a:pathLst>
                <a:path extrusionOk="0" h="255" w="1533">
                  <a:moveTo>
                    <a:pt x="1503" y="0"/>
                  </a:moveTo>
                  <a:cubicBezTo>
                    <a:pt x="1452" y="15"/>
                    <a:pt x="1401" y="22"/>
                    <a:pt x="1336" y="30"/>
                  </a:cubicBezTo>
                  <a:cubicBezTo>
                    <a:pt x="1321" y="30"/>
                    <a:pt x="1314" y="44"/>
                    <a:pt x="1314" y="59"/>
                  </a:cubicBezTo>
                  <a:cubicBezTo>
                    <a:pt x="1314" y="73"/>
                    <a:pt x="1329" y="80"/>
                    <a:pt x="1343" y="80"/>
                  </a:cubicBezTo>
                  <a:cubicBezTo>
                    <a:pt x="1409" y="73"/>
                    <a:pt x="1459" y="59"/>
                    <a:pt x="1510" y="51"/>
                  </a:cubicBezTo>
                  <a:cubicBezTo>
                    <a:pt x="1525" y="51"/>
                    <a:pt x="1532" y="37"/>
                    <a:pt x="1532" y="22"/>
                  </a:cubicBezTo>
                  <a:cubicBezTo>
                    <a:pt x="1525" y="8"/>
                    <a:pt x="1510" y="0"/>
                    <a:pt x="1503" y="0"/>
                  </a:cubicBezTo>
                  <a:close/>
                  <a:moveTo>
                    <a:pt x="1184" y="57"/>
                  </a:moveTo>
                  <a:cubicBezTo>
                    <a:pt x="1181" y="57"/>
                    <a:pt x="1179" y="57"/>
                    <a:pt x="1176" y="59"/>
                  </a:cubicBezTo>
                  <a:cubicBezTo>
                    <a:pt x="1118" y="66"/>
                    <a:pt x="1067" y="73"/>
                    <a:pt x="1009" y="80"/>
                  </a:cubicBezTo>
                  <a:cubicBezTo>
                    <a:pt x="995" y="80"/>
                    <a:pt x="988" y="95"/>
                    <a:pt x="988" y="109"/>
                  </a:cubicBezTo>
                  <a:cubicBezTo>
                    <a:pt x="988" y="124"/>
                    <a:pt x="1002" y="131"/>
                    <a:pt x="1017" y="131"/>
                  </a:cubicBezTo>
                  <a:cubicBezTo>
                    <a:pt x="1075" y="124"/>
                    <a:pt x="1133" y="117"/>
                    <a:pt x="1184" y="109"/>
                  </a:cubicBezTo>
                  <a:cubicBezTo>
                    <a:pt x="1198" y="109"/>
                    <a:pt x="1205" y="95"/>
                    <a:pt x="1205" y="80"/>
                  </a:cubicBezTo>
                  <a:cubicBezTo>
                    <a:pt x="1199" y="68"/>
                    <a:pt x="1193" y="57"/>
                    <a:pt x="1184" y="57"/>
                  </a:cubicBezTo>
                  <a:close/>
                  <a:moveTo>
                    <a:pt x="854" y="107"/>
                  </a:moveTo>
                  <a:cubicBezTo>
                    <a:pt x="853" y="107"/>
                    <a:pt x="851" y="108"/>
                    <a:pt x="850" y="109"/>
                  </a:cubicBezTo>
                  <a:cubicBezTo>
                    <a:pt x="792" y="117"/>
                    <a:pt x="741" y="124"/>
                    <a:pt x="683" y="131"/>
                  </a:cubicBezTo>
                  <a:cubicBezTo>
                    <a:pt x="668" y="131"/>
                    <a:pt x="661" y="146"/>
                    <a:pt x="661" y="160"/>
                  </a:cubicBezTo>
                  <a:cubicBezTo>
                    <a:pt x="661" y="167"/>
                    <a:pt x="675" y="182"/>
                    <a:pt x="690" y="182"/>
                  </a:cubicBezTo>
                  <a:cubicBezTo>
                    <a:pt x="748" y="175"/>
                    <a:pt x="799" y="167"/>
                    <a:pt x="857" y="160"/>
                  </a:cubicBezTo>
                  <a:cubicBezTo>
                    <a:pt x="871" y="153"/>
                    <a:pt x="879" y="146"/>
                    <a:pt x="879" y="131"/>
                  </a:cubicBezTo>
                  <a:cubicBezTo>
                    <a:pt x="873" y="119"/>
                    <a:pt x="862" y="107"/>
                    <a:pt x="854" y="107"/>
                  </a:cubicBezTo>
                  <a:close/>
                  <a:moveTo>
                    <a:pt x="524" y="151"/>
                  </a:moveTo>
                  <a:cubicBezTo>
                    <a:pt x="521" y="151"/>
                    <a:pt x="518" y="152"/>
                    <a:pt x="516" y="153"/>
                  </a:cubicBezTo>
                  <a:cubicBezTo>
                    <a:pt x="465" y="153"/>
                    <a:pt x="414" y="160"/>
                    <a:pt x="356" y="167"/>
                  </a:cubicBezTo>
                  <a:cubicBezTo>
                    <a:pt x="341" y="175"/>
                    <a:pt x="334" y="182"/>
                    <a:pt x="334" y="197"/>
                  </a:cubicBezTo>
                  <a:cubicBezTo>
                    <a:pt x="334" y="211"/>
                    <a:pt x="349" y="218"/>
                    <a:pt x="356" y="218"/>
                  </a:cubicBezTo>
                  <a:lnTo>
                    <a:pt x="363" y="218"/>
                  </a:lnTo>
                  <a:cubicBezTo>
                    <a:pt x="414" y="218"/>
                    <a:pt x="472" y="211"/>
                    <a:pt x="523" y="204"/>
                  </a:cubicBezTo>
                  <a:cubicBezTo>
                    <a:pt x="537" y="197"/>
                    <a:pt x="552" y="189"/>
                    <a:pt x="552" y="175"/>
                  </a:cubicBezTo>
                  <a:cubicBezTo>
                    <a:pt x="546" y="163"/>
                    <a:pt x="535" y="151"/>
                    <a:pt x="524" y="151"/>
                  </a:cubicBezTo>
                  <a:close/>
                  <a:moveTo>
                    <a:pt x="189" y="189"/>
                  </a:moveTo>
                  <a:cubicBezTo>
                    <a:pt x="138" y="197"/>
                    <a:pt x="80" y="197"/>
                    <a:pt x="29" y="204"/>
                  </a:cubicBezTo>
                  <a:cubicBezTo>
                    <a:pt x="15" y="204"/>
                    <a:pt x="0" y="218"/>
                    <a:pt x="8" y="233"/>
                  </a:cubicBezTo>
                  <a:cubicBezTo>
                    <a:pt x="8" y="247"/>
                    <a:pt x="15" y="255"/>
                    <a:pt x="29" y="255"/>
                  </a:cubicBezTo>
                  <a:lnTo>
                    <a:pt x="37" y="255"/>
                  </a:lnTo>
                  <a:cubicBezTo>
                    <a:pt x="87" y="255"/>
                    <a:pt x="145" y="247"/>
                    <a:pt x="196" y="240"/>
                  </a:cubicBezTo>
                  <a:cubicBezTo>
                    <a:pt x="211" y="240"/>
                    <a:pt x="225" y="226"/>
                    <a:pt x="218" y="211"/>
                  </a:cubicBezTo>
                  <a:cubicBezTo>
                    <a:pt x="218" y="197"/>
                    <a:pt x="204" y="189"/>
                    <a:pt x="189" y="189"/>
                  </a:cubicBezTo>
                  <a:close/>
                </a:path>
              </a:pathLst>
            </a:custGeom>
            <a:solidFill>
              <a:srgbClr val="83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67"/>
            <p:cNvSpPr/>
            <p:nvPr/>
          </p:nvSpPr>
          <p:spPr>
            <a:xfrm>
              <a:off x="2125205" y="2168521"/>
              <a:ext cx="7231" cy="3670"/>
            </a:xfrm>
            <a:custGeom>
              <a:rect b="b" l="l" r="r" t="t"/>
              <a:pathLst>
                <a:path extrusionOk="0" h="67" w="132">
                  <a:moveTo>
                    <a:pt x="95" y="1"/>
                  </a:moveTo>
                  <a:cubicBezTo>
                    <a:pt x="95" y="1"/>
                    <a:pt x="74" y="8"/>
                    <a:pt x="23" y="15"/>
                  </a:cubicBezTo>
                  <a:cubicBezTo>
                    <a:pt x="8" y="23"/>
                    <a:pt x="1" y="30"/>
                    <a:pt x="1" y="44"/>
                  </a:cubicBezTo>
                  <a:cubicBezTo>
                    <a:pt x="1" y="59"/>
                    <a:pt x="15" y="66"/>
                    <a:pt x="23" y="66"/>
                  </a:cubicBezTo>
                  <a:lnTo>
                    <a:pt x="30" y="66"/>
                  </a:lnTo>
                  <a:cubicBezTo>
                    <a:pt x="81" y="59"/>
                    <a:pt x="110" y="52"/>
                    <a:pt x="110" y="52"/>
                  </a:cubicBezTo>
                  <a:cubicBezTo>
                    <a:pt x="124" y="52"/>
                    <a:pt x="132" y="37"/>
                    <a:pt x="132" y="23"/>
                  </a:cubicBezTo>
                  <a:cubicBezTo>
                    <a:pt x="124" y="8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83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67"/>
            <p:cNvSpPr/>
            <p:nvPr/>
          </p:nvSpPr>
          <p:spPr>
            <a:xfrm>
              <a:off x="1190639" y="1585760"/>
              <a:ext cx="93509" cy="72145"/>
            </a:xfrm>
            <a:custGeom>
              <a:rect b="b" l="l" r="r" t="t"/>
              <a:pathLst>
                <a:path extrusionOk="0" h="1317" w="1707">
                  <a:moveTo>
                    <a:pt x="259" y="1"/>
                  </a:moveTo>
                  <a:cubicBezTo>
                    <a:pt x="198" y="1"/>
                    <a:pt x="146" y="23"/>
                    <a:pt x="102" y="69"/>
                  </a:cubicBezTo>
                  <a:cubicBezTo>
                    <a:pt x="1" y="185"/>
                    <a:pt x="73" y="381"/>
                    <a:pt x="277" y="533"/>
                  </a:cubicBezTo>
                  <a:cubicBezTo>
                    <a:pt x="271" y="530"/>
                    <a:pt x="268" y="528"/>
                    <a:pt x="267" y="528"/>
                  </a:cubicBezTo>
                  <a:cubicBezTo>
                    <a:pt x="253" y="528"/>
                    <a:pt x="1148" y="1185"/>
                    <a:pt x="1300" y="1288"/>
                  </a:cubicBezTo>
                  <a:cubicBezTo>
                    <a:pt x="1326" y="1308"/>
                    <a:pt x="1359" y="1317"/>
                    <a:pt x="1395" y="1317"/>
                  </a:cubicBezTo>
                  <a:cubicBezTo>
                    <a:pt x="1490" y="1317"/>
                    <a:pt x="1604" y="1256"/>
                    <a:pt x="1641" y="1187"/>
                  </a:cubicBezTo>
                  <a:cubicBezTo>
                    <a:pt x="1692" y="1085"/>
                    <a:pt x="1707" y="1027"/>
                    <a:pt x="1598" y="889"/>
                  </a:cubicBezTo>
                  <a:cubicBezTo>
                    <a:pt x="1453" y="715"/>
                    <a:pt x="727" y="229"/>
                    <a:pt x="596" y="149"/>
                  </a:cubicBezTo>
                  <a:cubicBezTo>
                    <a:pt x="465" y="52"/>
                    <a:pt x="351" y="1"/>
                    <a:pt x="259" y="1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67"/>
            <p:cNvSpPr/>
            <p:nvPr/>
          </p:nvSpPr>
          <p:spPr>
            <a:xfrm>
              <a:off x="1206580" y="1549549"/>
              <a:ext cx="99042" cy="89291"/>
            </a:xfrm>
            <a:custGeom>
              <a:rect b="b" l="l" r="r" t="t"/>
              <a:pathLst>
                <a:path extrusionOk="0" h="1630" w="1808">
                  <a:moveTo>
                    <a:pt x="268" y="0"/>
                  </a:moveTo>
                  <a:cubicBezTo>
                    <a:pt x="215" y="0"/>
                    <a:pt x="167" y="18"/>
                    <a:pt x="124" y="55"/>
                  </a:cubicBezTo>
                  <a:cubicBezTo>
                    <a:pt x="0" y="164"/>
                    <a:pt x="51" y="374"/>
                    <a:pt x="247" y="556"/>
                  </a:cubicBezTo>
                  <a:cubicBezTo>
                    <a:pt x="242" y="551"/>
                    <a:pt x="239" y="549"/>
                    <a:pt x="238" y="549"/>
                  </a:cubicBezTo>
                  <a:lnTo>
                    <a:pt x="238" y="549"/>
                  </a:lnTo>
                  <a:cubicBezTo>
                    <a:pt x="225" y="549"/>
                    <a:pt x="1176" y="1440"/>
                    <a:pt x="1314" y="1565"/>
                  </a:cubicBezTo>
                  <a:cubicBezTo>
                    <a:pt x="1355" y="1609"/>
                    <a:pt x="1433" y="1629"/>
                    <a:pt x="1510" y="1629"/>
                  </a:cubicBezTo>
                  <a:cubicBezTo>
                    <a:pt x="1597" y="1629"/>
                    <a:pt x="1683" y="1604"/>
                    <a:pt x="1713" y="1557"/>
                  </a:cubicBezTo>
                  <a:cubicBezTo>
                    <a:pt x="1786" y="1456"/>
                    <a:pt x="1808" y="1398"/>
                    <a:pt x="1713" y="1238"/>
                  </a:cubicBezTo>
                  <a:cubicBezTo>
                    <a:pt x="1590" y="1042"/>
                    <a:pt x="755" y="302"/>
                    <a:pt x="624" y="200"/>
                  </a:cubicBezTo>
                  <a:cubicBezTo>
                    <a:pt x="490" y="70"/>
                    <a:pt x="371" y="0"/>
                    <a:pt x="268" y="0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67"/>
            <p:cNvSpPr/>
            <p:nvPr/>
          </p:nvSpPr>
          <p:spPr>
            <a:xfrm>
              <a:off x="1189050" y="1627065"/>
              <a:ext cx="77623" cy="48699"/>
            </a:xfrm>
            <a:custGeom>
              <a:rect b="b" l="l" r="r" t="t"/>
              <a:pathLst>
                <a:path extrusionOk="0" h="889" w="1417">
                  <a:moveTo>
                    <a:pt x="215" y="1"/>
                  </a:moveTo>
                  <a:cubicBezTo>
                    <a:pt x="155" y="1"/>
                    <a:pt x="107" y="23"/>
                    <a:pt x="73" y="70"/>
                  </a:cubicBezTo>
                  <a:cubicBezTo>
                    <a:pt x="1" y="179"/>
                    <a:pt x="81" y="324"/>
                    <a:pt x="262" y="418"/>
                  </a:cubicBezTo>
                  <a:cubicBezTo>
                    <a:pt x="257" y="416"/>
                    <a:pt x="254" y="415"/>
                    <a:pt x="254" y="415"/>
                  </a:cubicBezTo>
                  <a:cubicBezTo>
                    <a:pt x="237" y="415"/>
                    <a:pt x="973" y="806"/>
                    <a:pt x="1104" y="868"/>
                  </a:cubicBezTo>
                  <a:cubicBezTo>
                    <a:pt x="1126" y="883"/>
                    <a:pt x="1155" y="889"/>
                    <a:pt x="1185" y="889"/>
                  </a:cubicBezTo>
                  <a:cubicBezTo>
                    <a:pt x="1263" y="889"/>
                    <a:pt x="1352" y="846"/>
                    <a:pt x="1373" y="789"/>
                  </a:cubicBezTo>
                  <a:cubicBezTo>
                    <a:pt x="1402" y="701"/>
                    <a:pt x="1416" y="629"/>
                    <a:pt x="1315" y="527"/>
                  </a:cubicBezTo>
                  <a:cubicBezTo>
                    <a:pt x="1184" y="404"/>
                    <a:pt x="582" y="135"/>
                    <a:pt x="473" y="84"/>
                  </a:cubicBezTo>
                  <a:cubicBezTo>
                    <a:pt x="372" y="30"/>
                    <a:pt x="285" y="1"/>
                    <a:pt x="215" y="1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67"/>
            <p:cNvSpPr/>
            <p:nvPr/>
          </p:nvSpPr>
          <p:spPr>
            <a:xfrm>
              <a:off x="1245146" y="1529171"/>
              <a:ext cx="68858" cy="84033"/>
            </a:xfrm>
            <a:custGeom>
              <a:rect b="b" l="l" r="r" t="t"/>
              <a:pathLst>
                <a:path extrusionOk="0" h="1534" w="1257">
                  <a:moveTo>
                    <a:pt x="292" y="0"/>
                  </a:moveTo>
                  <a:cubicBezTo>
                    <a:pt x="267" y="0"/>
                    <a:pt x="241" y="7"/>
                    <a:pt x="211" y="20"/>
                  </a:cubicBezTo>
                  <a:cubicBezTo>
                    <a:pt x="58" y="86"/>
                    <a:pt x="0" y="252"/>
                    <a:pt x="204" y="536"/>
                  </a:cubicBezTo>
                  <a:cubicBezTo>
                    <a:pt x="349" y="753"/>
                    <a:pt x="705" y="1276"/>
                    <a:pt x="806" y="1436"/>
                  </a:cubicBezTo>
                  <a:cubicBezTo>
                    <a:pt x="841" y="1502"/>
                    <a:pt x="908" y="1533"/>
                    <a:pt x="975" y="1533"/>
                  </a:cubicBezTo>
                  <a:cubicBezTo>
                    <a:pt x="1019" y="1533"/>
                    <a:pt x="1062" y="1520"/>
                    <a:pt x="1097" y="1494"/>
                  </a:cubicBezTo>
                  <a:cubicBezTo>
                    <a:pt x="1191" y="1414"/>
                    <a:pt x="1256" y="1356"/>
                    <a:pt x="1184" y="1196"/>
                  </a:cubicBezTo>
                  <a:cubicBezTo>
                    <a:pt x="1053" y="913"/>
                    <a:pt x="719" y="434"/>
                    <a:pt x="632" y="296"/>
                  </a:cubicBezTo>
                  <a:cubicBezTo>
                    <a:pt x="465" y="100"/>
                    <a:pt x="389" y="0"/>
                    <a:pt x="292" y="0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67"/>
            <p:cNvSpPr/>
            <p:nvPr/>
          </p:nvSpPr>
          <p:spPr>
            <a:xfrm>
              <a:off x="1298832" y="1544236"/>
              <a:ext cx="60915" cy="100850"/>
            </a:xfrm>
            <a:custGeom>
              <a:rect b="b" l="l" r="r" t="t"/>
              <a:pathLst>
                <a:path extrusionOk="0" h="1841" w="1112">
                  <a:moveTo>
                    <a:pt x="802" y="0"/>
                  </a:moveTo>
                  <a:cubicBezTo>
                    <a:pt x="766" y="0"/>
                    <a:pt x="728" y="14"/>
                    <a:pt x="697" y="36"/>
                  </a:cubicBezTo>
                  <a:cubicBezTo>
                    <a:pt x="647" y="72"/>
                    <a:pt x="617" y="130"/>
                    <a:pt x="596" y="188"/>
                  </a:cubicBezTo>
                  <a:cubicBezTo>
                    <a:pt x="559" y="275"/>
                    <a:pt x="538" y="370"/>
                    <a:pt x="530" y="464"/>
                  </a:cubicBezTo>
                  <a:cubicBezTo>
                    <a:pt x="523" y="587"/>
                    <a:pt x="538" y="805"/>
                    <a:pt x="472" y="907"/>
                  </a:cubicBezTo>
                  <a:cubicBezTo>
                    <a:pt x="445" y="954"/>
                    <a:pt x="412" y="973"/>
                    <a:pt x="377" y="973"/>
                  </a:cubicBezTo>
                  <a:cubicBezTo>
                    <a:pt x="215" y="973"/>
                    <a:pt x="0" y="573"/>
                    <a:pt x="0" y="573"/>
                  </a:cubicBezTo>
                  <a:lnTo>
                    <a:pt x="0" y="573"/>
                  </a:lnTo>
                  <a:cubicBezTo>
                    <a:pt x="0" y="573"/>
                    <a:pt x="95" y="1313"/>
                    <a:pt x="153" y="1379"/>
                  </a:cubicBezTo>
                  <a:cubicBezTo>
                    <a:pt x="215" y="1454"/>
                    <a:pt x="937" y="1840"/>
                    <a:pt x="1047" y="1840"/>
                  </a:cubicBezTo>
                  <a:cubicBezTo>
                    <a:pt x="1054" y="1840"/>
                    <a:pt x="1058" y="1839"/>
                    <a:pt x="1060" y="1836"/>
                  </a:cubicBezTo>
                  <a:cubicBezTo>
                    <a:pt x="1111" y="1763"/>
                    <a:pt x="1031" y="1095"/>
                    <a:pt x="1031" y="1016"/>
                  </a:cubicBezTo>
                  <a:cubicBezTo>
                    <a:pt x="1031" y="878"/>
                    <a:pt x="1024" y="740"/>
                    <a:pt x="1017" y="602"/>
                  </a:cubicBezTo>
                  <a:cubicBezTo>
                    <a:pt x="1002" y="457"/>
                    <a:pt x="980" y="319"/>
                    <a:pt x="959" y="181"/>
                  </a:cubicBezTo>
                  <a:cubicBezTo>
                    <a:pt x="951" y="152"/>
                    <a:pt x="944" y="123"/>
                    <a:pt x="930" y="94"/>
                  </a:cubicBezTo>
                  <a:cubicBezTo>
                    <a:pt x="922" y="65"/>
                    <a:pt x="901" y="36"/>
                    <a:pt x="872" y="21"/>
                  </a:cubicBezTo>
                  <a:cubicBezTo>
                    <a:pt x="851" y="6"/>
                    <a:pt x="827" y="0"/>
                    <a:pt x="802" y="0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67"/>
            <p:cNvSpPr/>
            <p:nvPr/>
          </p:nvSpPr>
          <p:spPr>
            <a:xfrm>
              <a:off x="1240380" y="1584335"/>
              <a:ext cx="121721" cy="119749"/>
            </a:xfrm>
            <a:custGeom>
              <a:rect b="b" l="l" r="r" t="t"/>
              <a:pathLst>
                <a:path extrusionOk="0" h="2186" w="2222">
                  <a:moveTo>
                    <a:pt x="2091" y="0"/>
                  </a:moveTo>
                  <a:cubicBezTo>
                    <a:pt x="2091" y="0"/>
                    <a:pt x="1786" y="204"/>
                    <a:pt x="1670" y="218"/>
                  </a:cubicBezTo>
                  <a:cubicBezTo>
                    <a:pt x="1532" y="240"/>
                    <a:pt x="1401" y="284"/>
                    <a:pt x="1263" y="298"/>
                  </a:cubicBezTo>
                  <a:cubicBezTo>
                    <a:pt x="1166" y="310"/>
                    <a:pt x="1259" y="362"/>
                    <a:pt x="1245" y="362"/>
                  </a:cubicBezTo>
                  <a:cubicBezTo>
                    <a:pt x="1241" y="362"/>
                    <a:pt x="1230" y="358"/>
                    <a:pt x="1205" y="349"/>
                  </a:cubicBezTo>
                  <a:cubicBezTo>
                    <a:pt x="1125" y="320"/>
                    <a:pt x="1053" y="284"/>
                    <a:pt x="973" y="284"/>
                  </a:cubicBezTo>
                  <a:cubicBezTo>
                    <a:pt x="967" y="283"/>
                    <a:pt x="962" y="283"/>
                    <a:pt x="956" y="283"/>
                  </a:cubicBezTo>
                  <a:cubicBezTo>
                    <a:pt x="854" y="283"/>
                    <a:pt x="758" y="346"/>
                    <a:pt x="683" y="422"/>
                  </a:cubicBezTo>
                  <a:cubicBezTo>
                    <a:pt x="421" y="647"/>
                    <a:pt x="0" y="1554"/>
                    <a:pt x="37" y="1569"/>
                  </a:cubicBezTo>
                  <a:cubicBezTo>
                    <a:pt x="1038" y="2171"/>
                    <a:pt x="1532" y="2186"/>
                    <a:pt x="1532" y="2186"/>
                  </a:cubicBezTo>
                  <a:lnTo>
                    <a:pt x="2222" y="1249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67"/>
            <p:cNvSpPr/>
            <p:nvPr/>
          </p:nvSpPr>
          <p:spPr>
            <a:xfrm>
              <a:off x="1322661" y="1651552"/>
              <a:ext cx="408111" cy="229090"/>
            </a:xfrm>
            <a:custGeom>
              <a:rect b="b" l="l" r="r" t="t"/>
              <a:pathLst>
                <a:path extrusionOk="0" h="4182" w="7450">
                  <a:moveTo>
                    <a:pt x="691" y="0"/>
                  </a:moveTo>
                  <a:lnTo>
                    <a:pt x="1" y="937"/>
                  </a:lnTo>
                  <a:cubicBezTo>
                    <a:pt x="2549" y="3601"/>
                    <a:pt x="6840" y="4182"/>
                    <a:pt x="6840" y="4182"/>
                  </a:cubicBezTo>
                  <a:lnTo>
                    <a:pt x="7449" y="2062"/>
                  </a:lnTo>
                  <a:cubicBezTo>
                    <a:pt x="4778" y="1990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67"/>
            <p:cNvSpPr/>
            <p:nvPr/>
          </p:nvSpPr>
          <p:spPr>
            <a:xfrm>
              <a:off x="2427487" y="1800337"/>
              <a:ext cx="104246" cy="47933"/>
            </a:xfrm>
            <a:custGeom>
              <a:rect b="b" l="l" r="r" t="t"/>
              <a:pathLst>
                <a:path extrusionOk="0" h="875" w="1903">
                  <a:moveTo>
                    <a:pt x="265" y="1"/>
                  </a:moveTo>
                  <a:cubicBezTo>
                    <a:pt x="155" y="1"/>
                    <a:pt x="28" y="120"/>
                    <a:pt x="15" y="210"/>
                  </a:cubicBezTo>
                  <a:cubicBezTo>
                    <a:pt x="0" y="326"/>
                    <a:pt x="8" y="392"/>
                    <a:pt x="160" y="479"/>
                  </a:cubicBezTo>
                  <a:cubicBezTo>
                    <a:pt x="356" y="595"/>
                    <a:pt x="1205" y="798"/>
                    <a:pt x="1358" y="834"/>
                  </a:cubicBezTo>
                  <a:cubicBezTo>
                    <a:pt x="1453" y="861"/>
                    <a:pt x="1536" y="875"/>
                    <a:pt x="1605" y="875"/>
                  </a:cubicBezTo>
                  <a:cubicBezTo>
                    <a:pt x="1726" y="875"/>
                    <a:pt x="1807" y="832"/>
                    <a:pt x="1844" y="740"/>
                  </a:cubicBezTo>
                  <a:cubicBezTo>
                    <a:pt x="1902" y="595"/>
                    <a:pt x="1764" y="435"/>
                    <a:pt x="1525" y="362"/>
                  </a:cubicBezTo>
                  <a:lnTo>
                    <a:pt x="1525" y="362"/>
                  </a:lnTo>
                  <a:cubicBezTo>
                    <a:pt x="1530" y="364"/>
                    <a:pt x="1533" y="364"/>
                    <a:pt x="1534" y="364"/>
                  </a:cubicBezTo>
                  <a:cubicBezTo>
                    <a:pt x="1560" y="364"/>
                    <a:pt x="479" y="55"/>
                    <a:pt x="305" y="7"/>
                  </a:cubicBezTo>
                  <a:cubicBezTo>
                    <a:pt x="292" y="3"/>
                    <a:pt x="279" y="1"/>
                    <a:pt x="265" y="1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67"/>
            <p:cNvSpPr/>
            <p:nvPr/>
          </p:nvSpPr>
          <p:spPr>
            <a:xfrm>
              <a:off x="2413134" y="1825208"/>
              <a:ext cx="116188" cy="62504"/>
            </a:xfrm>
            <a:custGeom>
              <a:rect b="b" l="l" r="r" t="t"/>
              <a:pathLst>
                <a:path extrusionOk="0" h="1141" w="2121">
                  <a:moveTo>
                    <a:pt x="325" y="0"/>
                  </a:moveTo>
                  <a:cubicBezTo>
                    <a:pt x="206" y="0"/>
                    <a:pt x="53" y="81"/>
                    <a:pt x="30" y="163"/>
                  </a:cubicBezTo>
                  <a:cubicBezTo>
                    <a:pt x="1" y="279"/>
                    <a:pt x="1" y="344"/>
                    <a:pt x="146" y="460"/>
                  </a:cubicBezTo>
                  <a:cubicBezTo>
                    <a:pt x="328" y="605"/>
                    <a:pt x="1366" y="1012"/>
                    <a:pt x="1525" y="1063"/>
                  </a:cubicBezTo>
                  <a:cubicBezTo>
                    <a:pt x="1643" y="1113"/>
                    <a:pt x="1746" y="1140"/>
                    <a:pt x="1829" y="1140"/>
                  </a:cubicBezTo>
                  <a:cubicBezTo>
                    <a:pt x="1926" y="1140"/>
                    <a:pt x="1998" y="1104"/>
                    <a:pt x="2041" y="1026"/>
                  </a:cubicBezTo>
                  <a:cubicBezTo>
                    <a:pt x="2121" y="881"/>
                    <a:pt x="1997" y="700"/>
                    <a:pt x="1758" y="598"/>
                  </a:cubicBezTo>
                  <a:lnTo>
                    <a:pt x="1758" y="598"/>
                  </a:lnTo>
                  <a:cubicBezTo>
                    <a:pt x="1764" y="600"/>
                    <a:pt x="1767" y="601"/>
                    <a:pt x="1768" y="601"/>
                  </a:cubicBezTo>
                  <a:cubicBezTo>
                    <a:pt x="1784" y="601"/>
                    <a:pt x="581" y="87"/>
                    <a:pt x="407" y="17"/>
                  </a:cubicBezTo>
                  <a:cubicBezTo>
                    <a:pt x="384" y="6"/>
                    <a:pt x="356" y="0"/>
                    <a:pt x="325" y="0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67"/>
            <p:cNvSpPr/>
            <p:nvPr/>
          </p:nvSpPr>
          <p:spPr>
            <a:xfrm>
              <a:off x="2437019" y="1779027"/>
              <a:ext cx="81951" cy="29362"/>
            </a:xfrm>
            <a:custGeom>
              <a:rect b="b" l="l" r="r" t="t"/>
              <a:pathLst>
                <a:path extrusionOk="0" h="536" w="1496">
                  <a:moveTo>
                    <a:pt x="200" y="1"/>
                  </a:moveTo>
                  <a:cubicBezTo>
                    <a:pt x="109" y="1"/>
                    <a:pt x="0" y="98"/>
                    <a:pt x="0" y="171"/>
                  </a:cubicBezTo>
                  <a:cubicBezTo>
                    <a:pt x="0" y="265"/>
                    <a:pt x="15" y="338"/>
                    <a:pt x="146" y="396"/>
                  </a:cubicBezTo>
                  <a:cubicBezTo>
                    <a:pt x="305" y="468"/>
                    <a:pt x="959" y="512"/>
                    <a:pt x="1089" y="526"/>
                  </a:cubicBezTo>
                  <a:cubicBezTo>
                    <a:pt x="1135" y="533"/>
                    <a:pt x="1176" y="536"/>
                    <a:pt x="1214" y="536"/>
                  </a:cubicBezTo>
                  <a:cubicBezTo>
                    <a:pt x="1352" y="536"/>
                    <a:pt x="1438" y="493"/>
                    <a:pt x="1467" y="396"/>
                  </a:cubicBezTo>
                  <a:cubicBezTo>
                    <a:pt x="1496" y="280"/>
                    <a:pt x="1373" y="163"/>
                    <a:pt x="1169" y="134"/>
                  </a:cubicBezTo>
                  <a:lnTo>
                    <a:pt x="1169" y="134"/>
                  </a:lnTo>
                  <a:cubicBezTo>
                    <a:pt x="1172" y="135"/>
                    <a:pt x="1175" y="135"/>
                    <a:pt x="1176" y="135"/>
                  </a:cubicBezTo>
                  <a:cubicBezTo>
                    <a:pt x="1227" y="135"/>
                    <a:pt x="374" y="18"/>
                    <a:pt x="226" y="4"/>
                  </a:cubicBezTo>
                  <a:cubicBezTo>
                    <a:pt x="217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67"/>
            <p:cNvSpPr/>
            <p:nvPr/>
          </p:nvSpPr>
          <p:spPr>
            <a:xfrm>
              <a:off x="2413134" y="1852982"/>
              <a:ext cx="85566" cy="67215"/>
            </a:xfrm>
            <a:custGeom>
              <a:rect b="b" l="l" r="r" t="t"/>
              <a:pathLst>
                <a:path extrusionOk="0" h="1227" w="1562">
                  <a:moveTo>
                    <a:pt x="278" y="0"/>
                  </a:moveTo>
                  <a:cubicBezTo>
                    <a:pt x="209" y="0"/>
                    <a:pt x="139" y="40"/>
                    <a:pt x="103" y="98"/>
                  </a:cubicBezTo>
                  <a:cubicBezTo>
                    <a:pt x="44" y="200"/>
                    <a:pt x="1" y="280"/>
                    <a:pt x="124" y="403"/>
                  </a:cubicBezTo>
                  <a:cubicBezTo>
                    <a:pt x="349" y="628"/>
                    <a:pt x="821" y="962"/>
                    <a:pt x="952" y="1057"/>
                  </a:cubicBezTo>
                  <a:cubicBezTo>
                    <a:pt x="1139" y="1162"/>
                    <a:pt x="1244" y="1227"/>
                    <a:pt x="1327" y="1227"/>
                  </a:cubicBezTo>
                  <a:cubicBezTo>
                    <a:pt x="1369" y="1227"/>
                    <a:pt x="1406" y="1210"/>
                    <a:pt x="1446" y="1173"/>
                  </a:cubicBezTo>
                  <a:cubicBezTo>
                    <a:pt x="1562" y="1057"/>
                    <a:pt x="1562" y="882"/>
                    <a:pt x="1279" y="686"/>
                  </a:cubicBezTo>
                  <a:cubicBezTo>
                    <a:pt x="1061" y="527"/>
                    <a:pt x="545" y="164"/>
                    <a:pt x="393" y="48"/>
                  </a:cubicBezTo>
                  <a:cubicBezTo>
                    <a:pt x="360" y="15"/>
                    <a:pt x="319" y="0"/>
                    <a:pt x="278" y="0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67"/>
            <p:cNvSpPr/>
            <p:nvPr/>
          </p:nvSpPr>
          <p:spPr>
            <a:xfrm>
              <a:off x="2357477" y="1843395"/>
              <a:ext cx="79212" cy="90716"/>
            </a:xfrm>
            <a:custGeom>
              <a:rect b="b" l="l" r="r" t="t"/>
              <a:pathLst>
                <a:path extrusionOk="0" h="1656" w="1446">
                  <a:moveTo>
                    <a:pt x="125" y="1"/>
                  </a:moveTo>
                  <a:cubicBezTo>
                    <a:pt x="64" y="1"/>
                    <a:pt x="25" y="6"/>
                    <a:pt x="22" y="19"/>
                  </a:cubicBezTo>
                  <a:cubicBezTo>
                    <a:pt x="1" y="99"/>
                    <a:pt x="305" y="694"/>
                    <a:pt x="334" y="774"/>
                  </a:cubicBezTo>
                  <a:cubicBezTo>
                    <a:pt x="378" y="905"/>
                    <a:pt x="429" y="1036"/>
                    <a:pt x="487" y="1159"/>
                  </a:cubicBezTo>
                  <a:cubicBezTo>
                    <a:pt x="545" y="1282"/>
                    <a:pt x="618" y="1413"/>
                    <a:pt x="690" y="1529"/>
                  </a:cubicBezTo>
                  <a:cubicBezTo>
                    <a:pt x="705" y="1558"/>
                    <a:pt x="719" y="1580"/>
                    <a:pt x="741" y="1602"/>
                  </a:cubicBezTo>
                  <a:cubicBezTo>
                    <a:pt x="763" y="1631"/>
                    <a:pt x="792" y="1645"/>
                    <a:pt x="821" y="1653"/>
                  </a:cubicBezTo>
                  <a:cubicBezTo>
                    <a:pt x="830" y="1655"/>
                    <a:pt x="839" y="1656"/>
                    <a:pt x="848" y="1656"/>
                  </a:cubicBezTo>
                  <a:cubicBezTo>
                    <a:pt x="898" y="1656"/>
                    <a:pt x="950" y="1623"/>
                    <a:pt x="981" y="1580"/>
                  </a:cubicBezTo>
                  <a:cubicBezTo>
                    <a:pt x="1017" y="1529"/>
                    <a:pt x="1024" y="1464"/>
                    <a:pt x="1031" y="1406"/>
                  </a:cubicBezTo>
                  <a:cubicBezTo>
                    <a:pt x="1031" y="1304"/>
                    <a:pt x="1017" y="1210"/>
                    <a:pt x="995" y="1116"/>
                  </a:cubicBezTo>
                  <a:cubicBezTo>
                    <a:pt x="959" y="999"/>
                    <a:pt x="872" y="803"/>
                    <a:pt x="893" y="680"/>
                  </a:cubicBezTo>
                  <a:cubicBezTo>
                    <a:pt x="906" y="607"/>
                    <a:pt x="946" y="579"/>
                    <a:pt x="998" y="579"/>
                  </a:cubicBezTo>
                  <a:cubicBezTo>
                    <a:pt x="1160" y="579"/>
                    <a:pt x="1445" y="840"/>
                    <a:pt x="1445" y="840"/>
                  </a:cubicBezTo>
                  <a:cubicBezTo>
                    <a:pt x="1445" y="840"/>
                    <a:pt x="1104" y="172"/>
                    <a:pt x="1031" y="128"/>
                  </a:cubicBezTo>
                  <a:cubicBezTo>
                    <a:pt x="962" y="88"/>
                    <a:pt x="369" y="1"/>
                    <a:pt x="125" y="1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67"/>
            <p:cNvSpPr/>
            <p:nvPr/>
          </p:nvSpPr>
          <p:spPr>
            <a:xfrm>
              <a:off x="2351122" y="1774371"/>
              <a:ext cx="108629" cy="125775"/>
            </a:xfrm>
            <a:custGeom>
              <a:rect b="b" l="l" r="r" t="t"/>
              <a:pathLst>
                <a:path extrusionOk="0" h="2296" w="1983">
                  <a:moveTo>
                    <a:pt x="848" y="1"/>
                  </a:moveTo>
                  <a:cubicBezTo>
                    <a:pt x="488" y="1"/>
                    <a:pt x="327" y="52"/>
                    <a:pt x="327" y="52"/>
                  </a:cubicBezTo>
                  <a:lnTo>
                    <a:pt x="0" y="1163"/>
                  </a:lnTo>
                  <a:lnTo>
                    <a:pt x="552" y="2296"/>
                  </a:lnTo>
                  <a:cubicBezTo>
                    <a:pt x="552" y="2296"/>
                    <a:pt x="770" y="1998"/>
                    <a:pt x="879" y="1947"/>
                  </a:cubicBezTo>
                  <a:cubicBezTo>
                    <a:pt x="995" y="1882"/>
                    <a:pt x="1104" y="1795"/>
                    <a:pt x="1227" y="1729"/>
                  </a:cubicBezTo>
                  <a:cubicBezTo>
                    <a:pt x="1336" y="1679"/>
                    <a:pt x="1140" y="1664"/>
                    <a:pt x="1264" y="1664"/>
                  </a:cubicBezTo>
                  <a:cubicBezTo>
                    <a:pt x="1296" y="1664"/>
                    <a:pt x="1329" y="1665"/>
                    <a:pt x="1361" y="1665"/>
                  </a:cubicBezTo>
                  <a:cubicBezTo>
                    <a:pt x="1411" y="1665"/>
                    <a:pt x="1460" y="1663"/>
                    <a:pt x="1503" y="1650"/>
                  </a:cubicBezTo>
                  <a:cubicBezTo>
                    <a:pt x="1612" y="1613"/>
                    <a:pt x="1677" y="1519"/>
                    <a:pt x="1735" y="1417"/>
                  </a:cubicBezTo>
                  <a:cubicBezTo>
                    <a:pt x="1902" y="1112"/>
                    <a:pt x="1982" y="125"/>
                    <a:pt x="1939" y="118"/>
                  </a:cubicBezTo>
                  <a:cubicBezTo>
                    <a:pt x="1464" y="27"/>
                    <a:pt x="1105" y="1"/>
                    <a:pt x="848" y="1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67"/>
            <p:cNvSpPr/>
            <p:nvPr/>
          </p:nvSpPr>
          <p:spPr>
            <a:xfrm>
              <a:off x="1958177" y="1725013"/>
              <a:ext cx="412877" cy="135361"/>
            </a:xfrm>
            <a:custGeom>
              <a:rect b="b" l="l" r="r" t="t"/>
              <a:pathLst>
                <a:path extrusionOk="0" h="2471" w="7537">
                  <a:moveTo>
                    <a:pt x="2814" y="1"/>
                  </a:moveTo>
                  <a:cubicBezTo>
                    <a:pt x="1196" y="1"/>
                    <a:pt x="1" y="264"/>
                    <a:pt x="1" y="264"/>
                  </a:cubicBezTo>
                  <a:lnTo>
                    <a:pt x="153" y="2471"/>
                  </a:lnTo>
                  <a:cubicBezTo>
                    <a:pt x="1365" y="2060"/>
                    <a:pt x="3036" y="1953"/>
                    <a:pt x="4447" y="1953"/>
                  </a:cubicBezTo>
                  <a:cubicBezTo>
                    <a:pt x="5978" y="1953"/>
                    <a:pt x="7202" y="2079"/>
                    <a:pt x="7202" y="2079"/>
                  </a:cubicBezTo>
                  <a:lnTo>
                    <a:pt x="7536" y="968"/>
                  </a:lnTo>
                  <a:cubicBezTo>
                    <a:pt x="5984" y="204"/>
                    <a:pt x="4236" y="1"/>
                    <a:pt x="2814" y="1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67"/>
            <p:cNvSpPr/>
            <p:nvPr/>
          </p:nvSpPr>
          <p:spPr>
            <a:xfrm>
              <a:off x="1637653" y="2192789"/>
              <a:ext cx="508304" cy="86114"/>
            </a:xfrm>
            <a:custGeom>
              <a:rect b="b" l="l" r="r" t="t"/>
              <a:pathLst>
                <a:path extrusionOk="0" h="1572" w="9279">
                  <a:moveTo>
                    <a:pt x="9199" y="1"/>
                  </a:moveTo>
                  <a:cubicBezTo>
                    <a:pt x="8828" y="160"/>
                    <a:pt x="7159" y="836"/>
                    <a:pt x="4748" y="988"/>
                  </a:cubicBezTo>
                  <a:cubicBezTo>
                    <a:pt x="4454" y="1006"/>
                    <a:pt x="4165" y="1014"/>
                    <a:pt x="3884" y="1014"/>
                  </a:cubicBezTo>
                  <a:cubicBezTo>
                    <a:pt x="1985" y="1014"/>
                    <a:pt x="440" y="655"/>
                    <a:pt x="73" y="560"/>
                  </a:cubicBezTo>
                  <a:lnTo>
                    <a:pt x="1" y="1315"/>
                  </a:lnTo>
                  <a:cubicBezTo>
                    <a:pt x="1" y="1315"/>
                    <a:pt x="1470" y="1572"/>
                    <a:pt x="3428" y="1572"/>
                  </a:cubicBezTo>
                  <a:cubicBezTo>
                    <a:pt x="3842" y="1572"/>
                    <a:pt x="4278" y="1560"/>
                    <a:pt x="4727" y="1533"/>
                  </a:cubicBezTo>
                  <a:cubicBezTo>
                    <a:pt x="7500" y="1358"/>
                    <a:pt x="9278" y="429"/>
                    <a:pt x="9278" y="429"/>
                  </a:cubicBezTo>
                  <a:lnTo>
                    <a:pt x="9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67"/>
            <p:cNvSpPr/>
            <p:nvPr/>
          </p:nvSpPr>
          <p:spPr>
            <a:xfrm>
              <a:off x="1499659" y="1694884"/>
              <a:ext cx="730984" cy="569767"/>
            </a:xfrm>
            <a:custGeom>
              <a:rect b="b" l="l" r="r" t="t"/>
              <a:pathLst>
                <a:path extrusionOk="0" h="10401" w="13344">
                  <a:moveTo>
                    <a:pt x="11792" y="0"/>
                  </a:moveTo>
                  <a:cubicBezTo>
                    <a:pt x="10403" y="0"/>
                    <a:pt x="9104" y="374"/>
                    <a:pt x="8146" y="603"/>
                  </a:cubicBezTo>
                  <a:cubicBezTo>
                    <a:pt x="7398" y="785"/>
                    <a:pt x="6832" y="777"/>
                    <a:pt x="6665" y="799"/>
                  </a:cubicBezTo>
                  <a:cubicBezTo>
                    <a:pt x="6665" y="799"/>
                    <a:pt x="3144" y="690"/>
                    <a:pt x="1155" y="248"/>
                  </a:cubicBezTo>
                  <a:lnTo>
                    <a:pt x="1" y="3064"/>
                  </a:lnTo>
                  <a:cubicBezTo>
                    <a:pt x="1" y="3064"/>
                    <a:pt x="102" y="3108"/>
                    <a:pt x="284" y="3173"/>
                  </a:cubicBezTo>
                  <a:cubicBezTo>
                    <a:pt x="893" y="3405"/>
                    <a:pt x="1677" y="3674"/>
                    <a:pt x="2904" y="3819"/>
                  </a:cubicBezTo>
                  <a:lnTo>
                    <a:pt x="2861" y="4494"/>
                  </a:lnTo>
                  <a:lnTo>
                    <a:pt x="2491" y="10135"/>
                  </a:lnTo>
                  <a:cubicBezTo>
                    <a:pt x="2491" y="10135"/>
                    <a:pt x="4186" y="10401"/>
                    <a:pt x="6073" y="10401"/>
                  </a:cubicBezTo>
                  <a:cubicBezTo>
                    <a:pt x="6436" y="10401"/>
                    <a:pt x="6807" y="10391"/>
                    <a:pt x="7173" y="10367"/>
                  </a:cubicBezTo>
                  <a:cubicBezTo>
                    <a:pt x="9590" y="10215"/>
                    <a:pt x="11805" y="9308"/>
                    <a:pt x="11805" y="9308"/>
                  </a:cubicBezTo>
                  <a:lnTo>
                    <a:pt x="10752" y="4044"/>
                  </a:lnTo>
                  <a:lnTo>
                    <a:pt x="10621" y="3376"/>
                  </a:lnTo>
                  <a:cubicBezTo>
                    <a:pt x="11590" y="3137"/>
                    <a:pt x="12756" y="3114"/>
                    <a:pt x="13180" y="3114"/>
                  </a:cubicBezTo>
                  <a:cubicBezTo>
                    <a:pt x="13283" y="3114"/>
                    <a:pt x="13342" y="3115"/>
                    <a:pt x="13344" y="3115"/>
                  </a:cubicBezTo>
                  <a:lnTo>
                    <a:pt x="12654" y="52"/>
                  </a:lnTo>
                  <a:cubicBezTo>
                    <a:pt x="12364" y="16"/>
                    <a:pt x="12076" y="0"/>
                    <a:pt x="1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67"/>
            <p:cNvSpPr/>
            <p:nvPr/>
          </p:nvSpPr>
          <p:spPr>
            <a:xfrm>
              <a:off x="1779262" y="1600660"/>
              <a:ext cx="164285" cy="197482"/>
            </a:xfrm>
            <a:custGeom>
              <a:rect b="b" l="l" r="r" t="t"/>
              <a:pathLst>
                <a:path extrusionOk="0" h="3605" w="2999">
                  <a:moveTo>
                    <a:pt x="189" y="0"/>
                  </a:moveTo>
                  <a:cubicBezTo>
                    <a:pt x="152" y="283"/>
                    <a:pt x="0" y="2846"/>
                    <a:pt x="0" y="2846"/>
                  </a:cubicBezTo>
                  <a:cubicBezTo>
                    <a:pt x="0" y="2846"/>
                    <a:pt x="530" y="3605"/>
                    <a:pt x="1443" y="3605"/>
                  </a:cubicBezTo>
                  <a:cubicBezTo>
                    <a:pt x="1479" y="3605"/>
                    <a:pt x="1516" y="3603"/>
                    <a:pt x="1554" y="3601"/>
                  </a:cubicBezTo>
                  <a:cubicBezTo>
                    <a:pt x="2635" y="3536"/>
                    <a:pt x="2998" y="2686"/>
                    <a:pt x="2998" y="2686"/>
                  </a:cubicBezTo>
                  <a:lnTo>
                    <a:pt x="2882" y="1830"/>
                  </a:lnTo>
                  <a:lnTo>
                    <a:pt x="2657" y="450"/>
                  </a:lnTo>
                  <a:cubicBezTo>
                    <a:pt x="2657" y="450"/>
                    <a:pt x="878" y="116"/>
                    <a:pt x="189" y="0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67"/>
            <p:cNvSpPr/>
            <p:nvPr/>
          </p:nvSpPr>
          <p:spPr>
            <a:xfrm>
              <a:off x="1781398" y="1601044"/>
              <a:ext cx="153001" cy="129774"/>
            </a:xfrm>
            <a:custGeom>
              <a:rect b="b" l="l" r="r" t="t"/>
              <a:pathLst>
                <a:path extrusionOk="0" h="2369" w="2793">
                  <a:moveTo>
                    <a:pt x="150" y="0"/>
                  </a:moveTo>
                  <a:cubicBezTo>
                    <a:pt x="121" y="218"/>
                    <a:pt x="48" y="1372"/>
                    <a:pt x="5" y="2258"/>
                  </a:cubicBezTo>
                  <a:cubicBezTo>
                    <a:pt x="1" y="2325"/>
                    <a:pt x="257" y="2369"/>
                    <a:pt x="608" y="2369"/>
                  </a:cubicBezTo>
                  <a:cubicBezTo>
                    <a:pt x="943" y="2369"/>
                    <a:pt x="1367" y="2329"/>
                    <a:pt x="1732" y="2229"/>
                  </a:cubicBezTo>
                  <a:cubicBezTo>
                    <a:pt x="2342" y="2062"/>
                    <a:pt x="2792" y="1525"/>
                    <a:pt x="2792" y="1525"/>
                  </a:cubicBezTo>
                  <a:lnTo>
                    <a:pt x="2618" y="443"/>
                  </a:lnTo>
                  <a:cubicBezTo>
                    <a:pt x="2618" y="443"/>
                    <a:pt x="839" y="109"/>
                    <a:pt x="150" y="0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67"/>
            <p:cNvSpPr/>
            <p:nvPr/>
          </p:nvSpPr>
          <p:spPr>
            <a:xfrm>
              <a:off x="1758171" y="1720740"/>
              <a:ext cx="210027" cy="102932"/>
            </a:xfrm>
            <a:custGeom>
              <a:rect b="b" l="l" r="r" t="t"/>
              <a:pathLst>
                <a:path extrusionOk="0" h="1879" w="3834">
                  <a:moveTo>
                    <a:pt x="3804" y="1"/>
                  </a:moveTo>
                  <a:lnTo>
                    <a:pt x="3332" y="59"/>
                  </a:lnTo>
                  <a:cubicBezTo>
                    <a:pt x="3332" y="59"/>
                    <a:pt x="3216" y="1307"/>
                    <a:pt x="1873" y="1394"/>
                  </a:cubicBezTo>
                  <a:cubicBezTo>
                    <a:pt x="1839" y="1397"/>
                    <a:pt x="1805" y="1398"/>
                    <a:pt x="1772" y="1398"/>
                  </a:cubicBezTo>
                  <a:cubicBezTo>
                    <a:pt x="674" y="1398"/>
                    <a:pt x="407" y="262"/>
                    <a:pt x="407" y="262"/>
                  </a:cubicBezTo>
                  <a:lnTo>
                    <a:pt x="0" y="211"/>
                  </a:lnTo>
                  <a:lnTo>
                    <a:pt x="0" y="211"/>
                  </a:lnTo>
                  <a:cubicBezTo>
                    <a:pt x="0" y="211"/>
                    <a:pt x="157" y="1878"/>
                    <a:pt x="1764" y="1878"/>
                  </a:cubicBezTo>
                  <a:cubicBezTo>
                    <a:pt x="1814" y="1878"/>
                    <a:pt x="1865" y="1877"/>
                    <a:pt x="1917" y="1874"/>
                  </a:cubicBezTo>
                  <a:cubicBezTo>
                    <a:pt x="3659" y="1757"/>
                    <a:pt x="3833" y="400"/>
                    <a:pt x="3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67"/>
            <p:cNvSpPr/>
            <p:nvPr/>
          </p:nvSpPr>
          <p:spPr>
            <a:xfrm>
              <a:off x="1182800" y="731404"/>
              <a:ext cx="1201458" cy="918883"/>
            </a:xfrm>
            <a:custGeom>
              <a:rect b="b" l="l" r="r" t="t"/>
              <a:pathLst>
                <a:path extrusionOk="0" h="14295" w="15260">
                  <a:moveTo>
                    <a:pt x="8535" y="0"/>
                  </a:moveTo>
                  <a:cubicBezTo>
                    <a:pt x="7569" y="0"/>
                    <a:pt x="6392" y="109"/>
                    <a:pt x="5510" y="324"/>
                  </a:cubicBezTo>
                  <a:cubicBezTo>
                    <a:pt x="0" y="1682"/>
                    <a:pt x="596" y="8215"/>
                    <a:pt x="828" y="9551"/>
                  </a:cubicBezTo>
                  <a:cubicBezTo>
                    <a:pt x="828" y="9551"/>
                    <a:pt x="2762" y="14294"/>
                    <a:pt x="7843" y="14294"/>
                  </a:cubicBezTo>
                  <a:cubicBezTo>
                    <a:pt x="8018" y="14294"/>
                    <a:pt x="8196" y="14289"/>
                    <a:pt x="8378" y="14277"/>
                  </a:cubicBezTo>
                  <a:cubicBezTo>
                    <a:pt x="14432" y="13900"/>
                    <a:pt x="15260" y="8644"/>
                    <a:pt x="15260" y="8644"/>
                  </a:cubicBezTo>
                  <a:cubicBezTo>
                    <a:pt x="15231" y="4085"/>
                    <a:pt x="14026" y="571"/>
                    <a:pt x="9525" y="48"/>
                  </a:cubicBezTo>
                  <a:cubicBezTo>
                    <a:pt x="9245" y="16"/>
                    <a:pt x="8906" y="0"/>
                    <a:pt x="8535" y="0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67"/>
            <p:cNvSpPr/>
            <p:nvPr/>
          </p:nvSpPr>
          <p:spPr>
            <a:xfrm>
              <a:off x="1296489" y="950536"/>
              <a:ext cx="1044938" cy="769496"/>
            </a:xfrm>
            <a:custGeom>
              <a:rect b="b" l="l" r="r" t="t"/>
              <a:pathLst>
                <a:path extrusionOk="0" h="11971" w="13272">
                  <a:moveTo>
                    <a:pt x="11595" y="0"/>
                  </a:moveTo>
                  <a:lnTo>
                    <a:pt x="6273" y="146"/>
                  </a:lnTo>
                  <a:lnTo>
                    <a:pt x="6244" y="146"/>
                  </a:lnTo>
                  <a:lnTo>
                    <a:pt x="945" y="668"/>
                  </a:lnTo>
                  <a:cubicBezTo>
                    <a:pt x="945" y="668"/>
                    <a:pt x="1" y="6599"/>
                    <a:pt x="2077" y="9895"/>
                  </a:cubicBezTo>
                  <a:cubicBezTo>
                    <a:pt x="2368" y="10360"/>
                    <a:pt x="2818" y="10745"/>
                    <a:pt x="3340" y="11057"/>
                  </a:cubicBezTo>
                  <a:cubicBezTo>
                    <a:pt x="4345" y="11668"/>
                    <a:pt x="5480" y="11970"/>
                    <a:pt x="6611" y="11970"/>
                  </a:cubicBezTo>
                  <a:cubicBezTo>
                    <a:pt x="8007" y="11970"/>
                    <a:pt x="9397" y="11510"/>
                    <a:pt x="10527" y="10600"/>
                  </a:cubicBezTo>
                  <a:cubicBezTo>
                    <a:pt x="10999" y="10222"/>
                    <a:pt x="11406" y="9786"/>
                    <a:pt x="11631" y="9300"/>
                  </a:cubicBezTo>
                  <a:cubicBezTo>
                    <a:pt x="13272" y="5772"/>
                    <a:pt x="11595" y="0"/>
                    <a:pt x="11595" y="0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67"/>
            <p:cNvSpPr/>
            <p:nvPr/>
          </p:nvSpPr>
          <p:spPr>
            <a:xfrm>
              <a:off x="1778329" y="918781"/>
              <a:ext cx="537349" cy="387866"/>
            </a:xfrm>
            <a:custGeom>
              <a:rect b="b" l="l" r="r" t="t"/>
              <a:pathLst>
                <a:path extrusionOk="0" h="6034" w="6825">
                  <a:moveTo>
                    <a:pt x="6237" y="1"/>
                  </a:moveTo>
                  <a:lnTo>
                    <a:pt x="1" y="596"/>
                  </a:lnTo>
                  <a:cubicBezTo>
                    <a:pt x="95" y="2099"/>
                    <a:pt x="4052" y="1170"/>
                    <a:pt x="4654" y="3318"/>
                  </a:cubicBezTo>
                  <a:cubicBezTo>
                    <a:pt x="5380" y="5888"/>
                    <a:pt x="6295" y="6034"/>
                    <a:pt x="6295" y="6034"/>
                  </a:cubicBezTo>
                  <a:lnTo>
                    <a:pt x="6825" y="5068"/>
                  </a:lnTo>
                  <a:lnTo>
                    <a:pt x="6237" y="1"/>
                  </a:ln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67"/>
            <p:cNvSpPr/>
            <p:nvPr/>
          </p:nvSpPr>
          <p:spPr>
            <a:xfrm>
              <a:off x="1290820" y="957093"/>
              <a:ext cx="499007" cy="392044"/>
            </a:xfrm>
            <a:custGeom>
              <a:rect b="b" l="l" r="r" t="t"/>
              <a:pathLst>
                <a:path extrusionOk="0" h="6099" w="6338">
                  <a:moveTo>
                    <a:pt x="6244" y="0"/>
                  </a:moveTo>
                  <a:lnTo>
                    <a:pt x="0" y="508"/>
                  </a:lnTo>
                  <a:lnTo>
                    <a:pt x="247" y="5271"/>
                  </a:lnTo>
                  <a:lnTo>
                    <a:pt x="1416" y="6098"/>
                  </a:lnTo>
                  <a:cubicBezTo>
                    <a:pt x="1416" y="6098"/>
                    <a:pt x="1873" y="5321"/>
                    <a:pt x="2033" y="3695"/>
                  </a:cubicBezTo>
                  <a:cubicBezTo>
                    <a:pt x="2244" y="1474"/>
                    <a:pt x="6338" y="1503"/>
                    <a:pt x="6244" y="0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67"/>
            <p:cNvSpPr/>
            <p:nvPr/>
          </p:nvSpPr>
          <p:spPr>
            <a:xfrm>
              <a:off x="1774314" y="1257989"/>
              <a:ext cx="96684" cy="154593"/>
            </a:xfrm>
            <a:custGeom>
              <a:rect b="b" l="l" r="r" t="t"/>
              <a:pathLst>
                <a:path extrusionOk="0" h="2405" w="1228">
                  <a:moveTo>
                    <a:pt x="548" y="1"/>
                  </a:moveTo>
                  <a:cubicBezTo>
                    <a:pt x="545" y="1"/>
                    <a:pt x="541" y="1"/>
                    <a:pt x="538" y="2"/>
                  </a:cubicBezTo>
                  <a:cubicBezTo>
                    <a:pt x="487" y="2"/>
                    <a:pt x="451" y="45"/>
                    <a:pt x="451" y="96"/>
                  </a:cubicBezTo>
                  <a:cubicBezTo>
                    <a:pt x="458" y="517"/>
                    <a:pt x="567" y="931"/>
                    <a:pt x="763" y="1308"/>
                  </a:cubicBezTo>
                  <a:cubicBezTo>
                    <a:pt x="785" y="1345"/>
                    <a:pt x="807" y="1388"/>
                    <a:pt x="829" y="1432"/>
                  </a:cubicBezTo>
                  <a:cubicBezTo>
                    <a:pt x="894" y="1548"/>
                    <a:pt x="959" y="1671"/>
                    <a:pt x="1003" y="1795"/>
                  </a:cubicBezTo>
                  <a:cubicBezTo>
                    <a:pt x="1039" y="1889"/>
                    <a:pt x="1025" y="1991"/>
                    <a:pt x="966" y="2078"/>
                  </a:cubicBezTo>
                  <a:cubicBezTo>
                    <a:pt x="908" y="2165"/>
                    <a:pt x="814" y="2216"/>
                    <a:pt x="712" y="2223"/>
                  </a:cubicBezTo>
                  <a:cubicBezTo>
                    <a:pt x="692" y="2225"/>
                    <a:pt x="671" y="2225"/>
                    <a:pt x="651" y="2225"/>
                  </a:cubicBezTo>
                  <a:cubicBezTo>
                    <a:pt x="469" y="2225"/>
                    <a:pt x="291" y="2168"/>
                    <a:pt x="161" y="2063"/>
                  </a:cubicBezTo>
                  <a:cubicBezTo>
                    <a:pt x="144" y="2047"/>
                    <a:pt x="124" y="2039"/>
                    <a:pt x="103" y="2039"/>
                  </a:cubicBezTo>
                  <a:cubicBezTo>
                    <a:pt x="78" y="2039"/>
                    <a:pt x="53" y="2051"/>
                    <a:pt x="37" y="2071"/>
                  </a:cubicBezTo>
                  <a:cubicBezTo>
                    <a:pt x="1" y="2114"/>
                    <a:pt x="8" y="2172"/>
                    <a:pt x="45" y="2201"/>
                  </a:cubicBezTo>
                  <a:cubicBezTo>
                    <a:pt x="204" y="2332"/>
                    <a:pt x="429" y="2405"/>
                    <a:pt x="654" y="2405"/>
                  </a:cubicBezTo>
                  <a:lnTo>
                    <a:pt x="720" y="2405"/>
                  </a:lnTo>
                  <a:cubicBezTo>
                    <a:pt x="887" y="2397"/>
                    <a:pt x="1025" y="2310"/>
                    <a:pt x="1119" y="2179"/>
                  </a:cubicBezTo>
                  <a:cubicBezTo>
                    <a:pt x="1206" y="2049"/>
                    <a:pt x="1228" y="1882"/>
                    <a:pt x="1177" y="1737"/>
                  </a:cubicBezTo>
                  <a:cubicBezTo>
                    <a:pt x="1126" y="1599"/>
                    <a:pt x="1054" y="1468"/>
                    <a:pt x="988" y="1345"/>
                  </a:cubicBezTo>
                  <a:cubicBezTo>
                    <a:pt x="966" y="1301"/>
                    <a:pt x="945" y="1265"/>
                    <a:pt x="923" y="1228"/>
                  </a:cubicBezTo>
                  <a:cubicBezTo>
                    <a:pt x="741" y="873"/>
                    <a:pt x="640" y="481"/>
                    <a:pt x="633" y="89"/>
                  </a:cubicBezTo>
                  <a:cubicBezTo>
                    <a:pt x="633" y="42"/>
                    <a:pt x="589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67"/>
            <p:cNvSpPr/>
            <p:nvPr/>
          </p:nvSpPr>
          <p:spPr>
            <a:xfrm>
              <a:off x="1459382" y="1416266"/>
              <a:ext cx="186990" cy="105649"/>
            </a:xfrm>
            <a:custGeom>
              <a:rect b="b" l="l" r="r" t="t"/>
              <a:pathLst>
                <a:path extrusionOk="0" h="2306" w="2375">
                  <a:moveTo>
                    <a:pt x="1179" y="0"/>
                  </a:moveTo>
                  <a:cubicBezTo>
                    <a:pt x="1157" y="0"/>
                    <a:pt x="1134" y="1"/>
                    <a:pt x="1112" y="2"/>
                  </a:cubicBezTo>
                  <a:cubicBezTo>
                    <a:pt x="480" y="46"/>
                    <a:pt x="1" y="590"/>
                    <a:pt x="37" y="1229"/>
                  </a:cubicBezTo>
                  <a:cubicBezTo>
                    <a:pt x="79" y="1838"/>
                    <a:pt x="587" y="2305"/>
                    <a:pt x="1196" y="2305"/>
                  </a:cubicBezTo>
                  <a:cubicBezTo>
                    <a:pt x="1219" y="2305"/>
                    <a:pt x="1241" y="2305"/>
                    <a:pt x="1264" y="2303"/>
                  </a:cubicBezTo>
                  <a:cubicBezTo>
                    <a:pt x="1896" y="2260"/>
                    <a:pt x="2375" y="1715"/>
                    <a:pt x="2338" y="1076"/>
                  </a:cubicBezTo>
                  <a:cubicBezTo>
                    <a:pt x="2296" y="467"/>
                    <a:pt x="1782" y="0"/>
                    <a:pt x="117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67"/>
            <p:cNvSpPr/>
            <p:nvPr/>
          </p:nvSpPr>
          <p:spPr>
            <a:xfrm>
              <a:off x="2004120" y="1396566"/>
              <a:ext cx="186990" cy="105374"/>
            </a:xfrm>
            <a:custGeom>
              <a:rect b="b" l="l" r="r" t="t"/>
              <a:pathLst>
                <a:path extrusionOk="0" h="2300" w="2375">
                  <a:moveTo>
                    <a:pt x="1197" y="1"/>
                  </a:moveTo>
                  <a:cubicBezTo>
                    <a:pt x="1171" y="1"/>
                    <a:pt x="1145" y="2"/>
                    <a:pt x="1118" y="4"/>
                  </a:cubicBezTo>
                  <a:cubicBezTo>
                    <a:pt x="479" y="40"/>
                    <a:pt x="0" y="584"/>
                    <a:pt x="37" y="1223"/>
                  </a:cubicBezTo>
                  <a:cubicBezTo>
                    <a:pt x="79" y="1832"/>
                    <a:pt x="586" y="2300"/>
                    <a:pt x="1189" y="2300"/>
                  </a:cubicBezTo>
                  <a:cubicBezTo>
                    <a:pt x="1211" y="2300"/>
                    <a:pt x="1234" y="2299"/>
                    <a:pt x="1256" y="2298"/>
                  </a:cubicBezTo>
                  <a:cubicBezTo>
                    <a:pt x="1895" y="2261"/>
                    <a:pt x="2374" y="1710"/>
                    <a:pt x="2338" y="1078"/>
                  </a:cubicBezTo>
                  <a:cubicBezTo>
                    <a:pt x="2296" y="473"/>
                    <a:pt x="1794" y="1"/>
                    <a:pt x="1197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67"/>
            <p:cNvSpPr/>
            <p:nvPr/>
          </p:nvSpPr>
          <p:spPr>
            <a:xfrm>
              <a:off x="1716052" y="1436624"/>
              <a:ext cx="245252" cy="95006"/>
            </a:xfrm>
            <a:custGeom>
              <a:rect b="b" l="l" r="r" t="t"/>
              <a:pathLst>
                <a:path extrusionOk="0" h="1478" w="3115">
                  <a:moveTo>
                    <a:pt x="2507" y="0"/>
                  </a:moveTo>
                  <a:cubicBezTo>
                    <a:pt x="2366" y="0"/>
                    <a:pt x="2222" y="86"/>
                    <a:pt x="2084" y="192"/>
                  </a:cubicBezTo>
                  <a:cubicBezTo>
                    <a:pt x="2048" y="214"/>
                    <a:pt x="2011" y="243"/>
                    <a:pt x="1975" y="272"/>
                  </a:cubicBezTo>
                  <a:cubicBezTo>
                    <a:pt x="1968" y="279"/>
                    <a:pt x="1961" y="286"/>
                    <a:pt x="1953" y="293"/>
                  </a:cubicBezTo>
                  <a:cubicBezTo>
                    <a:pt x="1939" y="301"/>
                    <a:pt x="1932" y="308"/>
                    <a:pt x="1917" y="315"/>
                  </a:cubicBezTo>
                  <a:cubicBezTo>
                    <a:pt x="1830" y="395"/>
                    <a:pt x="1721" y="446"/>
                    <a:pt x="1605" y="460"/>
                  </a:cubicBezTo>
                  <a:cubicBezTo>
                    <a:pt x="1598" y="468"/>
                    <a:pt x="1583" y="468"/>
                    <a:pt x="1576" y="468"/>
                  </a:cubicBezTo>
                  <a:lnTo>
                    <a:pt x="1554" y="468"/>
                  </a:lnTo>
                  <a:cubicBezTo>
                    <a:pt x="1531" y="470"/>
                    <a:pt x="1508" y="471"/>
                    <a:pt x="1485" y="471"/>
                  </a:cubicBezTo>
                  <a:cubicBezTo>
                    <a:pt x="1371" y="471"/>
                    <a:pt x="1258" y="441"/>
                    <a:pt x="1155" y="381"/>
                  </a:cubicBezTo>
                  <a:cubicBezTo>
                    <a:pt x="1133" y="366"/>
                    <a:pt x="1104" y="351"/>
                    <a:pt x="1082" y="330"/>
                  </a:cubicBezTo>
                  <a:lnTo>
                    <a:pt x="1075" y="330"/>
                  </a:lnTo>
                  <a:lnTo>
                    <a:pt x="1010" y="279"/>
                  </a:lnTo>
                  <a:cubicBezTo>
                    <a:pt x="871" y="179"/>
                    <a:pt x="724" y="90"/>
                    <a:pt x="579" y="90"/>
                  </a:cubicBezTo>
                  <a:cubicBezTo>
                    <a:pt x="481" y="90"/>
                    <a:pt x="384" y="130"/>
                    <a:pt x="291" y="235"/>
                  </a:cubicBezTo>
                  <a:cubicBezTo>
                    <a:pt x="0" y="562"/>
                    <a:pt x="291" y="1070"/>
                    <a:pt x="814" y="1317"/>
                  </a:cubicBezTo>
                  <a:cubicBezTo>
                    <a:pt x="864" y="1339"/>
                    <a:pt x="908" y="1361"/>
                    <a:pt x="959" y="1375"/>
                  </a:cubicBezTo>
                  <a:cubicBezTo>
                    <a:pt x="1132" y="1442"/>
                    <a:pt x="1329" y="1478"/>
                    <a:pt x="1534" y="1478"/>
                  </a:cubicBezTo>
                  <a:cubicBezTo>
                    <a:pt x="1553" y="1478"/>
                    <a:pt x="1571" y="1477"/>
                    <a:pt x="1590" y="1477"/>
                  </a:cubicBezTo>
                  <a:cubicBezTo>
                    <a:pt x="1837" y="1462"/>
                    <a:pt x="2069" y="1397"/>
                    <a:pt x="2258" y="1310"/>
                  </a:cubicBezTo>
                  <a:cubicBezTo>
                    <a:pt x="2280" y="1295"/>
                    <a:pt x="2302" y="1288"/>
                    <a:pt x="2324" y="1281"/>
                  </a:cubicBezTo>
                  <a:cubicBezTo>
                    <a:pt x="2875" y="983"/>
                    <a:pt x="3115" y="431"/>
                    <a:pt x="2745" y="97"/>
                  </a:cubicBezTo>
                  <a:cubicBezTo>
                    <a:pt x="2668" y="29"/>
                    <a:pt x="2588" y="0"/>
                    <a:pt x="2507" y="0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67"/>
            <p:cNvSpPr/>
            <p:nvPr/>
          </p:nvSpPr>
          <p:spPr>
            <a:xfrm>
              <a:off x="1791478" y="1503475"/>
              <a:ext cx="102431" cy="28283"/>
            </a:xfrm>
            <a:custGeom>
              <a:rect b="b" l="l" r="r" t="t"/>
              <a:pathLst>
                <a:path extrusionOk="0" h="440" w="1301">
                  <a:moveTo>
                    <a:pt x="686" y="1"/>
                  </a:moveTo>
                  <a:cubicBezTo>
                    <a:pt x="622" y="1"/>
                    <a:pt x="557" y="8"/>
                    <a:pt x="494" y="23"/>
                  </a:cubicBezTo>
                  <a:cubicBezTo>
                    <a:pt x="335" y="67"/>
                    <a:pt x="139" y="190"/>
                    <a:pt x="1" y="342"/>
                  </a:cubicBezTo>
                  <a:cubicBezTo>
                    <a:pt x="171" y="399"/>
                    <a:pt x="353" y="440"/>
                    <a:pt x="550" y="440"/>
                  </a:cubicBezTo>
                  <a:cubicBezTo>
                    <a:pt x="579" y="440"/>
                    <a:pt x="609" y="439"/>
                    <a:pt x="640" y="437"/>
                  </a:cubicBezTo>
                  <a:cubicBezTo>
                    <a:pt x="886" y="422"/>
                    <a:pt x="1111" y="357"/>
                    <a:pt x="1300" y="270"/>
                  </a:cubicBezTo>
                  <a:cubicBezTo>
                    <a:pt x="1278" y="241"/>
                    <a:pt x="1242" y="212"/>
                    <a:pt x="1213" y="183"/>
                  </a:cubicBezTo>
                  <a:cubicBezTo>
                    <a:pt x="1067" y="64"/>
                    <a:pt x="876" y="1"/>
                    <a:pt x="686" y="1"/>
                  </a:cubicBezTo>
                  <a:close/>
                </a:path>
              </a:pathLst>
            </a:custGeom>
            <a:solidFill>
              <a:srgbClr val="F9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67"/>
            <p:cNvSpPr/>
            <p:nvPr/>
          </p:nvSpPr>
          <p:spPr>
            <a:xfrm>
              <a:off x="1291923" y="787714"/>
              <a:ext cx="1013996" cy="472522"/>
            </a:xfrm>
            <a:custGeom>
              <a:rect b="b" l="l" r="r" t="t"/>
              <a:pathLst>
                <a:path extrusionOk="0" h="7351" w="12879">
                  <a:moveTo>
                    <a:pt x="6938" y="0"/>
                  </a:moveTo>
                  <a:cubicBezTo>
                    <a:pt x="6791" y="0"/>
                    <a:pt x="6642" y="5"/>
                    <a:pt x="6491" y="14"/>
                  </a:cubicBezTo>
                  <a:cubicBezTo>
                    <a:pt x="2397" y="276"/>
                    <a:pt x="589" y="2773"/>
                    <a:pt x="204" y="4196"/>
                  </a:cubicBezTo>
                  <a:cubicBezTo>
                    <a:pt x="1" y="4973"/>
                    <a:pt x="255" y="5372"/>
                    <a:pt x="306" y="5546"/>
                  </a:cubicBezTo>
                  <a:cubicBezTo>
                    <a:pt x="357" y="5732"/>
                    <a:pt x="538" y="5810"/>
                    <a:pt x="801" y="5810"/>
                  </a:cubicBezTo>
                  <a:cubicBezTo>
                    <a:pt x="1955" y="5810"/>
                    <a:pt x="4686" y="4322"/>
                    <a:pt x="4952" y="3985"/>
                  </a:cubicBezTo>
                  <a:lnTo>
                    <a:pt x="4952" y="3985"/>
                  </a:lnTo>
                  <a:cubicBezTo>
                    <a:pt x="4799" y="4290"/>
                    <a:pt x="4611" y="5038"/>
                    <a:pt x="4705" y="5517"/>
                  </a:cubicBezTo>
                  <a:cubicBezTo>
                    <a:pt x="4738" y="5687"/>
                    <a:pt x="4903" y="5752"/>
                    <a:pt x="5089" y="5752"/>
                  </a:cubicBezTo>
                  <a:cubicBezTo>
                    <a:pt x="5231" y="5752"/>
                    <a:pt x="5385" y="5715"/>
                    <a:pt x="5504" y="5655"/>
                  </a:cubicBezTo>
                  <a:cubicBezTo>
                    <a:pt x="6288" y="5256"/>
                    <a:pt x="6694" y="4385"/>
                    <a:pt x="7050" y="3579"/>
                  </a:cubicBezTo>
                  <a:cubicBezTo>
                    <a:pt x="7435" y="4167"/>
                    <a:pt x="7885" y="4711"/>
                    <a:pt x="8393" y="5205"/>
                  </a:cubicBezTo>
                  <a:cubicBezTo>
                    <a:pt x="8538" y="5336"/>
                    <a:pt x="8683" y="5474"/>
                    <a:pt x="8872" y="5517"/>
                  </a:cubicBezTo>
                  <a:cubicBezTo>
                    <a:pt x="8914" y="5528"/>
                    <a:pt x="8957" y="5534"/>
                    <a:pt x="9001" y="5534"/>
                  </a:cubicBezTo>
                  <a:cubicBezTo>
                    <a:pt x="9156" y="5534"/>
                    <a:pt x="9311" y="5464"/>
                    <a:pt x="9373" y="5328"/>
                  </a:cubicBezTo>
                  <a:cubicBezTo>
                    <a:pt x="9424" y="5212"/>
                    <a:pt x="9402" y="5082"/>
                    <a:pt x="9380" y="4958"/>
                  </a:cubicBezTo>
                  <a:cubicBezTo>
                    <a:pt x="9293" y="4588"/>
                    <a:pt x="9133" y="4232"/>
                    <a:pt x="8916" y="3913"/>
                  </a:cubicBezTo>
                  <a:cubicBezTo>
                    <a:pt x="8976" y="3893"/>
                    <a:pt x="9052" y="3883"/>
                    <a:pt x="9140" y="3883"/>
                  </a:cubicBezTo>
                  <a:cubicBezTo>
                    <a:pt x="9688" y="3883"/>
                    <a:pt x="10673" y="4252"/>
                    <a:pt x="10767" y="4697"/>
                  </a:cubicBezTo>
                  <a:cubicBezTo>
                    <a:pt x="11198" y="6663"/>
                    <a:pt x="11576" y="7351"/>
                    <a:pt x="11883" y="7351"/>
                  </a:cubicBezTo>
                  <a:cubicBezTo>
                    <a:pt x="12543" y="7351"/>
                    <a:pt x="12878" y="4176"/>
                    <a:pt x="12720" y="3695"/>
                  </a:cubicBezTo>
                  <a:cubicBezTo>
                    <a:pt x="12282" y="2360"/>
                    <a:pt x="10246" y="0"/>
                    <a:pt x="6938" y="0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67"/>
            <p:cNvSpPr/>
            <p:nvPr/>
          </p:nvSpPr>
          <p:spPr>
            <a:xfrm>
              <a:off x="1948706" y="956964"/>
              <a:ext cx="214940" cy="210131"/>
            </a:xfrm>
            <a:custGeom>
              <a:rect b="b" l="l" r="r" t="t"/>
              <a:pathLst>
                <a:path extrusionOk="0" h="3269" w="2730">
                  <a:moveTo>
                    <a:pt x="790" y="0"/>
                  </a:moveTo>
                  <a:cubicBezTo>
                    <a:pt x="581" y="0"/>
                    <a:pt x="370" y="76"/>
                    <a:pt x="225" y="227"/>
                  </a:cubicBezTo>
                  <a:cubicBezTo>
                    <a:pt x="73" y="372"/>
                    <a:pt x="0" y="626"/>
                    <a:pt x="44" y="837"/>
                  </a:cubicBezTo>
                  <a:cubicBezTo>
                    <a:pt x="80" y="1026"/>
                    <a:pt x="240" y="1098"/>
                    <a:pt x="399" y="1185"/>
                  </a:cubicBezTo>
                  <a:cubicBezTo>
                    <a:pt x="842" y="1432"/>
                    <a:pt x="1191" y="1803"/>
                    <a:pt x="1438" y="2238"/>
                  </a:cubicBezTo>
                  <a:cubicBezTo>
                    <a:pt x="1561" y="2456"/>
                    <a:pt x="1663" y="2688"/>
                    <a:pt x="1822" y="2884"/>
                  </a:cubicBezTo>
                  <a:cubicBezTo>
                    <a:pt x="1975" y="3087"/>
                    <a:pt x="2193" y="3247"/>
                    <a:pt x="2439" y="3269"/>
                  </a:cubicBezTo>
                  <a:cubicBezTo>
                    <a:pt x="2476" y="3269"/>
                    <a:pt x="2512" y="3269"/>
                    <a:pt x="2541" y="3254"/>
                  </a:cubicBezTo>
                  <a:cubicBezTo>
                    <a:pt x="2599" y="3225"/>
                    <a:pt x="2628" y="3153"/>
                    <a:pt x="2643" y="3095"/>
                  </a:cubicBezTo>
                  <a:cubicBezTo>
                    <a:pt x="2730" y="2695"/>
                    <a:pt x="2541" y="2303"/>
                    <a:pt x="2425" y="1919"/>
                  </a:cubicBezTo>
                  <a:cubicBezTo>
                    <a:pt x="2309" y="1534"/>
                    <a:pt x="2243" y="1120"/>
                    <a:pt x="2033" y="779"/>
                  </a:cubicBezTo>
                  <a:cubicBezTo>
                    <a:pt x="1917" y="597"/>
                    <a:pt x="1764" y="445"/>
                    <a:pt x="1597" y="314"/>
                  </a:cubicBezTo>
                  <a:cubicBezTo>
                    <a:pt x="1401" y="162"/>
                    <a:pt x="1169" y="38"/>
                    <a:pt x="915" y="9"/>
                  </a:cubicBezTo>
                  <a:cubicBezTo>
                    <a:pt x="874" y="3"/>
                    <a:pt x="832" y="0"/>
                    <a:pt x="790" y="0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67"/>
            <p:cNvSpPr/>
            <p:nvPr/>
          </p:nvSpPr>
          <p:spPr>
            <a:xfrm>
              <a:off x="1538275" y="944944"/>
              <a:ext cx="232733" cy="197018"/>
            </a:xfrm>
            <a:custGeom>
              <a:rect b="b" l="l" r="r" t="t"/>
              <a:pathLst>
                <a:path extrusionOk="0" h="3065" w="2956">
                  <a:moveTo>
                    <a:pt x="2106" y="0"/>
                  </a:moveTo>
                  <a:cubicBezTo>
                    <a:pt x="1859" y="8"/>
                    <a:pt x="1612" y="102"/>
                    <a:pt x="1395" y="233"/>
                  </a:cubicBezTo>
                  <a:cubicBezTo>
                    <a:pt x="1213" y="342"/>
                    <a:pt x="1046" y="472"/>
                    <a:pt x="915" y="639"/>
                  </a:cubicBezTo>
                  <a:cubicBezTo>
                    <a:pt x="661" y="951"/>
                    <a:pt x="552" y="1358"/>
                    <a:pt x="393" y="1728"/>
                  </a:cubicBezTo>
                  <a:cubicBezTo>
                    <a:pt x="226" y="2091"/>
                    <a:pt x="1" y="2469"/>
                    <a:pt x="44" y="2868"/>
                  </a:cubicBezTo>
                  <a:cubicBezTo>
                    <a:pt x="44" y="2933"/>
                    <a:pt x="66" y="3006"/>
                    <a:pt x="124" y="3042"/>
                  </a:cubicBezTo>
                  <a:cubicBezTo>
                    <a:pt x="153" y="3057"/>
                    <a:pt x="189" y="3064"/>
                    <a:pt x="219" y="3064"/>
                  </a:cubicBezTo>
                  <a:cubicBezTo>
                    <a:pt x="231" y="3065"/>
                    <a:pt x="243" y="3065"/>
                    <a:pt x="255" y="3065"/>
                  </a:cubicBezTo>
                  <a:cubicBezTo>
                    <a:pt x="495" y="3065"/>
                    <a:pt x="713" y="2932"/>
                    <a:pt x="879" y="2759"/>
                  </a:cubicBezTo>
                  <a:cubicBezTo>
                    <a:pt x="1053" y="2585"/>
                    <a:pt x="1184" y="2367"/>
                    <a:pt x="1329" y="2164"/>
                  </a:cubicBezTo>
                  <a:cubicBezTo>
                    <a:pt x="1634" y="1757"/>
                    <a:pt x="2019" y="1431"/>
                    <a:pt x="2491" y="1234"/>
                  </a:cubicBezTo>
                  <a:cubicBezTo>
                    <a:pt x="2658" y="1162"/>
                    <a:pt x="2825" y="1111"/>
                    <a:pt x="2883" y="922"/>
                  </a:cubicBezTo>
                  <a:cubicBezTo>
                    <a:pt x="2955" y="726"/>
                    <a:pt x="2905" y="465"/>
                    <a:pt x="2774" y="298"/>
                  </a:cubicBezTo>
                  <a:cubicBezTo>
                    <a:pt x="2621" y="102"/>
                    <a:pt x="2360" y="0"/>
                    <a:pt x="2106" y="0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67"/>
            <p:cNvSpPr/>
            <p:nvPr/>
          </p:nvSpPr>
          <p:spPr>
            <a:xfrm>
              <a:off x="1401124" y="1044642"/>
              <a:ext cx="162976" cy="148615"/>
            </a:xfrm>
            <a:custGeom>
              <a:rect b="b" l="l" r="r" t="t"/>
              <a:pathLst>
                <a:path extrusionOk="0" h="2312" w="2070">
                  <a:moveTo>
                    <a:pt x="1102" y="0"/>
                  </a:moveTo>
                  <a:cubicBezTo>
                    <a:pt x="979" y="0"/>
                    <a:pt x="855" y="28"/>
                    <a:pt x="741" y="76"/>
                  </a:cubicBezTo>
                  <a:cubicBezTo>
                    <a:pt x="516" y="170"/>
                    <a:pt x="334" y="330"/>
                    <a:pt x="167" y="511"/>
                  </a:cubicBezTo>
                  <a:cubicBezTo>
                    <a:pt x="109" y="569"/>
                    <a:pt x="58" y="642"/>
                    <a:pt x="29" y="722"/>
                  </a:cubicBezTo>
                  <a:cubicBezTo>
                    <a:pt x="0" y="823"/>
                    <a:pt x="29" y="932"/>
                    <a:pt x="58" y="1034"/>
                  </a:cubicBezTo>
                  <a:cubicBezTo>
                    <a:pt x="167" y="1404"/>
                    <a:pt x="356" y="1752"/>
                    <a:pt x="596" y="2057"/>
                  </a:cubicBezTo>
                  <a:cubicBezTo>
                    <a:pt x="683" y="2159"/>
                    <a:pt x="777" y="2268"/>
                    <a:pt x="908" y="2297"/>
                  </a:cubicBezTo>
                  <a:cubicBezTo>
                    <a:pt x="942" y="2307"/>
                    <a:pt x="977" y="2311"/>
                    <a:pt x="1012" y="2311"/>
                  </a:cubicBezTo>
                  <a:cubicBezTo>
                    <a:pt x="1109" y="2311"/>
                    <a:pt x="1205" y="2276"/>
                    <a:pt x="1285" y="2217"/>
                  </a:cubicBezTo>
                  <a:cubicBezTo>
                    <a:pt x="1394" y="2137"/>
                    <a:pt x="1474" y="2021"/>
                    <a:pt x="1532" y="1905"/>
                  </a:cubicBezTo>
                  <a:cubicBezTo>
                    <a:pt x="1786" y="1433"/>
                    <a:pt x="2069" y="402"/>
                    <a:pt x="1445" y="83"/>
                  </a:cubicBezTo>
                  <a:cubicBezTo>
                    <a:pt x="1338" y="26"/>
                    <a:pt x="1221" y="0"/>
                    <a:pt x="1102" y="0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67"/>
            <p:cNvSpPr/>
            <p:nvPr/>
          </p:nvSpPr>
          <p:spPr>
            <a:xfrm>
              <a:off x="1212482" y="1263260"/>
              <a:ext cx="191556" cy="207174"/>
            </a:xfrm>
            <a:custGeom>
              <a:rect b="b" l="l" r="r" t="t"/>
              <a:pathLst>
                <a:path extrusionOk="0" h="3223" w="2433">
                  <a:moveTo>
                    <a:pt x="938" y="1"/>
                  </a:moveTo>
                  <a:cubicBezTo>
                    <a:pt x="895" y="1"/>
                    <a:pt x="851" y="3"/>
                    <a:pt x="807" y="7"/>
                  </a:cubicBezTo>
                  <a:cubicBezTo>
                    <a:pt x="705" y="14"/>
                    <a:pt x="603" y="28"/>
                    <a:pt x="516" y="79"/>
                  </a:cubicBezTo>
                  <a:cubicBezTo>
                    <a:pt x="429" y="130"/>
                    <a:pt x="356" y="203"/>
                    <a:pt x="298" y="283"/>
                  </a:cubicBezTo>
                  <a:cubicBezTo>
                    <a:pt x="37" y="646"/>
                    <a:pt x="1" y="1125"/>
                    <a:pt x="23" y="1568"/>
                  </a:cubicBezTo>
                  <a:cubicBezTo>
                    <a:pt x="44" y="1974"/>
                    <a:pt x="117" y="2402"/>
                    <a:pt x="364" y="2729"/>
                  </a:cubicBezTo>
                  <a:cubicBezTo>
                    <a:pt x="596" y="3034"/>
                    <a:pt x="988" y="3223"/>
                    <a:pt x="1380" y="3223"/>
                  </a:cubicBezTo>
                  <a:cubicBezTo>
                    <a:pt x="1772" y="3215"/>
                    <a:pt x="2157" y="3019"/>
                    <a:pt x="2389" y="2707"/>
                  </a:cubicBezTo>
                  <a:lnTo>
                    <a:pt x="2433" y="1299"/>
                  </a:lnTo>
                  <a:cubicBezTo>
                    <a:pt x="2161" y="455"/>
                    <a:pt x="1589" y="1"/>
                    <a:pt x="938" y="1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67"/>
            <p:cNvSpPr/>
            <p:nvPr/>
          </p:nvSpPr>
          <p:spPr>
            <a:xfrm>
              <a:off x="1256493" y="1357366"/>
              <a:ext cx="92668" cy="71094"/>
            </a:xfrm>
            <a:custGeom>
              <a:rect b="b" l="l" r="r" t="t"/>
              <a:pathLst>
                <a:path extrusionOk="0" h="1106" w="1177">
                  <a:moveTo>
                    <a:pt x="43" y="0"/>
                  </a:moveTo>
                  <a:cubicBezTo>
                    <a:pt x="24" y="0"/>
                    <a:pt x="8" y="19"/>
                    <a:pt x="8" y="38"/>
                  </a:cubicBezTo>
                  <a:cubicBezTo>
                    <a:pt x="1" y="60"/>
                    <a:pt x="15" y="82"/>
                    <a:pt x="44" y="89"/>
                  </a:cubicBezTo>
                  <a:cubicBezTo>
                    <a:pt x="277" y="118"/>
                    <a:pt x="509" y="241"/>
                    <a:pt x="698" y="437"/>
                  </a:cubicBezTo>
                  <a:cubicBezTo>
                    <a:pt x="857" y="597"/>
                    <a:pt x="995" y="815"/>
                    <a:pt x="1090" y="1076"/>
                  </a:cubicBezTo>
                  <a:cubicBezTo>
                    <a:pt x="1097" y="1098"/>
                    <a:pt x="1111" y="1105"/>
                    <a:pt x="1133" y="1105"/>
                  </a:cubicBezTo>
                  <a:lnTo>
                    <a:pt x="1148" y="1105"/>
                  </a:lnTo>
                  <a:cubicBezTo>
                    <a:pt x="1170" y="1098"/>
                    <a:pt x="1177" y="1069"/>
                    <a:pt x="1170" y="1047"/>
                  </a:cubicBezTo>
                  <a:cubicBezTo>
                    <a:pt x="1068" y="779"/>
                    <a:pt x="930" y="546"/>
                    <a:pt x="756" y="372"/>
                  </a:cubicBezTo>
                  <a:cubicBezTo>
                    <a:pt x="560" y="169"/>
                    <a:pt x="306" y="38"/>
                    <a:pt x="52" y="2"/>
                  </a:cubicBezTo>
                  <a:cubicBezTo>
                    <a:pt x="49" y="1"/>
                    <a:pt x="46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67"/>
            <p:cNvSpPr/>
            <p:nvPr/>
          </p:nvSpPr>
          <p:spPr>
            <a:xfrm>
              <a:off x="1307354" y="1332232"/>
              <a:ext cx="18975" cy="51424"/>
            </a:xfrm>
            <a:custGeom>
              <a:rect b="b" l="l" r="r" t="t"/>
              <a:pathLst>
                <a:path extrusionOk="0" h="800" w="241">
                  <a:moveTo>
                    <a:pt x="96" y="1"/>
                  </a:moveTo>
                  <a:cubicBezTo>
                    <a:pt x="89" y="1"/>
                    <a:pt x="81" y="3"/>
                    <a:pt x="73" y="8"/>
                  </a:cubicBezTo>
                  <a:cubicBezTo>
                    <a:pt x="52" y="15"/>
                    <a:pt x="37" y="37"/>
                    <a:pt x="52" y="59"/>
                  </a:cubicBezTo>
                  <a:cubicBezTo>
                    <a:pt x="153" y="269"/>
                    <a:pt x="139" y="531"/>
                    <a:pt x="8" y="727"/>
                  </a:cubicBezTo>
                  <a:cubicBezTo>
                    <a:pt x="1" y="749"/>
                    <a:pt x="1" y="778"/>
                    <a:pt x="23" y="792"/>
                  </a:cubicBezTo>
                  <a:cubicBezTo>
                    <a:pt x="30" y="792"/>
                    <a:pt x="37" y="799"/>
                    <a:pt x="44" y="799"/>
                  </a:cubicBezTo>
                  <a:cubicBezTo>
                    <a:pt x="59" y="799"/>
                    <a:pt x="73" y="792"/>
                    <a:pt x="81" y="778"/>
                  </a:cubicBezTo>
                  <a:cubicBezTo>
                    <a:pt x="226" y="553"/>
                    <a:pt x="240" y="262"/>
                    <a:pt x="124" y="23"/>
                  </a:cubicBezTo>
                  <a:cubicBezTo>
                    <a:pt x="120" y="9"/>
                    <a:pt x="109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67"/>
            <p:cNvSpPr/>
            <p:nvPr/>
          </p:nvSpPr>
          <p:spPr>
            <a:xfrm>
              <a:off x="2231039" y="1208878"/>
              <a:ext cx="193288" cy="210260"/>
            </a:xfrm>
            <a:custGeom>
              <a:rect b="b" l="l" r="r" t="t"/>
              <a:pathLst>
                <a:path extrusionOk="0" h="3271" w="2455">
                  <a:moveTo>
                    <a:pt x="1521" y="1"/>
                  </a:moveTo>
                  <a:cubicBezTo>
                    <a:pt x="1498" y="1"/>
                    <a:pt x="1475" y="2"/>
                    <a:pt x="1452" y="3"/>
                  </a:cubicBezTo>
                  <a:cubicBezTo>
                    <a:pt x="741" y="25"/>
                    <a:pt x="175" y="555"/>
                    <a:pt x="0" y="1484"/>
                  </a:cubicBezTo>
                  <a:lnTo>
                    <a:pt x="218" y="2878"/>
                  </a:lnTo>
                  <a:cubicBezTo>
                    <a:pt x="455" y="3128"/>
                    <a:pt x="800" y="3271"/>
                    <a:pt x="1147" y="3271"/>
                  </a:cubicBezTo>
                  <a:cubicBezTo>
                    <a:pt x="1193" y="3271"/>
                    <a:pt x="1239" y="3268"/>
                    <a:pt x="1285" y="3263"/>
                  </a:cubicBezTo>
                  <a:cubicBezTo>
                    <a:pt x="1677" y="3219"/>
                    <a:pt x="2040" y="2980"/>
                    <a:pt x="2229" y="2646"/>
                  </a:cubicBezTo>
                  <a:cubicBezTo>
                    <a:pt x="2440" y="2290"/>
                    <a:pt x="2454" y="1862"/>
                    <a:pt x="2425" y="1455"/>
                  </a:cubicBezTo>
                  <a:cubicBezTo>
                    <a:pt x="2389" y="1005"/>
                    <a:pt x="2294" y="541"/>
                    <a:pt x="1990" y="207"/>
                  </a:cubicBezTo>
                  <a:cubicBezTo>
                    <a:pt x="1917" y="141"/>
                    <a:pt x="1844" y="76"/>
                    <a:pt x="1750" y="40"/>
                  </a:cubicBezTo>
                  <a:cubicBezTo>
                    <a:pt x="1677" y="11"/>
                    <a:pt x="1599" y="1"/>
                    <a:pt x="1521" y="1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67"/>
            <p:cNvSpPr/>
            <p:nvPr/>
          </p:nvSpPr>
          <p:spPr>
            <a:xfrm>
              <a:off x="2297331" y="1300414"/>
              <a:ext cx="81803" cy="79064"/>
            </a:xfrm>
            <a:custGeom>
              <a:rect b="b" l="l" r="r" t="t"/>
              <a:pathLst>
                <a:path extrusionOk="0" h="1230" w="1039">
                  <a:moveTo>
                    <a:pt x="992" y="0"/>
                  </a:moveTo>
                  <a:cubicBezTo>
                    <a:pt x="988" y="0"/>
                    <a:pt x="984" y="1"/>
                    <a:pt x="981" y="2"/>
                  </a:cubicBezTo>
                  <a:cubicBezTo>
                    <a:pt x="734" y="68"/>
                    <a:pt x="501" y="235"/>
                    <a:pt x="327" y="460"/>
                  </a:cubicBezTo>
                  <a:cubicBezTo>
                    <a:pt x="182" y="656"/>
                    <a:pt x="73" y="895"/>
                    <a:pt x="1" y="1178"/>
                  </a:cubicBezTo>
                  <a:cubicBezTo>
                    <a:pt x="1" y="1200"/>
                    <a:pt x="15" y="1222"/>
                    <a:pt x="37" y="1229"/>
                  </a:cubicBezTo>
                  <a:lnTo>
                    <a:pt x="44" y="1229"/>
                  </a:lnTo>
                  <a:cubicBezTo>
                    <a:pt x="66" y="1229"/>
                    <a:pt x="80" y="1215"/>
                    <a:pt x="88" y="1200"/>
                  </a:cubicBezTo>
                  <a:cubicBezTo>
                    <a:pt x="153" y="924"/>
                    <a:pt x="255" y="699"/>
                    <a:pt x="400" y="510"/>
                  </a:cubicBezTo>
                  <a:cubicBezTo>
                    <a:pt x="560" y="300"/>
                    <a:pt x="777" y="147"/>
                    <a:pt x="1002" y="82"/>
                  </a:cubicBezTo>
                  <a:cubicBezTo>
                    <a:pt x="1024" y="75"/>
                    <a:pt x="1039" y="53"/>
                    <a:pt x="1031" y="31"/>
                  </a:cubicBezTo>
                  <a:cubicBezTo>
                    <a:pt x="1025" y="13"/>
                    <a:pt x="1010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67"/>
            <p:cNvSpPr/>
            <p:nvPr/>
          </p:nvSpPr>
          <p:spPr>
            <a:xfrm>
              <a:off x="2308196" y="1280808"/>
              <a:ext cx="24092" cy="50588"/>
            </a:xfrm>
            <a:custGeom>
              <a:rect b="b" l="l" r="r" t="t"/>
              <a:pathLst>
                <a:path extrusionOk="0" h="787" w="306">
                  <a:moveTo>
                    <a:pt x="127" y="0"/>
                  </a:moveTo>
                  <a:cubicBezTo>
                    <a:pt x="109" y="0"/>
                    <a:pt x="94" y="13"/>
                    <a:pt x="88" y="31"/>
                  </a:cubicBezTo>
                  <a:cubicBezTo>
                    <a:pt x="0" y="278"/>
                    <a:pt x="59" y="569"/>
                    <a:pt x="225" y="772"/>
                  </a:cubicBezTo>
                  <a:cubicBezTo>
                    <a:pt x="233" y="779"/>
                    <a:pt x="247" y="786"/>
                    <a:pt x="255" y="786"/>
                  </a:cubicBezTo>
                  <a:cubicBezTo>
                    <a:pt x="269" y="786"/>
                    <a:pt x="276" y="779"/>
                    <a:pt x="284" y="772"/>
                  </a:cubicBezTo>
                  <a:cubicBezTo>
                    <a:pt x="305" y="757"/>
                    <a:pt x="305" y="736"/>
                    <a:pt x="291" y="714"/>
                  </a:cubicBezTo>
                  <a:cubicBezTo>
                    <a:pt x="138" y="532"/>
                    <a:pt x="95" y="278"/>
                    <a:pt x="167" y="53"/>
                  </a:cubicBezTo>
                  <a:cubicBezTo>
                    <a:pt x="175" y="31"/>
                    <a:pt x="160" y="10"/>
                    <a:pt x="138" y="2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67"/>
            <p:cNvSpPr/>
            <p:nvPr/>
          </p:nvSpPr>
          <p:spPr>
            <a:xfrm>
              <a:off x="1420098" y="698300"/>
              <a:ext cx="119988" cy="136595"/>
            </a:xfrm>
            <a:custGeom>
              <a:rect b="b" l="l" r="r" t="t"/>
              <a:pathLst>
                <a:path extrusionOk="0" h="2125" w="1524">
                  <a:moveTo>
                    <a:pt x="1047" y="1"/>
                  </a:moveTo>
                  <a:cubicBezTo>
                    <a:pt x="1036" y="1"/>
                    <a:pt x="1025" y="2"/>
                    <a:pt x="1015" y="4"/>
                  </a:cubicBezTo>
                  <a:cubicBezTo>
                    <a:pt x="943" y="26"/>
                    <a:pt x="906" y="106"/>
                    <a:pt x="885" y="178"/>
                  </a:cubicBezTo>
                  <a:cubicBezTo>
                    <a:pt x="783" y="534"/>
                    <a:pt x="819" y="912"/>
                    <a:pt x="863" y="1275"/>
                  </a:cubicBezTo>
                  <a:cubicBezTo>
                    <a:pt x="747" y="1042"/>
                    <a:pt x="442" y="752"/>
                    <a:pt x="217" y="549"/>
                  </a:cubicBezTo>
                  <a:cubicBezTo>
                    <a:pt x="195" y="530"/>
                    <a:pt x="169" y="522"/>
                    <a:pt x="144" y="522"/>
                  </a:cubicBezTo>
                  <a:cubicBezTo>
                    <a:pt x="71" y="522"/>
                    <a:pt x="1" y="593"/>
                    <a:pt x="28" y="679"/>
                  </a:cubicBezTo>
                  <a:cubicBezTo>
                    <a:pt x="57" y="759"/>
                    <a:pt x="86" y="832"/>
                    <a:pt x="122" y="890"/>
                  </a:cubicBezTo>
                  <a:cubicBezTo>
                    <a:pt x="259" y="1085"/>
                    <a:pt x="812" y="2124"/>
                    <a:pt x="1104" y="2124"/>
                  </a:cubicBezTo>
                  <a:cubicBezTo>
                    <a:pt x="1106" y="2124"/>
                    <a:pt x="1108" y="2124"/>
                    <a:pt x="1110" y="2124"/>
                  </a:cubicBezTo>
                  <a:cubicBezTo>
                    <a:pt x="1524" y="2102"/>
                    <a:pt x="1320" y="512"/>
                    <a:pt x="1255" y="251"/>
                  </a:cubicBezTo>
                  <a:cubicBezTo>
                    <a:pt x="1240" y="186"/>
                    <a:pt x="1226" y="120"/>
                    <a:pt x="1182" y="70"/>
                  </a:cubicBezTo>
                  <a:cubicBezTo>
                    <a:pt x="1152" y="28"/>
                    <a:pt x="1098" y="1"/>
                    <a:pt x="1047" y="1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67"/>
            <p:cNvSpPr/>
            <p:nvPr/>
          </p:nvSpPr>
          <p:spPr>
            <a:xfrm>
              <a:off x="1499659" y="1708415"/>
              <a:ext cx="89511" cy="165107"/>
            </a:xfrm>
            <a:custGeom>
              <a:rect b="b" l="l" r="r" t="t"/>
              <a:pathLst>
                <a:path extrusionOk="0" h="3014" w="1634">
                  <a:moveTo>
                    <a:pt x="1155" y="1"/>
                  </a:moveTo>
                  <a:lnTo>
                    <a:pt x="1" y="2817"/>
                  </a:lnTo>
                  <a:lnTo>
                    <a:pt x="509" y="3013"/>
                  </a:lnTo>
                  <a:lnTo>
                    <a:pt x="1634" y="10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67"/>
            <p:cNvSpPr/>
            <p:nvPr/>
          </p:nvSpPr>
          <p:spPr>
            <a:xfrm>
              <a:off x="2165414" y="1695267"/>
              <a:ext cx="65243" cy="170311"/>
            </a:xfrm>
            <a:custGeom>
              <a:rect b="b" l="l" r="r" t="t"/>
              <a:pathLst>
                <a:path extrusionOk="0" h="3109" w="1191">
                  <a:moveTo>
                    <a:pt x="0" y="1"/>
                  </a:moveTo>
                  <a:lnTo>
                    <a:pt x="690" y="3108"/>
                  </a:lnTo>
                  <a:lnTo>
                    <a:pt x="1191" y="3108"/>
                  </a:lnTo>
                  <a:lnTo>
                    <a:pt x="501" y="45"/>
                  </a:lnTo>
                  <a:cubicBezTo>
                    <a:pt x="501" y="45"/>
                    <a:pt x="305" y="23"/>
                    <a:pt x="232" y="15"/>
                  </a:cubicBezTo>
                  <a:cubicBezTo>
                    <a:pt x="174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67"/>
            <p:cNvSpPr/>
            <p:nvPr/>
          </p:nvSpPr>
          <p:spPr>
            <a:xfrm>
              <a:off x="1768908" y="1893081"/>
              <a:ext cx="214409" cy="203343"/>
            </a:xfrm>
            <a:custGeom>
              <a:rect b="b" l="l" r="r" t="t"/>
              <a:pathLst>
                <a:path extrusionOk="0" h="3712" w="3914">
                  <a:moveTo>
                    <a:pt x="1951" y="0"/>
                  </a:moveTo>
                  <a:cubicBezTo>
                    <a:pt x="1016" y="0"/>
                    <a:pt x="218" y="701"/>
                    <a:pt x="116" y="1653"/>
                  </a:cubicBezTo>
                  <a:cubicBezTo>
                    <a:pt x="0" y="2670"/>
                    <a:pt x="741" y="3584"/>
                    <a:pt x="1757" y="3700"/>
                  </a:cubicBezTo>
                  <a:cubicBezTo>
                    <a:pt x="1824" y="3708"/>
                    <a:pt x="1891" y="3711"/>
                    <a:pt x="1957" y="3711"/>
                  </a:cubicBezTo>
                  <a:cubicBezTo>
                    <a:pt x="2891" y="3711"/>
                    <a:pt x="3696" y="3008"/>
                    <a:pt x="3804" y="2052"/>
                  </a:cubicBezTo>
                  <a:cubicBezTo>
                    <a:pt x="3913" y="1036"/>
                    <a:pt x="3180" y="121"/>
                    <a:pt x="2164" y="13"/>
                  </a:cubicBezTo>
                  <a:cubicBezTo>
                    <a:pt x="2092" y="4"/>
                    <a:pt x="2021" y="0"/>
                    <a:pt x="1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67"/>
            <p:cNvSpPr/>
            <p:nvPr/>
          </p:nvSpPr>
          <p:spPr>
            <a:xfrm>
              <a:off x="1729904" y="1947150"/>
              <a:ext cx="296743" cy="106821"/>
            </a:xfrm>
            <a:custGeom>
              <a:rect b="b" l="l" r="r" t="t"/>
              <a:pathLst>
                <a:path extrusionOk="0" h="1950" w="5417">
                  <a:moveTo>
                    <a:pt x="5343" y="0"/>
                  </a:moveTo>
                  <a:cubicBezTo>
                    <a:pt x="5227" y="0"/>
                    <a:pt x="4854" y="44"/>
                    <a:pt x="4371" y="129"/>
                  </a:cubicBezTo>
                  <a:cubicBezTo>
                    <a:pt x="4400" y="187"/>
                    <a:pt x="4422" y="245"/>
                    <a:pt x="4436" y="310"/>
                  </a:cubicBezTo>
                  <a:cubicBezTo>
                    <a:pt x="4480" y="303"/>
                    <a:pt x="4524" y="289"/>
                    <a:pt x="4560" y="281"/>
                  </a:cubicBezTo>
                  <a:lnTo>
                    <a:pt x="4560" y="281"/>
                  </a:lnTo>
                  <a:cubicBezTo>
                    <a:pt x="4524" y="296"/>
                    <a:pt x="4487" y="318"/>
                    <a:pt x="4444" y="332"/>
                  </a:cubicBezTo>
                  <a:cubicBezTo>
                    <a:pt x="3994" y="528"/>
                    <a:pt x="3449" y="739"/>
                    <a:pt x="2861" y="949"/>
                  </a:cubicBezTo>
                  <a:cubicBezTo>
                    <a:pt x="2150" y="1196"/>
                    <a:pt x="1482" y="1399"/>
                    <a:pt x="945" y="1537"/>
                  </a:cubicBezTo>
                  <a:cubicBezTo>
                    <a:pt x="879" y="1552"/>
                    <a:pt x="821" y="1566"/>
                    <a:pt x="763" y="1581"/>
                  </a:cubicBezTo>
                  <a:cubicBezTo>
                    <a:pt x="821" y="1559"/>
                    <a:pt x="872" y="1530"/>
                    <a:pt x="930" y="1508"/>
                  </a:cubicBezTo>
                  <a:cubicBezTo>
                    <a:pt x="908" y="1457"/>
                    <a:pt x="894" y="1407"/>
                    <a:pt x="879" y="1349"/>
                  </a:cubicBezTo>
                  <a:cubicBezTo>
                    <a:pt x="349" y="1639"/>
                    <a:pt x="1" y="1879"/>
                    <a:pt x="1" y="1900"/>
                  </a:cubicBezTo>
                  <a:cubicBezTo>
                    <a:pt x="14" y="1934"/>
                    <a:pt x="74" y="1950"/>
                    <a:pt x="175" y="1950"/>
                  </a:cubicBezTo>
                  <a:cubicBezTo>
                    <a:pt x="357" y="1950"/>
                    <a:pt x="670" y="1897"/>
                    <a:pt x="1068" y="1799"/>
                  </a:cubicBezTo>
                  <a:cubicBezTo>
                    <a:pt x="1547" y="1683"/>
                    <a:pt x="2150" y="1501"/>
                    <a:pt x="2803" y="1269"/>
                  </a:cubicBezTo>
                  <a:cubicBezTo>
                    <a:pt x="3464" y="1036"/>
                    <a:pt x="4052" y="797"/>
                    <a:pt x="4502" y="586"/>
                  </a:cubicBezTo>
                  <a:cubicBezTo>
                    <a:pt x="5075" y="325"/>
                    <a:pt x="5417" y="100"/>
                    <a:pt x="5380" y="6"/>
                  </a:cubicBezTo>
                  <a:cubicBezTo>
                    <a:pt x="5379" y="2"/>
                    <a:pt x="5366" y="0"/>
                    <a:pt x="5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67"/>
            <p:cNvSpPr/>
            <p:nvPr/>
          </p:nvSpPr>
          <p:spPr>
            <a:xfrm>
              <a:off x="1686572" y="2812253"/>
              <a:ext cx="62121" cy="37579"/>
            </a:xfrm>
            <a:custGeom>
              <a:rect b="b" l="l" r="r" t="t"/>
              <a:pathLst>
                <a:path extrusionOk="0" h="686" w="1134">
                  <a:moveTo>
                    <a:pt x="1078" y="1"/>
                  </a:moveTo>
                  <a:cubicBezTo>
                    <a:pt x="1072" y="1"/>
                    <a:pt x="1066" y="2"/>
                    <a:pt x="1060" y="3"/>
                  </a:cubicBezTo>
                  <a:cubicBezTo>
                    <a:pt x="879" y="112"/>
                    <a:pt x="748" y="185"/>
                    <a:pt x="625" y="265"/>
                  </a:cubicBezTo>
                  <a:cubicBezTo>
                    <a:pt x="451" y="366"/>
                    <a:pt x="305" y="461"/>
                    <a:pt x="37" y="599"/>
                  </a:cubicBezTo>
                  <a:cubicBezTo>
                    <a:pt x="15" y="606"/>
                    <a:pt x="1" y="635"/>
                    <a:pt x="15" y="657"/>
                  </a:cubicBezTo>
                  <a:cubicBezTo>
                    <a:pt x="22" y="671"/>
                    <a:pt x="37" y="686"/>
                    <a:pt x="59" y="686"/>
                  </a:cubicBezTo>
                  <a:cubicBezTo>
                    <a:pt x="66" y="686"/>
                    <a:pt x="73" y="678"/>
                    <a:pt x="73" y="678"/>
                  </a:cubicBezTo>
                  <a:cubicBezTo>
                    <a:pt x="349" y="541"/>
                    <a:pt x="501" y="446"/>
                    <a:pt x="676" y="337"/>
                  </a:cubicBezTo>
                  <a:cubicBezTo>
                    <a:pt x="799" y="265"/>
                    <a:pt x="923" y="185"/>
                    <a:pt x="1104" y="83"/>
                  </a:cubicBezTo>
                  <a:cubicBezTo>
                    <a:pt x="1126" y="76"/>
                    <a:pt x="1133" y="47"/>
                    <a:pt x="1126" y="25"/>
                  </a:cubicBezTo>
                  <a:cubicBezTo>
                    <a:pt x="1115" y="9"/>
                    <a:pt x="1096" y="1"/>
                    <a:pt x="1078" y="1"/>
                  </a:cubicBezTo>
                  <a:close/>
                </a:path>
              </a:pathLst>
            </a:custGeom>
            <a:solidFill>
              <a:srgbClr val="83A2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67"/>
            <p:cNvSpPr/>
            <p:nvPr/>
          </p:nvSpPr>
          <p:spPr>
            <a:xfrm>
              <a:off x="1668659" y="2777029"/>
              <a:ext cx="70447" cy="6026"/>
            </a:xfrm>
            <a:custGeom>
              <a:rect b="b" l="l" r="r" t="t"/>
              <a:pathLst>
                <a:path extrusionOk="0" h="110" w="1286">
                  <a:moveTo>
                    <a:pt x="1242" y="0"/>
                  </a:moveTo>
                  <a:lnTo>
                    <a:pt x="1039" y="7"/>
                  </a:lnTo>
                  <a:cubicBezTo>
                    <a:pt x="782" y="13"/>
                    <a:pt x="613" y="18"/>
                    <a:pt x="381" y="18"/>
                  </a:cubicBezTo>
                  <a:cubicBezTo>
                    <a:pt x="286" y="18"/>
                    <a:pt x="179" y="17"/>
                    <a:pt x="52" y="15"/>
                  </a:cubicBezTo>
                  <a:cubicBezTo>
                    <a:pt x="23" y="15"/>
                    <a:pt x="1" y="29"/>
                    <a:pt x="1" y="58"/>
                  </a:cubicBezTo>
                  <a:cubicBezTo>
                    <a:pt x="1" y="80"/>
                    <a:pt x="23" y="102"/>
                    <a:pt x="44" y="102"/>
                  </a:cubicBezTo>
                  <a:cubicBezTo>
                    <a:pt x="204" y="109"/>
                    <a:pt x="335" y="109"/>
                    <a:pt x="444" y="109"/>
                  </a:cubicBezTo>
                  <a:cubicBezTo>
                    <a:pt x="647" y="109"/>
                    <a:pt x="799" y="102"/>
                    <a:pt x="1039" y="102"/>
                  </a:cubicBezTo>
                  <a:lnTo>
                    <a:pt x="1242" y="95"/>
                  </a:lnTo>
                  <a:cubicBezTo>
                    <a:pt x="1264" y="95"/>
                    <a:pt x="1286" y="73"/>
                    <a:pt x="1286" y="51"/>
                  </a:cubicBezTo>
                  <a:cubicBezTo>
                    <a:pt x="1286" y="22"/>
                    <a:pt x="1264" y="0"/>
                    <a:pt x="1242" y="0"/>
                  </a:cubicBezTo>
                  <a:close/>
                </a:path>
              </a:pathLst>
            </a:custGeom>
            <a:solidFill>
              <a:srgbClr val="83A2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67"/>
            <p:cNvSpPr/>
            <p:nvPr/>
          </p:nvSpPr>
          <p:spPr>
            <a:xfrm>
              <a:off x="1684600" y="2706471"/>
              <a:ext cx="60094" cy="37579"/>
            </a:xfrm>
            <a:custGeom>
              <a:rect b="b" l="l" r="r" t="t"/>
              <a:pathLst>
                <a:path extrusionOk="0" h="686" w="1097">
                  <a:moveTo>
                    <a:pt x="63" y="1"/>
                  </a:moveTo>
                  <a:cubicBezTo>
                    <a:pt x="45" y="1"/>
                    <a:pt x="26" y="9"/>
                    <a:pt x="15" y="25"/>
                  </a:cubicBezTo>
                  <a:cubicBezTo>
                    <a:pt x="0" y="40"/>
                    <a:pt x="15" y="69"/>
                    <a:pt x="37" y="83"/>
                  </a:cubicBezTo>
                  <a:cubicBezTo>
                    <a:pt x="211" y="192"/>
                    <a:pt x="341" y="272"/>
                    <a:pt x="450" y="337"/>
                  </a:cubicBezTo>
                  <a:cubicBezTo>
                    <a:pt x="617" y="446"/>
                    <a:pt x="755" y="533"/>
                    <a:pt x="1024" y="678"/>
                  </a:cubicBezTo>
                  <a:cubicBezTo>
                    <a:pt x="1031" y="686"/>
                    <a:pt x="1038" y="686"/>
                    <a:pt x="1046" y="686"/>
                  </a:cubicBezTo>
                  <a:cubicBezTo>
                    <a:pt x="1067" y="686"/>
                    <a:pt x="1082" y="678"/>
                    <a:pt x="1089" y="664"/>
                  </a:cubicBezTo>
                  <a:cubicBezTo>
                    <a:pt x="1096" y="642"/>
                    <a:pt x="1089" y="613"/>
                    <a:pt x="1067" y="606"/>
                  </a:cubicBezTo>
                  <a:cubicBezTo>
                    <a:pt x="806" y="461"/>
                    <a:pt x="661" y="366"/>
                    <a:pt x="501" y="265"/>
                  </a:cubicBezTo>
                  <a:cubicBezTo>
                    <a:pt x="385" y="192"/>
                    <a:pt x="262" y="112"/>
                    <a:pt x="80" y="3"/>
                  </a:cubicBezTo>
                  <a:cubicBezTo>
                    <a:pt x="75" y="1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83A2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67"/>
            <p:cNvSpPr/>
            <p:nvPr/>
          </p:nvSpPr>
          <p:spPr>
            <a:xfrm>
              <a:off x="2770307" y="3199281"/>
              <a:ext cx="70009" cy="12435"/>
            </a:xfrm>
            <a:custGeom>
              <a:rect b="b" l="l" r="r" t="t"/>
              <a:pathLst>
                <a:path extrusionOk="0" h="227" w="1278">
                  <a:moveTo>
                    <a:pt x="1236" y="1"/>
                  </a:moveTo>
                  <a:cubicBezTo>
                    <a:pt x="1233" y="1"/>
                    <a:pt x="1230" y="1"/>
                    <a:pt x="1227" y="2"/>
                  </a:cubicBezTo>
                  <a:cubicBezTo>
                    <a:pt x="1016" y="24"/>
                    <a:pt x="864" y="46"/>
                    <a:pt x="726" y="67"/>
                  </a:cubicBezTo>
                  <a:cubicBezTo>
                    <a:pt x="523" y="89"/>
                    <a:pt x="349" y="118"/>
                    <a:pt x="44" y="140"/>
                  </a:cubicBezTo>
                  <a:cubicBezTo>
                    <a:pt x="22" y="140"/>
                    <a:pt x="0" y="162"/>
                    <a:pt x="7" y="183"/>
                  </a:cubicBezTo>
                  <a:cubicBezTo>
                    <a:pt x="7" y="212"/>
                    <a:pt x="29" y="227"/>
                    <a:pt x="51" y="227"/>
                  </a:cubicBezTo>
                  <a:cubicBezTo>
                    <a:pt x="356" y="205"/>
                    <a:pt x="537" y="183"/>
                    <a:pt x="741" y="154"/>
                  </a:cubicBezTo>
                  <a:cubicBezTo>
                    <a:pt x="878" y="133"/>
                    <a:pt x="1024" y="111"/>
                    <a:pt x="1234" y="89"/>
                  </a:cubicBezTo>
                  <a:cubicBezTo>
                    <a:pt x="1256" y="89"/>
                    <a:pt x="1278" y="67"/>
                    <a:pt x="1278" y="38"/>
                  </a:cubicBezTo>
                  <a:cubicBezTo>
                    <a:pt x="1271" y="19"/>
                    <a:pt x="1254" y="1"/>
                    <a:pt x="123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67"/>
            <p:cNvSpPr/>
            <p:nvPr/>
          </p:nvSpPr>
          <p:spPr>
            <a:xfrm>
              <a:off x="2779839" y="3137981"/>
              <a:ext cx="65681" cy="30403"/>
            </a:xfrm>
            <a:custGeom>
              <a:rect b="b" l="l" r="r" t="t"/>
              <a:pathLst>
                <a:path extrusionOk="0" h="555" w="1199">
                  <a:moveTo>
                    <a:pt x="48" y="0"/>
                  </a:moveTo>
                  <a:cubicBezTo>
                    <a:pt x="31" y="0"/>
                    <a:pt x="13" y="8"/>
                    <a:pt x="8" y="25"/>
                  </a:cubicBezTo>
                  <a:cubicBezTo>
                    <a:pt x="0" y="47"/>
                    <a:pt x="8" y="76"/>
                    <a:pt x="29" y="90"/>
                  </a:cubicBezTo>
                  <a:cubicBezTo>
                    <a:pt x="436" y="264"/>
                    <a:pt x="603" y="337"/>
                    <a:pt x="937" y="475"/>
                  </a:cubicBezTo>
                  <a:lnTo>
                    <a:pt x="1133" y="547"/>
                  </a:lnTo>
                  <a:cubicBezTo>
                    <a:pt x="1140" y="555"/>
                    <a:pt x="1140" y="555"/>
                    <a:pt x="1147" y="555"/>
                  </a:cubicBezTo>
                  <a:cubicBezTo>
                    <a:pt x="1169" y="555"/>
                    <a:pt x="1184" y="540"/>
                    <a:pt x="1191" y="526"/>
                  </a:cubicBezTo>
                  <a:cubicBezTo>
                    <a:pt x="1198" y="504"/>
                    <a:pt x="1191" y="475"/>
                    <a:pt x="1169" y="468"/>
                  </a:cubicBezTo>
                  <a:lnTo>
                    <a:pt x="973" y="388"/>
                  </a:lnTo>
                  <a:cubicBezTo>
                    <a:pt x="639" y="250"/>
                    <a:pt x="465" y="184"/>
                    <a:pt x="66" y="3"/>
                  </a:cubicBezTo>
                  <a:cubicBezTo>
                    <a:pt x="60" y="1"/>
                    <a:pt x="54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67"/>
            <p:cNvSpPr/>
            <p:nvPr/>
          </p:nvSpPr>
          <p:spPr>
            <a:xfrm>
              <a:off x="2822787" y="3078818"/>
              <a:ext cx="43002" cy="56588"/>
            </a:xfrm>
            <a:custGeom>
              <a:rect b="b" l="l" r="r" t="t"/>
              <a:pathLst>
                <a:path extrusionOk="0" h="1033" w="785">
                  <a:moveTo>
                    <a:pt x="52" y="1"/>
                  </a:moveTo>
                  <a:cubicBezTo>
                    <a:pt x="45" y="1"/>
                    <a:pt x="37" y="3"/>
                    <a:pt x="29" y="9"/>
                  </a:cubicBezTo>
                  <a:cubicBezTo>
                    <a:pt x="8" y="23"/>
                    <a:pt x="0" y="52"/>
                    <a:pt x="15" y="74"/>
                  </a:cubicBezTo>
                  <a:cubicBezTo>
                    <a:pt x="146" y="248"/>
                    <a:pt x="225" y="364"/>
                    <a:pt x="298" y="473"/>
                  </a:cubicBezTo>
                  <a:cubicBezTo>
                    <a:pt x="407" y="640"/>
                    <a:pt x="508" y="778"/>
                    <a:pt x="697" y="1018"/>
                  </a:cubicBezTo>
                  <a:cubicBezTo>
                    <a:pt x="705" y="1025"/>
                    <a:pt x="719" y="1032"/>
                    <a:pt x="734" y="1032"/>
                  </a:cubicBezTo>
                  <a:cubicBezTo>
                    <a:pt x="741" y="1032"/>
                    <a:pt x="748" y="1032"/>
                    <a:pt x="763" y="1025"/>
                  </a:cubicBezTo>
                  <a:cubicBezTo>
                    <a:pt x="777" y="1010"/>
                    <a:pt x="784" y="981"/>
                    <a:pt x="770" y="960"/>
                  </a:cubicBezTo>
                  <a:cubicBezTo>
                    <a:pt x="581" y="720"/>
                    <a:pt x="487" y="582"/>
                    <a:pt x="378" y="422"/>
                  </a:cubicBezTo>
                  <a:cubicBezTo>
                    <a:pt x="298" y="313"/>
                    <a:pt x="218" y="190"/>
                    <a:pt x="95" y="23"/>
                  </a:cubicBezTo>
                  <a:cubicBezTo>
                    <a:pt x="81" y="9"/>
                    <a:pt x="67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67"/>
            <p:cNvSpPr/>
            <p:nvPr/>
          </p:nvSpPr>
          <p:spPr>
            <a:xfrm>
              <a:off x="3607417" y="3053892"/>
              <a:ext cx="28266" cy="66010"/>
            </a:xfrm>
            <a:custGeom>
              <a:rect b="b" l="l" r="r" t="t"/>
              <a:pathLst>
                <a:path extrusionOk="0" h="1205" w="516">
                  <a:moveTo>
                    <a:pt x="464" y="0"/>
                  </a:moveTo>
                  <a:cubicBezTo>
                    <a:pt x="446" y="0"/>
                    <a:pt x="432" y="12"/>
                    <a:pt x="422" y="28"/>
                  </a:cubicBezTo>
                  <a:cubicBezTo>
                    <a:pt x="305" y="304"/>
                    <a:pt x="247" y="471"/>
                    <a:pt x="182" y="667"/>
                  </a:cubicBezTo>
                  <a:cubicBezTo>
                    <a:pt x="131" y="805"/>
                    <a:pt x="80" y="943"/>
                    <a:pt x="8" y="1139"/>
                  </a:cubicBezTo>
                  <a:cubicBezTo>
                    <a:pt x="1" y="1160"/>
                    <a:pt x="8" y="1190"/>
                    <a:pt x="37" y="1197"/>
                  </a:cubicBezTo>
                  <a:cubicBezTo>
                    <a:pt x="37" y="1197"/>
                    <a:pt x="44" y="1204"/>
                    <a:pt x="51" y="1204"/>
                  </a:cubicBezTo>
                  <a:cubicBezTo>
                    <a:pt x="66" y="1204"/>
                    <a:pt x="88" y="1190"/>
                    <a:pt x="95" y="1175"/>
                  </a:cubicBezTo>
                  <a:cubicBezTo>
                    <a:pt x="168" y="972"/>
                    <a:pt x="218" y="834"/>
                    <a:pt x="262" y="696"/>
                  </a:cubicBezTo>
                  <a:cubicBezTo>
                    <a:pt x="335" y="507"/>
                    <a:pt x="385" y="340"/>
                    <a:pt x="509" y="64"/>
                  </a:cubicBezTo>
                  <a:cubicBezTo>
                    <a:pt x="516" y="42"/>
                    <a:pt x="509" y="13"/>
                    <a:pt x="487" y="6"/>
                  </a:cubicBezTo>
                  <a:cubicBezTo>
                    <a:pt x="479" y="2"/>
                    <a:pt x="471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67"/>
            <p:cNvSpPr/>
            <p:nvPr/>
          </p:nvSpPr>
          <p:spPr>
            <a:xfrm>
              <a:off x="3636835" y="3093828"/>
              <a:ext cx="55766" cy="46727"/>
            </a:xfrm>
            <a:custGeom>
              <a:rect b="b" l="l" r="r" t="t"/>
              <a:pathLst>
                <a:path extrusionOk="0" h="853" w="1018">
                  <a:moveTo>
                    <a:pt x="969" y="0"/>
                  </a:moveTo>
                  <a:cubicBezTo>
                    <a:pt x="958" y="0"/>
                    <a:pt x="947" y="4"/>
                    <a:pt x="937" y="10"/>
                  </a:cubicBezTo>
                  <a:cubicBezTo>
                    <a:pt x="596" y="286"/>
                    <a:pt x="458" y="402"/>
                    <a:pt x="182" y="642"/>
                  </a:cubicBezTo>
                  <a:lnTo>
                    <a:pt x="23" y="773"/>
                  </a:lnTo>
                  <a:cubicBezTo>
                    <a:pt x="8" y="794"/>
                    <a:pt x="1" y="823"/>
                    <a:pt x="23" y="838"/>
                  </a:cubicBezTo>
                  <a:cubicBezTo>
                    <a:pt x="30" y="853"/>
                    <a:pt x="44" y="853"/>
                    <a:pt x="52" y="853"/>
                  </a:cubicBezTo>
                  <a:cubicBezTo>
                    <a:pt x="66" y="853"/>
                    <a:pt x="73" y="853"/>
                    <a:pt x="81" y="845"/>
                  </a:cubicBezTo>
                  <a:lnTo>
                    <a:pt x="240" y="707"/>
                  </a:lnTo>
                  <a:cubicBezTo>
                    <a:pt x="516" y="475"/>
                    <a:pt x="654" y="352"/>
                    <a:pt x="995" y="76"/>
                  </a:cubicBezTo>
                  <a:cubicBezTo>
                    <a:pt x="1017" y="61"/>
                    <a:pt x="1017" y="32"/>
                    <a:pt x="1003" y="18"/>
                  </a:cubicBezTo>
                  <a:cubicBezTo>
                    <a:pt x="995" y="6"/>
                    <a:pt x="982" y="0"/>
                    <a:pt x="96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67"/>
            <p:cNvSpPr/>
            <p:nvPr/>
          </p:nvSpPr>
          <p:spPr>
            <a:xfrm>
              <a:off x="3657159" y="3159181"/>
              <a:ext cx="68037" cy="14407"/>
            </a:xfrm>
            <a:custGeom>
              <a:rect b="b" l="l" r="r" t="t"/>
              <a:pathLst>
                <a:path extrusionOk="0" h="263" w="1242">
                  <a:moveTo>
                    <a:pt x="1183" y="1"/>
                  </a:moveTo>
                  <a:cubicBezTo>
                    <a:pt x="980" y="37"/>
                    <a:pt x="828" y="52"/>
                    <a:pt x="704" y="66"/>
                  </a:cubicBezTo>
                  <a:cubicBezTo>
                    <a:pt x="508" y="95"/>
                    <a:pt x="341" y="117"/>
                    <a:pt x="36" y="175"/>
                  </a:cubicBezTo>
                  <a:cubicBezTo>
                    <a:pt x="15" y="175"/>
                    <a:pt x="0" y="204"/>
                    <a:pt x="0" y="226"/>
                  </a:cubicBezTo>
                  <a:cubicBezTo>
                    <a:pt x="7" y="248"/>
                    <a:pt x="29" y="262"/>
                    <a:pt x="51" y="262"/>
                  </a:cubicBezTo>
                  <a:lnTo>
                    <a:pt x="58" y="262"/>
                  </a:lnTo>
                  <a:cubicBezTo>
                    <a:pt x="356" y="204"/>
                    <a:pt x="523" y="182"/>
                    <a:pt x="711" y="160"/>
                  </a:cubicBezTo>
                  <a:cubicBezTo>
                    <a:pt x="842" y="146"/>
                    <a:pt x="987" y="124"/>
                    <a:pt x="1198" y="95"/>
                  </a:cubicBezTo>
                  <a:cubicBezTo>
                    <a:pt x="1227" y="88"/>
                    <a:pt x="1241" y="66"/>
                    <a:pt x="1241" y="37"/>
                  </a:cubicBezTo>
                  <a:cubicBezTo>
                    <a:pt x="1234" y="15"/>
                    <a:pt x="1212" y="1"/>
                    <a:pt x="1183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67"/>
            <p:cNvSpPr/>
            <p:nvPr/>
          </p:nvSpPr>
          <p:spPr>
            <a:xfrm>
              <a:off x="3302396" y="2996536"/>
              <a:ext cx="127692" cy="139251"/>
            </a:xfrm>
            <a:custGeom>
              <a:rect b="b" l="l" r="r" t="t"/>
              <a:pathLst>
                <a:path extrusionOk="0" h="2542" w="2331">
                  <a:moveTo>
                    <a:pt x="2330" y="1900"/>
                  </a:moveTo>
                  <a:cubicBezTo>
                    <a:pt x="2330" y="1901"/>
                    <a:pt x="2330" y="1902"/>
                    <a:pt x="2331" y="1903"/>
                  </a:cubicBezTo>
                  <a:cubicBezTo>
                    <a:pt x="2331" y="1901"/>
                    <a:pt x="2330" y="1901"/>
                    <a:pt x="2330" y="1900"/>
                  </a:cubicBezTo>
                  <a:close/>
                  <a:moveTo>
                    <a:pt x="1532" y="1"/>
                  </a:moveTo>
                  <a:cubicBezTo>
                    <a:pt x="1416" y="51"/>
                    <a:pt x="1285" y="109"/>
                    <a:pt x="1147" y="182"/>
                  </a:cubicBezTo>
                  <a:cubicBezTo>
                    <a:pt x="622" y="463"/>
                    <a:pt x="19" y="857"/>
                    <a:pt x="1" y="857"/>
                  </a:cubicBezTo>
                  <a:cubicBezTo>
                    <a:pt x="1" y="857"/>
                    <a:pt x="0" y="857"/>
                    <a:pt x="0" y="857"/>
                  </a:cubicBezTo>
                  <a:lnTo>
                    <a:pt x="0" y="857"/>
                  </a:lnTo>
                  <a:cubicBezTo>
                    <a:pt x="117" y="1024"/>
                    <a:pt x="276" y="1278"/>
                    <a:pt x="443" y="1532"/>
                  </a:cubicBezTo>
                  <a:cubicBezTo>
                    <a:pt x="588" y="1765"/>
                    <a:pt x="741" y="1997"/>
                    <a:pt x="857" y="2186"/>
                  </a:cubicBezTo>
                  <a:cubicBezTo>
                    <a:pt x="980" y="2374"/>
                    <a:pt x="1060" y="2512"/>
                    <a:pt x="1082" y="2541"/>
                  </a:cubicBezTo>
                  <a:cubicBezTo>
                    <a:pt x="1278" y="2498"/>
                    <a:pt x="1525" y="2374"/>
                    <a:pt x="1743" y="2258"/>
                  </a:cubicBezTo>
                  <a:cubicBezTo>
                    <a:pt x="1997" y="2113"/>
                    <a:pt x="2215" y="1968"/>
                    <a:pt x="2294" y="1917"/>
                  </a:cubicBezTo>
                  <a:cubicBezTo>
                    <a:pt x="2310" y="1906"/>
                    <a:pt x="2322" y="1900"/>
                    <a:pt x="2328" y="1900"/>
                  </a:cubicBezTo>
                  <a:cubicBezTo>
                    <a:pt x="2329" y="1900"/>
                    <a:pt x="2329" y="1900"/>
                    <a:pt x="2330" y="1900"/>
                  </a:cubicBezTo>
                  <a:lnTo>
                    <a:pt x="2330" y="1900"/>
                  </a:lnTo>
                  <a:cubicBezTo>
                    <a:pt x="2265" y="1756"/>
                    <a:pt x="2207" y="1619"/>
                    <a:pt x="2142" y="1474"/>
                  </a:cubicBezTo>
                  <a:cubicBezTo>
                    <a:pt x="2026" y="1220"/>
                    <a:pt x="1917" y="959"/>
                    <a:pt x="1808" y="697"/>
                  </a:cubicBezTo>
                  <a:cubicBezTo>
                    <a:pt x="1706" y="472"/>
                    <a:pt x="1619" y="240"/>
                    <a:pt x="1532" y="1"/>
                  </a:cubicBezTo>
                  <a:close/>
                </a:path>
              </a:pathLst>
            </a:custGeom>
            <a:solidFill>
              <a:srgbClr val="F8A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67"/>
            <p:cNvSpPr/>
            <p:nvPr/>
          </p:nvSpPr>
          <p:spPr>
            <a:xfrm>
              <a:off x="3319707" y="3078872"/>
              <a:ext cx="147796" cy="215066"/>
            </a:xfrm>
            <a:custGeom>
              <a:rect b="b" l="l" r="r" t="t"/>
              <a:pathLst>
                <a:path extrusionOk="0" h="3926" w="2698">
                  <a:moveTo>
                    <a:pt x="1833" y="0"/>
                  </a:moveTo>
                  <a:cubicBezTo>
                    <a:pt x="1804" y="8"/>
                    <a:pt x="1768" y="29"/>
                    <a:pt x="1724" y="44"/>
                  </a:cubicBezTo>
                  <a:cubicBezTo>
                    <a:pt x="1695" y="66"/>
                    <a:pt x="1659" y="80"/>
                    <a:pt x="1615" y="109"/>
                  </a:cubicBezTo>
                  <a:cubicBezTo>
                    <a:pt x="1325" y="269"/>
                    <a:pt x="875" y="574"/>
                    <a:pt x="621" y="741"/>
                  </a:cubicBezTo>
                  <a:lnTo>
                    <a:pt x="585" y="770"/>
                  </a:lnTo>
                  <a:cubicBezTo>
                    <a:pt x="635" y="1518"/>
                    <a:pt x="476" y="2345"/>
                    <a:pt x="214" y="3093"/>
                  </a:cubicBezTo>
                  <a:cubicBezTo>
                    <a:pt x="164" y="3238"/>
                    <a:pt x="113" y="3383"/>
                    <a:pt x="55" y="3521"/>
                  </a:cubicBezTo>
                  <a:cubicBezTo>
                    <a:pt x="27" y="3583"/>
                    <a:pt x="0" y="3925"/>
                    <a:pt x="249" y="3925"/>
                  </a:cubicBezTo>
                  <a:cubicBezTo>
                    <a:pt x="265" y="3925"/>
                    <a:pt x="283" y="3924"/>
                    <a:pt x="302" y="3921"/>
                  </a:cubicBezTo>
                  <a:cubicBezTo>
                    <a:pt x="541" y="3877"/>
                    <a:pt x="781" y="3790"/>
                    <a:pt x="998" y="3681"/>
                  </a:cubicBezTo>
                  <a:cubicBezTo>
                    <a:pt x="1311" y="3521"/>
                    <a:pt x="1528" y="3289"/>
                    <a:pt x="1674" y="3057"/>
                  </a:cubicBezTo>
                  <a:cubicBezTo>
                    <a:pt x="1674" y="3049"/>
                    <a:pt x="1681" y="3049"/>
                    <a:pt x="1681" y="3049"/>
                  </a:cubicBezTo>
                  <a:cubicBezTo>
                    <a:pt x="1826" y="2803"/>
                    <a:pt x="1913" y="2548"/>
                    <a:pt x="2044" y="2287"/>
                  </a:cubicBezTo>
                  <a:cubicBezTo>
                    <a:pt x="2109" y="2149"/>
                    <a:pt x="2189" y="2011"/>
                    <a:pt x="2283" y="1881"/>
                  </a:cubicBezTo>
                  <a:cubicBezTo>
                    <a:pt x="2356" y="1764"/>
                    <a:pt x="2443" y="1648"/>
                    <a:pt x="2530" y="1539"/>
                  </a:cubicBezTo>
                  <a:cubicBezTo>
                    <a:pt x="2596" y="1459"/>
                    <a:pt x="2661" y="1372"/>
                    <a:pt x="2683" y="1285"/>
                  </a:cubicBezTo>
                  <a:cubicBezTo>
                    <a:pt x="2697" y="1184"/>
                    <a:pt x="2646" y="1096"/>
                    <a:pt x="2596" y="1017"/>
                  </a:cubicBezTo>
                  <a:cubicBezTo>
                    <a:pt x="2559" y="959"/>
                    <a:pt x="2530" y="908"/>
                    <a:pt x="2494" y="857"/>
                  </a:cubicBezTo>
                  <a:cubicBezTo>
                    <a:pt x="2472" y="828"/>
                    <a:pt x="2458" y="799"/>
                    <a:pt x="2436" y="777"/>
                  </a:cubicBezTo>
                  <a:lnTo>
                    <a:pt x="2429" y="763"/>
                  </a:lnTo>
                  <a:cubicBezTo>
                    <a:pt x="2385" y="697"/>
                    <a:pt x="2341" y="632"/>
                    <a:pt x="2291" y="574"/>
                  </a:cubicBezTo>
                  <a:cubicBezTo>
                    <a:pt x="2145" y="378"/>
                    <a:pt x="1993" y="182"/>
                    <a:pt x="1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67"/>
            <p:cNvSpPr/>
            <p:nvPr/>
          </p:nvSpPr>
          <p:spPr>
            <a:xfrm>
              <a:off x="3319707" y="3236806"/>
              <a:ext cx="91702" cy="57136"/>
            </a:xfrm>
            <a:custGeom>
              <a:rect b="b" l="l" r="r" t="t"/>
              <a:pathLst>
                <a:path extrusionOk="0" h="1043" w="1674">
                  <a:moveTo>
                    <a:pt x="973" y="1"/>
                  </a:moveTo>
                  <a:cubicBezTo>
                    <a:pt x="876" y="1"/>
                    <a:pt x="780" y="10"/>
                    <a:pt x="686" y="28"/>
                  </a:cubicBezTo>
                  <a:cubicBezTo>
                    <a:pt x="519" y="65"/>
                    <a:pt x="360" y="123"/>
                    <a:pt x="214" y="210"/>
                  </a:cubicBezTo>
                  <a:cubicBezTo>
                    <a:pt x="164" y="355"/>
                    <a:pt x="113" y="500"/>
                    <a:pt x="55" y="638"/>
                  </a:cubicBezTo>
                  <a:cubicBezTo>
                    <a:pt x="27" y="700"/>
                    <a:pt x="0" y="1042"/>
                    <a:pt x="249" y="1042"/>
                  </a:cubicBezTo>
                  <a:cubicBezTo>
                    <a:pt x="265" y="1042"/>
                    <a:pt x="283" y="1041"/>
                    <a:pt x="302" y="1038"/>
                  </a:cubicBezTo>
                  <a:cubicBezTo>
                    <a:pt x="541" y="994"/>
                    <a:pt x="781" y="900"/>
                    <a:pt x="998" y="798"/>
                  </a:cubicBezTo>
                  <a:cubicBezTo>
                    <a:pt x="1311" y="638"/>
                    <a:pt x="1528" y="406"/>
                    <a:pt x="1674" y="166"/>
                  </a:cubicBezTo>
                  <a:cubicBezTo>
                    <a:pt x="1461" y="58"/>
                    <a:pt x="1215" y="1"/>
                    <a:pt x="9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67"/>
            <p:cNvSpPr/>
            <p:nvPr/>
          </p:nvSpPr>
          <p:spPr>
            <a:xfrm>
              <a:off x="3436007" y="3110262"/>
              <a:ext cx="31499" cy="71652"/>
            </a:xfrm>
            <a:custGeom>
              <a:rect b="b" l="l" r="r" t="t"/>
              <a:pathLst>
                <a:path extrusionOk="0" h="1308" w="575">
                  <a:moveTo>
                    <a:pt x="168" y="1"/>
                  </a:moveTo>
                  <a:cubicBezTo>
                    <a:pt x="8" y="407"/>
                    <a:pt x="1" y="879"/>
                    <a:pt x="153" y="1293"/>
                  </a:cubicBezTo>
                  <a:cubicBezTo>
                    <a:pt x="153" y="1300"/>
                    <a:pt x="153" y="1300"/>
                    <a:pt x="160" y="1308"/>
                  </a:cubicBezTo>
                  <a:cubicBezTo>
                    <a:pt x="233" y="1191"/>
                    <a:pt x="320" y="1075"/>
                    <a:pt x="407" y="966"/>
                  </a:cubicBezTo>
                  <a:cubicBezTo>
                    <a:pt x="473" y="886"/>
                    <a:pt x="538" y="799"/>
                    <a:pt x="560" y="712"/>
                  </a:cubicBezTo>
                  <a:cubicBezTo>
                    <a:pt x="574" y="611"/>
                    <a:pt x="523" y="523"/>
                    <a:pt x="473" y="444"/>
                  </a:cubicBezTo>
                  <a:cubicBezTo>
                    <a:pt x="436" y="386"/>
                    <a:pt x="407" y="335"/>
                    <a:pt x="371" y="284"/>
                  </a:cubicBezTo>
                  <a:cubicBezTo>
                    <a:pt x="349" y="255"/>
                    <a:pt x="335" y="226"/>
                    <a:pt x="313" y="204"/>
                  </a:cubicBezTo>
                  <a:lnTo>
                    <a:pt x="306" y="190"/>
                  </a:lnTo>
                  <a:cubicBezTo>
                    <a:pt x="262" y="124"/>
                    <a:pt x="218" y="59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67"/>
            <p:cNvSpPr/>
            <p:nvPr/>
          </p:nvSpPr>
          <p:spPr>
            <a:xfrm>
              <a:off x="3049855" y="2998947"/>
              <a:ext cx="127692" cy="139196"/>
            </a:xfrm>
            <a:custGeom>
              <a:rect b="b" l="l" r="r" t="t"/>
              <a:pathLst>
                <a:path extrusionOk="0" h="2541" w="2331">
                  <a:moveTo>
                    <a:pt x="1525" y="0"/>
                  </a:moveTo>
                  <a:cubicBezTo>
                    <a:pt x="1416" y="44"/>
                    <a:pt x="1278" y="109"/>
                    <a:pt x="1140" y="182"/>
                  </a:cubicBezTo>
                  <a:cubicBezTo>
                    <a:pt x="622" y="455"/>
                    <a:pt x="19" y="857"/>
                    <a:pt x="1" y="857"/>
                  </a:cubicBezTo>
                  <a:cubicBezTo>
                    <a:pt x="1" y="857"/>
                    <a:pt x="1" y="857"/>
                    <a:pt x="1" y="857"/>
                  </a:cubicBezTo>
                  <a:lnTo>
                    <a:pt x="1" y="857"/>
                  </a:lnTo>
                  <a:cubicBezTo>
                    <a:pt x="109" y="1024"/>
                    <a:pt x="276" y="1278"/>
                    <a:pt x="443" y="1532"/>
                  </a:cubicBezTo>
                  <a:cubicBezTo>
                    <a:pt x="589" y="1764"/>
                    <a:pt x="741" y="1997"/>
                    <a:pt x="857" y="2178"/>
                  </a:cubicBezTo>
                  <a:cubicBezTo>
                    <a:pt x="973" y="2367"/>
                    <a:pt x="1060" y="2512"/>
                    <a:pt x="1075" y="2541"/>
                  </a:cubicBezTo>
                  <a:cubicBezTo>
                    <a:pt x="1278" y="2490"/>
                    <a:pt x="1525" y="2374"/>
                    <a:pt x="1743" y="2251"/>
                  </a:cubicBezTo>
                  <a:cubicBezTo>
                    <a:pt x="1997" y="2113"/>
                    <a:pt x="2215" y="1967"/>
                    <a:pt x="2295" y="1917"/>
                  </a:cubicBezTo>
                  <a:cubicBezTo>
                    <a:pt x="2316" y="1902"/>
                    <a:pt x="2331" y="1895"/>
                    <a:pt x="2331" y="1895"/>
                  </a:cubicBezTo>
                  <a:cubicBezTo>
                    <a:pt x="2266" y="1757"/>
                    <a:pt x="2200" y="1612"/>
                    <a:pt x="2142" y="1474"/>
                  </a:cubicBezTo>
                  <a:cubicBezTo>
                    <a:pt x="2026" y="1212"/>
                    <a:pt x="1910" y="958"/>
                    <a:pt x="1801" y="697"/>
                  </a:cubicBezTo>
                  <a:cubicBezTo>
                    <a:pt x="1707" y="472"/>
                    <a:pt x="1612" y="240"/>
                    <a:pt x="1525" y="0"/>
                  </a:cubicBezTo>
                  <a:close/>
                </a:path>
              </a:pathLst>
            </a:custGeom>
            <a:solidFill>
              <a:srgbClr val="F8A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67"/>
            <p:cNvSpPr/>
            <p:nvPr/>
          </p:nvSpPr>
          <p:spPr>
            <a:xfrm>
              <a:off x="3067166" y="3081228"/>
              <a:ext cx="147796" cy="214738"/>
            </a:xfrm>
            <a:custGeom>
              <a:rect b="b" l="l" r="r" t="t"/>
              <a:pathLst>
                <a:path extrusionOk="0" h="3920" w="2698">
                  <a:moveTo>
                    <a:pt x="1826" y="1"/>
                  </a:moveTo>
                  <a:cubicBezTo>
                    <a:pt x="1804" y="8"/>
                    <a:pt x="1768" y="23"/>
                    <a:pt x="1725" y="44"/>
                  </a:cubicBezTo>
                  <a:cubicBezTo>
                    <a:pt x="1695" y="59"/>
                    <a:pt x="1652" y="81"/>
                    <a:pt x="1616" y="102"/>
                  </a:cubicBezTo>
                  <a:cubicBezTo>
                    <a:pt x="1325" y="262"/>
                    <a:pt x="875" y="567"/>
                    <a:pt x="621" y="734"/>
                  </a:cubicBezTo>
                  <a:lnTo>
                    <a:pt x="578" y="763"/>
                  </a:lnTo>
                  <a:cubicBezTo>
                    <a:pt x="636" y="1511"/>
                    <a:pt x="469" y="2346"/>
                    <a:pt x="215" y="3093"/>
                  </a:cubicBezTo>
                  <a:cubicBezTo>
                    <a:pt x="164" y="3239"/>
                    <a:pt x="106" y="3377"/>
                    <a:pt x="55" y="3515"/>
                  </a:cubicBezTo>
                  <a:cubicBezTo>
                    <a:pt x="28" y="3575"/>
                    <a:pt x="1" y="3920"/>
                    <a:pt x="238" y="3920"/>
                  </a:cubicBezTo>
                  <a:cubicBezTo>
                    <a:pt x="255" y="3920"/>
                    <a:pt x="274" y="3918"/>
                    <a:pt x="294" y="3914"/>
                  </a:cubicBezTo>
                  <a:cubicBezTo>
                    <a:pt x="541" y="3878"/>
                    <a:pt x="781" y="3783"/>
                    <a:pt x="999" y="3674"/>
                  </a:cubicBezTo>
                  <a:cubicBezTo>
                    <a:pt x="1311" y="3522"/>
                    <a:pt x="1521" y="3289"/>
                    <a:pt x="1674" y="3050"/>
                  </a:cubicBezTo>
                  <a:cubicBezTo>
                    <a:pt x="1674" y="3050"/>
                    <a:pt x="1674" y="3050"/>
                    <a:pt x="1674" y="3043"/>
                  </a:cubicBezTo>
                  <a:cubicBezTo>
                    <a:pt x="1819" y="2803"/>
                    <a:pt x="1913" y="2542"/>
                    <a:pt x="2044" y="2288"/>
                  </a:cubicBezTo>
                  <a:cubicBezTo>
                    <a:pt x="2109" y="2150"/>
                    <a:pt x="2189" y="2012"/>
                    <a:pt x="2276" y="1874"/>
                  </a:cubicBezTo>
                  <a:cubicBezTo>
                    <a:pt x="2356" y="1758"/>
                    <a:pt x="2436" y="1649"/>
                    <a:pt x="2530" y="1533"/>
                  </a:cubicBezTo>
                  <a:cubicBezTo>
                    <a:pt x="2588" y="1453"/>
                    <a:pt x="2661" y="1373"/>
                    <a:pt x="2676" y="1279"/>
                  </a:cubicBezTo>
                  <a:cubicBezTo>
                    <a:pt x="2697" y="1184"/>
                    <a:pt x="2646" y="1097"/>
                    <a:pt x="2588" y="1010"/>
                  </a:cubicBezTo>
                  <a:cubicBezTo>
                    <a:pt x="2559" y="959"/>
                    <a:pt x="2523" y="908"/>
                    <a:pt x="2487" y="857"/>
                  </a:cubicBezTo>
                  <a:cubicBezTo>
                    <a:pt x="2472" y="828"/>
                    <a:pt x="2450" y="799"/>
                    <a:pt x="2436" y="770"/>
                  </a:cubicBezTo>
                  <a:lnTo>
                    <a:pt x="2421" y="756"/>
                  </a:lnTo>
                  <a:cubicBezTo>
                    <a:pt x="2378" y="691"/>
                    <a:pt x="2334" y="632"/>
                    <a:pt x="2291" y="567"/>
                  </a:cubicBezTo>
                  <a:cubicBezTo>
                    <a:pt x="2146" y="371"/>
                    <a:pt x="1993" y="182"/>
                    <a:pt x="1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67"/>
            <p:cNvSpPr/>
            <p:nvPr/>
          </p:nvSpPr>
          <p:spPr>
            <a:xfrm>
              <a:off x="3067166" y="3239216"/>
              <a:ext cx="91702" cy="56752"/>
            </a:xfrm>
            <a:custGeom>
              <a:rect b="b" l="l" r="r" t="t"/>
              <a:pathLst>
                <a:path extrusionOk="0" h="1036" w="1674">
                  <a:moveTo>
                    <a:pt x="970" y="0"/>
                  </a:moveTo>
                  <a:cubicBezTo>
                    <a:pt x="872" y="0"/>
                    <a:pt x="775" y="9"/>
                    <a:pt x="679" y="28"/>
                  </a:cubicBezTo>
                  <a:cubicBezTo>
                    <a:pt x="512" y="57"/>
                    <a:pt x="360" y="122"/>
                    <a:pt x="215" y="209"/>
                  </a:cubicBezTo>
                  <a:cubicBezTo>
                    <a:pt x="164" y="355"/>
                    <a:pt x="106" y="493"/>
                    <a:pt x="55" y="631"/>
                  </a:cubicBezTo>
                  <a:cubicBezTo>
                    <a:pt x="28" y="691"/>
                    <a:pt x="1" y="1036"/>
                    <a:pt x="238" y="1036"/>
                  </a:cubicBezTo>
                  <a:cubicBezTo>
                    <a:pt x="255" y="1036"/>
                    <a:pt x="274" y="1034"/>
                    <a:pt x="294" y="1030"/>
                  </a:cubicBezTo>
                  <a:cubicBezTo>
                    <a:pt x="541" y="994"/>
                    <a:pt x="781" y="899"/>
                    <a:pt x="999" y="790"/>
                  </a:cubicBezTo>
                  <a:cubicBezTo>
                    <a:pt x="1311" y="638"/>
                    <a:pt x="1521" y="405"/>
                    <a:pt x="1674" y="166"/>
                  </a:cubicBezTo>
                  <a:cubicBezTo>
                    <a:pt x="1456" y="57"/>
                    <a:pt x="1213" y="0"/>
                    <a:pt x="9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67"/>
            <p:cNvSpPr/>
            <p:nvPr/>
          </p:nvSpPr>
          <p:spPr>
            <a:xfrm>
              <a:off x="3183083" y="3112289"/>
              <a:ext cx="31882" cy="71597"/>
            </a:xfrm>
            <a:custGeom>
              <a:rect b="b" l="l" r="r" t="t"/>
              <a:pathLst>
                <a:path extrusionOk="0" h="1307" w="582">
                  <a:moveTo>
                    <a:pt x="175" y="0"/>
                  </a:moveTo>
                  <a:cubicBezTo>
                    <a:pt x="15" y="414"/>
                    <a:pt x="1" y="886"/>
                    <a:pt x="160" y="1300"/>
                  </a:cubicBezTo>
                  <a:cubicBezTo>
                    <a:pt x="160" y="1300"/>
                    <a:pt x="160" y="1307"/>
                    <a:pt x="160" y="1307"/>
                  </a:cubicBezTo>
                  <a:cubicBezTo>
                    <a:pt x="240" y="1191"/>
                    <a:pt x="320" y="1082"/>
                    <a:pt x="414" y="966"/>
                  </a:cubicBezTo>
                  <a:cubicBezTo>
                    <a:pt x="472" y="886"/>
                    <a:pt x="545" y="806"/>
                    <a:pt x="560" y="712"/>
                  </a:cubicBezTo>
                  <a:cubicBezTo>
                    <a:pt x="581" y="617"/>
                    <a:pt x="530" y="530"/>
                    <a:pt x="472" y="443"/>
                  </a:cubicBezTo>
                  <a:cubicBezTo>
                    <a:pt x="443" y="392"/>
                    <a:pt x="407" y="341"/>
                    <a:pt x="371" y="290"/>
                  </a:cubicBezTo>
                  <a:cubicBezTo>
                    <a:pt x="356" y="261"/>
                    <a:pt x="334" y="232"/>
                    <a:pt x="320" y="203"/>
                  </a:cubicBezTo>
                  <a:lnTo>
                    <a:pt x="305" y="189"/>
                  </a:lnTo>
                  <a:cubicBezTo>
                    <a:pt x="262" y="124"/>
                    <a:pt x="218" y="65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67"/>
            <p:cNvSpPr/>
            <p:nvPr/>
          </p:nvSpPr>
          <p:spPr>
            <a:xfrm>
              <a:off x="2910273" y="2493865"/>
              <a:ext cx="432324" cy="597376"/>
            </a:xfrm>
            <a:custGeom>
              <a:rect b="b" l="l" r="r" t="t"/>
              <a:pathLst>
                <a:path extrusionOk="0" h="10905" w="7892">
                  <a:moveTo>
                    <a:pt x="7456" y="0"/>
                  </a:moveTo>
                  <a:cubicBezTo>
                    <a:pt x="5394" y="167"/>
                    <a:pt x="4066" y="2026"/>
                    <a:pt x="4066" y="2026"/>
                  </a:cubicBezTo>
                  <a:cubicBezTo>
                    <a:pt x="4066" y="2026"/>
                    <a:pt x="3790" y="2222"/>
                    <a:pt x="3354" y="2519"/>
                  </a:cubicBezTo>
                  <a:cubicBezTo>
                    <a:pt x="2679" y="2991"/>
                    <a:pt x="1641" y="3717"/>
                    <a:pt x="726" y="4371"/>
                  </a:cubicBezTo>
                  <a:cubicBezTo>
                    <a:pt x="73" y="4843"/>
                    <a:pt x="0" y="5394"/>
                    <a:pt x="138" y="6142"/>
                  </a:cubicBezTo>
                  <a:cubicBezTo>
                    <a:pt x="320" y="7144"/>
                    <a:pt x="3100" y="10904"/>
                    <a:pt x="3100" y="10904"/>
                  </a:cubicBezTo>
                  <a:lnTo>
                    <a:pt x="4414" y="10120"/>
                  </a:lnTo>
                  <a:cubicBezTo>
                    <a:pt x="4414" y="10120"/>
                    <a:pt x="3775" y="7804"/>
                    <a:pt x="3369" y="6650"/>
                  </a:cubicBezTo>
                  <a:cubicBezTo>
                    <a:pt x="4131" y="6440"/>
                    <a:pt x="5416" y="6026"/>
                    <a:pt x="6353" y="5721"/>
                  </a:cubicBezTo>
                  <a:cubicBezTo>
                    <a:pt x="7180" y="5445"/>
                    <a:pt x="7892" y="4712"/>
                    <a:pt x="7877" y="3833"/>
                  </a:cubicBezTo>
                  <a:cubicBezTo>
                    <a:pt x="7877" y="3768"/>
                    <a:pt x="7877" y="3688"/>
                    <a:pt x="7870" y="3594"/>
                  </a:cubicBezTo>
                  <a:cubicBezTo>
                    <a:pt x="7819" y="2991"/>
                    <a:pt x="7652" y="1866"/>
                    <a:pt x="7550" y="980"/>
                  </a:cubicBezTo>
                  <a:cubicBezTo>
                    <a:pt x="7500" y="574"/>
                    <a:pt x="7463" y="225"/>
                    <a:pt x="7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67"/>
            <p:cNvSpPr/>
            <p:nvPr/>
          </p:nvSpPr>
          <p:spPr>
            <a:xfrm>
              <a:off x="3116688" y="2612740"/>
              <a:ext cx="229912" cy="236704"/>
            </a:xfrm>
            <a:custGeom>
              <a:rect b="b" l="l" r="r" t="t"/>
              <a:pathLst>
                <a:path extrusionOk="0" h="4321" w="4197">
                  <a:moveTo>
                    <a:pt x="4160" y="1"/>
                  </a:moveTo>
                  <a:cubicBezTo>
                    <a:pt x="3623" y="371"/>
                    <a:pt x="2229" y="1344"/>
                    <a:pt x="1038" y="2193"/>
                  </a:cubicBezTo>
                  <a:cubicBezTo>
                    <a:pt x="349" y="2687"/>
                    <a:pt x="0" y="3515"/>
                    <a:pt x="87" y="4320"/>
                  </a:cubicBezTo>
                  <a:cubicBezTo>
                    <a:pt x="850" y="4103"/>
                    <a:pt x="1924" y="3747"/>
                    <a:pt x="2810" y="3457"/>
                  </a:cubicBezTo>
                  <a:cubicBezTo>
                    <a:pt x="3637" y="3181"/>
                    <a:pt x="4196" y="2404"/>
                    <a:pt x="4182" y="1533"/>
                  </a:cubicBezTo>
                  <a:cubicBezTo>
                    <a:pt x="4174" y="1025"/>
                    <a:pt x="4174" y="538"/>
                    <a:pt x="4160" y="1"/>
                  </a:cubicBezTo>
                  <a:close/>
                </a:path>
              </a:pathLst>
            </a:custGeom>
            <a:solidFill>
              <a:srgbClr val="65C1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67"/>
            <p:cNvSpPr/>
            <p:nvPr/>
          </p:nvSpPr>
          <p:spPr>
            <a:xfrm>
              <a:off x="3160842" y="2489099"/>
              <a:ext cx="431886" cy="599731"/>
            </a:xfrm>
            <a:custGeom>
              <a:rect b="b" l="l" r="r" t="t"/>
              <a:pathLst>
                <a:path extrusionOk="0" h="10948" w="7884">
                  <a:moveTo>
                    <a:pt x="7448" y="0"/>
                  </a:moveTo>
                  <a:cubicBezTo>
                    <a:pt x="5387" y="174"/>
                    <a:pt x="4058" y="2026"/>
                    <a:pt x="4058" y="2026"/>
                  </a:cubicBezTo>
                  <a:cubicBezTo>
                    <a:pt x="4058" y="2026"/>
                    <a:pt x="3782" y="2222"/>
                    <a:pt x="3347" y="2519"/>
                  </a:cubicBezTo>
                  <a:cubicBezTo>
                    <a:pt x="2672" y="2991"/>
                    <a:pt x="1633" y="3724"/>
                    <a:pt x="719" y="4378"/>
                  </a:cubicBezTo>
                  <a:cubicBezTo>
                    <a:pt x="65" y="4842"/>
                    <a:pt x="0" y="5401"/>
                    <a:pt x="131" y="6149"/>
                  </a:cubicBezTo>
                  <a:cubicBezTo>
                    <a:pt x="312" y="7144"/>
                    <a:pt x="3114" y="10948"/>
                    <a:pt x="3114" y="10948"/>
                  </a:cubicBezTo>
                  <a:lnTo>
                    <a:pt x="4472" y="10149"/>
                  </a:lnTo>
                  <a:cubicBezTo>
                    <a:pt x="4472" y="10149"/>
                    <a:pt x="3768" y="7804"/>
                    <a:pt x="3361" y="6657"/>
                  </a:cubicBezTo>
                  <a:cubicBezTo>
                    <a:pt x="4123" y="6440"/>
                    <a:pt x="5408" y="6026"/>
                    <a:pt x="6345" y="5721"/>
                  </a:cubicBezTo>
                  <a:cubicBezTo>
                    <a:pt x="7173" y="5445"/>
                    <a:pt x="7884" y="4712"/>
                    <a:pt x="7869" y="3841"/>
                  </a:cubicBezTo>
                  <a:cubicBezTo>
                    <a:pt x="7869" y="3775"/>
                    <a:pt x="7869" y="3688"/>
                    <a:pt x="7862" y="3601"/>
                  </a:cubicBezTo>
                  <a:cubicBezTo>
                    <a:pt x="7811" y="2991"/>
                    <a:pt x="7644" y="1866"/>
                    <a:pt x="7543" y="988"/>
                  </a:cubicBezTo>
                  <a:cubicBezTo>
                    <a:pt x="7492" y="581"/>
                    <a:pt x="7456" y="225"/>
                    <a:pt x="7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67"/>
            <p:cNvSpPr/>
            <p:nvPr/>
          </p:nvSpPr>
          <p:spPr>
            <a:xfrm>
              <a:off x="3913644" y="1871772"/>
              <a:ext cx="91537" cy="74829"/>
            </a:xfrm>
            <a:custGeom>
              <a:rect b="b" l="l" r="r" t="t"/>
              <a:pathLst>
                <a:path extrusionOk="0" h="1366" w="1671">
                  <a:moveTo>
                    <a:pt x="1414" y="1"/>
                  </a:moveTo>
                  <a:cubicBezTo>
                    <a:pt x="1320" y="1"/>
                    <a:pt x="1208" y="57"/>
                    <a:pt x="1075" y="162"/>
                  </a:cubicBezTo>
                  <a:cubicBezTo>
                    <a:pt x="944" y="249"/>
                    <a:pt x="233" y="764"/>
                    <a:pt x="102" y="946"/>
                  </a:cubicBezTo>
                  <a:cubicBezTo>
                    <a:pt x="0" y="1091"/>
                    <a:pt x="15" y="1149"/>
                    <a:pt x="73" y="1251"/>
                  </a:cubicBezTo>
                  <a:cubicBezTo>
                    <a:pt x="108" y="1312"/>
                    <a:pt x="218" y="1365"/>
                    <a:pt x="310" y="1365"/>
                  </a:cubicBezTo>
                  <a:cubicBezTo>
                    <a:pt x="351" y="1365"/>
                    <a:pt x="388" y="1355"/>
                    <a:pt x="414" y="1331"/>
                  </a:cubicBezTo>
                  <a:cubicBezTo>
                    <a:pt x="559" y="1220"/>
                    <a:pt x="1425" y="526"/>
                    <a:pt x="1411" y="526"/>
                  </a:cubicBezTo>
                  <a:lnTo>
                    <a:pt x="1411" y="526"/>
                  </a:lnTo>
                  <a:cubicBezTo>
                    <a:pt x="1410" y="526"/>
                    <a:pt x="1407" y="528"/>
                    <a:pt x="1402" y="532"/>
                  </a:cubicBezTo>
                  <a:cubicBezTo>
                    <a:pt x="1605" y="372"/>
                    <a:pt x="1670" y="176"/>
                    <a:pt x="1561" y="60"/>
                  </a:cubicBezTo>
                  <a:cubicBezTo>
                    <a:pt x="1518" y="20"/>
                    <a:pt x="1469" y="1"/>
                    <a:pt x="1414" y="1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67"/>
            <p:cNvSpPr/>
            <p:nvPr/>
          </p:nvSpPr>
          <p:spPr>
            <a:xfrm>
              <a:off x="3891348" y="1836274"/>
              <a:ext cx="95920" cy="92140"/>
            </a:xfrm>
            <a:custGeom>
              <a:rect b="b" l="l" r="r" t="t"/>
              <a:pathLst>
                <a:path extrusionOk="0" h="1682" w="1751">
                  <a:moveTo>
                    <a:pt x="1492" y="0"/>
                  </a:moveTo>
                  <a:cubicBezTo>
                    <a:pt x="1389" y="0"/>
                    <a:pt x="1268" y="75"/>
                    <a:pt x="1133" y="215"/>
                  </a:cubicBezTo>
                  <a:cubicBezTo>
                    <a:pt x="1010" y="324"/>
                    <a:pt x="204" y="1093"/>
                    <a:pt x="88" y="1304"/>
                  </a:cubicBezTo>
                  <a:cubicBezTo>
                    <a:pt x="1" y="1463"/>
                    <a:pt x="23" y="1521"/>
                    <a:pt x="95" y="1616"/>
                  </a:cubicBezTo>
                  <a:cubicBezTo>
                    <a:pt x="128" y="1659"/>
                    <a:pt x="208" y="1681"/>
                    <a:pt x="290" y="1681"/>
                  </a:cubicBezTo>
                  <a:cubicBezTo>
                    <a:pt x="371" y="1681"/>
                    <a:pt x="455" y="1659"/>
                    <a:pt x="495" y="1616"/>
                  </a:cubicBezTo>
                  <a:cubicBezTo>
                    <a:pt x="633" y="1477"/>
                    <a:pt x="1547" y="550"/>
                    <a:pt x="1534" y="550"/>
                  </a:cubicBezTo>
                  <a:lnTo>
                    <a:pt x="1534" y="550"/>
                  </a:lnTo>
                  <a:cubicBezTo>
                    <a:pt x="1533" y="550"/>
                    <a:pt x="1530" y="552"/>
                    <a:pt x="1525" y="556"/>
                  </a:cubicBezTo>
                  <a:cubicBezTo>
                    <a:pt x="1707" y="367"/>
                    <a:pt x="1751" y="157"/>
                    <a:pt x="1620" y="48"/>
                  </a:cubicBezTo>
                  <a:cubicBezTo>
                    <a:pt x="1581" y="16"/>
                    <a:pt x="1538" y="0"/>
                    <a:pt x="1492" y="0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67"/>
            <p:cNvSpPr/>
            <p:nvPr/>
          </p:nvSpPr>
          <p:spPr>
            <a:xfrm>
              <a:off x="3931941" y="1912803"/>
              <a:ext cx="76035" cy="51000"/>
            </a:xfrm>
            <a:custGeom>
              <a:rect b="b" l="l" r="r" t="t"/>
              <a:pathLst>
                <a:path extrusionOk="0" h="931" w="1388">
                  <a:moveTo>
                    <a:pt x="1182" y="1"/>
                  </a:moveTo>
                  <a:cubicBezTo>
                    <a:pt x="1111" y="1"/>
                    <a:pt x="1021" y="34"/>
                    <a:pt x="915" y="95"/>
                  </a:cubicBezTo>
                  <a:cubicBezTo>
                    <a:pt x="806" y="153"/>
                    <a:pt x="218" y="451"/>
                    <a:pt x="95" y="574"/>
                  </a:cubicBezTo>
                  <a:cubicBezTo>
                    <a:pt x="0" y="676"/>
                    <a:pt x="15" y="749"/>
                    <a:pt x="51" y="836"/>
                  </a:cubicBezTo>
                  <a:cubicBezTo>
                    <a:pt x="72" y="892"/>
                    <a:pt x="157" y="930"/>
                    <a:pt x="233" y="930"/>
                  </a:cubicBezTo>
                  <a:cubicBezTo>
                    <a:pt x="266" y="930"/>
                    <a:pt x="296" y="923"/>
                    <a:pt x="320" y="908"/>
                  </a:cubicBezTo>
                  <a:cubicBezTo>
                    <a:pt x="443" y="840"/>
                    <a:pt x="1151" y="424"/>
                    <a:pt x="1149" y="424"/>
                  </a:cubicBezTo>
                  <a:lnTo>
                    <a:pt x="1149" y="424"/>
                  </a:lnTo>
                  <a:cubicBezTo>
                    <a:pt x="1149" y="424"/>
                    <a:pt x="1146" y="426"/>
                    <a:pt x="1140" y="429"/>
                  </a:cubicBezTo>
                  <a:cubicBezTo>
                    <a:pt x="1314" y="320"/>
                    <a:pt x="1387" y="168"/>
                    <a:pt x="1314" y="66"/>
                  </a:cubicBezTo>
                  <a:cubicBezTo>
                    <a:pt x="1282" y="22"/>
                    <a:pt x="1238" y="1"/>
                    <a:pt x="1182" y="1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67"/>
            <p:cNvSpPr/>
            <p:nvPr/>
          </p:nvSpPr>
          <p:spPr>
            <a:xfrm>
              <a:off x="3882199" y="1817648"/>
              <a:ext cx="66119" cy="85512"/>
            </a:xfrm>
            <a:custGeom>
              <a:rect b="b" l="l" r="r" t="t"/>
              <a:pathLst>
                <a:path extrusionOk="0" h="1561" w="1207">
                  <a:moveTo>
                    <a:pt x="913" y="1"/>
                  </a:moveTo>
                  <a:cubicBezTo>
                    <a:pt x="814" y="1"/>
                    <a:pt x="741" y="103"/>
                    <a:pt x="582" y="315"/>
                  </a:cubicBezTo>
                  <a:cubicBezTo>
                    <a:pt x="495" y="453"/>
                    <a:pt x="182" y="947"/>
                    <a:pt x="66" y="1230"/>
                  </a:cubicBezTo>
                  <a:cubicBezTo>
                    <a:pt x="1" y="1397"/>
                    <a:pt x="66" y="1455"/>
                    <a:pt x="161" y="1527"/>
                  </a:cubicBezTo>
                  <a:cubicBezTo>
                    <a:pt x="194" y="1549"/>
                    <a:pt x="236" y="1561"/>
                    <a:pt x="279" y="1561"/>
                  </a:cubicBezTo>
                  <a:cubicBezTo>
                    <a:pt x="349" y="1561"/>
                    <a:pt x="419" y="1530"/>
                    <a:pt x="451" y="1462"/>
                  </a:cubicBezTo>
                  <a:cubicBezTo>
                    <a:pt x="545" y="1288"/>
                    <a:pt x="879" y="758"/>
                    <a:pt x="1017" y="533"/>
                  </a:cubicBezTo>
                  <a:cubicBezTo>
                    <a:pt x="1206" y="242"/>
                    <a:pt x="1141" y="83"/>
                    <a:pt x="988" y="17"/>
                  </a:cubicBezTo>
                  <a:cubicBezTo>
                    <a:pt x="961" y="6"/>
                    <a:pt x="936" y="1"/>
                    <a:pt x="913" y="1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67"/>
            <p:cNvSpPr/>
            <p:nvPr/>
          </p:nvSpPr>
          <p:spPr>
            <a:xfrm>
              <a:off x="3838101" y="1835945"/>
              <a:ext cx="57683" cy="101398"/>
            </a:xfrm>
            <a:custGeom>
              <a:rect b="b" l="l" r="r" t="t"/>
              <a:pathLst>
                <a:path extrusionOk="0" h="1851" w="1053">
                  <a:moveTo>
                    <a:pt x="238" y="1"/>
                  </a:moveTo>
                  <a:cubicBezTo>
                    <a:pt x="210" y="1"/>
                    <a:pt x="183" y="8"/>
                    <a:pt x="160" y="25"/>
                  </a:cubicBezTo>
                  <a:cubicBezTo>
                    <a:pt x="131" y="46"/>
                    <a:pt x="116" y="75"/>
                    <a:pt x="102" y="104"/>
                  </a:cubicBezTo>
                  <a:cubicBezTo>
                    <a:pt x="95" y="134"/>
                    <a:pt x="87" y="163"/>
                    <a:pt x="87" y="192"/>
                  </a:cubicBezTo>
                  <a:cubicBezTo>
                    <a:pt x="65" y="330"/>
                    <a:pt x="51" y="475"/>
                    <a:pt x="44" y="613"/>
                  </a:cubicBezTo>
                  <a:cubicBezTo>
                    <a:pt x="36" y="751"/>
                    <a:pt x="36" y="889"/>
                    <a:pt x="44" y="1026"/>
                  </a:cubicBezTo>
                  <a:cubicBezTo>
                    <a:pt x="51" y="1106"/>
                    <a:pt x="0" y="1781"/>
                    <a:pt x="51" y="1847"/>
                  </a:cubicBezTo>
                  <a:cubicBezTo>
                    <a:pt x="53" y="1849"/>
                    <a:pt x="57" y="1851"/>
                    <a:pt x="63" y="1851"/>
                  </a:cubicBezTo>
                  <a:cubicBezTo>
                    <a:pt x="168" y="1851"/>
                    <a:pt x="882" y="1436"/>
                    <a:pt x="944" y="1353"/>
                  </a:cubicBezTo>
                  <a:cubicBezTo>
                    <a:pt x="995" y="1288"/>
                    <a:pt x="1053" y="540"/>
                    <a:pt x="1053" y="540"/>
                  </a:cubicBezTo>
                  <a:lnTo>
                    <a:pt x="1053" y="540"/>
                  </a:lnTo>
                  <a:cubicBezTo>
                    <a:pt x="1053" y="540"/>
                    <a:pt x="854" y="958"/>
                    <a:pt x="691" y="958"/>
                  </a:cubicBezTo>
                  <a:cubicBezTo>
                    <a:pt x="657" y="958"/>
                    <a:pt x="624" y="940"/>
                    <a:pt x="595" y="896"/>
                  </a:cubicBezTo>
                  <a:cubicBezTo>
                    <a:pt x="530" y="794"/>
                    <a:pt x="537" y="576"/>
                    <a:pt x="523" y="460"/>
                  </a:cubicBezTo>
                  <a:cubicBezTo>
                    <a:pt x="516" y="359"/>
                    <a:pt x="487" y="264"/>
                    <a:pt x="450" y="177"/>
                  </a:cubicBezTo>
                  <a:cubicBezTo>
                    <a:pt x="421" y="126"/>
                    <a:pt x="385" y="68"/>
                    <a:pt x="334" y="32"/>
                  </a:cubicBezTo>
                  <a:cubicBezTo>
                    <a:pt x="306" y="12"/>
                    <a:pt x="272" y="1"/>
                    <a:pt x="238" y="1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67"/>
            <p:cNvSpPr/>
            <p:nvPr/>
          </p:nvSpPr>
          <p:spPr>
            <a:xfrm>
              <a:off x="3836074" y="1876647"/>
              <a:ext cx="122159" cy="118544"/>
            </a:xfrm>
            <a:custGeom>
              <a:rect b="b" l="l" r="r" t="t"/>
              <a:pathLst>
                <a:path extrusionOk="0" h="2164" w="2230">
                  <a:moveTo>
                    <a:pt x="81" y="0"/>
                  </a:moveTo>
                  <a:lnTo>
                    <a:pt x="1" y="1256"/>
                  </a:lnTo>
                  <a:lnTo>
                    <a:pt x="727" y="2164"/>
                  </a:lnTo>
                  <a:cubicBezTo>
                    <a:pt x="727" y="2164"/>
                    <a:pt x="1228" y="2127"/>
                    <a:pt x="2201" y="1489"/>
                  </a:cubicBezTo>
                  <a:cubicBezTo>
                    <a:pt x="2230" y="1460"/>
                    <a:pt x="1779" y="581"/>
                    <a:pt x="1504" y="356"/>
                  </a:cubicBezTo>
                  <a:cubicBezTo>
                    <a:pt x="1421" y="294"/>
                    <a:pt x="1325" y="232"/>
                    <a:pt x="1223" y="232"/>
                  </a:cubicBezTo>
                  <a:cubicBezTo>
                    <a:pt x="1217" y="232"/>
                    <a:pt x="1212" y="232"/>
                    <a:pt x="1206" y="233"/>
                  </a:cubicBezTo>
                  <a:cubicBezTo>
                    <a:pt x="1126" y="240"/>
                    <a:pt x="1054" y="283"/>
                    <a:pt x="981" y="313"/>
                  </a:cubicBezTo>
                  <a:cubicBezTo>
                    <a:pt x="955" y="324"/>
                    <a:pt x="944" y="328"/>
                    <a:pt x="940" y="328"/>
                  </a:cubicBezTo>
                  <a:cubicBezTo>
                    <a:pt x="927" y="328"/>
                    <a:pt x="1012" y="273"/>
                    <a:pt x="916" y="262"/>
                  </a:cubicBezTo>
                  <a:cubicBezTo>
                    <a:pt x="778" y="254"/>
                    <a:pt x="647" y="211"/>
                    <a:pt x="516" y="204"/>
                  </a:cubicBezTo>
                  <a:cubicBezTo>
                    <a:pt x="393" y="189"/>
                    <a:pt x="81" y="0"/>
                    <a:pt x="81" y="0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67"/>
            <p:cNvSpPr/>
            <p:nvPr/>
          </p:nvSpPr>
          <p:spPr>
            <a:xfrm>
              <a:off x="3472217" y="1944247"/>
              <a:ext cx="405262" cy="247825"/>
            </a:xfrm>
            <a:custGeom>
              <a:rect b="b" l="l" r="r" t="t"/>
              <a:pathLst>
                <a:path extrusionOk="0" h="4524" w="7398">
                  <a:moveTo>
                    <a:pt x="6665" y="0"/>
                  </a:moveTo>
                  <a:cubicBezTo>
                    <a:pt x="6665" y="0"/>
                    <a:pt x="2665" y="2157"/>
                    <a:pt x="0" y="2338"/>
                  </a:cubicBezTo>
                  <a:lnTo>
                    <a:pt x="588" y="4523"/>
                  </a:lnTo>
                  <a:cubicBezTo>
                    <a:pt x="588" y="4523"/>
                    <a:pt x="4959" y="3674"/>
                    <a:pt x="7398" y="901"/>
                  </a:cubicBezTo>
                  <a:lnTo>
                    <a:pt x="6665" y="0"/>
                  </a:ln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67"/>
            <p:cNvSpPr/>
            <p:nvPr/>
          </p:nvSpPr>
          <p:spPr>
            <a:xfrm>
              <a:off x="2692354" y="1844874"/>
              <a:ext cx="89511" cy="77240"/>
            </a:xfrm>
            <a:custGeom>
              <a:rect b="b" l="l" r="r" t="t"/>
              <a:pathLst>
                <a:path extrusionOk="0" h="1410" w="1634">
                  <a:moveTo>
                    <a:pt x="257" y="0"/>
                  </a:moveTo>
                  <a:cubicBezTo>
                    <a:pt x="204" y="0"/>
                    <a:pt x="158" y="19"/>
                    <a:pt x="116" y="58"/>
                  </a:cubicBezTo>
                  <a:cubicBezTo>
                    <a:pt x="0" y="167"/>
                    <a:pt x="58" y="370"/>
                    <a:pt x="254" y="537"/>
                  </a:cubicBezTo>
                  <a:cubicBezTo>
                    <a:pt x="248" y="532"/>
                    <a:pt x="245" y="530"/>
                    <a:pt x="244" y="530"/>
                  </a:cubicBezTo>
                  <a:lnTo>
                    <a:pt x="244" y="530"/>
                  </a:lnTo>
                  <a:cubicBezTo>
                    <a:pt x="231" y="530"/>
                    <a:pt x="1068" y="1255"/>
                    <a:pt x="1205" y="1372"/>
                  </a:cubicBezTo>
                  <a:cubicBezTo>
                    <a:pt x="1234" y="1398"/>
                    <a:pt x="1275" y="1409"/>
                    <a:pt x="1320" y="1409"/>
                  </a:cubicBezTo>
                  <a:cubicBezTo>
                    <a:pt x="1411" y="1409"/>
                    <a:pt x="1515" y="1362"/>
                    <a:pt x="1554" y="1299"/>
                  </a:cubicBezTo>
                  <a:cubicBezTo>
                    <a:pt x="1612" y="1205"/>
                    <a:pt x="1634" y="1147"/>
                    <a:pt x="1532" y="1001"/>
                  </a:cubicBezTo>
                  <a:cubicBezTo>
                    <a:pt x="1409" y="813"/>
                    <a:pt x="726" y="268"/>
                    <a:pt x="595" y="174"/>
                  </a:cubicBezTo>
                  <a:cubicBezTo>
                    <a:pt x="464" y="61"/>
                    <a:pt x="351" y="0"/>
                    <a:pt x="257" y="0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67"/>
            <p:cNvSpPr/>
            <p:nvPr/>
          </p:nvSpPr>
          <p:spPr>
            <a:xfrm>
              <a:off x="2711417" y="1810198"/>
              <a:ext cx="93126" cy="94879"/>
            </a:xfrm>
            <a:custGeom>
              <a:rect b="b" l="l" r="r" t="t"/>
              <a:pathLst>
                <a:path extrusionOk="0" h="1732" w="1700">
                  <a:moveTo>
                    <a:pt x="263" y="0"/>
                  </a:moveTo>
                  <a:cubicBezTo>
                    <a:pt x="218" y="0"/>
                    <a:pt x="177" y="15"/>
                    <a:pt x="139" y="45"/>
                  </a:cubicBezTo>
                  <a:cubicBezTo>
                    <a:pt x="1" y="139"/>
                    <a:pt x="37" y="357"/>
                    <a:pt x="211" y="553"/>
                  </a:cubicBezTo>
                  <a:cubicBezTo>
                    <a:pt x="206" y="548"/>
                    <a:pt x="204" y="546"/>
                    <a:pt x="204" y="546"/>
                  </a:cubicBezTo>
                  <a:lnTo>
                    <a:pt x="204" y="546"/>
                  </a:lnTo>
                  <a:cubicBezTo>
                    <a:pt x="195" y="546"/>
                    <a:pt x="1067" y="1510"/>
                    <a:pt x="1198" y="1649"/>
                  </a:cubicBezTo>
                  <a:cubicBezTo>
                    <a:pt x="1241" y="1704"/>
                    <a:pt x="1333" y="1731"/>
                    <a:pt x="1419" y="1731"/>
                  </a:cubicBezTo>
                  <a:cubicBezTo>
                    <a:pt x="1494" y="1731"/>
                    <a:pt x="1564" y="1711"/>
                    <a:pt x="1598" y="1671"/>
                  </a:cubicBezTo>
                  <a:cubicBezTo>
                    <a:pt x="1670" y="1576"/>
                    <a:pt x="1699" y="1518"/>
                    <a:pt x="1620" y="1359"/>
                  </a:cubicBezTo>
                  <a:cubicBezTo>
                    <a:pt x="1511" y="1148"/>
                    <a:pt x="741" y="342"/>
                    <a:pt x="625" y="226"/>
                  </a:cubicBezTo>
                  <a:cubicBezTo>
                    <a:pt x="492" y="82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67"/>
            <p:cNvSpPr/>
            <p:nvPr/>
          </p:nvSpPr>
          <p:spPr>
            <a:xfrm>
              <a:off x="2687588" y="1885576"/>
              <a:ext cx="75213" cy="53246"/>
            </a:xfrm>
            <a:custGeom>
              <a:rect b="b" l="l" r="r" t="t"/>
              <a:pathLst>
                <a:path extrusionOk="0" h="972" w="1373">
                  <a:moveTo>
                    <a:pt x="209" y="0"/>
                  </a:moveTo>
                  <a:cubicBezTo>
                    <a:pt x="157" y="0"/>
                    <a:pt x="113" y="20"/>
                    <a:pt x="80" y="62"/>
                  </a:cubicBezTo>
                  <a:cubicBezTo>
                    <a:pt x="0" y="157"/>
                    <a:pt x="65" y="309"/>
                    <a:pt x="240" y="425"/>
                  </a:cubicBezTo>
                  <a:cubicBezTo>
                    <a:pt x="235" y="423"/>
                    <a:pt x="232" y="422"/>
                    <a:pt x="231" y="422"/>
                  </a:cubicBezTo>
                  <a:cubicBezTo>
                    <a:pt x="212" y="422"/>
                    <a:pt x="921" y="872"/>
                    <a:pt x="1038" y="948"/>
                  </a:cubicBezTo>
                  <a:cubicBezTo>
                    <a:pt x="1063" y="964"/>
                    <a:pt x="1097" y="972"/>
                    <a:pt x="1132" y="972"/>
                  </a:cubicBezTo>
                  <a:cubicBezTo>
                    <a:pt x="1207" y="972"/>
                    <a:pt x="1289" y="937"/>
                    <a:pt x="1314" y="883"/>
                  </a:cubicBezTo>
                  <a:cubicBezTo>
                    <a:pt x="1350" y="803"/>
                    <a:pt x="1372" y="730"/>
                    <a:pt x="1278" y="621"/>
                  </a:cubicBezTo>
                  <a:cubicBezTo>
                    <a:pt x="1162" y="483"/>
                    <a:pt x="588" y="171"/>
                    <a:pt x="479" y="106"/>
                  </a:cubicBezTo>
                  <a:cubicBezTo>
                    <a:pt x="374" y="38"/>
                    <a:pt x="283" y="0"/>
                    <a:pt x="209" y="0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67"/>
            <p:cNvSpPr/>
            <p:nvPr/>
          </p:nvSpPr>
          <p:spPr>
            <a:xfrm>
              <a:off x="2751188" y="1793216"/>
              <a:ext cx="63709" cy="86772"/>
            </a:xfrm>
            <a:custGeom>
              <a:rect b="b" l="l" r="r" t="t"/>
              <a:pathLst>
                <a:path extrusionOk="0" h="1584" w="1163">
                  <a:moveTo>
                    <a:pt x="297" y="0"/>
                  </a:moveTo>
                  <a:cubicBezTo>
                    <a:pt x="275" y="0"/>
                    <a:pt x="252" y="5"/>
                    <a:pt x="226" y="13"/>
                  </a:cubicBezTo>
                  <a:cubicBezTo>
                    <a:pt x="73" y="71"/>
                    <a:pt x="1" y="224"/>
                    <a:pt x="175" y="522"/>
                  </a:cubicBezTo>
                  <a:cubicBezTo>
                    <a:pt x="305" y="761"/>
                    <a:pt x="618" y="1306"/>
                    <a:pt x="705" y="1480"/>
                  </a:cubicBezTo>
                  <a:cubicBezTo>
                    <a:pt x="737" y="1550"/>
                    <a:pt x="809" y="1584"/>
                    <a:pt x="879" y="1584"/>
                  </a:cubicBezTo>
                  <a:cubicBezTo>
                    <a:pt x="918" y="1584"/>
                    <a:pt x="957" y="1573"/>
                    <a:pt x="988" y="1552"/>
                  </a:cubicBezTo>
                  <a:cubicBezTo>
                    <a:pt x="1090" y="1487"/>
                    <a:pt x="1162" y="1436"/>
                    <a:pt x="1097" y="1262"/>
                  </a:cubicBezTo>
                  <a:cubicBezTo>
                    <a:pt x="995" y="972"/>
                    <a:pt x="705" y="463"/>
                    <a:pt x="625" y="326"/>
                  </a:cubicBezTo>
                  <a:cubicBezTo>
                    <a:pt x="469" y="103"/>
                    <a:pt x="402" y="0"/>
                    <a:pt x="297" y="0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67"/>
            <p:cNvSpPr/>
            <p:nvPr/>
          </p:nvSpPr>
          <p:spPr>
            <a:xfrm>
              <a:off x="2802080" y="1814964"/>
              <a:ext cx="55328" cy="101672"/>
            </a:xfrm>
            <a:custGeom>
              <a:rect b="b" l="l" r="r" t="t"/>
              <a:pathLst>
                <a:path extrusionOk="0" h="1856" w="1010">
                  <a:moveTo>
                    <a:pt x="838" y="0"/>
                  </a:moveTo>
                  <a:cubicBezTo>
                    <a:pt x="806" y="0"/>
                    <a:pt x="772" y="11"/>
                    <a:pt x="741" y="30"/>
                  </a:cubicBezTo>
                  <a:cubicBezTo>
                    <a:pt x="690" y="59"/>
                    <a:pt x="654" y="110"/>
                    <a:pt x="625" y="168"/>
                  </a:cubicBezTo>
                  <a:cubicBezTo>
                    <a:pt x="582" y="255"/>
                    <a:pt x="545" y="350"/>
                    <a:pt x="538" y="444"/>
                  </a:cubicBezTo>
                  <a:cubicBezTo>
                    <a:pt x="516" y="567"/>
                    <a:pt x="516" y="778"/>
                    <a:pt x="444" y="880"/>
                  </a:cubicBezTo>
                  <a:cubicBezTo>
                    <a:pt x="415" y="921"/>
                    <a:pt x="383" y="938"/>
                    <a:pt x="350" y="938"/>
                  </a:cubicBezTo>
                  <a:cubicBezTo>
                    <a:pt x="187" y="938"/>
                    <a:pt x="1" y="509"/>
                    <a:pt x="1" y="509"/>
                  </a:cubicBezTo>
                  <a:lnTo>
                    <a:pt x="1" y="509"/>
                  </a:lnTo>
                  <a:cubicBezTo>
                    <a:pt x="1" y="509"/>
                    <a:pt x="37" y="1257"/>
                    <a:pt x="81" y="1322"/>
                  </a:cubicBezTo>
                  <a:cubicBezTo>
                    <a:pt x="136" y="1406"/>
                    <a:pt x="844" y="1855"/>
                    <a:pt x="942" y="1855"/>
                  </a:cubicBezTo>
                  <a:cubicBezTo>
                    <a:pt x="947" y="1855"/>
                    <a:pt x="950" y="1854"/>
                    <a:pt x="952" y="1852"/>
                  </a:cubicBezTo>
                  <a:cubicBezTo>
                    <a:pt x="1010" y="1787"/>
                    <a:pt x="981" y="1112"/>
                    <a:pt x="988" y="1032"/>
                  </a:cubicBezTo>
                  <a:cubicBezTo>
                    <a:pt x="1003" y="894"/>
                    <a:pt x="1010" y="756"/>
                    <a:pt x="1010" y="618"/>
                  </a:cubicBezTo>
                  <a:cubicBezTo>
                    <a:pt x="1010" y="480"/>
                    <a:pt x="1003" y="335"/>
                    <a:pt x="988" y="197"/>
                  </a:cubicBezTo>
                  <a:cubicBezTo>
                    <a:pt x="981" y="168"/>
                    <a:pt x="981" y="139"/>
                    <a:pt x="974" y="110"/>
                  </a:cubicBezTo>
                  <a:cubicBezTo>
                    <a:pt x="959" y="74"/>
                    <a:pt x="945" y="45"/>
                    <a:pt x="916" y="30"/>
                  </a:cubicBezTo>
                  <a:cubicBezTo>
                    <a:pt x="895" y="9"/>
                    <a:pt x="867" y="0"/>
                    <a:pt x="838" y="0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67"/>
            <p:cNvSpPr/>
            <p:nvPr/>
          </p:nvSpPr>
          <p:spPr>
            <a:xfrm>
              <a:off x="2736069" y="1855940"/>
              <a:ext cx="122543" cy="117010"/>
            </a:xfrm>
            <a:custGeom>
              <a:rect b="b" l="l" r="r" t="t"/>
              <a:pathLst>
                <a:path extrusionOk="0" h="2136" w="2237">
                  <a:moveTo>
                    <a:pt x="2208" y="1"/>
                  </a:moveTo>
                  <a:cubicBezTo>
                    <a:pt x="2208" y="1"/>
                    <a:pt x="1888" y="182"/>
                    <a:pt x="1772" y="182"/>
                  </a:cubicBezTo>
                  <a:cubicBezTo>
                    <a:pt x="1634" y="190"/>
                    <a:pt x="1496" y="226"/>
                    <a:pt x="1366" y="233"/>
                  </a:cubicBezTo>
                  <a:cubicBezTo>
                    <a:pt x="1263" y="233"/>
                    <a:pt x="1349" y="292"/>
                    <a:pt x="1333" y="292"/>
                  </a:cubicBezTo>
                  <a:cubicBezTo>
                    <a:pt x="1329" y="292"/>
                    <a:pt x="1318" y="287"/>
                    <a:pt x="1293" y="277"/>
                  </a:cubicBezTo>
                  <a:cubicBezTo>
                    <a:pt x="1220" y="240"/>
                    <a:pt x="1155" y="197"/>
                    <a:pt x="1075" y="190"/>
                  </a:cubicBezTo>
                  <a:cubicBezTo>
                    <a:pt x="1064" y="188"/>
                    <a:pt x="1052" y="187"/>
                    <a:pt x="1041" y="187"/>
                  </a:cubicBezTo>
                  <a:cubicBezTo>
                    <a:pt x="944" y="187"/>
                    <a:pt x="848" y="240"/>
                    <a:pt x="770" y="298"/>
                  </a:cubicBezTo>
                  <a:cubicBezTo>
                    <a:pt x="487" y="509"/>
                    <a:pt x="1" y="1373"/>
                    <a:pt x="30" y="1395"/>
                  </a:cubicBezTo>
                  <a:cubicBezTo>
                    <a:pt x="974" y="2077"/>
                    <a:pt x="1474" y="2135"/>
                    <a:pt x="1474" y="2135"/>
                  </a:cubicBezTo>
                  <a:lnTo>
                    <a:pt x="2237" y="1264"/>
                  </a:lnTo>
                  <a:lnTo>
                    <a:pt x="2208" y="1"/>
                  </a:ln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67"/>
            <p:cNvSpPr/>
            <p:nvPr/>
          </p:nvSpPr>
          <p:spPr>
            <a:xfrm>
              <a:off x="2815228" y="1923540"/>
              <a:ext cx="401702" cy="256590"/>
            </a:xfrm>
            <a:custGeom>
              <a:rect b="b" l="l" r="r" t="t"/>
              <a:pathLst>
                <a:path extrusionOk="0" h="4684" w="7333">
                  <a:moveTo>
                    <a:pt x="770" y="1"/>
                  </a:moveTo>
                  <a:lnTo>
                    <a:pt x="0" y="872"/>
                  </a:lnTo>
                  <a:cubicBezTo>
                    <a:pt x="2316" y="3747"/>
                    <a:pt x="6541" y="4683"/>
                    <a:pt x="6541" y="4683"/>
                  </a:cubicBezTo>
                  <a:lnTo>
                    <a:pt x="7333" y="2614"/>
                  </a:lnTo>
                  <a:cubicBezTo>
                    <a:pt x="4676" y="2324"/>
                    <a:pt x="770" y="1"/>
                    <a:pt x="770" y="1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67"/>
            <p:cNvSpPr/>
            <p:nvPr/>
          </p:nvSpPr>
          <p:spPr>
            <a:xfrm>
              <a:off x="3101952" y="2063560"/>
              <a:ext cx="467328" cy="474669"/>
            </a:xfrm>
            <a:custGeom>
              <a:rect b="b" l="l" r="r" t="t"/>
              <a:pathLst>
                <a:path extrusionOk="0" h="8665" w="8531">
                  <a:moveTo>
                    <a:pt x="1649" y="0"/>
                  </a:moveTo>
                  <a:cubicBezTo>
                    <a:pt x="1757" y="813"/>
                    <a:pt x="1329" y="1823"/>
                    <a:pt x="690" y="1975"/>
                  </a:cubicBezTo>
                  <a:cubicBezTo>
                    <a:pt x="690" y="1975"/>
                    <a:pt x="501" y="3042"/>
                    <a:pt x="501" y="3042"/>
                  </a:cubicBezTo>
                  <a:lnTo>
                    <a:pt x="400" y="3717"/>
                  </a:lnTo>
                  <a:lnTo>
                    <a:pt x="1" y="7805"/>
                  </a:lnTo>
                  <a:cubicBezTo>
                    <a:pt x="1" y="7805"/>
                    <a:pt x="1845" y="8610"/>
                    <a:pt x="4262" y="8661"/>
                  </a:cubicBezTo>
                  <a:cubicBezTo>
                    <a:pt x="4374" y="8664"/>
                    <a:pt x="4484" y="8665"/>
                    <a:pt x="4594" y="8665"/>
                  </a:cubicBezTo>
                  <a:cubicBezTo>
                    <a:pt x="6731" y="8665"/>
                    <a:pt x="8531" y="8218"/>
                    <a:pt x="8531" y="8218"/>
                  </a:cubicBezTo>
                  <a:lnTo>
                    <a:pt x="8306" y="3841"/>
                  </a:lnTo>
                  <a:lnTo>
                    <a:pt x="8124" y="2149"/>
                  </a:lnTo>
                  <a:cubicBezTo>
                    <a:pt x="7369" y="1917"/>
                    <a:pt x="7006" y="864"/>
                    <a:pt x="7100" y="117"/>
                  </a:cubicBezTo>
                  <a:lnTo>
                    <a:pt x="7100" y="117"/>
                  </a:lnTo>
                  <a:cubicBezTo>
                    <a:pt x="5496" y="298"/>
                    <a:pt x="4349" y="305"/>
                    <a:pt x="4349" y="305"/>
                  </a:cubicBezTo>
                  <a:cubicBezTo>
                    <a:pt x="4182" y="284"/>
                    <a:pt x="3630" y="254"/>
                    <a:pt x="2861" y="167"/>
                  </a:cubicBezTo>
                  <a:cubicBezTo>
                    <a:pt x="2469" y="124"/>
                    <a:pt x="2077" y="66"/>
                    <a:pt x="1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67"/>
            <p:cNvSpPr/>
            <p:nvPr/>
          </p:nvSpPr>
          <p:spPr>
            <a:xfrm>
              <a:off x="3203014" y="2079441"/>
              <a:ext cx="39442" cy="39003"/>
            </a:xfrm>
            <a:custGeom>
              <a:rect b="b" l="l" r="r" t="t"/>
              <a:pathLst>
                <a:path extrusionOk="0" h="712" w="720">
                  <a:moveTo>
                    <a:pt x="350" y="1"/>
                  </a:moveTo>
                  <a:cubicBezTo>
                    <a:pt x="324" y="1"/>
                    <a:pt x="295" y="19"/>
                    <a:pt x="284" y="42"/>
                  </a:cubicBezTo>
                  <a:cubicBezTo>
                    <a:pt x="262" y="71"/>
                    <a:pt x="248" y="107"/>
                    <a:pt x="248" y="143"/>
                  </a:cubicBezTo>
                  <a:cubicBezTo>
                    <a:pt x="248" y="143"/>
                    <a:pt x="240" y="136"/>
                    <a:pt x="240" y="136"/>
                  </a:cubicBezTo>
                  <a:cubicBezTo>
                    <a:pt x="219" y="122"/>
                    <a:pt x="204" y="107"/>
                    <a:pt x="182" y="100"/>
                  </a:cubicBezTo>
                  <a:cubicBezTo>
                    <a:pt x="170" y="96"/>
                    <a:pt x="157" y="92"/>
                    <a:pt x="144" y="92"/>
                  </a:cubicBezTo>
                  <a:cubicBezTo>
                    <a:pt x="135" y="92"/>
                    <a:pt x="126" y="94"/>
                    <a:pt x="117" y="100"/>
                  </a:cubicBezTo>
                  <a:cubicBezTo>
                    <a:pt x="88" y="114"/>
                    <a:pt x="73" y="151"/>
                    <a:pt x="81" y="187"/>
                  </a:cubicBezTo>
                  <a:cubicBezTo>
                    <a:pt x="88" y="223"/>
                    <a:pt x="102" y="260"/>
                    <a:pt x="131" y="289"/>
                  </a:cubicBezTo>
                  <a:cubicBezTo>
                    <a:pt x="124" y="289"/>
                    <a:pt x="110" y="289"/>
                    <a:pt x="102" y="296"/>
                  </a:cubicBezTo>
                  <a:cubicBezTo>
                    <a:pt x="81" y="296"/>
                    <a:pt x="52" y="303"/>
                    <a:pt x="30" y="325"/>
                  </a:cubicBezTo>
                  <a:cubicBezTo>
                    <a:pt x="15" y="339"/>
                    <a:pt x="1" y="369"/>
                    <a:pt x="1" y="390"/>
                  </a:cubicBezTo>
                  <a:cubicBezTo>
                    <a:pt x="8" y="419"/>
                    <a:pt x="37" y="441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0"/>
                    <a:pt x="139" y="485"/>
                    <a:pt x="131" y="492"/>
                  </a:cubicBezTo>
                  <a:cubicBezTo>
                    <a:pt x="117" y="514"/>
                    <a:pt x="110" y="535"/>
                    <a:pt x="102" y="565"/>
                  </a:cubicBezTo>
                  <a:cubicBezTo>
                    <a:pt x="102" y="586"/>
                    <a:pt x="110" y="615"/>
                    <a:pt x="131" y="630"/>
                  </a:cubicBezTo>
                  <a:cubicBezTo>
                    <a:pt x="141" y="640"/>
                    <a:pt x="156" y="644"/>
                    <a:pt x="171" y="644"/>
                  </a:cubicBezTo>
                  <a:cubicBezTo>
                    <a:pt x="190" y="644"/>
                    <a:pt x="210" y="638"/>
                    <a:pt x="226" y="630"/>
                  </a:cubicBezTo>
                  <a:cubicBezTo>
                    <a:pt x="248" y="615"/>
                    <a:pt x="269" y="594"/>
                    <a:pt x="284" y="579"/>
                  </a:cubicBezTo>
                  <a:cubicBezTo>
                    <a:pt x="291" y="586"/>
                    <a:pt x="291" y="601"/>
                    <a:pt x="291" y="608"/>
                  </a:cubicBezTo>
                  <a:cubicBezTo>
                    <a:pt x="298" y="637"/>
                    <a:pt x="306" y="659"/>
                    <a:pt x="320" y="681"/>
                  </a:cubicBezTo>
                  <a:cubicBezTo>
                    <a:pt x="338" y="699"/>
                    <a:pt x="356" y="712"/>
                    <a:pt x="378" y="712"/>
                  </a:cubicBezTo>
                  <a:cubicBezTo>
                    <a:pt x="383" y="712"/>
                    <a:pt x="388" y="711"/>
                    <a:pt x="393" y="710"/>
                  </a:cubicBezTo>
                  <a:cubicBezTo>
                    <a:pt x="422" y="702"/>
                    <a:pt x="444" y="673"/>
                    <a:pt x="451" y="644"/>
                  </a:cubicBezTo>
                  <a:cubicBezTo>
                    <a:pt x="458" y="615"/>
                    <a:pt x="465" y="586"/>
                    <a:pt x="465" y="565"/>
                  </a:cubicBezTo>
                  <a:cubicBezTo>
                    <a:pt x="473" y="572"/>
                    <a:pt x="480" y="572"/>
                    <a:pt x="487" y="579"/>
                  </a:cubicBezTo>
                  <a:cubicBezTo>
                    <a:pt x="509" y="594"/>
                    <a:pt x="538" y="608"/>
                    <a:pt x="560" y="608"/>
                  </a:cubicBezTo>
                  <a:cubicBezTo>
                    <a:pt x="565" y="609"/>
                    <a:pt x="570" y="610"/>
                    <a:pt x="576" y="610"/>
                  </a:cubicBezTo>
                  <a:cubicBezTo>
                    <a:pt x="599" y="610"/>
                    <a:pt x="620" y="598"/>
                    <a:pt x="632" y="586"/>
                  </a:cubicBezTo>
                  <a:cubicBezTo>
                    <a:pt x="654" y="557"/>
                    <a:pt x="640" y="521"/>
                    <a:pt x="625" y="492"/>
                  </a:cubicBezTo>
                  <a:cubicBezTo>
                    <a:pt x="618" y="470"/>
                    <a:pt x="596" y="448"/>
                    <a:pt x="581" y="427"/>
                  </a:cubicBezTo>
                  <a:lnTo>
                    <a:pt x="596" y="427"/>
                  </a:lnTo>
                  <a:cubicBezTo>
                    <a:pt x="618" y="427"/>
                    <a:pt x="640" y="427"/>
                    <a:pt x="661" y="419"/>
                  </a:cubicBezTo>
                  <a:cubicBezTo>
                    <a:pt x="683" y="405"/>
                    <a:pt x="705" y="390"/>
                    <a:pt x="712" y="369"/>
                  </a:cubicBezTo>
                  <a:cubicBezTo>
                    <a:pt x="719" y="339"/>
                    <a:pt x="705" y="303"/>
                    <a:pt x="676" y="281"/>
                  </a:cubicBezTo>
                  <a:cubicBezTo>
                    <a:pt x="647" y="260"/>
                    <a:pt x="611" y="252"/>
                    <a:pt x="567" y="245"/>
                  </a:cubicBezTo>
                  <a:cubicBezTo>
                    <a:pt x="574" y="245"/>
                    <a:pt x="574" y="238"/>
                    <a:pt x="574" y="238"/>
                  </a:cubicBezTo>
                  <a:cubicBezTo>
                    <a:pt x="589" y="223"/>
                    <a:pt x="603" y="202"/>
                    <a:pt x="618" y="180"/>
                  </a:cubicBezTo>
                  <a:cubicBezTo>
                    <a:pt x="625" y="165"/>
                    <a:pt x="625" y="136"/>
                    <a:pt x="618" y="114"/>
                  </a:cubicBezTo>
                  <a:cubicBezTo>
                    <a:pt x="606" y="90"/>
                    <a:pt x="574" y="76"/>
                    <a:pt x="547" y="76"/>
                  </a:cubicBezTo>
                  <a:cubicBezTo>
                    <a:pt x="541" y="76"/>
                    <a:pt x="536" y="77"/>
                    <a:pt x="531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14"/>
                  </a:cubicBezTo>
                  <a:cubicBezTo>
                    <a:pt x="429" y="93"/>
                    <a:pt x="422" y="71"/>
                    <a:pt x="415" y="49"/>
                  </a:cubicBezTo>
                  <a:cubicBezTo>
                    <a:pt x="407" y="27"/>
                    <a:pt x="393" y="13"/>
                    <a:pt x="371" y="6"/>
                  </a:cubicBezTo>
                  <a:cubicBezTo>
                    <a:pt x="365" y="2"/>
                    <a:pt x="358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67"/>
            <p:cNvSpPr/>
            <p:nvPr/>
          </p:nvSpPr>
          <p:spPr>
            <a:xfrm>
              <a:off x="3215778" y="2093191"/>
              <a:ext cx="13531" cy="11723"/>
            </a:xfrm>
            <a:custGeom>
              <a:rect b="b" l="l" r="r" t="t"/>
              <a:pathLst>
                <a:path extrusionOk="0" h="214" w="247">
                  <a:moveTo>
                    <a:pt x="130" y="0"/>
                  </a:moveTo>
                  <a:cubicBezTo>
                    <a:pt x="99" y="0"/>
                    <a:pt x="69" y="15"/>
                    <a:pt x="44" y="45"/>
                  </a:cubicBezTo>
                  <a:cubicBezTo>
                    <a:pt x="0" y="88"/>
                    <a:pt x="15" y="154"/>
                    <a:pt x="58" y="190"/>
                  </a:cubicBezTo>
                  <a:cubicBezTo>
                    <a:pt x="80" y="206"/>
                    <a:pt x="105" y="213"/>
                    <a:pt x="129" y="213"/>
                  </a:cubicBezTo>
                  <a:cubicBezTo>
                    <a:pt x="160" y="213"/>
                    <a:pt x="190" y="200"/>
                    <a:pt x="211" y="176"/>
                  </a:cubicBezTo>
                  <a:cubicBezTo>
                    <a:pt x="247" y="125"/>
                    <a:pt x="232" y="59"/>
                    <a:pt x="196" y="23"/>
                  </a:cubicBezTo>
                  <a:cubicBezTo>
                    <a:pt x="175" y="8"/>
                    <a:pt x="152" y="0"/>
                    <a:pt x="130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67"/>
            <p:cNvSpPr/>
            <p:nvPr/>
          </p:nvSpPr>
          <p:spPr>
            <a:xfrm>
              <a:off x="3178317" y="2150005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4" y="0"/>
                  </a:moveTo>
                  <a:cubicBezTo>
                    <a:pt x="326" y="0"/>
                    <a:pt x="301" y="19"/>
                    <a:pt x="284" y="41"/>
                  </a:cubicBezTo>
                  <a:cubicBezTo>
                    <a:pt x="269" y="70"/>
                    <a:pt x="255" y="107"/>
                    <a:pt x="255" y="150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1"/>
                    <a:pt x="211" y="107"/>
                    <a:pt x="189" y="99"/>
                  </a:cubicBezTo>
                  <a:cubicBezTo>
                    <a:pt x="178" y="96"/>
                    <a:pt x="167" y="94"/>
                    <a:pt x="157" y="94"/>
                  </a:cubicBezTo>
                  <a:cubicBezTo>
                    <a:pt x="146" y="94"/>
                    <a:pt x="135" y="96"/>
                    <a:pt x="124" y="99"/>
                  </a:cubicBezTo>
                  <a:cubicBezTo>
                    <a:pt x="88" y="114"/>
                    <a:pt x="80" y="157"/>
                    <a:pt x="88" y="186"/>
                  </a:cubicBezTo>
                  <a:cubicBezTo>
                    <a:pt x="95" y="223"/>
                    <a:pt x="109" y="259"/>
                    <a:pt x="138" y="288"/>
                  </a:cubicBezTo>
                  <a:cubicBezTo>
                    <a:pt x="124" y="288"/>
                    <a:pt x="117" y="295"/>
                    <a:pt x="109" y="295"/>
                  </a:cubicBezTo>
                  <a:cubicBezTo>
                    <a:pt x="88" y="303"/>
                    <a:pt x="59" y="310"/>
                    <a:pt x="37" y="324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15" y="426"/>
                    <a:pt x="44" y="448"/>
                    <a:pt x="80" y="455"/>
                  </a:cubicBezTo>
                  <a:cubicBezTo>
                    <a:pt x="102" y="462"/>
                    <a:pt x="131" y="462"/>
                    <a:pt x="153" y="462"/>
                  </a:cubicBezTo>
                  <a:cubicBezTo>
                    <a:pt x="153" y="477"/>
                    <a:pt x="146" y="484"/>
                    <a:pt x="138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17" y="615"/>
                    <a:pt x="138" y="637"/>
                  </a:cubicBezTo>
                  <a:cubicBezTo>
                    <a:pt x="147" y="642"/>
                    <a:pt x="157" y="644"/>
                    <a:pt x="168" y="644"/>
                  </a:cubicBezTo>
                  <a:cubicBezTo>
                    <a:pt x="187" y="644"/>
                    <a:pt x="208" y="638"/>
                    <a:pt x="225" y="629"/>
                  </a:cubicBezTo>
                  <a:cubicBezTo>
                    <a:pt x="247" y="615"/>
                    <a:pt x="269" y="600"/>
                    <a:pt x="291" y="579"/>
                  </a:cubicBezTo>
                  <a:cubicBezTo>
                    <a:pt x="291" y="593"/>
                    <a:pt x="298" y="600"/>
                    <a:pt x="298" y="615"/>
                  </a:cubicBezTo>
                  <a:cubicBezTo>
                    <a:pt x="305" y="637"/>
                    <a:pt x="313" y="666"/>
                    <a:pt x="327" y="680"/>
                  </a:cubicBezTo>
                  <a:cubicBezTo>
                    <a:pt x="342" y="702"/>
                    <a:pt x="371" y="716"/>
                    <a:pt x="392" y="716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80" y="571"/>
                    <a:pt x="487" y="579"/>
                    <a:pt x="494" y="586"/>
                  </a:cubicBezTo>
                  <a:cubicBezTo>
                    <a:pt x="516" y="593"/>
                    <a:pt x="538" y="608"/>
                    <a:pt x="567" y="615"/>
                  </a:cubicBezTo>
                  <a:cubicBezTo>
                    <a:pt x="596" y="615"/>
                    <a:pt x="617" y="608"/>
                    <a:pt x="639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7" y="470"/>
                    <a:pt x="603" y="448"/>
                    <a:pt x="581" y="433"/>
                  </a:cubicBezTo>
                  <a:lnTo>
                    <a:pt x="603" y="433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90" y="412"/>
                    <a:pt x="712" y="397"/>
                    <a:pt x="719" y="375"/>
                  </a:cubicBezTo>
                  <a:cubicBezTo>
                    <a:pt x="726" y="339"/>
                    <a:pt x="712" y="303"/>
                    <a:pt x="683" y="281"/>
                  </a:cubicBezTo>
                  <a:cubicBezTo>
                    <a:pt x="654" y="266"/>
                    <a:pt x="610" y="252"/>
                    <a:pt x="574" y="252"/>
                  </a:cubicBezTo>
                  <a:cubicBezTo>
                    <a:pt x="574" y="245"/>
                    <a:pt x="581" y="245"/>
                    <a:pt x="581" y="237"/>
                  </a:cubicBezTo>
                  <a:cubicBezTo>
                    <a:pt x="596" y="223"/>
                    <a:pt x="610" y="208"/>
                    <a:pt x="617" y="186"/>
                  </a:cubicBezTo>
                  <a:cubicBezTo>
                    <a:pt x="632" y="165"/>
                    <a:pt x="632" y="143"/>
                    <a:pt x="625" y="121"/>
                  </a:cubicBezTo>
                  <a:cubicBezTo>
                    <a:pt x="614" y="93"/>
                    <a:pt x="585" y="82"/>
                    <a:pt x="556" y="82"/>
                  </a:cubicBezTo>
                  <a:cubicBezTo>
                    <a:pt x="547" y="82"/>
                    <a:pt x="539" y="83"/>
                    <a:pt x="530" y="85"/>
                  </a:cubicBezTo>
                  <a:cubicBezTo>
                    <a:pt x="494" y="85"/>
                    <a:pt x="465" y="107"/>
                    <a:pt x="436" y="128"/>
                  </a:cubicBezTo>
                  <a:cubicBezTo>
                    <a:pt x="436" y="128"/>
                    <a:pt x="436" y="121"/>
                    <a:pt x="436" y="121"/>
                  </a:cubicBezTo>
                  <a:cubicBezTo>
                    <a:pt x="429" y="99"/>
                    <a:pt x="429" y="78"/>
                    <a:pt x="421" y="56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67"/>
            <p:cNvSpPr/>
            <p:nvPr/>
          </p:nvSpPr>
          <p:spPr>
            <a:xfrm>
              <a:off x="3191409" y="2163919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27" y="1"/>
                  </a:moveTo>
                  <a:cubicBezTo>
                    <a:pt x="97" y="1"/>
                    <a:pt x="66" y="16"/>
                    <a:pt x="45" y="41"/>
                  </a:cubicBezTo>
                  <a:cubicBezTo>
                    <a:pt x="1" y="85"/>
                    <a:pt x="16" y="150"/>
                    <a:pt x="59" y="194"/>
                  </a:cubicBezTo>
                  <a:cubicBezTo>
                    <a:pt x="76" y="208"/>
                    <a:pt x="96" y="214"/>
                    <a:pt x="117" y="214"/>
                  </a:cubicBezTo>
                  <a:cubicBezTo>
                    <a:pt x="150" y="214"/>
                    <a:pt x="185" y="199"/>
                    <a:pt x="212" y="172"/>
                  </a:cubicBezTo>
                  <a:cubicBezTo>
                    <a:pt x="248" y="128"/>
                    <a:pt x="233" y="63"/>
                    <a:pt x="190" y="27"/>
                  </a:cubicBezTo>
                  <a:cubicBezTo>
                    <a:pt x="172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67"/>
            <p:cNvSpPr/>
            <p:nvPr/>
          </p:nvSpPr>
          <p:spPr>
            <a:xfrm>
              <a:off x="3176728" y="2230478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59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2" y="68"/>
                    <a:pt x="254" y="111"/>
                    <a:pt x="247" y="148"/>
                  </a:cubicBezTo>
                  <a:cubicBezTo>
                    <a:pt x="247" y="148"/>
                    <a:pt x="240" y="140"/>
                    <a:pt x="240" y="140"/>
                  </a:cubicBezTo>
                  <a:cubicBezTo>
                    <a:pt x="225" y="126"/>
                    <a:pt x="204" y="111"/>
                    <a:pt x="182" y="104"/>
                  </a:cubicBezTo>
                  <a:cubicBezTo>
                    <a:pt x="173" y="96"/>
                    <a:pt x="160" y="92"/>
                    <a:pt x="146" y="92"/>
                  </a:cubicBezTo>
                  <a:cubicBezTo>
                    <a:pt x="136" y="92"/>
                    <a:pt x="126" y="94"/>
                    <a:pt x="117" y="97"/>
                  </a:cubicBezTo>
                  <a:cubicBezTo>
                    <a:pt x="88" y="111"/>
                    <a:pt x="73" y="155"/>
                    <a:pt x="80" y="191"/>
                  </a:cubicBezTo>
                  <a:cubicBezTo>
                    <a:pt x="88" y="227"/>
                    <a:pt x="109" y="257"/>
                    <a:pt x="131" y="293"/>
                  </a:cubicBezTo>
                  <a:lnTo>
                    <a:pt x="109" y="293"/>
                  </a:lnTo>
                  <a:cubicBezTo>
                    <a:pt x="80" y="300"/>
                    <a:pt x="58" y="307"/>
                    <a:pt x="37" y="322"/>
                  </a:cubicBezTo>
                  <a:cubicBezTo>
                    <a:pt x="15" y="344"/>
                    <a:pt x="0" y="365"/>
                    <a:pt x="8" y="394"/>
                  </a:cubicBezTo>
                  <a:cubicBezTo>
                    <a:pt x="15" y="424"/>
                    <a:pt x="44" y="445"/>
                    <a:pt x="73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46" y="474"/>
                    <a:pt x="138" y="482"/>
                    <a:pt x="138" y="489"/>
                  </a:cubicBezTo>
                  <a:cubicBezTo>
                    <a:pt x="124" y="511"/>
                    <a:pt x="109" y="540"/>
                    <a:pt x="109" y="561"/>
                  </a:cubicBezTo>
                  <a:cubicBezTo>
                    <a:pt x="102" y="590"/>
                    <a:pt x="109" y="620"/>
                    <a:pt x="131" y="634"/>
                  </a:cubicBezTo>
                  <a:cubicBezTo>
                    <a:pt x="142" y="642"/>
                    <a:pt x="153" y="645"/>
                    <a:pt x="165" y="645"/>
                  </a:cubicBezTo>
                  <a:cubicBezTo>
                    <a:pt x="186" y="645"/>
                    <a:pt x="207" y="636"/>
                    <a:pt x="225" y="627"/>
                  </a:cubicBezTo>
                  <a:cubicBezTo>
                    <a:pt x="247" y="620"/>
                    <a:pt x="269" y="598"/>
                    <a:pt x="291" y="583"/>
                  </a:cubicBezTo>
                  <a:cubicBezTo>
                    <a:pt x="291" y="590"/>
                    <a:pt x="291" y="605"/>
                    <a:pt x="298" y="612"/>
                  </a:cubicBezTo>
                  <a:cubicBezTo>
                    <a:pt x="298" y="634"/>
                    <a:pt x="313" y="663"/>
                    <a:pt x="327" y="685"/>
                  </a:cubicBezTo>
                  <a:cubicBezTo>
                    <a:pt x="339" y="703"/>
                    <a:pt x="361" y="716"/>
                    <a:pt x="380" y="716"/>
                  </a:cubicBezTo>
                  <a:cubicBezTo>
                    <a:pt x="384" y="716"/>
                    <a:pt x="389" y="715"/>
                    <a:pt x="392" y="714"/>
                  </a:cubicBezTo>
                  <a:cubicBezTo>
                    <a:pt x="429" y="707"/>
                    <a:pt x="450" y="678"/>
                    <a:pt x="458" y="641"/>
                  </a:cubicBezTo>
                  <a:cubicBezTo>
                    <a:pt x="465" y="620"/>
                    <a:pt x="465" y="590"/>
                    <a:pt x="465" y="569"/>
                  </a:cubicBezTo>
                  <a:cubicBezTo>
                    <a:pt x="472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54" y="561"/>
                    <a:pt x="646" y="525"/>
                    <a:pt x="632" y="496"/>
                  </a:cubicBezTo>
                  <a:cubicBezTo>
                    <a:pt x="617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6" y="424"/>
                    <a:pt x="668" y="416"/>
                  </a:cubicBezTo>
                  <a:cubicBezTo>
                    <a:pt x="690" y="409"/>
                    <a:pt x="705" y="394"/>
                    <a:pt x="712" y="373"/>
                  </a:cubicBezTo>
                  <a:cubicBezTo>
                    <a:pt x="726" y="344"/>
                    <a:pt x="705" y="307"/>
                    <a:pt x="676" y="286"/>
                  </a:cubicBezTo>
                  <a:cubicBezTo>
                    <a:pt x="646" y="264"/>
                    <a:pt x="610" y="257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6" y="220"/>
                    <a:pt x="610" y="206"/>
                    <a:pt x="617" y="184"/>
                  </a:cubicBezTo>
                  <a:cubicBezTo>
                    <a:pt x="625" y="162"/>
                    <a:pt x="632" y="140"/>
                    <a:pt x="617" y="119"/>
                  </a:cubicBezTo>
                  <a:cubicBezTo>
                    <a:pt x="605" y="95"/>
                    <a:pt x="578" y="80"/>
                    <a:pt x="549" y="80"/>
                  </a:cubicBezTo>
                  <a:cubicBezTo>
                    <a:pt x="543" y="80"/>
                    <a:pt x="537" y="81"/>
                    <a:pt x="530" y="82"/>
                  </a:cubicBezTo>
                  <a:cubicBezTo>
                    <a:pt x="494" y="90"/>
                    <a:pt x="465" y="104"/>
                    <a:pt x="429" y="133"/>
                  </a:cubicBezTo>
                  <a:cubicBezTo>
                    <a:pt x="429" y="126"/>
                    <a:pt x="429" y="126"/>
                    <a:pt x="429" y="119"/>
                  </a:cubicBezTo>
                  <a:cubicBezTo>
                    <a:pt x="429" y="97"/>
                    <a:pt x="429" y="75"/>
                    <a:pt x="421" y="53"/>
                  </a:cubicBezTo>
                  <a:cubicBezTo>
                    <a:pt x="407" y="31"/>
                    <a:pt x="392" y="10"/>
                    <a:pt x="378" y="2"/>
                  </a:cubicBezTo>
                  <a:cubicBezTo>
                    <a:pt x="372" y="1"/>
                    <a:pt x="365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67"/>
            <p:cNvSpPr/>
            <p:nvPr/>
          </p:nvSpPr>
          <p:spPr>
            <a:xfrm>
              <a:off x="3189821" y="2244283"/>
              <a:ext cx="13202" cy="11832"/>
            </a:xfrm>
            <a:custGeom>
              <a:rect b="b" l="l" r="r" t="t"/>
              <a:pathLst>
                <a:path extrusionOk="0" h="216" w="241">
                  <a:moveTo>
                    <a:pt x="127" y="0"/>
                  </a:moveTo>
                  <a:cubicBezTo>
                    <a:pt x="95" y="0"/>
                    <a:pt x="63" y="16"/>
                    <a:pt x="37" y="41"/>
                  </a:cubicBezTo>
                  <a:cubicBezTo>
                    <a:pt x="1" y="84"/>
                    <a:pt x="8" y="157"/>
                    <a:pt x="59" y="193"/>
                  </a:cubicBezTo>
                  <a:cubicBezTo>
                    <a:pt x="77" y="208"/>
                    <a:pt x="99" y="216"/>
                    <a:pt x="121" y="216"/>
                  </a:cubicBezTo>
                  <a:cubicBezTo>
                    <a:pt x="152" y="216"/>
                    <a:pt x="183" y="201"/>
                    <a:pt x="204" y="172"/>
                  </a:cubicBezTo>
                  <a:cubicBezTo>
                    <a:pt x="241" y="128"/>
                    <a:pt x="233" y="63"/>
                    <a:pt x="190" y="26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67"/>
            <p:cNvSpPr/>
            <p:nvPr/>
          </p:nvSpPr>
          <p:spPr>
            <a:xfrm>
              <a:off x="3139529" y="2193179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6" y="1"/>
                    <a:pt x="300" y="19"/>
                    <a:pt x="283" y="42"/>
                  </a:cubicBezTo>
                  <a:cubicBezTo>
                    <a:pt x="262" y="71"/>
                    <a:pt x="254" y="107"/>
                    <a:pt x="254" y="143"/>
                  </a:cubicBezTo>
                  <a:cubicBezTo>
                    <a:pt x="247" y="143"/>
                    <a:pt x="247" y="136"/>
                    <a:pt x="240" y="136"/>
                  </a:cubicBezTo>
                  <a:cubicBezTo>
                    <a:pt x="225" y="122"/>
                    <a:pt x="211" y="107"/>
                    <a:pt x="189" y="100"/>
                  </a:cubicBezTo>
                  <a:cubicBezTo>
                    <a:pt x="176" y="96"/>
                    <a:pt x="161" y="91"/>
                    <a:pt x="148" y="91"/>
                  </a:cubicBezTo>
                  <a:cubicBezTo>
                    <a:pt x="139" y="91"/>
                    <a:pt x="130" y="94"/>
                    <a:pt x="124" y="100"/>
                  </a:cubicBezTo>
                  <a:cubicBezTo>
                    <a:pt x="87" y="114"/>
                    <a:pt x="73" y="151"/>
                    <a:pt x="80" y="187"/>
                  </a:cubicBezTo>
                  <a:cubicBezTo>
                    <a:pt x="87" y="223"/>
                    <a:pt x="109" y="260"/>
                    <a:pt x="138" y="289"/>
                  </a:cubicBezTo>
                  <a:cubicBezTo>
                    <a:pt x="124" y="289"/>
                    <a:pt x="116" y="289"/>
                    <a:pt x="109" y="296"/>
                  </a:cubicBezTo>
                  <a:cubicBezTo>
                    <a:pt x="80" y="296"/>
                    <a:pt x="58" y="303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15" y="419"/>
                    <a:pt x="44" y="441"/>
                    <a:pt x="73" y="456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5" y="470"/>
                    <a:pt x="145" y="485"/>
                    <a:pt x="138" y="492"/>
                  </a:cubicBezTo>
                  <a:cubicBezTo>
                    <a:pt x="124" y="514"/>
                    <a:pt x="109" y="535"/>
                    <a:pt x="109" y="564"/>
                  </a:cubicBezTo>
                  <a:cubicBezTo>
                    <a:pt x="102" y="586"/>
                    <a:pt x="116" y="615"/>
                    <a:pt x="131" y="630"/>
                  </a:cubicBezTo>
                  <a:cubicBezTo>
                    <a:pt x="144" y="640"/>
                    <a:pt x="159" y="644"/>
                    <a:pt x="173" y="644"/>
                  </a:cubicBezTo>
                  <a:cubicBezTo>
                    <a:pt x="191" y="644"/>
                    <a:pt x="209" y="638"/>
                    <a:pt x="225" y="630"/>
                  </a:cubicBezTo>
                  <a:cubicBezTo>
                    <a:pt x="247" y="615"/>
                    <a:pt x="269" y="593"/>
                    <a:pt x="291" y="579"/>
                  </a:cubicBezTo>
                  <a:cubicBezTo>
                    <a:pt x="291" y="586"/>
                    <a:pt x="291" y="601"/>
                    <a:pt x="298" y="608"/>
                  </a:cubicBezTo>
                  <a:cubicBezTo>
                    <a:pt x="305" y="637"/>
                    <a:pt x="312" y="659"/>
                    <a:pt x="327" y="681"/>
                  </a:cubicBezTo>
                  <a:cubicBezTo>
                    <a:pt x="339" y="699"/>
                    <a:pt x="361" y="712"/>
                    <a:pt x="380" y="712"/>
                  </a:cubicBezTo>
                  <a:cubicBezTo>
                    <a:pt x="384" y="712"/>
                    <a:pt x="388" y="711"/>
                    <a:pt x="392" y="710"/>
                  </a:cubicBezTo>
                  <a:cubicBezTo>
                    <a:pt x="429" y="702"/>
                    <a:pt x="450" y="673"/>
                    <a:pt x="458" y="644"/>
                  </a:cubicBezTo>
                  <a:cubicBezTo>
                    <a:pt x="465" y="615"/>
                    <a:pt x="465" y="586"/>
                    <a:pt x="465" y="564"/>
                  </a:cubicBezTo>
                  <a:cubicBezTo>
                    <a:pt x="479" y="572"/>
                    <a:pt x="487" y="572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1" y="609"/>
                    <a:pt x="575" y="610"/>
                    <a:pt x="579" y="610"/>
                  </a:cubicBezTo>
                  <a:cubicBezTo>
                    <a:pt x="598" y="610"/>
                    <a:pt x="620" y="598"/>
                    <a:pt x="632" y="586"/>
                  </a:cubicBezTo>
                  <a:cubicBezTo>
                    <a:pt x="654" y="557"/>
                    <a:pt x="646" y="521"/>
                    <a:pt x="632" y="492"/>
                  </a:cubicBezTo>
                  <a:cubicBezTo>
                    <a:pt x="617" y="470"/>
                    <a:pt x="603" y="448"/>
                    <a:pt x="581" y="426"/>
                  </a:cubicBezTo>
                  <a:lnTo>
                    <a:pt x="603" y="426"/>
                  </a:lnTo>
                  <a:cubicBezTo>
                    <a:pt x="625" y="426"/>
                    <a:pt x="646" y="426"/>
                    <a:pt x="668" y="419"/>
                  </a:cubicBezTo>
                  <a:cubicBezTo>
                    <a:pt x="690" y="405"/>
                    <a:pt x="704" y="390"/>
                    <a:pt x="712" y="368"/>
                  </a:cubicBezTo>
                  <a:cubicBezTo>
                    <a:pt x="726" y="339"/>
                    <a:pt x="704" y="303"/>
                    <a:pt x="675" y="281"/>
                  </a:cubicBezTo>
                  <a:cubicBezTo>
                    <a:pt x="646" y="260"/>
                    <a:pt x="610" y="252"/>
                    <a:pt x="574" y="245"/>
                  </a:cubicBezTo>
                  <a:cubicBezTo>
                    <a:pt x="574" y="245"/>
                    <a:pt x="581" y="238"/>
                    <a:pt x="581" y="238"/>
                  </a:cubicBezTo>
                  <a:cubicBezTo>
                    <a:pt x="596" y="223"/>
                    <a:pt x="610" y="201"/>
                    <a:pt x="617" y="180"/>
                  </a:cubicBezTo>
                  <a:cubicBezTo>
                    <a:pt x="632" y="165"/>
                    <a:pt x="632" y="136"/>
                    <a:pt x="625" y="114"/>
                  </a:cubicBezTo>
                  <a:cubicBezTo>
                    <a:pt x="607" y="90"/>
                    <a:pt x="579" y="76"/>
                    <a:pt x="549" y="76"/>
                  </a:cubicBezTo>
                  <a:cubicBezTo>
                    <a:pt x="543" y="76"/>
                    <a:pt x="536" y="77"/>
                    <a:pt x="530" y="78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2"/>
                    <a:pt x="429" y="114"/>
                  </a:cubicBezTo>
                  <a:cubicBezTo>
                    <a:pt x="429" y="93"/>
                    <a:pt x="429" y="71"/>
                    <a:pt x="421" y="49"/>
                  </a:cubicBezTo>
                  <a:cubicBezTo>
                    <a:pt x="414" y="27"/>
                    <a:pt x="400" y="13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67"/>
            <p:cNvSpPr/>
            <p:nvPr/>
          </p:nvSpPr>
          <p:spPr>
            <a:xfrm>
              <a:off x="3152622" y="2206929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7" y="0"/>
                  </a:moveTo>
                  <a:cubicBezTo>
                    <a:pt x="97" y="0"/>
                    <a:pt x="66" y="15"/>
                    <a:pt x="44" y="45"/>
                  </a:cubicBezTo>
                  <a:cubicBezTo>
                    <a:pt x="1" y="88"/>
                    <a:pt x="15" y="154"/>
                    <a:pt x="59" y="190"/>
                  </a:cubicBezTo>
                  <a:cubicBezTo>
                    <a:pt x="78" y="206"/>
                    <a:pt x="101" y="213"/>
                    <a:pt x="124" y="213"/>
                  </a:cubicBezTo>
                  <a:cubicBezTo>
                    <a:pt x="154" y="213"/>
                    <a:pt x="184" y="200"/>
                    <a:pt x="204" y="175"/>
                  </a:cubicBezTo>
                  <a:cubicBezTo>
                    <a:pt x="248" y="125"/>
                    <a:pt x="233" y="59"/>
                    <a:pt x="190" y="23"/>
                  </a:cubicBezTo>
                  <a:cubicBezTo>
                    <a:pt x="171" y="8"/>
                    <a:pt x="150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67"/>
            <p:cNvSpPr/>
            <p:nvPr/>
          </p:nvSpPr>
          <p:spPr>
            <a:xfrm>
              <a:off x="3178317" y="2150005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4" y="0"/>
                  </a:moveTo>
                  <a:cubicBezTo>
                    <a:pt x="326" y="0"/>
                    <a:pt x="301" y="19"/>
                    <a:pt x="284" y="41"/>
                  </a:cubicBezTo>
                  <a:cubicBezTo>
                    <a:pt x="269" y="70"/>
                    <a:pt x="255" y="107"/>
                    <a:pt x="255" y="150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1"/>
                    <a:pt x="211" y="107"/>
                    <a:pt x="189" y="99"/>
                  </a:cubicBezTo>
                  <a:cubicBezTo>
                    <a:pt x="178" y="96"/>
                    <a:pt x="167" y="94"/>
                    <a:pt x="157" y="94"/>
                  </a:cubicBezTo>
                  <a:cubicBezTo>
                    <a:pt x="146" y="94"/>
                    <a:pt x="135" y="96"/>
                    <a:pt x="124" y="99"/>
                  </a:cubicBezTo>
                  <a:cubicBezTo>
                    <a:pt x="88" y="114"/>
                    <a:pt x="80" y="157"/>
                    <a:pt x="88" y="186"/>
                  </a:cubicBezTo>
                  <a:cubicBezTo>
                    <a:pt x="95" y="223"/>
                    <a:pt x="109" y="259"/>
                    <a:pt x="138" y="288"/>
                  </a:cubicBezTo>
                  <a:cubicBezTo>
                    <a:pt x="124" y="288"/>
                    <a:pt x="117" y="295"/>
                    <a:pt x="109" y="295"/>
                  </a:cubicBezTo>
                  <a:cubicBezTo>
                    <a:pt x="88" y="303"/>
                    <a:pt x="59" y="310"/>
                    <a:pt x="37" y="324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15" y="426"/>
                    <a:pt x="44" y="448"/>
                    <a:pt x="80" y="455"/>
                  </a:cubicBezTo>
                  <a:cubicBezTo>
                    <a:pt x="102" y="462"/>
                    <a:pt x="131" y="462"/>
                    <a:pt x="153" y="462"/>
                  </a:cubicBezTo>
                  <a:cubicBezTo>
                    <a:pt x="153" y="477"/>
                    <a:pt x="146" y="484"/>
                    <a:pt x="138" y="491"/>
                  </a:cubicBezTo>
                  <a:cubicBezTo>
                    <a:pt x="124" y="513"/>
                    <a:pt x="117" y="535"/>
                    <a:pt x="109" y="564"/>
                  </a:cubicBezTo>
                  <a:cubicBezTo>
                    <a:pt x="102" y="593"/>
                    <a:pt x="117" y="615"/>
                    <a:pt x="138" y="637"/>
                  </a:cubicBezTo>
                  <a:cubicBezTo>
                    <a:pt x="147" y="642"/>
                    <a:pt x="157" y="644"/>
                    <a:pt x="168" y="644"/>
                  </a:cubicBezTo>
                  <a:cubicBezTo>
                    <a:pt x="187" y="644"/>
                    <a:pt x="208" y="638"/>
                    <a:pt x="225" y="629"/>
                  </a:cubicBezTo>
                  <a:cubicBezTo>
                    <a:pt x="247" y="615"/>
                    <a:pt x="269" y="600"/>
                    <a:pt x="291" y="579"/>
                  </a:cubicBezTo>
                  <a:cubicBezTo>
                    <a:pt x="291" y="593"/>
                    <a:pt x="298" y="600"/>
                    <a:pt x="298" y="615"/>
                  </a:cubicBezTo>
                  <a:cubicBezTo>
                    <a:pt x="305" y="637"/>
                    <a:pt x="313" y="666"/>
                    <a:pt x="327" y="680"/>
                  </a:cubicBezTo>
                  <a:cubicBezTo>
                    <a:pt x="342" y="702"/>
                    <a:pt x="371" y="716"/>
                    <a:pt x="392" y="716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80" y="571"/>
                    <a:pt x="487" y="579"/>
                    <a:pt x="494" y="586"/>
                  </a:cubicBezTo>
                  <a:cubicBezTo>
                    <a:pt x="516" y="593"/>
                    <a:pt x="538" y="608"/>
                    <a:pt x="567" y="615"/>
                  </a:cubicBezTo>
                  <a:cubicBezTo>
                    <a:pt x="596" y="615"/>
                    <a:pt x="617" y="608"/>
                    <a:pt x="639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7" y="470"/>
                    <a:pt x="603" y="448"/>
                    <a:pt x="581" y="433"/>
                  </a:cubicBezTo>
                  <a:lnTo>
                    <a:pt x="603" y="433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90" y="412"/>
                    <a:pt x="712" y="397"/>
                    <a:pt x="719" y="375"/>
                  </a:cubicBezTo>
                  <a:cubicBezTo>
                    <a:pt x="726" y="339"/>
                    <a:pt x="712" y="303"/>
                    <a:pt x="683" y="281"/>
                  </a:cubicBezTo>
                  <a:cubicBezTo>
                    <a:pt x="654" y="266"/>
                    <a:pt x="610" y="252"/>
                    <a:pt x="574" y="252"/>
                  </a:cubicBezTo>
                  <a:cubicBezTo>
                    <a:pt x="574" y="245"/>
                    <a:pt x="581" y="245"/>
                    <a:pt x="581" y="237"/>
                  </a:cubicBezTo>
                  <a:cubicBezTo>
                    <a:pt x="596" y="223"/>
                    <a:pt x="610" y="208"/>
                    <a:pt x="617" y="186"/>
                  </a:cubicBezTo>
                  <a:cubicBezTo>
                    <a:pt x="632" y="165"/>
                    <a:pt x="632" y="143"/>
                    <a:pt x="625" y="121"/>
                  </a:cubicBezTo>
                  <a:cubicBezTo>
                    <a:pt x="614" y="93"/>
                    <a:pt x="585" y="82"/>
                    <a:pt x="556" y="82"/>
                  </a:cubicBezTo>
                  <a:cubicBezTo>
                    <a:pt x="547" y="82"/>
                    <a:pt x="539" y="83"/>
                    <a:pt x="530" y="85"/>
                  </a:cubicBezTo>
                  <a:cubicBezTo>
                    <a:pt x="494" y="85"/>
                    <a:pt x="465" y="107"/>
                    <a:pt x="436" y="128"/>
                  </a:cubicBezTo>
                  <a:cubicBezTo>
                    <a:pt x="436" y="128"/>
                    <a:pt x="436" y="121"/>
                    <a:pt x="436" y="121"/>
                  </a:cubicBezTo>
                  <a:cubicBezTo>
                    <a:pt x="429" y="99"/>
                    <a:pt x="429" y="78"/>
                    <a:pt x="421" y="56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67"/>
            <p:cNvSpPr/>
            <p:nvPr/>
          </p:nvSpPr>
          <p:spPr>
            <a:xfrm>
              <a:off x="3191409" y="2163919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27" y="1"/>
                  </a:moveTo>
                  <a:cubicBezTo>
                    <a:pt x="97" y="1"/>
                    <a:pt x="66" y="16"/>
                    <a:pt x="45" y="41"/>
                  </a:cubicBezTo>
                  <a:cubicBezTo>
                    <a:pt x="1" y="85"/>
                    <a:pt x="16" y="150"/>
                    <a:pt x="59" y="194"/>
                  </a:cubicBezTo>
                  <a:cubicBezTo>
                    <a:pt x="76" y="208"/>
                    <a:pt x="96" y="214"/>
                    <a:pt x="117" y="214"/>
                  </a:cubicBezTo>
                  <a:cubicBezTo>
                    <a:pt x="150" y="214"/>
                    <a:pt x="185" y="199"/>
                    <a:pt x="212" y="172"/>
                  </a:cubicBezTo>
                  <a:cubicBezTo>
                    <a:pt x="248" y="128"/>
                    <a:pt x="233" y="63"/>
                    <a:pt x="190" y="27"/>
                  </a:cubicBezTo>
                  <a:cubicBezTo>
                    <a:pt x="172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67"/>
            <p:cNvSpPr/>
            <p:nvPr/>
          </p:nvSpPr>
          <p:spPr>
            <a:xfrm>
              <a:off x="3175139" y="2311061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6" y="1"/>
                    <a:pt x="300" y="19"/>
                    <a:pt x="283" y="41"/>
                  </a:cubicBezTo>
                  <a:cubicBezTo>
                    <a:pt x="262" y="70"/>
                    <a:pt x="254" y="107"/>
                    <a:pt x="247" y="143"/>
                  </a:cubicBezTo>
                  <a:cubicBezTo>
                    <a:pt x="247" y="143"/>
                    <a:pt x="240" y="136"/>
                    <a:pt x="240" y="136"/>
                  </a:cubicBezTo>
                  <a:cubicBezTo>
                    <a:pt x="225" y="121"/>
                    <a:pt x="204" y="107"/>
                    <a:pt x="182" y="100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7" y="100"/>
                  </a:cubicBezTo>
                  <a:cubicBezTo>
                    <a:pt x="87" y="114"/>
                    <a:pt x="73" y="150"/>
                    <a:pt x="80" y="187"/>
                  </a:cubicBezTo>
                  <a:cubicBezTo>
                    <a:pt x="87" y="223"/>
                    <a:pt x="109" y="259"/>
                    <a:pt x="131" y="288"/>
                  </a:cubicBezTo>
                  <a:cubicBezTo>
                    <a:pt x="124" y="288"/>
                    <a:pt x="117" y="288"/>
                    <a:pt x="109" y="296"/>
                  </a:cubicBezTo>
                  <a:cubicBezTo>
                    <a:pt x="80" y="296"/>
                    <a:pt x="51" y="303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8" y="419"/>
                    <a:pt x="44" y="441"/>
                    <a:pt x="73" y="455"/>
                  </a:cubicBezTo>
                  <a:cubicBezTo>
                    <a:pt x="102" y="463"/>
                    <a:pt x="124" y="463"/>
                    <a:pt x="153" y="463"/>
                  </a:cubicBezTo>
                  <a:cubicBezTo>
                    <a:pt x="146" y="470"/>
                    <a:pt x="138" y="484"/>
                    <a:pt x="138" y="492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4" y="639"/>
                    <a:pt x="159" y="643"/>
                    <a:pt x="173" y="643"/>
                  </a:cubicBezTo>
                  <a:cubicBezTo>
                    <a:pt x="191" y="643"/>
                    <a:pt x="209" y="637"/>
                    <a:pt x="225" y="629"/>
                  </a:cubicBezTo>
                  <a:cubicBezTo>
                    <a:pt x="247" y="615"/>
                    <a:pt x="269" y="593"/>
                    <a:pt x="291" y="579"/>
                  </a:cubicBezTo>
                  <a:cubicBezTo>
                    <a:pt x="291" y="586"/>
                    <a:pt x="291" y="600"/>
                    <a:pt x="291" y="608"/>
                  </a:cubicBezTo>
                  <a:cubicBezTo>
                    <a:pt x="298" y="637"/>
                    <a:pt x="305" y="659"/>
                    <a:pt x="327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2" y="711"/>
                    <a:pt x="387" y="711"/>
                    <a:pt x="392" y="709"/>
                  </a:cubicBezTo>
                  <a:cubicBezTo>
                    <a:pt x="421" y="702"/>
                    <a:pt x="443" y="673"/>
                    <a:pt x="458" y="644"/>
                  </a:cubicBezTo>
                  <a:cubicBezTo>
                    <a:pt x="465" y="615"/>
                    <a:pt x="465" y="586"/>
                    <a:pt x="465" y="564"/>
                  </a:cubicBezTo>
                  <a:cubicBezTo>
                    <a:pt x="472" y="571"/>
                    <a:pt x="479" y="571"/>
                    <a:pt x="494" y="579"/>
                  </a:cubicBezTo>
                  <a:cubicBezTo>
                    <a:pt x="516" y="593"/>
                    <a:pt x="538" y="608"/>
                    <a:pt x="559" y="608"/>
                  </a:cubicBezTo>
                  <a:cubicBezTo>
                    <a:pt x="565" y="609"/>
                    <a:pt x="570" y="610"/>
                    <a:pt x="575" y="610"/>
                  </a:cubicBezTo>
                  <a:cubicBezTo>
                    <a:pt x="599" y="610"/>
                    <a:pt x="620" y="598"/>
                    <a:pt x="632" y="586"/>
                  </a:cubicBezTo>
                  <a:cubicBezTo>
                    <a:pt x="654" y="557"/>
                    <a:pt x="646" y="521"/>
                    <a:pt x="632" y="492"/>
                  </a:cubicBezTo>
                  <a:cubicBezTo>
                    <a:pt x="617" y="470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7" y="426"/>
                    <a:pt x="646" y="426"/>
                    <a:pt x="661" y="419"/>
                  </a:cubicBezTo>
                  <a:cubicBezTo>
                    <a:pt x="683" y="404"/>
                    <a:pt x="705" y="390"/>
                    <a:pt x="712" y="368"/>
                  </a:cubicBezTo>
                  <a:cubicBezTo>
                    <a:pt x="726" y="339"/>
                    <a:pt x="705" y="303"/>
                    <a:pt x="675" y="281"/>
                  </a:cubicBezTo>
                  <a:cubicBezTo>
                    <a:pt x="646" y="259"/>
                    <a:pt x="610" y="252"/>
                    <a:pt x="574" y="245"/>
                  </a:cubicBezTo>
                  <a:cubicBezTo>
                    <a:pt x="574" y="245"/>
                    <a:pt x="574" y="237"/>
                    <a:pt x="581" y="237"/>
                  </a:cubicBezTo>
                  <a:cubicBezTo>
                    <a:pt x="596" y="223"/>
                    <a:pt x="610" y="201"/>
                    <a:pt x="617" y="179"/>
                  </a:cubicBezTo>
                  <a:cubicBezTo>
                    <a:pt x="625" y="165"/>
                    <a:pt x="632" y="136"/>
                    <a:pt x="617" y="114"/>
                  </a:cubicBezTo>
                  <a:cubicBezTo>
                    <a:pt x="605" y="90"/>
                    <a:pt x="578" y="76"/>
                    <a:pt x="549" y="76"/>
                  </a:cubicBezTo>
                  <a:cubicBezTo>
                    <a:pt x="543" y="76"/>
                    <a:pt x="537" y="77"/>
                    <a:pt x="530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14"/>
                  </a:cubicBezTo>
                  <a:cubicBezTo>
                    <a:pt x="429" y="92"/>
                    <a:pt x="429" y="70"/>
                    <a:pt x="414" y="49"/>
                  </a:cubicBezTo>
                  <a:cubicBezTo>
                    <a:pt x="407" y="27"/>
                    <a:pt x="392" y="12"/>
                    <a:pt x="371" y="5"/>
                  </a:cubicBezTo>
                  <a:cubicBezTo>
                    <a:pt x="364" y="2"/>
                    <a:pt x="358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67"/>
            <p:cNvSpPr/>
            <p:nvPr/>
          </p:nvSpPr>
          <p:spPr>
            <a:xfrm>
              <a:off x="3188232" y="2324811"/>
              <a:ext cx="13202" cy="11668"/>
            </a:xfrm>
            <a:custGeom>
              <a:rect b="b" l="l" r="r" t="t"/>
              <a:pathLst>
                <a:path extrusionOk="0" h="213" w="241">
                  <a:moveTo>
                    <a:pt x="127" y="0"/>
                  </a:moveTo>
                  <a:cubicBezTo>
                    <a:pt x="95" y="0"/>
                    <a:pt x="63" y="15"/>
                    <a:pt x="37" y="45"/>
                  </a:cubicBezTo>
                  <a:cubicBezTo>
                    <a:pt x="1" y="88"/>
                    <a:pt x="8" y="153"/>
                    <a:pt x="59" y="190"/>
                  </a:cubicBezTo>
                  <a:cubicBezTo>
                    <a:pt x="78" y="205"/>
                    <a:pt x="101" y="213"/>
                    <a:pt x="124" y="213"/>
                  </a:cubicBezTo>
                  <a:cubicBezTo>
                    <a:pt x="154" y="213"/>
                    <a:pt x="184" y="200"/>
                    <a:pt x="204" y="175"/>
                  </a:cubicBezTo>
                  <a:cubicBezTo>
                    <a:pt x="240" y="124"/>
                    <a:pt x="233" y="59"/>
                    <a:pt x="190" y="23"/>
                  </a:cubicBezTo>
                  <a:cubicBezTo>
                    <a:pt x="172" y="8"/>
                    <a:pt x="150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67"/>
            <p:cNvSpPr/>
            <p:nvPr/>
          </p:nvSpPr>
          <p:spPr>
            <a:xfrm>
              <a:off x="3128628" y="2271343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1" y="0"/>
                  </a:moveTo>
                  <a:cubicBezTo>
                    <a:pt x="326" y="0"/>
                    <a:pt x="300" y="19"/>
                    <a:pt x="283" y="41"/>
                  </a:cubicBezTo>
                  <a:cubicBezTo>
                    <a:pt x="262" y="70"/>
                    <a:pt x="254" y="107"/>
                    <a:pt x="247" y="150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25" y="121"/>
                    <a:pt x="204" y="107"/>
                    <a:pt x="182" y="99"/>
                  </a:cubicBezTo>
                  <a:cubicBezTo>
                    <a:pt x="171" y="96"/>
                    <a:pt x="160" y="94"/>
                    <a:pt x="149" y="94"/>
                  </a:cubicBezTo>
                  <a:cubicBezTo>
                    <a:pt x="138" y="94"/>
                    <a:pt x="127" y="96"/>
                    <a:pt x="116" y="99"/>
                  </a:cubicBezTo>
                  <a:cubicBezTo>
                    <a:pt x="87" y="114"/>
                    <a:pt x="73" y="157"/>
                    <a:pt x="80" y="186"/>
                  </a:cubicBezTo>
                  <a:cubicBezTo>
                    <a:pt x="87" y="223"/>
                    <a:pt x="109" y="259"/>
                    <a:pt x="131" y="288"/>
                  </a:cubicBezTo>
                  <a:cubicBezTo>
                    <a:pt x="124" y="288"/>
                    <a:pt x="116" y="295"/>
                    <a:pt x="109" y="295"/>
                  </a:cubicBezTo>
                  <a:cubicBezTo>
                    <a:pt x="80" y="303"/>
                    <a:pt x="58" y="310"/>
                    <a:pt x="37" y="324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5" y="477"/>
                    <a:pt x="138" y="484"/>
                    <a:pt x="138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09" y="615"/>
                    <a:pt x="131" y="636"/>
                  </a:cubicBezTo>
                  <a:cubicBezTo>
                    <a:pt x="142" y="642"/>
                    <a:pt x="154" y="644"/>
                    <a:pt x="167" y="644"/>
                  </a:cubicBezTo>
                  <a:cubicBezTo>
                    <a:pt x="187" y="644"/>
                    <a:pt x="207" y="638"/>
                    <a:pt x="225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1" y="615"/>
                  </a:cubicBezTo>
                  <a:cubicBezTo>
                    <a:pt x="298" y="636"/>
                    <a:pt x="305" y="666"/>
                    <a:pt x="327" y="680"/>
                  </a:cubicBezTo>
                  <a:cubicBezTo>
                    <a:pt x="341" y="702"/>
                    <a:pt x="370" y="716"/>
                    <a:pt x="392" y="716"/>
                  </a:cubicBezTo>
                  <a:cubicBezTo>
                    <a:pt x="421" y="709"/>
                    <a:pt x="443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72" y="571"/>
                    <a:pt x="487" y="578"/>
                    <a:pt x="494" y="586"/>
                  </a:cubicBezTo>
                  <a:cubicBezTo>
                    <a:pt x="516" y="593"/>
                    <a:pt x="537" y="607"/>
                    <a:pt x="567" y="615"/>
                  </a:cubicBezTo>
                  <a:cubicBezTo>
                    <a:pt x="588" y="615"/>
                    <a:pt x="617" y="607"/>
                    <a:pt x="632" y="586"/>
                  </a:cubicBezTo>
                  <a:cubicBezTo>
                    <a:pt x="654" y="557"/>
                    <a:pt x="646" y="520"/>
                    <a:pt x="632" y="491"/>
                  </a:cubicBezTo>
                  <a:cubicBezTo>
                    <a:pt x="617" y="470"/>
                    <a:pt x="603" y="448"/>
                    <a:pt x="581" y="433"/>
                  </a:cubicBezTo>
                  <a:lnTo>
                    <a:pt x="596" y="433"/>
                  </a:lnTo>
                  <a:cubicBezTo>
                    <a:pt x="625" y="426"/>
                    <a:pt x="646" y="426"/>
                    <a:pt x="668" y="419"/>
                  </a:cubicBezTo>
                  <a:cubicBezTo>
                    <a:pt x="683" y="411"/>
                    <a:pt x="704" y="397"/>
                    <a:pt x="712" y="375"/>
                  </a:cubicBezTo>
                  <a:cubicBezTo>
                    <a:pt x="726" y="339"/>
                    <a:pt x="704" y="303"/>
                    <a:pt x="675" y="281"/>
                  </a:cubicBezTo>
                  <a:cubicBezTo>
                    <a:pt x="646" y="266"/>
                    <a:pt x="610" y="252"/>
                    <a:pt x="574" y="252"/>
                  </a:cubicBezTo>
                  <a:cubicBezTo>
                    <a:pt x="574" y="244"/>
                    <a:pt x="574" y="244"/>
                    <a:pt x="581" y="237"/>
                  </a:cubicBezTo>
                  <a:cubicBezTo>
                    <a:pt x="596" y="223"/>
                    <a:pt x="610" y="208"/>
                    <a:pt x="617" y="186"/>
                  </a:cubicBezTo>
                  <a:cubicBezTo>
                    <a:pt x="625" y="165"/>
                    <a:pt x="632" y="143"/>
                    <a:pt x="617" y="121"/>
                  </a:cubicBezTo>
                  <a:cubicBezTo>
                    <a:pt x="606" y="93"/>
                    <a:pt x="582" y="82"/>
                    <a:pt x="554" y="82"/>
                  </a:cubicBezTo>
                  <a:cubicBezTo>
                    <a:pt x="547" y="82"/>
                    <a:pt x="538" y="83"/>
                    <a:pt x="530" y="85"/>
                  </a:cubicBezTo>
                  <a:cubicBezTo>
                    <a:pt x="494" y="85"/>
                    <a:pt x="458" y="107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9"/>
                    <a:pt x="429" y="77"/>
                    <a:pt x="421" y="56"/>
                  </a:cubicBezTo>
                  <a:cubicBezTo>
                    <a:pt x="407" y="34"/>
                    <a:pt x="392" y="12"/>
                    <a:pt x="370" y="5"/>
                  </a:cubicBezTo>
                  <a:cubicBezTo>
                    <a:pt x="364" y="2"/>
                    <a:pt x="357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67"/>
            <p:cNvSpPr/>
            <p:nvPr/>
          </p:nvSpPr>
          <p:spPr>
            <a:xfrm>
              <a:off x="3141721" y="2285148"/>
              <a:ext cx="13202" cy="11778"/>
            </a:xfrm>
            <a:custGeom>
              <a:rect b="b" l="l" r="r" t="t"/>
              <a:pathLst>
                <a:path extrusionOk="0" h="215" w="241">
                  <a:moveTo>
                    <a:pt x="131" y="1"/>
                  </a:moveTo>
                  <a:cubicBezTo>
                    <a:pt x="98" y="1"/>
                    <a:pt x="64" y="17"/>
                    <a:pt x="37" y="43"/>
                  </a:cubicBezTo>
                  <a:cubicBezTo>
                    <a:pt x="1" y="87"/>
                    <a:pt x="8" y="152"/>
                    <a:pt x="59" y="188"/>
                  </a:cubicBezTo>
                  <a:cubicBezTo>
                    <a:pt x="77" y="207"/>
                    <a:pt x="99" y="215"/>
                    <a:pt x="121" y="215"/>
                  </a:cubicBezTo>
                  <a:cubicBezTo>
                    <a:pt x="152" y="215"/>
                    <a:pt x="183" y="199"/>
                    <a:pt x="204" y="174"/>
                  </a:cubicBezTo>
                  <a:cubicBezTo>
                    <a:pt x="240" y="123"/>
                    <a:pt x="233" y="65"/>
                    <a:pt x="190" y="21"/>
                  </a:cubicBezTo>
                  <a:cubicBezTo>
                    <a:pt x="173" y="7"/>
                    <a:pt x="152" y="1"/>
                    <a:pt x="131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67"/>
            <p:cNvSpPr/>
            <p:nvPr/>
          </p:nvSpPr>
          <p:spPr>
            <a:xfrm>
              <a:off x="3176728" y="2230478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59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2" y="68"/>
                    <a:pt x="254" y="111"/>
                    <a:pt x="247" y="148"/>
                  </a:cubicBezTo>
                  <a:cubicBezTo>
                    <a:pt x="247" y="148"/>
                    <a:pt x="240" y="140"/>
                    <a:pt x="240" y="140"/>
                  </a:cubicBezTo>
                  <a:cubicBezTo>
                    <a:pt x="225" y="126"/>
                    <a:pt x="204" y="111"/>
                    <a:pt x="182" y="104"/>
                  </a:cubicBezTo>
                  <a:cubicBezTo>
                    <a:pt x="173" y="96"/>
                    <a:pt x="160" y="92"/>
                    <a:pt x="146" y="92"/>
                  </a:cubicBezTo>
                  <a:cubicBezTo>
                    <a:pt x="136" y="92"/>
                    <a:pt x="126" y="94"/>
                    <a:pt x="117" y="97"/>
                  </a:cubicBezTo>
                  <a:cubicBezTo>
                    <a:pt x="88" y="111"/>
                    <a:pt x="73" y="155"/>
                    <a:pt x="80" y="191"/>
                  </a:cubicBezTo>
                  <a:cubicBezTo>
                    <a:pt x="88" y="227"/>
                    <a:pt x="109" y="257"/>
                    <a:pt x="131" y="293"/>
                  </a:cubicBezTo>
                  <a:lnTo>
                    <a:pt x="109" y="293"/>
                  </a:lnTo>
                  <a:cubicBezTo>
                    <a:pt x="80" y="300"/>
                    <a:pt x="58" y="307"/>
                    <a:pt x="37" y="322"/>
                  </a:cubicBezTo>
                  <a:cubicBezTo>
                    <a:pt x="15" y="344"/>
                    <a:pt x="0" y="365"/>
                    <a:pt x="8" y="394"/>
                  </a:cubicBezTo>
                  <a:cubicBezTo>
                    <a:pt x="15" y="424"/>
                    <a:pt x="44" y="445"/>
                    <a:pt x="73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46" y="474"/>
                    <a:pt x="138" y="482"/>
                    <a:pt x="138" y="489"/>
                  </a:cubicBezTo>
                  <a:cubicBezTo>
                    <a:pt x="124" y="511"/>
                    <a:pt x="109" y="540"/>
                    <a:pt x="109" y="561"/>
                  </a:cubicBezTo>
                  <a:cubicBezTo>
                    <a:pt x="102" y="590"/>
                    <a:pt x="109" y="620"/>
                    <a:pt x="131" y="634"/>
                  </a:cubicBezTo>
                  <a:cubicBezTo>
                    <a:pt x="142" y="642"/>
                    <a:pt x="153" y="645"/>
                    <a:pt x="165" y="645"/>
                  </a:cubicBezTo>
                  <a:cubicBezTo>
                    <a:pt x="186" y="645"/>
                    <a:pt x="207" y="636"/>
                    <a:pt x="225" y="627"/>
                  </a:cubicBezTo>
                  <a:cubicBezTo>
                    <a:pt x="247" y="620"/>
                    <a:pt x="269" y="598"/>
                    <a:pt x="291" y="583"/>
                  </a:cubicBezTo>
                  <a:cubicBezTo>
                    <a:pt x="291" y="590"/>
                    <a:pt x="291" y="605"/>
                    <a:pt x="298" y="612"/>
                  </a:cubicBezTo>
                  <a:cubicBezTo>
                    <a:pt x="298" y="634"/>
                    <a:pt x="313" y="663"/>
                    <a:pt x="327" y="685"/>
                  </a:cubicBezTo>
                  <a:cubicBezTo>
                    <a:pt x="339" y="703"/>
                    <a:pt x="361" y="716"/>
                    <a:pt x="380" y="716"/>
                  </a:cubicBezTo>
                  <a:cubicBezTo>
                    <a:pt x="384" y="716"/>
                    <a:pt x="389" y="715"/>
                    <a:pt x="392" y="714"/>
                  </a:cubicBezTo>
                  <a:cubicBezTo>
                    <a:pt x="429" y="707"/>
                    <a:pt x="450" y="678"/>
                    <a:pt x="458" y="641"/>
                  </a:cubicBezTo>
                  <a:cubicBezTo>
                    <a:pt x="465" y="620"/>
                    <a:pt x="465" y="590"/>
                    <a:pt x="465" y="569"/>
                  </a:cubicBezTo>
                  <a:cubicBezTo>
                    <a:pt x="472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54" y="561"/>
                    <a:pt x="646" y="525"/>
                    <a:pt x="632" y="496"/>
                  </a:cubicBezTo>
                  <a:cubicBezTo>
                    <a:pt x="617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6" y="424"/>
                    <a:pt x="668" y="416"/>
                  </a:cubicBezTo>
                  <a:cubicBezTo>
                    <a:pt x="690" y="409"/>
                    <a:pt x="705" y="394"/>
                    <a:pt x="712" y="373"/>
                  </a:cubicBezTo>
                  <a:cubicBezTo>
                    <a:pt x="726" y="344"/>
                    <a:pt x="705" y="307"/>
                    <a:pt x="676" y="286"/>
                  </a:cubicBezTo>
                  <a:cubicBezTo>
                    <a:pt x="646" y="264"/>
                    <a:pt x="610" y="257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6" y="220"/>
                    <a:pt x="610" y="206"/>
                    <a:pt x="617" y="184"/>
                  </a:cubicBezTo>
                  <a:cubicBezTo>
                    <a:pt x="625" y="162"/>
                    <a:pt x="632" y="140"/>
                    <a:pt x="617" y="119"/>
                  </a:cubicBezTo>
                  <a:cubicBezTo>
                    <a:pt x="605" y="95"/>
                    <a:pt x="578" y="80"/>
                    <a:pt x="549" y="80"/>
                  </a:cubicBezTo>
                  <a:cubicBezTo>
                    <a:pt x="543" y="80"/>
                    <a:pt x="537" y="81"/>
                    <a:pt x="530" y="82"/>
                  </a:cubicBezTo>
                  <a:cubicBezTo>
                    <a:pt x="494" y="90"/>
                    <a:pt x="465" y="104"/>
                    <a:pt x="429" y="133"/>
                  </a:cubicBezTo>
                  <a:cubicBezTo>
                    <a:pt x="429" y="126"/>
                    <a:pt x="429" y="126"/>
                    <a:pt x="429" y="119"/>
                  </a:cubicBezTo>
                  <a:cubicBezTo>
                    <a:pt x="429" y="97"/>
                    <a:pt x="429" y="75"/>
                    <a:pt x="421" y="53"/>
                  </a:cubicBezTo>
                  <a:cubicBezTo>
                    <a:pt x="407" y="31"/>
                    <a:pt x="392" y="10"/>
                    <a:pt x="378" y="2"/>
                  </a:cubicBezTo>
                  <a:cubicBezTo>
                    <a:pt x="372" y="1"/>
                    <a:pt x="365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67"/>
            <p:cNvSpPr/>
            <p:nvPr/>
          </p:nvSpPr>
          <p:spPr>
            <a:xfrm>
              <a:off x="3189821" y="2244283"/>
              <a:ext cx="13202" cy="11832"/>
            </a:xfrm>
            <a:custGeom>
              <a:rect b="b" l="l" r="r" t="t"/>
              <a:pathLst>
                <a:path extrusionOk="0" h="216" w="241">
                  <a:moveTo>
                    <a:pt x="127" y="0"/>
                  </a:moveTo>
                  <a:cubicBezTo>
                    <a:pt x="95" y="0"/>
                    <a:pt x="63" y="16"/>
                    <a:pt x="37" y="41"/>
                  </a:cubicBezTo>
                  <a:cubicBezTo>
                    <a:pt x="1" y="84"/>
                    <a:pt x="8" y="157"/>
                    <a:pt x="59" y="193"/>
                  </a:cubicBezTo>
                  <a:cubicBezTo>
                    <a:pt x="77" y="208"/>
                    <a:pt x="99" y="216"/>
                    <a:pt x="121" y="216"/>
                  </a:cubicBezTo>
                  <a:cubicBezTo>
                    <a:pt x="152" y="216"/>
                    <a:pt x="183" y="201"/>
                    <a:pt x="204" y="172"/>
                  </a:cubicBezTo>
                  <a:cubicBezTo>
                    <a:pt x="241" y="128"/>
                    <a:pt x="233" y="63"/>
                    <a:pt x="190" y="26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67"/>
            <p:cNvSpPr/>
            <p:nvPr/>
          </p:nvSpPr>
          <p:spPr>
            <a:xfrm>
              <a:off x="3173551" y="2391370"/>
              <a:ext cx="39442" cy="39332"/>
            </a:xfrm>
            <a:custGeom>
              <a:rect b="b" l="l" r="r" t="t"/>
              <a:pathLst>
                <a:path extrusionOk="0" h="718" w="720">
                  <a:moveTo>
                    <a:pt x="350" y="1"/>
                  </a:moveTo>
                  <a:cubicBezTo>
                    <a:pt x="324" y="1"/>
                    <a:pt x="295" y="19"/>
                    <a:pt x="283" y="42"/>
                  </a:cubicBezTo>
                  <a:cubicBezTo>
                    <a:pt x="262" y="71"/>
                    <a:pt x="247" y="107"/>
                    <a:pt x="247" y="151"/>
                  </a:cubicBezTo>
                  <a:cubicBezTo>
                    <a:pt x="247" y="144"/>
                    <a:pt x="240" y="144"/>
                    <a:pt x="240" y="136"/>
                  </a:cubicBezTo>
                  <a:cubicBezTo>
                    <a:pt x="218" y="122"/>
                    <a:pt x="204" y="107"/>
                    <a:pt x="182" y="100"/>
                  </a:cubicBezTo>
                  <a:cubicBezTo>
                    <a:pt x="171" y="96"/>
                    <a:pt x="160" y="95"/>
                    <a:pt x="149" y="95"/>
                  </a:cubicBezTo>
                  <a:cubicBezTo>
                    <a:pt x="138" y="95"/>
                    <a:pt x="127" y="96"/>
                    <a:pt x="116" y="100"/>
                  </a:cubicBezTo>
                  <a:cubicBezTo>
                    <a:pt x="87" y="114"/>
                    <a:pt x="73" y="158"/>
                    <a:pt x="80" y="187"/>
                  </a:cubicBezTo>
                  <a:cubicBezTo>
                    <a:pt x="87" y="223"/>
                    <a:pt x="102" y="260"/>
                    <a:pt x="131" y="289"/>
                  </a:cubicBezTo>
                  <a:cubicBezTo>
                    <a:pt x="124" y="289"/>
                    <a:pt x="109" y="296"/>
                    <a:pt x="102" y="296"/>
                  </a:cubicBezTo>
                  <a:cubicBezTo>
                    <a:pt x="80" y="303"/>
                    <a:pt x="51" y="311"/>
                    <a:pt x="29" y="325"/>
                  </a:cubicBezTo>
                  <a:cubicBezTo>
                    <a:pt x="15" y="340"/>
                    <a:pt x="0" y="369"/>
                    <a:pt x="0" y="390"/>
                  </a:cubicBezTo>
                  <a:cubicBezTo>
                    <a:pt x="8" y="427"/>
                    <a:pt x="37" y="448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7"/>
                    <a:pt x="138" y="485"/>
                    <a:pt x="131" y="492"/>
                  </a:cubicBezTo>
                  <a:cubicBezTo>
                    <a:pt x="116" y="514"/>
                    <a:pt x="109" y="536"/>
                    <a:pt x="102" y="565"/>
                  </a:cubicBezTo>
                  <a:cubicBezTo>
                    <a:pt x="102" y="594"/>
                    <a:pt x="109" y="615"/>
                    <a:pt x="131" y="637"/>
                  </a:cubicBezTo>
                  <a:cubicBezTo>
                    <a:pt x="139" y="643"/>
                    <a:pt x="151" y="645"/>
                    <a:pt x="163" y="645"/>
                  </a:cubicBezTo>
                  <a:cubicBezTo>
                    <a:pt x="184" y="645"/>
                    <a:pt x="207" y="639"/>
                    <a:pt x="225" y="630"/>
                  </a:cubicBezTo>
                  <a:cubicBezTo>
                    <a:pt x="247" y="615"/>
                    <a:pt x="269" y="601"/>
                    <a:pt x="283" y="579"/>
                  </a:cubicBezTo>
                  <a:cubicBezTo>
                    <a:pt x="291" y="594"/>
                    <a:pt x="291" y="601"/>
                    <a:pt x="291" y="615"/>
                  </a:cubicBezTo>
                  <a:cubicBezTo>
                    <a:pt x="298" y="637"/>
                    <a:pt x="305" y="666"/>
                    <a:pt x="320" y="681"/>
                  </a:cubicBezTo>
                  <a:cubicBezTo>
                    <a:pt x="342" y="703"/>
                    <a:pt x="363" y="717"/>
                    <a:pt x="392" y="717"/>
                  </a:cubicBezTo>
                  <a:cubicBezTo>
                    <a:pt x="421" y="710"/>
                    <a:pt x="443" y="673"/>
                    <a:pt x="450" y="644"/>
                  </a:cubicBezTo>
                  <a:cubicBezTo>
                    <a:pt x="458" y="623"/>
                    <a:pt x="465" y="594"/>
                    <a:pt x="465" y="565"/>
                  </a:cubicBezTo>
                  <a:cubicBezTo>
                    <a:pt x="472" y="572"/>
                    <a:pt x="479" y="579"/>
                    <a:pt x="487" y="586"/>
                  </a:cubicBezTo>
                  <a:cubicBezTo>
                    <a:pt x="508" y="594"/>
                    <a:pt x="538" y="608"/>
                    <a:pt x="559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46" y="557"/>
                    <a:pt x="639" y="521"/>
                    <a:pt x="625" y="492"/>
                  </a:cubicBezTo>
                  <a:cubicBezTo>
                    <a:pt x="617" y="470"/>
                    <a:pt x="596" y="448"/>
                    <a:pt x="581" y="434"/>
                  </a:cubicBezTo>
                  <a:lnTo>
                    <a:pt x="596" y="434"/>
                  </a:lnTo>
                  <a:cubicBezTo>
                    <a:pt x="617" y="427"/>
                    <a:pt x="639" y="427"/>
                    <a:pt x="661" y="419"/>
                  </a:cubicBezTo>
                  <a:cubicBezTo>
                    <a:pt x="683" y="412"/>
                    <a:pt x="704" y="398"/>
                    <a:pt x="712" y="376"/>
                  </a:cubicBezTo>
                  <a:cubicBezTo>
                    <a:pt x="719" y="340"/>
                    <a:pt x="704" y="303"/>
                    <a:pt x="675" y="281"/>
                  </a:cubicBezTo>
                  <a:cubicBezTo>
                    <a:pt x="646" y="267"/>
                    <a:pt x="610" y="252"/>
                    <a:pt x="567" y="252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8" y="223"/>
                    <a:pt x="603" y="209"/>
                    <a:pt x="617" y="187"/>
                  </a:cubicBezTo>
                  <a:cubicBezTo>
                    <a:pt x="625" y="165"/>
                    <a:pt x="625" y="144"/>
                    <a:pt x="617" y="122"/>
                  </a:cubicBezTo>
                  <a:cubicBezTo>
                    <a:pt x="606" y="94"/>
                    <a:pt x="577" y="83"/>
                    <a:pt x="552" y="83"/>
                  </a:cubicBezTo>
                  <a:cubicBezTo>
                    <a:pt x="544" y="83"/>
                    <a:pt x="537" y="84"/>
                    <a:pt x="530" y="85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1" y="78"/>
                    <a:pt x="414" y="56"/>
                  </a:cubicBezTo>
                  <a:cubicBezTo>
                    <a:pt x="407" y="35"/>
                    <a:pt x="392" y="13"/>
                    <a:pt x="371" y="6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67"/>
            <p:cNvSpPr/>
            <p:nvPr/>
          </p:nvSpPr>
          <p:spPr>
            <a:xfrm>
              <a:off x="3186260" y="2405230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35" y="1"/>
                  </a:moveTo>
                  <a:cubicBezTo>
                    <a:pt x="103" y="1"/>
                    <a:pt x="71" y="16"/>
                    <a:pt x="44" y="43"/>
                  </a:cubicBezTo>
                  <a:cubicBezTo>
                    <a:pt x="1" y="87"/>
                    <a:pt x="15" y="152"/>
                    <a:pt x="59" y="188"/>
                  </a:cubicBezTo>
                  <a:cubicBezTo>
                    <a:pt x="80" y="206"/>
                    <a:pt x="104" y="214"/>
                    <a:pt x="127" y="214"/>
                  </a:cubicBezTo>
                  <a:cubicBezTo>
                    <a:pt x="159" y="214"/>
                    <a:pt x="190" y="199"/>
                    <a:pt x="211" y="174"/>
                  </a:cubicBezTo>
                  <a:cubicBezTo>
                    <a:pt x="247" y="123"/>
                    <a:pt x="233" y="65"/>
                    <a:pt x="197" y="21"/>
                  </a:cubicBezTo>
                  <a:cubicBezTo>
                    <a:pt x="177" y="7"/>
                    <a:pt x="156" y="1"/>
                    <a:pt x="135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67"/>
            <p:cNvSpPr/>
            <p:nvPr/>
          </p:nvSpPr>
          <p:spPr>
            <a:xfrm>
              <a:off x="3121140" y="2350941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5" y="0"/>
                  </a:moveTo>
                  <a:cubicBezTo>
                    <a:pt x="329" y="0"/>
                    <a:pt x="301" y="15"/>
                    <a:pt x="283" y="39"/>
                  </a:cubicBezTo>
                  <a:cubicBezTo>
                    <a:pt x="262" y="68"/>
                    <a:pt x="254" y="104"/>
                    <a:pt x="247" y="148"/>
                  </a:cubicBezTo>
                  <a:cubicBezTo>
                    <a:pt x="247" y="140"/>
                    <a:pt x="240" y="140"/>
                    <a:pt x="240" y="140"/>
                  </a:cubicBezTo>
                  <a:cubicBezTo>
                    <a:pt x="218" y="126"/>
                    <a:pt x="203" y="111"/>
                    <a:pt x="182" y="97"/>
                  </a:cubicBezTo>
                  <a:cubicBezTo>
                    <a:pt x="171" y="93"/>
                    <a:pt x="160" y="91"/>
                    <a:pt x="149" y="91"/>
                  </a:cubicBezTo>
                  <a:cubicBezTo>
                    <a:pt x="138" y="91"/>
                    <a:pt x="127" y="93"/>
                    <a:pt x="116" y="97"/>
                  </a:cubicBezTo>
                  <a:cubicBezTo>
                    <a:pt x="87" y="111"/>
                    <a:pt x="73" y="155"/>
                    <a:pt x="80" y="191"/>
                  </a:cubicBezTo>
                  <a:cubicBezTo>
                    <a:pt x="87" y="227"/>
                    <a:pt x="109" y="256"/>
                    <a:pt x="131" y="285"/>
                  </a:cubicBezTo>
                  <a:cubicBezTo>
                    <a:pt x="124" y="293"/>
                    <a:pt x="116" y="293"/>
                    <a:pt x="102" y="293"/>
                  </a:cubicBezTo>
                  <a:cubicBezTo>
                    <a:pt x="80" y="300"/>
                    <a:pt x="51" y="307"/>
                    <a:pt x="37" y="322"/>
                  </a:cubicBezTo>
                  <a:cubicBezTo>
                    <a:pt x="15" y="344"/>
                    <a:pt x="0" y="365"/>
                    <a:pt x="0" y="394"/>
                  </a:cubicBezTo>
                  <a:cubicBezTo>
                    <a:pt x="7" y="423"/>
                    <a:pt x="44" y="445"/>
                    <a:pt x="73" y="452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5" y="474"/>
                    <a:pt x="138" y="481"/>
                    <a:pt x="131" y="489"/>
                  </a:cubicBezTo>
                  <a:cubicBezTo>
                    <a:pt x="116" y="511"/>
                    <a:pt x="109" y="540"/>
                    <a:pt x="102" y="561"/>
                  </a:cubicBezTo>
                  <a:cubicBezTo>
                    <a:pt x="102" y="590"/>
                    <a:pt x="109" y="619"/>
                    <a:pt x="131" y="634"/>
                  </a:cubicBezTo>
                  <a:cubicBezTo>
                    <a:pt x="142" y="639"/>
                    <a:pt x="154" y="642"/>
                    <a:pt x="167" y="642"/>
                  </a:cubicBezTo>
                  <a:cubicBezTo>
                    <a:pt x="187" y="642"/>
                    <a:pt x="207" y="636"/>
                    <a:pt x="225" y="627"/>
                  </a:cubicBezTo>
                  <a:cubicBezTo>
                    <a:pt x="247" y="612"/>
                    <a:pt x="269" y="598"/>
                    <a:pt x="283" y="583"/>
                  </a:cubicBezTo>
                  <a:cubicBezTo>
                    <a:pt x="291" y="590"/>
                    <a:pt x="291" y="598"/>
                    <a:pt x="291" y="612"/>
                  </a:cubicBezTo>
                  <a:cubicBezTo>
                    <a:pt x="298" y="634"/>
                    <a:pt x="305" y="663"/>
                    <a:pt x="320" y="685"/>
                  </a:cubicBezTo>
                  <a:cubicBezTo>
                    <a:pt x="341" y="699"/>
                    <a:pt x="363" y="714"/>
                    <a:pt x="392" y="714"/>
                  </a:cubicBezTo>
                  <a:cubicBezTo>
                    <a:pt x="421" y="707"/>
                    <a:pt x="443" y="677"/>
                    <a:pt x="450" y="641"/>
                  </a:cubicBezTo>
                  <a:cubicBezTo>
                    <a:pt x="458" y="619"/>
                    <a:pt x="465" y="590"/>
                    <a:pt x="465" y="561"/>
                  </a:cubicBezTo>
                  <a:cubicBezTo>
                    <a:pt x="472" y="569"/>
                    <a:pt x="479" y="576"/>
                    <a:pt x="487" y="583"/>
                  </a:cubicBezTo>
                  <a:cubicBezTo>
                    <a:pt x="508" y="598"/>
                    <a:pt x="537" y="605"/>
                    <a:pt x="559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54" y="561"/>
                    <a:pt x="639" y="525"/>
                    <a:pt x="625" y="496"/>
                  </a:cubicBezTo>
                  <a:cubicBezTo>
                    <a:pt x="617" y="467"/>
                    <a:pt x="596" y="452"/>
                    <a:pt x="581" y="431"/>
                  </a:cubicBezTo>
                  <a:lnTo>
                    <a:pt x="596" y="431"/>
                  </a:lnTo>
                  <a:cubicBezTo>
                    <a:pt x="617" y="431"/>
                    <a:pt x="639" y="423"/>
                    <a:pt x="661" y="416"/>
                  </a:cubicBezTo>
                  <a:cubicBezTo>
                    <a:pt x="683" y="409"/>
                    <a:pt x="704" y="394"/>
                    <a:pt x="712" y="373"/>
                  </a:cubicBezTo>
                  <a:cubicBezTo>
                    <a:pt x="726" y="344"/>
                    <a:pt x="704" y="300"/>
                    <a:pt x="675" y="285"/>
                  </a:cubicBezTo>
                  <a:cubicBezTo>
                    <a:pt x="646" y="264"/>
                    <a:pt x="610" y="249"/>
                    <a:pt x="566" y="249"/>
                  </a:cubicBezTo>
                  <a:cubicBezTo>
                    <a:pt x="574" y="249"/>
                    <a:pt x="574" y="242"/>
                    <a:pt x="581" y="242"/>
                  </a:cubicBezTo>
                  <a:cubicBezTo>
                    <a:pt x="596" y="220"/>
                    <a:pt x="610" y="206"/>
                    <a:pt x="617" y="184"/>
                  </a:cubicBezTo>
                  <a:cubicBezTo>
                    <a:pt x="625" y="162"/>
                    <a:pt x="625" y="140"/>
                    <a:pt x="617" y="118"/>
                  </a:cubicBezTo>
                  <a:cubicBezTo>
                    <a:pt x="605" y="94"/>
                    <a:pt x="573" y="80"/>
                    <a:pt x="546" y="80"/>
                  </a:cubicBezTo>
                  <a:cubicBezTo>
                    <a:pt x="541" y="80"/>
                    <a:pt x="535" y="81"/>
                    <a:pt x="530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26"/>
                    <a:pt x="429" y="118"/>
                  </a:cubicBezTo>
                  <a:cubicBezTo>
                    <a:pt x="429" y="97"/>
                    <a:pt x="421" y="75"/>
                    <a:pt x="414" y="53"/>
                  </a:cubicBezTo>
                  <a:cubicBezTo>
                    <a:pt x="407" y="31"/>
                    <a:pt x="392" y="10"/>
                    <a:pt x="370" y="2"/>
                  </a:cubicBezTo>
                  <a:cubicBezTo>
                    <a:pt x="365" y="1"/>
                    <a:pt x="360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67"/>
            <p:cNvSpPr/>
            <p:nvPr/>
          </p:nvSpPr>
          <p:spPr>
            <a:xfrm>
              <a:off x="3133849" y="2364691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4" y="1"/>
                  </a:moveTo>
                  <a:cubicBezTo>
                    <a:pt x="102" y="1"/>
                    <a:pt x="69" y="16"/>
                    <a:pt x="44" y="42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3" y="217"/>
                    <a:pt x="127" y="217"/>
                  </a:cubicBezTo>
                  <a:cubicBezTo>
                    <a:pt x="159" y="217"/>
                    <a:pt x="190" y="202"/>
                    <a:pt x="211" y="172"/>
                  </a:cubicBezTo>
                  <a:cubicBezTo>
                    <a:pt x="247" y="129"/>
                    <a:pt x="233" y="64"/>
                    <a:pt x="197" y="27"/>
                  </a:cubicBezTo>
                  <a:cubicBezTo>
                    <a:pt x="178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67"/>
            <p:cNvSpPr/>
            <p:nvPr/>
          </p:nvSpPr>
          <p:spPr>
            <a:xfrm>
              <a:off x="3175139" y="2311061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6" y="1"/>
                    <a:pt x="300" y="19"/>
                    <a:pt x="283" y="41"/>
                  </a:cubicBezTo>
                  <a:cubicBezTo>
                    <a:pt x="262" y="70"/>
                    <a:pt x="254" y="107"/>
                    <a:pt x="247" y="143"/>
                  </a:cubicBezTo>
                  <a:cubicBezTo>
                    <a:pt x="247" y="143"/>
                    <a:pt x="240" y="136"/>
                    <a:pt x="240" y="136"/>
                  </a:cubicBezTo>
                  <a:cubicBezTo>
                    <a:pt x="225" y="121"/>
                    <a:pt x="204" y="107"/>
                    <a:pt x="182" y="100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7" y="100"/>
                  </a:cubicBezTo>
                  <a:cubicBezTo>
                    <a:pt x="87" y="114"/>
                    <a:pt x="73" y="150"/>
                    <a:pt x="80" y="187"/>
                  </a:cubicBezTo>
                  <a:cubicBezTo>
                    <a:pt x="87" y="223"/>
                    <a:pt x="109" y="259"/>
                    <a:pt x="131" y="288"/>
                  </a:cubicBezTo>
                  <a:cubicBezTo>
                    <a:pt x="124" y="288"/>
                    <a:pt x="117" y="288"/>
                    <a:pt x="109" y="296"/>
                  </a:cubicBezTo>
                  <a:cubicBezTo>
                    <a:pt x="80" y="296"/>
                    <a:pt x="51" y="303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8" y="419"/>
                    <a:pt x="44" y="441"/>
                    <a:pt x="73" y="455"/>
                  </a:cubicBezTo>
                  <a:cubicBezTo>
                    <a:pt x="102" y="463"/>
                    <a:pt x="124" y="463"/>
                    <a:pt x="153" y="463"/>
                  </a:cubicBezTo>
                  <a:cubicBezTo>
                    <a:pt x="146" y="470"/>
                    <a:pt x="138" y="484"/>
                    <a:pt x="138" y="492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4" y="639"/>
                    <a:pt x="159" y="643"/>
                    <a:pt x="173" y="643"/>
                  </a:cubicBezTo>
                  <a:cubicBezTo>
                    <a:pt x="191" y="643"/>
                    <a:pt x="209" y="637"/>
                    <a:pt x="225" y="629"/>
                  </a:cubicBezTo>
                  <a:cubicBezTo>
                    <a:pt x="247" y="615"/>
                    <a:pt x="269" y="593"/>
                    <a:pt x="291" y="579"/>
                  </a:cubicBezTo>
                  <a:cubicBezTo>
                    <a:pt x="291" y="586"/>
                    <a:pt x="291" y="600"/>
                    <a:pt x="291" y="608"/>
                  </a:cubicBezTo>
                  <a:cubicBezTo>
                    <a:pt x="298" y="637"/>
                    <a:pt x="305" y="659"/>
                    <a:pt x="327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2" y="711"/>
                    <a:pt x="387" y="711"/>
                    <a:pt x="392" y="709"/>
                  </a:cubicBezTo>
                  <a:cubicBezTo>
                    <a:pt x="421" y="702"/>
                    <a:pt x="443" y="673"/>
                    <a:pt x="458" y="644"/>
                  </a:cubicBezTo>
                  <a:cubicBezTo>
                    <a:pt x="465" y="615"/>
                    <a:pt x="465" y="586"/>
                    <a:pt x="465" y="564"/>
                  </a:cubicBezTo>
                  <a:cubicBezTo>
                    <a:pt x="472" y="571"/>
                    <a:pt x="479" y="571"/>
                    <a:pt x="494" y="579"/>
                  </a:cubicBezTo>
                  <a:cubicBezTo>
                    <a:pt x="516" y="593"/>
                    <a:pt x="538" y="608"/>
                    <a:pt x="559" y="608"/>
                  </a:cubicBezTo>
                  <a:cubicBezTo>
                    <a:pt x="565" y="609"/>
                    <a:pt x="570" y="610"/>
                    <a:pt x="575" y="610"/>
                  </a:cubicBezTo>
                  <a:cubicBezTo>
                    <a:pt x="599" y="610"/>
                    <a:pt x="620" y="598"/>
                    <a:pt x="632" y="586"/>
                  </a:cubicBezTo>
                  <a:cubicBezTo>
                    <a:pt x="654" y="557"/>
                    <a:pt x="646" y="521"/>
                    <a:pt x="632" y="492"/>
                  </a:cubicBezTo>
                  <a:cubicBezTo>
                    <a:pt x="617" y="470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7" y="426"/>
                    <a:pt x="646" y="426"/>
                    <a:pt x="661" y="419"/>
                  </a:cubicBezTo>
                  <a:cubicBezTo>
                    <a:pt x="683" y="404"/>
                    <a:pt x="705" y="390"/>
                    <a:pt x="712" y="368"/>
                  </a:cubicBezTo>
                  <a:cubicBezTo>
                    <a:pt x="726" y="339"/>
                    <a:pt x="705" y="303"/>
                    <a:pt x="675" y="281"/>
                  </a:cubicBezTo>
                  <a:cubicBezTo>
                    <a:pt x="646" y="259"/>
                    <a:pt x="610" y="252"/>
                    <a:pt x="574" y="245"/>
                  </a:cubicBezTo>
                  <a:cubicBezTo>
                    <a:pt x="574" y="245"/>
                    <a:pt x="574" y="237"/>
                    <a:pt x="581" y="237"/>
                  </a:cubicBezTo>
                  <a:cubicBezTo>
                    <a:pt x="596" y="223"/>
                    <a:pt x="610" y="201"/>
                    <a:pt x="617" y="179"/>
                  </a:cubicBezTo>
                  <a:cubicBezTo>
                    <a:pt x="625" y="165"/>
                    <a:pt x="632" y="136"/>
                    <a:pt x="617" y="114"/>
                  </a:cubicBezTo>
                  <a:cubicBezTo>
                    <a:pt x="605" y="90"/>
                    <a:pt x="578" y="76"/>
                    <a:pt x="549" y="76"/>
                  </a:cubicBezTo>
                  <a:cubicBezTo>
                    <a:pt x="543" y="76"/>
                    <a:pt x="537" y="77"/>
                    <a:pt x="530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14"/>
                  </a:cubicBezTo>
                  <a:cubicBezTo>
                    <a:pt x="429" y="92"/>
                    <a:pt x="429" y="70"/>
                    <a:pt x="414" y="49"/>
                  </a:cubicBezTo>
                  <a:cubicBezTo>
                    <a:pt x="407" y="27"/>
                    <a:pt x="392" y="12"/>
                    <a:pt x="371" y="5"/>
                  </a:cubicBezTo>
                  <a:cubicBezTo>
                    <a:pt x="364" y="2"/>
                    <a:pt x="358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67"/>
            <p:cNvSpPr/>
            <p:nvPr/>
          </p:nvSpPr>
          <p:spPr>
            <a:xfrm>
              <a:off x="3188232" y="2324811"/>
              <a:ext cx="13202" cy="11668"/>
            </a:xfrm>
            <a:custGeom>
              <a:rect b="b" l="l" r="r" t="t"/>
              <a:pathLst>
                <a:path extrusionOk="0" h="213" w="241">
                  <a:moveTo>
                    <a:pt x="127" y="0"/>
                  </a:moveTo>
                  <a:cubicBezTo>
                    <a:pt x="95" y="0"/>
                    <a:pt x="63" y="15"/>
                    <a:pt x="37" y="45"/>
                  </a:cubicBezTo>
                  <a:cubicBezTo>
                    <a:pt x="1" y="88"/>
                    <a:pt x="8" y="153"/>
                    <a:pt x="59" y="190"/>
                  </a:cubicBezTo>
                  <a:cubicBezTo>
                    <a:pt x="78" y="205"/>
                    <a:pt x="101" y="213"/>
                    <a:pt x="124" y="213"/>
                  </a:cubicBezTo>
                  <a:cubicBezTo>
                    <a:pt x="154" y="213"/>
                    <a:pt x="184" y="200"/>
                    <a:pt x="204" y="175"/>
                  </a:cubicBezTo>
                  <a:cubicBezTo>
                    <a:pt x="240" y="124"/>
                    <a:pt x="233" y="59"/>
                    <a:pt x="190" y="23"/>
                  </a:cubicBezTo>
                  <a:cubicBezTo>
                    <a:pt x="172" y="8"/>
                    <a:pt x="150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67"/>
            <p:cNvSpPr/>
            <p:nvPr/>
          </p:nvSpPr>
          <p:spPr>
            <a:xfrm>
              <a:off x="3171579" y="2471898"/>
              <a:ext cx="39770" cy="39113"/>
            </a:xfrm>
            <a:custGeom>
              <a:rect b="b" l="l" r="r" t="t"/>
              <a:pathLst>
                <a:path extrusionOk="0" h="714" w="726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04"/>
                    <a:pt x="254" y="147"/>
                  </a:cubicBezTo>
                  <a:cubicBezTo>
                    <a:pt x="247" y="140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96"/>
                  </a:cubicBezTo>
                  <a:cubicBezTo>
                    <a:pt x="178" y="93"/>
                    <a:pt x="165" y="91"/>
                    <a:pt x="153" y="91"/>
                  </a:cubicBezTo>
                  <a:cubicBezTo>
                    <a:pt x="142" y="91"/>
                    <a:pt x="131" y="93"/>
                    <a:pt x="123" y="96"/>
                  </a:cubicBezTo>
                  <a:cubicBezTo>
                    <a:pt x="87" y="111"/>
                    <a:pt x="80" y="155"/>
                    <a:pt x="87" y="191"/>
                  </a:cubicBezTo>
                  <a:cubicBezTo>
                    <a:pt x="94" y="227"/>
                    <a:pt x="109" y="256"/>
                    <a:pt x="138" y="285"/>
                  </a:cubicBezTo>
                  <a:cubicBezTo>
                    <a:pt x="123" y="292"/>
                    <a:pt x="116" y="292"/>
                    <a:pt x="109" y="292"/>
                  </a:cubicBezTo>
                  <a:cubicBezTo>
                    <a:pt x="87" y="300"/>
                    <a:pt x="58" y="307"/>
                    <a:pt x="36" y="321"/>
                  </a:cubicBezTo>
                  <a:cubicBezTo>
                    <a:pt x="15" y="343"/>
                    <a:pt x="0" y="365"/>
                    <a:pt x="7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7"/>
                    <a:pt x="152" y="467"/>
                  </a:cubicBezTo>
                  <a:cubicBezTo>
                    <a:pt x="152" y="474"/>
                    <a:pt x="145" y="481"/>
                    <a:pt x="138" y="488"/>
                  </a:cubicBezTo>
                  <a:cubicBezTo>
                    <a:pt x="123" y="510"/>
                    <a:pt x="116" y="539"/>
                    <a:pt x="109" y="561"/>
                  </a:cubicBezTo>
                  <a:cubicBezTo>
                    <a:pt x="102" y="590"/>
                    <a:pt x="116" y="619"/>
                    <a:pt x="138" y="634"/>
                  </a:cubicBezTo>
                  <a:cubicBezTo>
                    <a:pt x="146" y="639"/>
                    <a:pt x="157" y="642"/>
                    <a:pt x="168" y="642"/>
                  </a:cubicBezTo>
                  <a:cubicBezTo>
                    <a:pt x="186" y="642"/>
                    <a:pt x="207" y="635"/>
                    <a:pt x="225" y="626"/>
                  </a:cubicBezTo>
                  <a:cubicBezTo>
                    <a:pt x="247" y="612"/>
                    <a:pt x="269" y="597"/>
                    <a:pt x="290" y="583"/>
                  </a:cubicBezTo>
                  <a:cubicBezTo>
                    <a:pt x="290" y="590"/>
                    <a:pt x="298" y="597"/>
                    <a:pt x="298" y="612"/>
                  </a:cubicBezTo>
                  <a:cubicBezTo>
                    <a:pt x="305" y="634"/>
                    <a:pt x="312" y="663"/>
                    <a:pt x="327" y="684"/>
                  </a:cubicBezTo>
                  <a:cubicBezTo>
                    <a:pt x="341" y="699"/>
                    <a:pt x="370" y="713"/>
                    <a:pt x="392" y="713"/>
                  </a:cubicBezTo>
                  <a:cubicBezTo>
                    <a:pt x="428" y="706"/>
                    <a:pt x="450" y="677"/>
                    <a:pt x="457" y="641"/>
                  </a:cubicBezTo>
                  <a:cubicBezTo>
                    <a:pt x="465" y="619"/>
                    <a:pt x="465" y="590"/>
                    <a:pt x="465" y="561"/>
                  </a:cubicBezTo>
                  <a:cubicBezTo>
                    <a:pt x="479" y="568"/>
                    <a:pt x="486" y="576"/>
                    <a:pt x="494" y="583"/>
                  </a:cubicBezTo>
                  <a:cubicBezTo>
                    <a:pt x="515" y="597"/>
                    <a:pt x="537" y="605"/>
                    <a:pt x="566" y="612"/>
                  </a:cubicBezTo>
                  <a:cubicBezTo>
                    <a:pt x="595" y="612"/>
                    <a:pt x="617" y="605"/>
                    <a:pt x="639" y="583"/>
                  </a:cubicBezTo>
                  <a:cubicBezTo>
                    <a:pt x="653" y="561"/>
                    <a:pt x="646" y="525"/>
                    <a:pt x="632" y="496"/>
                  </a:cubicBezTo>
                  <a:cubicBezTo>
                    <a:pt x="617" y="467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4" y="430"/>
                    <a:pt x="646" y="423"/>
                    <a:pt x="668" y="416"/>
                  </a:cubicBezTo>
                  <a:cubicBezTo>
                    <a:pt x="690" y="409"/>
                    <a:pt x="704" y="394"/>
                    <a:pt x="719" y="372"/>
                  </a:cubicBezTo>
                  <a:cubicBezTo>
                    <a:pt x="726" y="343"/>
                    <a:pt x="711" y="300"/>
                    <a:pt x="682" y="285"/>
                  </a:cubicBezTo>
                  <a:cubicBezTo>
                    <a:pt x="653" y="263"/>
                    <a:pt x="610" y="249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5" y="220"/>
                    <a:pt x="610" y="205"/>
                    <a:pt x="617" y="184"/>
                  </a:cubicBezTo>
                  <a:cubicBezTo>
                    <a:pt x="632" y="162"/>
                    <a:pt x="632" y="140"/>
                    <a:pt x="624" y="118"/>
                  </a:cubicBezTo>
                  <a:cubicBezTo>
                    <a:pt x="612" y="94"/>
                    <a:pt x="580" y="80"/>
                    <a:pt x="549" y="80"/>
                  </a:cubicBezTo>
                  <a:cubicBezTo>
                    <a:pt x="543" y="80"/>
                    <a:pt x="536" y="81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8" y="96"/>
                    <a:pt x="428" y="75"/>
                    <a:pt x="421" y="53"/>
                  </a:cubicBezTo>
                  <a:cubicBezTo>
                    <a:pt x="414" y="31"/>
                    <a:pt x="399" y="9"/>
                    <a:pt x="378" y="2"/>
                  </a:cubicBezTo>
                  <a:cubicBezTo>
                    <a:pt x="371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67"/>
            <p:cNvSpPr/>
            <p:nvPr/>
          </p:nvSpPr>
          <p:spPr>
            <a:xfrm>
              <a:off x="3184671" y="2485648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1"/>
                  </a:moveTo>
                  <a:cubicBezTo>
                    <a:pt x="96" y="1"/>
                    <a:pt x="65" y="16"/>
                    <a:pt x="44" y="41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2" y="217"/>
                    <a:pt x="124" y="217"/>
                  </a:cubicBezTo>
                  <a:cubicBezTo>
                    <a:pt x="155" y="217"/>
                    <a:pt x="186" y="202"/>
                    <a:pt x="211" y="172"/>
                  </a:cubicBezTo>
                  <a:cubicBezTo>
                    <a:pt x="247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67"/>
            <p:cNvSpPr/>
            <p:nvPr/>
          </p:nvSpPr>
          <p:spPr>
            <a:xfrm>
              <a:off x="3113901" y="2430862"/>
              <a:ext cx="39387" cy="39003"/>
            </a:xfrm>
            <a:custGeom>
              <a:rect b="b" l="l" r="r" t="t"/>
              <a:pathLst>
                <a:path extrusionOk="0" h="712" w="719">
                  <a:moveTo>
                    <a:pt x="347" y="0"/>
                  </a:moveTo>
                  <a:cubicBezTo>
                    <a:pt x="319" y="0"/>
                    <a:pt x="295" y="19"/>
                    <a:pt x="283" y="41"/>
                  </a:cubicBezTo>
                  <a:cubicBezTo>
                    <a:pt x="262" y="70"/>
                    <a:pt x="247" y="107"/>
                    <a:pt x="247" y="143"/>
                  </a:cubicBezTo>
                  <a:cubicBezTo>
                    <a:pt x="240" y="143"/>
                    <a:pt x="240" y="136"/>
                    <a:pt x="240" y="136"/>
                  </a:cubicBezTo>
                  <a:cubicBezTo>
                    <a:pt x="218" y="121"/>
                    <a:pt x="203" y="107"/>
                    <a:pt x="182" y="99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6" y="99"/>
                  </a:cubicBezTo>
                  <a:cubicBezTo>
                    <a:pt x="87" y="114"/>
                    <a:pt x="73" y="150"/>
                    <a:pt x="80" y="187"/>
                  </a:cubicBezTo>
                  <a:cubicBezTo>
                    <a:pt x="87" y="223"/>
                    <a:pt x="102" y="259"/>
                    <a:pt x="131" y="288"/>
                  </a:cubicBezTo>
                  <a:cubicBezTo>
                    <a:pt x="124" y="288"/>
                    <a:pt x="109" y="288"/>
                    <a:pt x="102" y="295"/>
                  </a:cubicBezTo>
                  <a:cubicBezTo>
                    <a:pt x="80" y="295"/>
                    <a:pt x="51" y="303"/>
                    <a:pt x="29" y="324"/>
                  </a:cubicBezTo>
                  <a:cubicBezTo>
                    <a:pt x="15" y="339"/>
                    <a:pt x="0" y="368"/>
                    <a:pt x="0" y="390"/>
                  </a:cubicBezTo>
                  <a:cubicBezTo>
                    <a:pt x="7" y="419"/>
                    <a:pt x="36" y="441"/>
                    <a:pt x="73" y="455"/>
                  </a:cubicBezTo>
                  <a:cubicBezTo>
                    <a:pt x="95" y="462"/>
                    <a:pt x="124" y="462"/>
                    <a:pt x="153" y="462"/>
                  </a:cubicBezTo>
                  <a:cubicBezTo>
                    <a:pt x="145" y="470"/>
                    <a:pt x="138" y="484"/>
                    <a:pt x="131" y="491"/>
                  </a:cubicBezTo>
                  <a:cubicBezTo>
                    <a:pt x="116" y="513"/>
                    <a:pt x="102" y="535"/>
                    <a:pt x="102" y="564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1" y="639"/>
                    <a:pt x="153" y="643"/>
                    <a:pt x="167" y="643"/>
                  </a:cubicBezTo>
                  <a:cubicBezTo>
                    <a:pt x="184" y="643"/>
                    <a:pt x="202" y="637"/>
                    <a:pt x="218" y="629"/>
                  </a:cubicBezTo>
                  <a:cubicBezTo>
                    <a:pt x="247" y="615"/>
                    <a:pt x="262" y="593"/>
                    <a:pt x="283" y="579"/>
                  </a:cubicBezTo>
                  <a:cubicBezTo>
                    <a:pt x="283" y="586"/>
                    <a:pt x="291" y="600"/>
                    <a:pt x="291" y="608"/>
                  </a:cubicBezTo>
                  <a:cubicBezTo>
                    <a:pt x="298" y="637"/>
                    <a:pt x="305" y="658"/>
                    <a:pt x="320" y="680"/>
                  </a:cubicBezTo>
                  <a:cubicBezTo>
                    <a:pt x="332" y="698"/>
                    <a:pt x="353" y="711"/>
                    <a:pt x="377" y="711"/>
                  </a:cubicBezTo>
                  <a:cubicBezTo>
                    <a:pt x="382" y="711"/>
                    <a:pt x="387" y="711"/>
                    <a:pt x="392" y="709"/>
                  </a:cubicBezTo>
                  <a:cubicBezTo>
                    <a:pt x="421" y="702"/>
                    <a:pt x="443" y="673"/>
                    <a:pt x="450" y="644"/>
                  </a:cubicBezTo>
                  <a:cubicBezTo>
                    <a:pt x="458" y="615"/>
                    <a:pt x="458" y="586"/>
                    <a:pt x="465" y="564"/>
                  </a:cubicBezTo>
                  <a:cubicBezTo>
                    <a:pt x="472" y="571"/>
                    <a:pt x="479" y="571"/>
                    <a:pt x="487" y="579"/>
                  </a:cubicBezTo>
                  <a:cubicBezTo>
                    <a:pt x="508" y="593"/>
                    <a:pt x="530" y="608"/>
                    <a:pt x="559" y="608"/>
                  </a:cubicBezTo>
                  <a:cubicBezTo>
                    <a:pt x="564" y="609"/>
                    <a:pt x="570" y="610"/>
                    <a:pt x="575" y="610"/>
                  </a:cubicBezTo>
                  <a:cubicBezTo>
                    <a:pt x="598" y="610"/>
                    <a:pt x="620" y="598"/>
                    <a:pt x="632" y="586"/>
                  </a:cubicBezTo>
                  <a:cubicBezTo>
                    <a:pt x="646" y="557"/>
                    <a:pt x="639" y="520"/>
                    <a:pt x="625" y="491"/>
                  </a:cubicBezTo>
                  <a:cubicBezTo>
                    <a:pt x="610" y="470"/>
                    <a:pt x="595" y="448"/>
                    <a:pt x="581" y="426"/>
                  </a:cubicBezTo>
                  <a:lnTo>
                    <a:pt x="595" y="426"/>
                  </a:lnTo>
                  <a:cubicBezTo>
                    <a:pt x="617" y="426"/>
                    <a:pt x="639" y="426"/>
                    <a:pt x="661" y="419"/>
                  </a:cubicBezTo>
                  <a:cubicBezTo>
                    <a:pt x="683" y="404"/>
                    <a:pt x="704" y="390"/>
                    <a:pt x="712" y="368"/>
                  </a:cubicBezTo>
                  <a:cubicBezTo>
                    <a:pt x="719" y="339"/>
                    <a:pt x="704" y="303"/>
                    <a:pt x="675" y="281"/>
                  </a:cubicBezTo>
                  <a:cubicBezTo>
                    <a:pt x="646" y="259"/>
                    <a:pt x="610" y="252"/>
                    <a:pt x="566" y="245"/>
                  </a:cubicBezTo>
                  <a:cubicBezTo>
                    <a:pt x="574" y="245"/>
                    <a:pt x="574" y="237"/>
                    <a:pt x="574" y="237"/>
                  </a:cubicBezTo>
                  <a:cubicBezTo>
                    <a:pt x="588" y="223"/>
                    <a:pt x="603" y="201"/>
                    <a:pt x="617" y="179"/>
                  </a:cubicBezTo>
                  <a:cubicBezTo>
                    <a:pt x="625" y="165"/>
                    <a:pt x="625" y="136"/>
                    <a:pt x="617" y="114"/>
                  </a:cubicBezTo>
                  <a:cubicBezTo>
                    <a:pt x="605" y="90"/>
                    <a:pt x="573" y="76"/>
                    <a:pt x="542" y="76"/>
                  </a:cubicBezTo>
                  <a:cubicBezTo>
                    <a:pt x="536" y="76"/>
                    <a:pt x="529" y="76"/>
                    <a:pt x="523" y="78"/>
                  </a:cubicBezTo>
                  <a:cubicBezTo>
                    <a:pt x="494" y="85"/>
                    <a:pt x="458" y="107"/>
                    <a:pt x="428" y="128"/>
                  </a:cubicBezTo>
                  <a:cubicBezTo>
                    <a:pt x="428" y="128"/>
                    <a:pt x="428" y="121"/>
                    <a:pt x="428" y="114"/>
                  </a:cubicBezTo>
                  <a:cubicBezTo>
                    <a:pt x="421" y="92"/>
                    <a:pt x="421" y="70"/>
                    <a:pt x="414" y="49"/>
                  </a:cubicBezTo>
                  <a:cubicBezTo>
                    <a:pt x="407" y="27"/>
                    <a:pt x="392" y="12"/>
                    <a:pt x="370" y="5"/>
                  </a:cubicBezTo>
                  <a:cubicBezTo>
                    <a:pt x="362" y="2"/>
                    <a:pt x="355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67"/>
            <p:cNvSpPr/>
            <p:nvPr/>
          </p:nvSpPr>
          <p:spPr>
            <a:xfrm>
              <a:off x="3126610" y="2444557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7" y="1"/>
                  </a:moveTo>
                  <a:cubicBezTo>
                    <a:pt x="96" y="1"/>
                    <a:pt x="65" y="16"/>
                    <a:pt x="44" y="45"/>
                  </a:cubicBezTo>
                  <a:cubicBezTo>
                    <a:pt x="0" y="89"/>
                    <a:pt x="15" y="154"/>
                    <a:pt x="59" y="191"/>
                  </a:cubicBezTo>
                  <a:cubicBezTo>
                    <a:pt x="81" y="206"/>
                    <a:pt x="105" y="214"/>
                    <a:pt x="129" y="214"/>
                  </a:cubicBezTo>
                  <a:cubicBezTo>
                    <a:pt x="160" y="214"/>
                    <a:pt x="190" y="201"/>
                    <a:pt x="211" y="176"/>
                  </a:cubicBezTo>
                  <a:cubicBezTo>
                    <a:pt x="247" y="125"/>
                    <a:pt x="233" y="60"/>
                    <a:pt x="189" y="24"/>
                  </a:cubicBezTo>
                  <a:cubicBezTo>
                    <a:pt x="171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67"/>
            <p:cNvSpPr/>
            <p:nvPr/>
          </p:nvSpPr>
          <p:spPr>
            <a:xfrm>
              <a:off x="3173551" y="2391370"/>
              <a:ext cx="39442" cy="39332"/>
            </a:xfrm>
            <a:custGeom>
              <a:rect b="b" l="l" r="r" t="t"/>
              <a:pathLst>
                <a:path extrusionOk="0" h="718" w="720">
                  <a:moveTo>
                    <a:pt x="350" y="1"/>
                  </a:moveTo>
                  <a:cubicBezTo>
                    <a:pt x="324" y="1"/>
                    <a:pt x="295" y="19"/>
                    <a:pt x="283" y="42"/>
                  </a:cubicBezTo>
                  <a:cubicBezTo>
                    <a:pt x="262" y="71"/>
                    <a:pt x="247" y="107"/>
                    <a:pt x="247" y="151"/>
                  </a:cubicBezTo>
                  <a:cubicBezTo>
                    <a:pt x="247" y="144"/>
                    <a:pt x="240" y="144"/>
                    <a:pt x="240" y="136"/>
                  </a:cubicBezTo>
                  <a:cubicBezTo>
                    <a:pt x="218" y="122"/>
                    <a:pt x="204" y="107"/>
                    <a:pt x="182" y="100"/>
                  </a:cubicBezTo>
                  <a:cubicBezTo>
                    <a:pt x="171" y="96"/>
                    <a:pt x="160" y="95"/>
                    <a:pt x="149" y="95"/>
                  </a:cubicBezTo>
                  <a:cubicBezTo>
                    <a:pt x="138" y="95"/>
                    <a:pt x="127" y="96"/>
                    <a:pt x="116" y="100"/>
                  </a:cubicBezTo>
                  <a:cubicBezTo>
                    <a:pt x="87" y="114"/>
                    <a:pt x="73" y="158"/>
                    <a:pt x="80" y="187"/>
                  </a:cubicBezTo>
                  <a:cubicBezTo>
                    <a:pt x="87" y="223"/>
                    <a:pt x="102" y="260"/>
                    <a:pt x="131" y="289"/>
                  </a:cubicBezTo>
                  <a:cubicBezTo>
                    <a:pt x="124" y="289"/>
                    <a:pt x="109" y="296"/>
                    <a:pt x="102" y="296"/>
                  </a:cubicBezTo>
                  <a:cubicBezTo>
                    <a:pt x="80" y="303"/>
                    <a:pt x="51" y="311"/>
                    <a:pt x="29" y="325"/>
                  </a:cubicBezTo>
                  <a:cubicBezTo>
                    <a:pt x="15" y="340"/>
                    <a:pt x="0" y="369"/>
                    <a:pt x="0" y="390"/>
                  </a:cubicBezTo>
                  <a:cubicBezTo>
                    <a:pt x="8" y="427"/>
                    <a:pt x="37" y="448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7"/>
                    <a:pt x="138" y="485"/>
                    <a:pt x="131" y="492"/>
                  </a:cubicBezTo>
                  <a:cubicBezTo>
                    <a:pt x="116" y="514"/>
                    <a:pt x="109" y="536"/>
                    <a:pt x="102" y="565"/>
                  </a:cubicBezTo>
                  <a:cubicBezTo>
                    <a:pt x="102" y="594"/>
                    <a:pt x="109" y="615"/>
                    <a:pt x="131" y="637"/>
                  </a:cubicBezTo>
                  <a:cubicBezTo>
                    <a:pt x="139" y="643"/>
                    <a:pt x="151" y="645"/>
                    <a:pt x="163" y="645"/>
                  </a:cubicBezTo>
                  <a:cubicBezTo>
                    <a:pt x="184" y="645"/>
                    <a:pt x="207" y="639"/>
                    <a:pt x="225" y="630"/>
                  </a:cubicBezTo>
                  <a:cubicBezTo>
                    <a:pt x="247" y="615"/>
                    <a:pt x="269" y="601"/>
                    <a:pt x="283" y="579"/>
                  </a:cubicBezTo>
                  <a:cubicBezTo>
                    <a:pt x="291" y="594"/>
                    <a:pt x="291" y="601"/>
                    <a:pt x="291" y="615"/>
                  </a:cubicBezTo>
                  <a:cubicBezTo>
                    <a:pt x="298" y="637"/>
                    <a:pt x="305" y="666"/>
                    <a:pt x="320" y="681"/>
                  </a:cubicBezTo>
                  <a:cubicBezTo>
                    <a:pt x="342" y="703"/>
                    <a:pt x="363" y="717"/>
                    <a:pt x="392" y="717"/>
                  </a:cubicBezTo>
                  <a:cubicBezTo>
                    <a:pt x="421" y="710"/>
                    <a:pt x="443" y="673"/>
                    <a:pt x="450" y="644"/>
                  </a:cubicBezTo>
                  <a:cubicBezTo>
                    <a:pt x="458" y="623"/>
                    <a:pt x="465" y="594"/>
                    <a:pt x="465" y="565"/>
                  </a:cubicBezTo>
                  <a:cubicBezTo>
                    <a:pt x="472" y="572"/>
                    <a:pt x="479" y="579"/>
                    <a:pt x="487" y="586"/>
                  </a:cubicBezTo>
                  <a:cubicBezTo>
                    <a:pt x="508" y="594"/>
                    <a:pt x="538" y="608"/>
                    <a:pt x="559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46" y="557"/>
                    <a:pt x="639" y="521"/>
                    <a:pt x="625" y="492"/>
                  </a:cubicBezTo>
                  <a:cubicBezTo>
                    <a:pt x="617" y="470"/>
                    <a:pt x="596" y="448"/>
                    <a:pt x="581" y="434"/>
                  </a:cubicBezTo>
                  <a:lnTo>
                    <a:pt x="596" y="434"/>
                  </a:lnTo>
                  <a:cubicBezTo>
                    <a:pt x="617" y="427"/>
                    <a:pt x="639" y="427"/>
                    <a:pt x="661" y="419"/>
                  </a:cubicBezTo>
                  <a:cubicBezTo>
                    <a:pt x="683" y="412"/>
                    <a:pt x="704" y="398"/>
                    <a:pt x="712" y="376"/>
                  </a:cubicBezTo>
                  <a:cubicBezTo>
                    <a:pt x="719" y="340"/>
                    <a:pt x="704" y="303"/>
                    <a:pt x="675" y="281"/>
                  </a:cubicBezTo>
                  <a:cubicBezTo>
                    <a:pt x="646" y="267"/>
                    <a:pt x="610" y="252"/>
                    <a:pt x="567" y="252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8" y="223"/>
                    <a:pt x="603" y="209"/>
                    <a:pt x="617" y="187"/>
                  </a:cubicBezTo>
                  <a:cubicBezTo>
                    <a:pt x="625" y="165"/>
                    <a:pt x="625" y="144"/>
                    <a:pt x="617" y="122"/>
                  </a:cubicBezTo>
                  <a:cubicBezTo>
                    <a:pt x="606" y="94"/>
                    <a:pt x="577" y="83"/>
                    <a:pt x="552" y="83"/>
                  </a:cubicBezTo>
                  <a:cubicBezTo>
                    <a:pt x="544" y="83"/>
                    <a:pt x="537" y="84"/>
                    <a:pt x="530" y="85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1" y="78"/>
                    <a:pt x="414" y="56"/>
                  </a:cubicBezTo>
                  <a:cubicBezTo>
                    <a:pt x="407" y="35"/>
                    <a:pt x="392" y="13"/>
                    <a:pt x="371" y="6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67"/>
            <p:cNvSpPr/>
            <p:nvPr/>
          </p:nvSpPr>
          <p:spPr>
            <a:xfrm>
              <a:off x="3186260" y="2405230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35" y="1"/>
                  </a:moveTo>
                  <a:cubicBezTo>
                    <a:pt x="103" y="1"/>
                    <a:pt x="71" y="16"/>
                    <a:pt x="44" y="43"/>
                  </a:cubicBezTo>
                  <a:cubicBezTo>
                    <a:pt x="1" y="87"/>
                    <a:pt x="15" y="152"/>
                    <a:pt x="59" y="188"/>
                  </a:cubicBezTo>
                  <a:cubicBezTo>
                    <a:pt x="80" y="206"/>
                    <a:pt x="104" y="214"/>
                    <a:pt x="127" y="214"/>
                  </a:cubicBezTo>
                  <a:cubicBezTo>
                    <a:pt x="159" y="214"/>
                    <a:pt x="190" y="199"/>
                    <a:pt x="211" y="174"/>
                  </a:cubicBezTo>
                  <a:cubicBezTo>
                    <a:pt x="247" y="123"/>
                    <a:pt x="233" y="65"/>
                    <a:pt x="197" y="21"/>
                  </a:cubicBezTo>
                  <a:cubicBezTo>
                    <a:pt x="177" y="7"/>
                    <a:pt x="156" y="1"/>
                    <a:pt x="135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67"/>
            <p:cNvSpPr/>
            <p:nvPr/>
          </p:nvSpPr>
          <p:spPr>
            <a:xfrm>
              <a:off x="3169935" y="2552481"/>
              <a:ext cx="39825" cy="38949"/>
            </a:xfrm>
            <a:custGeom>
              <a:rect b="b" l="l" r="r" t="t"/>
              <a:pathLst>
                <a:path extrusionOk="0" h="711" w="727">
                  <a:moveTo>
                    <a:pt x="351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2" y="70"/>
                    <a:pt x="255" y="106"/>
                    <a:pt x="248" y="143"/>
                  </a:cubicBezTo>
                  <a:cubicBezTo>
                    <a:pt x="248" y="143"/>
                    <a:pt x="241" y="135"/>
                    <a:pt x="241" y="135"/>
                  </a:cubicBezTo>
                  <a:cubicBezTo>
                    <a:pt x="226" y="121"/>
                    <a:pt x="204" y="106"/>
                    <a:pt x="182" y="99"/>
                  </a:cubicBezTo>
                  <a:cubicBezTo>
                    <a:pt x="174" y="95"/>
                    <a:pt x="161" y="91"/>
                    <a:pt x="147" y="91"/>
                  </a:cubicBezTo>
                  <a:cubicBezTo>
                    <a:pt x="137" y="91"/>
                    <a:pt x="126" y="93"/>
                    <a:pt x="117" y="99"/>
                  </a:cubicBezTo>
                  <a:cubicBezTo>
                    <a:pt x="88" y="114"/>
                    <a:pt x="74" y="150"/>
                    <a:pt x="81" y="186"/>
                  </a:cubicBezTo>
                  <a:cubicBezTo>
                    <a:pt x="88" y="223"/>
                    <a:pt x="110" y="259"/>
                    <a:pt x="132" y="288"/>
                  </a:cubicBezTo>
                  <a:cubicBezTo>
                    <a:pt x="124" y="288"/>
                    <a:pt x="117" y="288"/>
                    <a:pt x="110" y="295"/>
                  </a:cubicBezTo>
                  <a:cubicBezTo>
                    <a:pt x="81" y="295"/>
                    <a:pt x="59" y="302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19"/>
                    <a:pt x="45" y="440"/>
                    <a:pt x="74" y="455"/>
                  </a:cubicBezTo>
                  <a:cubicBezTo>
                    <a:pt x="103" y="462"/>
                    <a:pt x="132" y="462"/>
                    <a:pt x="153" y="462"/>
                  </a:cubicBezTo>
                  <a:cubicBezTo>
                    <a:pt x="146" y="469"/>
                    <a:pt x="139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3" y="586"/>
                    <a:pt x="110" y="615"/>
                    <a:pt x="132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5"/>
                    <a:pt x="270" y="593"/>
                    <a:pt x="291" y="578"/>
                  </a:cubicBezTo>
                  <a:cubicBezTo>
                    <a:pt x="291" y="586"/>
                    <a:pt x="291" y="600"/>
                    <a:pt x="299" y="607"/>
                  </a:cubicBezTo>
                  <a:cubicBezTo>
                    <a:pt x="299" y="636"/>
                    <a:pt x="313" y="658"/>
                    <a:pt x="328" y="680"/>
                  </a:cubicBezTo>
                  <a:cubicBezTo>
                    <a:pt x="340" y="698"/>
                    <a:pt x="361" y="711"/>
                    <a:pt x="381" y="711"/>
                  </a:cubicBezTo>
                  <a:cubicBezTo>
                    <a:pt x="385" y="711"/>
                    <a:pt x="389" y="710"/>
                    <a:pt x="393" y="709"/>
                  </a:cubicBezTo>
                  <a:cubicBezTo>
                    <a:pt x="429" y="702"/>
                    <a:pt x="451" y="673"/>
                    <a:pt x="458" y="644"/>
                  </a:cubicBezTo>
                  <a:cubicBezTo>
                    <a:pt x="466" y="615"/>
                    <a:pt x="466" y="586"/>
                    <a:pt x="466" y="564"/>
                  </a:cubicBezTo>
                  <a:cubicBezTo>
                    <a:pt x="473" y="571"/>
                    <a:pt x="487" y="571"/>
                    <a:pt x="495" y="578"/>
                  </a:cubicBezTo>
                  <a:cubicBezTo>
                    <a:pt x="516" y="593"/>
                    <a:pt x="538" y="607"/>
                    <a:pt x="567" y="607"/>
                  </a:cubicBezTo>
                  <a:cubicBezTo>
                    <a:pt x="571" y="609"/>
                    <a:pt x="575" y="609"/>
                    <a:pt x="580" y="609"/>
                  </a:cubicBezTo>
                  <a:cubicBezTo>
                    <a:pt x="599" y="609"/>
                    <a:pt x="621" y="597"/>
                    <a:pt x="633" y="586"/>
                  </a:cubicBezTo>
                  <a:cubicBezTo>
                    <a:pt x="654" y="556"/>
                    <a:pt x="647" y="520"/>
                    <a:pt x="633" y="491"/>
                  </a:cubicBezTo>
                  <a:cubicBezTo>
                    <a:pt x="618" y="469"/>
                    <a:pt x="604" y="448"/>
                    <a:pt x="582" y="426"/>
                  </a:cubicBezTo>
                  <a:lnTo>
                    <a:pt x="604" y="426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1" y="404"/>
                    <a:pt x="705" y="390"/>
                    <a:pt x="712" y="368"/>
                  </a:cubicBezTo>
                  <a:cubicBezTo>
                    <a:pt x="727" y="339"/>
                    <a:pt x="705" y="302"/>
                    <a:pt x="676" y="281"/>
                  </a:cubicBezTo>
                  <a:cubicBezTo>
                    <a:pt x="647" y="259"/>
                    <a:pt x="611" y="252"/>
                    <a:pt x="574" y="244"/>
                  </a:cubicBezTo>
                  <a:cubicBezTo>
                    <a:pt x="574" y="244"/>
                    <a:pt x="582" y="237"/>
                    <a:pt x="582" y="237"/>
                  </a:cubicBezTo>
                  <a:cubicBezTo>
                    <a:pt x="596" y="223"/>
                    <a:pt x="611" y="201"/>
                    <a:pt x="618" y="179"/>
                  </a:cubicBezTo>
                  <a:cubicBezTo>
                    <a:pt x="625" y="164"/>
                    <a:pt x="633" y="135"/>
                    <a:pt x="618" y="114"/>
                  </a:cubicBezTo>
                  <a:cubicBezTo>
                    <a:pt x="606" y="90"/>
                    <a:pt x="579" y="76"/>
                    <a:pt x="550" y="76"/>
                  </a:cubicBezTo>
                  <a:cubicBezTo>
                    <a:pt x="543" y="76"/>
                    <a:pt x="537" y="76"/>
                    <a:pt x="531" y="77"/>
                  </a:cubicBezTo>
                  <a:cubicBezTo>
                    <a:pt x="495" y="85"/>
                    <a:pt x="466" y="106"/>
                    <a:pt x="429" y="128"/>
                  </a:cubicBezTo>
                  <a:cubicBezTo>
                    <a:pt x="429" y="128"/>
                    <a:pt x="429" y="121"/>
                    <a:pt x="429" y="114"/>
                  </a:cubicBezTo>
                  <a:cubicBezTo>
                    <a:pt x="429" y="92"/>
                    <a:pt x="429" y="70"/>
                    <a:pt x="422" y="48"/>
                  </a:cubicBezTo>
                  <a:cubicBezTo>
                    <a:pt x="408" y="27"/>
                    <a:pt x="393" y="12"/>
                    <a:pt x="371" y="5"/>
                  </a:cubicBezTo>
                  <a:cubicBezTo>
                    <a:pt x="365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67"/>
            <p:cNvSpPr/>
            <p:nvPr/>
          </p:nvSpPr>
          <p:spPr>
            <a:xfrm>
              <a:off x="3183083" y="2566176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5" y="0"/>
                  </a:moveTo>
                  <a:cubicBezTo>
                    <a:pt x="95" y="0"/>
                    <a:pt x="65" y="13"/>
                    <a:pt x="44" y="38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4" y="176"/>
                  </a:cubicBezTo>
                  <a:cubicBezTo>
                    <a:pt x="247" y="125"/>
                    <a:pt x="233" y="60"/>
                    <a:pt x="189" y="23"/>
                  </a:cubicBezTo>
                  <a:cubicBezTo>
                    <a:pt x="170" y="8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67"/>
            <p:cNvSpPr/>
            <p:nvPr/>
          </p:nvSpPr>
          <p:spPr>
            <a:xfrm>
              <a:off x="3103924" y="2510683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5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2" y="71"/>
                    <a:pt x="255" y="107"/>
                    <a:pt x="255" y="151"/>
                  </a:cubicBezTo>
                  <a:cubicBezTo>
                    <a:pt x="248" y="143"/>
                    <a:pt x="248" y="143"/>
                    <a:pt x="240" y="136"/>
                  </a:cubicBezTo>
                  <a:cubicBezTo>
                    <a:pt x="226" y="122"/>
                    <a:pt x="204" y="107"/>
                    <a:pt x="190" y="100"/>
                  </a:cubicBezTo>
                  <a:cubicBezTo>
                    <a:pt x="179" y="96"/>
                    <a:pt x="166" y="94"/>
                    <a:pt x="154" y="94"/>
                  </a:cubicBezTo>
                  <a:cubicBezTo>
                    <a:pt x="142" y="94"/>
                    <a:pt x="132" y="96"/>
                    <a:pt x="124" y="100"/>
                  </a:cubicBezTo>
                  <a:cubicBezTo>
                    <a:pt x="88" y="114"/>
                    <a:pt x="73" y="158"/>
                    <a:pt x="81" y="187"/>
                  </a:cubicBezTo>
                  <a:cubicBezTo>
                    <a:pt x="88" y="223"/>
                    <a:pt x="110" y="260"/>
                    <a:pt x="139" y="289"/>
                  </a:cubicBezTo>
                  <a:cubicBezTo>
                    <a:pt x="124" y="289"/>
                    <a:pt x="117" y="296"/>
                    <a:pt x="110" y="296"/>
                  </a:cubicBezTo>
                  <a:cubicBezTo>
                    <a:pt x="81" y="303"/>
                    <a:pt x="59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27"/>
                    <a:pt x="44" y="448"/>
                    <a:pt x="73" y="456"/>
                  </a:cubicBezTo>
                  <a:cubicBezTo>
                    <a:pt x="103" y="463"/>
                    <a:pt x="132" y="463"/>
                    <a:pt x="153" y="463"/>
                  </a:cubicBezTo>
                  <a:cubicBezTo>
                    <a:pt x="146" y="477"/>
                    <a:pt x="146" y="485"/>
                    <a:pt x="139" y="492"/>
                  </a:cubicBezTo>
                  <a:cubicBezTo>
                    <a:pt x="124" y="514"/>
                    <a:pt x="110" y="535"/>
                    <a:pt x="110" y="564"/>
                  </a:cubicBezTo>
                  <a:cubicBezTo>
                    <a:pt x="103" y="594"/>
                    <a:pt x="117" y="615"/>
                    <a:pt x="132" y="637"/>
                  </a:cubicBezTo>
                  <a:cubicBezTo>
                    <a:pt x="143" y="643"/>
                    <a:pt x="155" y="645"/>
                    <a:pt x="167" y="645"/>
                  </a:cubicBezTo>
                  <a:cubicBezTo>
                    <a:pt x="187" y="645"/>
                    <a:pt x="208" y="639"/>
                    <a:pt x="226" y="630"/>
                  </a:cubicBezTo>
                  <a:cubicBezTo>
                    <a:pt x="248" y="615"/>
                    <a:pt x="269" y="601"/>
                    <a:pt x="291" y="579"/>
                  </a:cubicBezTo>
                  <a:cubicBezTo>
                    <a:pt x="291" y="594"/>
                    <a:pt x="291" y="601"/>
                    <a:pt x="299" y="615"/>
                  </a:cubicBezTo>
                  <a:cubicBezTo>
                    <a:pt x="306" y="637"/>
                    <a:pt x="313" y="666"/>
                    <a:pt x="328" y="681"/>
                  </a:cubicBezTo>
                  <a:cubicBezTo>
                    <a:pt x="342" y="702"/>
                    <a:pt x="371" y="717"/>
                    <a:pt x="393" y="717"/>
                  </a:cubicBezTo>
                  <a:cubicBezTo>
                    <a:pt x="429" y="710"/>
                    <a:pt x="451" y="673"/>
                    <a:pt x="458" y="644"/>
                  </a:cubicBezTo>
                  <a:cubicBezTo>
                    <a:pt x="465" y="623"/>
                    <a:pt x="465" y="594"/>
                    <a:pt x="465" y="564"/>
                  </a:cubicBezTo>
                  <a:cubicBezTo>
                    <a:pt x="480" y="572"/>
                    <a:pt x="487" y="579"/>
                    <a:pt x="495" y="586"/>
                  </a:cubicBezTo>
                  <a:cubicBezTo>
                    <a:pt x="516" y="594"/>
                    <a:pt x="538" y="608"/>
                    <a:pt x="567" y="615"/>
                  </a:cubicBezTo>
                  <a:cubicBezTo>
                    <a:pt x="589" y="615"/>
                    <a:pt x="618" y="608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2" y="434"/>
                  </a:cubicBezTo>
                  <a:lnTo>
                    <a:pt x="603" y="434"/>
                  </a:lnTo>
                  <a:cubicBezTo>
                    <a:pt x="625" y="427"/>
                    <a:pt x="647" y="427"/>
                    <a:pt x="669" y="419"/>
                  </a:cubicBezTo>
                  <a:cubicBezTo>
                    <a:pt x="691" y="412"/>
                    <a:pt x="705" y="398"/>
                    <a:pt x="712" y="376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67"/>
                    <a:pt x="611" y="252"/>
                    <a:pt x="574" y="252"/>
                  </a:cubicBezTo>
                  <a:cubicBezTo>
                    <a:pt x="574" y="245"/>
                    <a:pt x="582" y="245"/>
                    <a:pt x="582" y="238"/>
                  </a:cubicBezTo>
                  <a:cubicBezTo>
                    <a:pt x="596" y="223"/>
                    <a:pt x="611" y="209"/>
                    <a:pt x="618" y="187"/>
                  </a:cubicBezTo>
                  <a:cubicBezTo>
                    <a:pt x="632" y="165"/>
                    <a:pt x="632" y="143"/>
                    <a:pt x="625" y="122"/>
                  </a:cubicBezTo>
                  <a:cubicBezTo>
                    <a:pt x="608" y="94"/>
                    <a:pt x="583" y="83"/>
                    <a:pt x="555" y="83"/>
                  </a:cubicBezTo>
                  <a:cubicBezTo>
                    <a:pt x="547" y="83"/>
                    <a:pt x="539" y="84"/>
                    <a:pt x="531" y="85"/>
                  </a:cubicBezTo>
                  <a:cubicBezTo>
                    <a:pt x="495" y="85"/>
                    <a:pt x="465" y="107"/>
                    <a:pt x="436" y="129"/>
                  </a:cubicBezTo>
                  <a:cubicBezTo>
                    <a:pt x="436" y="129"/>
                    <a:pt x="429" y="122"/>
                    <a:pt x="429" y="122"/>
                  </a:cubicBezTo>
                  <a:cubicBezTo>
                    <a:pt x="429" y="100"/>
                    <a:pt x="429" y="78"/>
                    <a:pt x="422" y="56"/>
                  </a:cubicBezTo>
                  <a:cubicBezTo>
                    <a:pt x="415" y="35"/>
                    <a:pt x="400" y="13"/>
                    <a:pt x="378" y="5"/>
                  </a:cubicBezTo>
                  <a:cubicBezTo>
                    <a:pt x="370" y="2"/>
                    <a:pt x="362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67"/>
            <p:cNvSpPr/>
            <p:nvPr/>
          </p:nvSpPr>
          <p:spPr>
            <a:xfrm>
              <a:off x="3117071" y="2524543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31" y="1"/>
                  </a:moveTo>
                  <a:cubicBezTo>
                    <a:pt x="99" y="1"/>
                    <a:pt x="66" y="16"/>
                    <a:pt x="44" y="43"/>
                  </a:cubicBezTo>
                  <a:cubicBezTo>
                    <a:pt x="0" y="86"/>
                    <a:pt x="15" y="152"/>
                    <a:pt x="59" y="188"/>
                  </a:cubicBezTo>
                  <a:cubicBezTo>
                    <a:pt x="77" y="206"/>
                    <a:pt x="99" y="214"/>
                    <a:pt x="121" y="214"/>
                  </a:cubicBezTo>
                  <a:cubicBezTo>
                    <a:pt x="152" y="214"/>
                    <a:pt x="183" y="199"/>
                    <a:pt x="204" y="174"/>
                  </a:cubicBezTo>
                  <a:cubicBezTo>
                    <a:pt x="247" y="123"/>
                    <a:pt x="233" y="65"/>
                    <a:pt x="189" y="21"/>
                  </a:cubicBezTo>
                  <a:cubicBezTo>
                    <a:pt x="172" y="7"/>
                    <a:pt x="152" y="1"/>
                    <a:pt x="131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67"/>
            <p:cNvSpPr/>
            <p:nvPr/>
          </p:nvSpPr>
          <p:spPr>
            <a:xfrm>
              <a:off x="3171579" y="2471898"/>
              <a:ext cx="39770" cy="39113"/>
            </a:xfrm>
            <a:custGeom>
              <a:rect b="b" l="l" r="r" t="t"/>
              <a:pathLst>
                <a:path extrusionOk="0" h="714" w="726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04"/>
                    <a:pt x="254" y="147"/>
                  </a:cubicBezTo>
                  <a:cubicBezTo>
                    <a:pt x="247" y="140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96"/>
                  </a:cubicBezTo>
                  <a:cubicBezTo>
                    <a:pt x="178" y="93"/>
                    <a:pt x="165" y="91"/>
                    <a:pt x="153" y="91"/>
                  </a:cubicBezTo>
                  <a:cubicBezTo>
                    <a:pt x="142" y="91"/>
                    <a:pt x="131" y="93"/>
                    <a:pt x="123" y="96"/>
                  </a:cubicBezTo>
                  <a:cubicBezTo>
                    <a:pt x="87" y="111"/>
                    <a:pt x="80" y="155"/>
                    <a:pt x="87" y="191"/>
                  </a:cubicBezTo>
                  <a:cubicBezTo>
                    <a:pt x="94" y="227"/>
                    <a:pt x="109" y="256"/>
                    <a:pt x="138" y="285"/>
                  </a:cubicBezTo>
                  <a:cubicBezTo>
                    <a:pt x="123" y="292"/>
                    <a:pt x="116" y="292"/>
                    <a:pt x="109" y="292"/>
                  </a:cubicBezTo>
                  <a:cubicBezTo>
                    <a:pt x="87" y="300"/>
                    <a:pt x="58" y="307"/>
                    <a:pt x="36" y="321"/>
                  </a:cubicBezTo>
                  <a:cubicBezTo>
                    <a:pt x="15" y="343"/>
                    <a:pt x="0" y="365"/>
                    <a:pt x="7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7"/>
                    <a:pt x="152" y="467"/>
                  </a:cubicBezTo>
                  <a:cubicBezTo>
                    <a:pt x="152" y="474"/>
                    <a:pt x="145" y="481"/>
                    <a:pt x="138" y="488"/>
                  </a:cubicBezTo>
                  <a:cubicBezTo>
                    <a:pt x="123" y="510"/>
                    <a:pt x="116" y="539"/>
                    <a:pt x="109" y="561"/>
                  </a:cubicBezTo>
                  <a:cubicBezTo>
                    <a:pt x="102" y="590"/>
                    <a:pt x="116" y="619"/>
                    <a:pt x="138" y="634"/>
                  </a:cubicBezTo>
                  <a:cubicBezTo>
                    <a:pt x="146" y="639"/>
                    <a:pt x="157" y="642"/>
                    <a:pt x="168" y="642"/>
                  </a:cubicBezTo>
                  <a:cubicBezTo>
                    <a:pt x="186" y="642"/>
                    <a:pt x="207" y="635"/>
                    <a:pt x="225" y="626"/>
                  </a:cubicBezTo>
                  <a:cubicBezTo>
                    <a:pt x="247" y="612"/>
                    <a:pt x="269" y="597"/>
                    <a:pt x="290" y="583"/>
                  </a:cubicBezTo>
                  <a:cubicBezTo>
                    <a:pt x="290" y="590"/>
                    <a:pt x="298" y="597"/>
                    <a:pt x="298" y="612"/>
                  </a:cubicBezTo>
                  <a:cubicBezTo>
                    <a:pt x="305" y="634"/>
                    <a:pt x="312" y="663"/>
                    <a:pt x="327" y="684"/>
                  </a:cubicBezTo>
                  <a:cubicBezTo>
                    <a:pt x="341" y="699"/>
                    <a:pt x="370" y="713"/>
                    <a:pt x="392" y="713"/>
                  </a:cubicBezTo>
                  <a:cubicBezTo>
                    <a:pt x="428" y="706"/>
                    <a:pt x="450" y="677"/>
                    <a:pt x="457" y="641"/>
                  </a:cubicBezTo>
                  <a:cubicBezTo>
                    <a:pt x="465" y="619"/>
                    <a:pt x="465" y="590"/>
                    <a:pt x="465" y="561"/>
                  </a:cubicBezTo>
                  <a:cubicBezTo>
                    <a:pt x="479" y="568"/>
                    <a:pt x="486" y="576"/>
                    <a:pt x="494" y="583"/>
                  </a:cubicBezTo>
                  <a:cubicBezTo>
                    <a:pt x="515" y="597"/>
                    <a:pt x="537" y="605"/>
                    <a:pt x="566" y="612"/>
                  </a:cubicBezTo>
                  <a:cubicBezTo>
                    <a:pt x="595" y="612"/>
                    <a:pt x="617" y="605"/>
                    <a:pt x="639" y="583"/>
                  </a:cubicBezTo>
                  <a:cubicBezTo>
                    <a:pt x="653" y="561"/>
                    <a:pt x="646" y="525"/>
                    <a:pt x="632" y="496"/>
                  </a:cubicBezTo>
                  <a:cubicBezTo>
                    <a:pt x="617" y="467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4" y="430"/>
                    <a:pt x="646" y="423"/>
                    <a:pt x="668" y="416"/>
                  </a:cubicBezTo>
                  <a:cubicBezTo>
                    <a:pt x="690" y="409"/>
                    <a:pt x="704" y="394"/>
                    <a:pt x="719" y="372"/>
                  </a:cubicBezTo>
                  <a:cubicBezTo>
                    <a:pt x="726" y="343"/>
                    <a:pt x="711" y="300"/>
                    <a:pt x="682" y="285"/>
                  </a:cubicBezTo>
                  <a:cubicBezTo>
                    <a:pt x="653" y="263"/>
                    <a:pt x="610" y="249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5" y="220"/>
                    <a:pt x="610" y="205"/>
                    <a:pt x="617" y="184"/>
                  </a:cubicBezTo>
                  <a:cubicBezTo>
                    <a:pt x="632" y="162"/>
                    <a:pt x="632" y="140"/>
                    <a:pt x="624" y="118"/>
                  </a:cubicBezTo>
                  <a:cubicBezTo>
                    <a:pt x="612" y="94"/>
                    <a:pt x="580" y="80"/>
                    <a:pt x="549" y="80"/>
                  </a:cubicBezTo>
                  <a:cubicBezTo>
                    <a:pt x="543" y="80"/>
                    <a:pt x="536" y="81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8" y="96"/>
                    <a:pt x="428" y="75"/>
                    <a:pt x="421" y="53"/>
                  </a:cubicBezTo>
                  <a:cubicBezTo>
                    <a:pt x="414" y="31"/>
                    <a:pt x="399" y="9"/>
                    <a:pt x="378" y="2"/>
                  </a:cubicBezTo>
                  <a:cubicBezTo>
                    <a:pt x="371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67"/>
            <p:cNvSpPr/>
            <p:nvPr/>
          </p:nvSpPr>
          <p:spPr>
            <a:xfrm>
              <a:off x="3184671" y="2485648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1"/>
                  </a:moveTo>
                  <a:cubicBezTo>
                    <a:pt x="96" y="1"/>
                    <a:pt x="65" y="16"/>
                    <a:pt x="44" y="41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2" y="217"/>
                    <a:pt x="124" y="217"/>
                  </a:cubicBezTo>
                  <a:cubicBezTo>
                    <a:pt x="155" y="217"/>
                    <a:pt x="186" y="202"/>
                    <a:pt x="211" y="172"/>
                  </a:cubicBezTo>
                  <a:cubicBezTo>
                    <a:pt x="247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67"/>
            <p:cNvSpPr/>
            <p:nvPr/>
          </p:nvSpPr>
          <p:spPr>
            <a:xfrm>
              <a:off x="3313900" y="2072435"/>
              <a:ext cx="39442" cy="39003"/>
            </a:xfrm>
            <a:custGeom>
              <a:rect b="b" l="l" r="r" t="t"/>
              <a:pathLst>
                <a:path extrusionOk="0" h="712" w="720">
                  <a:moveTo>
                    <a:pt x="350" y="1"/>
                  </a:moveTo>
                  <a:cubicBezTo>
                    <a:pt x="324" y="1"/>
                    <a:pt x="295" y="19"/>
                    <a:pt x="284" y="42"/>
                  </a:cubicBezTo>
                  <a:cubicBezTo>
                    <a:pt x="262" y="71"/>
                    <a:pt x="248" y="107"/>
                    <a:pt x="248" y="143"/>
                  </a:cubicBezTo>
                  <a:cubicBezTo>
                    <a:pt x="248" y="143"/>
                    <a:pt x="241" y="143"/>
                    <a:pt x="241" y="136"/>
                  </a:cubicBezTo>
                  <a:cubicBezTo>
                    <a:pt x="219" y="122"/>
                    <a:pt x="204" y="107"/>
                    <a:pt x="182" y="100"/>
                  </a:cubicBezTo>
                  <a:cubicBezTo>
                    <a:pt x="170" y="96"/>
                    <a:pt x="157" y="91"/>
                    <a:pt x="145" y="91"/>
                  </a:cubicBezTo>
                  <a:cubicBezTo>
                    <a:pt x="136" y="91"/>
                    <a:pt x="126" y="94"/>
                    <a:pt x="117" y="100"/>
                  </a:cubicBezTo>
                  <a:cubicBezTo>
                    <a:pt x="88" y="114"/>
                    <a:pt x="74" y="151"/>
                    <a:pt x="81" y="187"/>
                  </a:cubicBezTo>
                  <a:cubicBezTo>
                    <a:pt x="88" y="223"/>
                    <a:pt x="103" y="259"/>
                    <a:pt x="132" y="288"/>
                  </a:cubicBezTo>
                  <a:cubicBezTo>
                    <a:pt x="124" y="288"/>
                    <a:pt x="110" y="288"/>
                    <a:pt x="103" y="296"/>
                  </a:cubicBezTo>
                  <a:cubicBezTo>
                    <a:pt x="81" y="296"/>
                    <a:pt x="52" y="310"/>
                    <a:pt x="30" y="325"/>
                  </a:cubicBezTo>
                  <a:cubicBezTo>
                    <a:pt x="15" y="339"/>
                    <a:pt x="1" y="368"/>
                    <a:pt x="1" y="390"/>
                  </a:cubicBezTo>
                  <a:cubicBezTo>
                    <a:pt x="8" y="426"/>
                    <a:pt x="37" y="448"/>
                    <a:pt x="74" y="455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0"/>
                    <a:pt x="139" y="484"/>
                    <a:pt x="132" y="492"/>
                  </a:cubicBezTo>
                  <a:cubicBezTo>
                    <a:pt x="117" y="514"/>
                    <a:pt x="110" y="535"/>
                    <a:pt x="103" y="564"/>
                  </a:cubicBezTo>
                  <a:cubicBezTo>
                    <a:pt x="103" y="586"/>
                    <a:pt x="110" y="615"/>
                    <a:pt x="132" y="630"/>
                  </a:cubicBezTo>
                  <a:cubicBezTo>
                    <a:pt x="141" y="640"/>
                    <a:pt x="156" y="643"/>
                    <a:pt x="171" y="643"/>
                  </a:cubicBezTo>
                  <a:cubicBezTo>
                    <a:pt x="190" y="643"/>
                    <a:pt x="210" y="638"/>
                    <a:pt x="226" y="630"/>
                  </a:cubicBezTo>
                  <a:cubicBezTo>
                    <a:pt x="248" y="615"/>
                    <a:pt x="270" y="601"/>
                    <a:pt x="284" y="579"/>
                  </a:cubicBezTo>
                  <a:cubicBezTo>
                    <a:pt x="291" y="593"/>
                    <a:pt x="291" y="601"/>
                    <a:pt x="291" y="608"/>
                  </a:cubicBezTo>
                  <a:cubicBezTo>
                    <a:pt x="299" y="637"/>
                    <a:pt x="306" y="659"/>
                    <a:pt x="320" y="681"/>
                  </a:cubicBezTo>
                  <a:cubicBezTo>
                    <a:pt x="338" y="698"/>
                    <a:pt x="356" y="711"/>
                    <a:pt x="378" y="711"/>
                  </a:cubicBezTo>
                  <a:cubicBezTo>
                    <a:pt x="383" y="711"/>
                    <a:pt x="388" y="711"/>
                    <a:pt x="393" y="710"/>
                  </a:cubicBezTo>
                  <a:cubicBezTo>
                    <a:pt x="422" y="702"/>
                    <a:pt x="444" y="673"/>
                    <a:pt x="451" y="644"/>
                  </a:cubicBezTo>
                  <a:cubicBezTo>
                    <a:pt x="458" y="615"/>
                    <a:pt x="466" y="593"/>
                    <a:pt x="466" y="564"/>
                  </a:cubicBezTo>
                  <a:cubicBezTo>
                    <a:pt x="473" y="572"/>
                    <a:pt x="480" y="579"/>
                    <a:pt x="487" y="579"/>
                  </a:cubicBezTo>
                  <a:cubicBezTo>
                    <a:pt x="509" y="593"/>
                    <a:pt x="538" y="608"/>
                    <a:pt x="560" y="608"/>
                  </a:cubicBezTo>
                  <a:cubicBezTo>
                    <a:pt x="567" y="610"/>
                    <a:pt x="574" y="611"/>
                    <a:pt x="582" y="611"/>
                  </a:cubicBezTo>
                  <a:cubicBezTo>
                    <a:pt x="603" y="611"/>
                    <a:pt x="622" y="602"/>
                    <a:pt x="633" y="586"/>
                  </a:cubicBezTo>
                  <a:cubicBezTo>
                    <a:pt x="647" y="557"/>
                    <a:pt x="640" y="521"/>
                    <a:pt x="625" y="492"/>
                  </a:cubicBezTo>
                  <a:cubicBezTo>
                    <a:pt x="618" y="470"/>
                    <a:pt x="596" y="448"/>
                    <a:pt x="582" y="426"/>
                  </a:cubicBezTo>
                  <a:lnTo>
                    <a:pt x="596" y="426"/>
                  </a:lnTo>
                  <a:cubicBezTo>
                    <a:pt x="618" y="426"/>
                    <a:pt x="640" y="426"/>
                    <a:pt x="662" y="419"/>
                  </a:cubicBezTo>
                  <a:cubicBezTo>
                    <a:pt x="683" y="412"/>
                    <a:pt x="705" y="390"/>
                    <a:pt x="712" y="376"/>
                  </a:cubicBezTo>
                  <a:cubicBezTo>
                    <a:pt x="720" y="339"/>
                    <a:pt x="705" y="303"/>
                    <a:pt x="676" y="281"/>
                  </a:cubicBezTo>
                  <a:cubicBezTo>
                    <a:pt x="647" y="259"/>
                    <a:pt x="611" y="252"/>
                    <a:pt x="567" y="245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9" y="223"/>
                    <a:pt x="604" y="201"/>
                    <a:pt x="618" y="187"/>
                  </a:cubicBezTo>
                  <a:cubicBezTo>
                    <a:pt x="625" y="165"/>
                    <a:pt x="625" y="136"/>
                    <a:pt x="618" y="122"/>
                  </a:cubicBezTo>
                  <a:cubicBezTo>
                    <a:pt x="606" y="91"/>
                    <a:pt x="574" y="76"/>
                    <a:pt x="546" y="76"/>
                  </a:cubicBezTo>
                  <a:cubicBezTo>
                    <a:pt x="541" y="76"/>
                    <a:pt x="536" y="77"/>
                    <a:pt x="531" y="78"/>
                  </a:cubicBezTo>
                  <a:cubicBezTo>
                    <a:pt x="495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92"/>
                    <a:pt x="422" y="71"/>
                    <a:pt x="415" y="49"/>
                  </a:cubicBezTo>
                  <a:cubicBezTo>
                    <a:pt x="408" y="34"/>
                    <a:pt x="393" y="13"/>
                    <a:pt x="371" y="5"/>
                  </a:cubicBezTo>
                  <a:cubicBezTo>
                    <a:pt x="365" y="2"/>
                    <a:pt x="358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67"/>
            <p:cNvSpPr/>
            <p:nvPr/>
          </p:nvSpPr>
          <p:spPr>
            <a:xfrm>
              <a:off x="3326664" y="2086185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31" y="0"/>
                  </a:moveTo>
                  <a:cubicBezTo>
                    <a:pt x="100" y="0"/>
                    <a:pt x="69" y="15"/>
                    <a:pt x="44" y="45"/>
                  </a:cubicBezTo>
                  <a:cubicBezTo>
                    <a:pt x="0" y="88"/>
                    <a:pt x="15" y="154"/>
                    <a:pt x="58" y="190"/>
                  </a:cubicBezTo>
                  <a:cubicBezTo>
                    <a:pt x="80" y="206"/>
                    <a:pt x="105" y="213"/>
                    <a:pt x="129" y="213"/>
                  </a:cubicBezTo>
                  <a:cubicBezTo>
                    <a:pt x="160" y="213"/>
                    <a:pt x="190" y="200"/>
                    <a:pt x="211" y="175"/>
                  </a:cubicBezTo>
                  <a:cubicBezTo>
                    <a:pt x="247" y="125"/>
                    <a:pt x="233" y="59"/>
                    <a:pt x="196" y="23"/>
                  </a:cubicBezTo>
                  <a:cubicBezTo>
                    <a:pt x="175" y="8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67"/>
            <p:cNvSpPr/>
            <p:nvPr/>
          </p:nvSpPr>
          <p:spPr>
            <a:xfrm>
              <a:off x="3247889" y="2030691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1" y="0"/>
                  </a:moveTo>
                  <a:cubicBezTo>
                    <a:pt x="327" y="0"/>
                    <a:pt x="301" y="19"/>
                    <a:pt x="284" y="41"/>
                  </a:cubicBezTo>
                  <a:cubicBezTo>
                    <a:pt x="262" y="70"/>
                    <a:pt x="255" y="107"/>
                    <a:pt x="248" y="150"/>
                  </a:cubicBezTo>
                  <a:cubicBezTo>
                    <a:pt x="248" y="143"/>
                    <a:pt x="240" y="143"/>
                    <a:pt x="240" y="136"/>
                  </a:cubicBezTo>
                  <a:cubicBezTo>
                    <a:pt x="219" y="121"/>
                    <a:pt x="204" y="107"/>
                    <a:pt x="182" y="99"/>
                  </a:cubicBezTo>
                  <a:cubicBezTo>
                    <a:pt x="171" y="96"/>
                    <a:pt x="161" y="94"/>
                    <a:pt x="150" y="94"/>
                  </a:cubicBezTo>
                  <a:cubicBezTo>
                    <a:pt x="139" y="94"/>
                    <a:pt x="128" y="96"/>
                    <a:pt x="117" y="99"/>
                  </a:cubicBezTo>
                  <a:cubicBezTo>
                    <a:pt x="88" y="114"/>
                    <a:pt x="73" y="158"/>
                    <a:pt x="81" y="187"/>
                  </a:cubicBezTo>
                  <a:cubicBezTo>
                    <a:pt x="88" y="223"/>
                    <a:pt x="110" y="259"/>
                    <a:pt x="132" y="288"/>
                  </a:cubicBezTo>
                  <a:cubicBezTo>
                    <a:pt x="124" y="288"/>
                    <a:pt x="117" y="295"/>
                    <a:pt x="102" y="295"/>
                  </a:cubicBezTo>
                  <a:cubicBezTo>
                    <a:pt x="81" y="303"/>
                    <a:pt x="52" y="310"/>
                    <a:pt x="37" y="325"/>
                  </a:cubicBezTo>
                  <a:cubicBezTo>
                    <a:pt x="15" y="339"/>
                    <a:pt x="1" y="368"/>
                    <a:pt x="1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95" y="462"/>
                    <a:pt x="124" y="462"/>
                    <a:pt x="153" y="462"/>
                  </a:cubicBezTo>
                  <a:cubicBezTo>
                    <a:pt x="146" y="477"/>
                    <a:pt x="139" y="484"/>
                    <a:pt x="132" y="491"/>
                  </a:cubicBezTo>
                  <a:cubicBezTo>
                    <a:pt x="117" y="513"/>
                    <a:pt x="110" y="535"/>
                    <a:pt x="102" y="564"/>
                  </a:cubicBezTo>
                  <a:cubicBezTo>
                    <a:pt x="102" y="593"/>
                    <a:pt x="110" y="615"/>
                    <a:pt x="132" y="637"/>
                  </a:cubicBezTo>
                  <a:cubicBezTo>
                    <a:pt x="143" y="642"/>
                    <a:pt x="155" y="645"/>
                    <a:pt x="167" y="645"/>
                  </a:cubicBezTo>
                  <a:cubicBezTo>
                    <a:pt x="187" y="645"/>
                    <a:pt x="208" y="638"/>
                    <a:pt x="226" y="629"/>
                  </a:cubicBezTo>
                  <a:cubicBezTo>
                    <a:pt x="248" y="615"/>
                    <a:pt x="269" y="600"/>
                    <a:pt x="284" y="579"/>
                  </a:cubicBezTo>
                  <a:cubicBezTo>
                    <a:pt x="291" y="593"/>
                    <a:pt x="291" y="600"/>
                    <a:pt x="291" y="615"/>
                  </a:cubicBezTo>
                  <a:cubicBezTo>
                    <a:pt x="299" y="637"/>
                    <a:pt x="306" y="666"/>
                    <a:pt x="320" y="680"/>
                  </a:cubicBezTo>
                  <a:cubicBezTo>
                    <a:pt x="342" y="702"/>
                    <a:pt x="364" y="717"/>
                    <a:pt x="393" y="717"/>
                  </a:cubicBezTo>
                  <a:cubicBezTo>
                    <a:pt x="422" y="709"/>
                    <a:pt x="444" y="673"/>
                    <a:pt x="451" y="644"/>
                  </a:cubicBezTo>
                  <a:cubicBezTo>
                    <a:pt x="458" y="622"/>
                    <a:pt x="465" y="593"/>
                    <a:pt x="465" y="564"/>
                  </a:cubicBezTo>
                  <a:cubicBezTo>
                    <a:pt x="473" y="571"/>
                    <a:pt x="480" y="579"/>
                    <a:pt x="487" y="586"/>
                  </a:cubicBezTo>
                  <a:cubicBezTo>
                    <a:pt x="509" y="593"/>
                    <a:pt x="538" y="608"/>
                    <a:pt x="560" y="615"/>
                  </a:cubicBezTo>
                  <a:cubicBezTo>
                    <a:pt x="589" y="615"/>
                    <a:pt x="618" y="608"/>
                    <a:pt x="632" y="586"/>
                  </a:cubicBezTo>
                  <a:cubicBezTo>
                    <a:pt x="654" y="557"/>
                    <a:pt x="640" y="521"/>
                    <a:pt x="625" y="491"/>
                  </a:cubicBezTo>
                  <a:cubicBezTo>
                    <a:pt x="618" y="470"/>
                    <a:pt x="596" y="448"/>
                    <a:pt x="582" y="433"/>
                  </a:cubicBezTo>
                  <a:lnTo>
                    <a:pt x="596" y="433"/>
                  </a:lnTo>
                  <a:cubicBezTo>
                    <a:pt x="618" y="426"/>
                    <a:pt x="640" y="426"/>
                    <a:pt x="661" y="419"/>
                  </a:cubicBezTo>
                  <a:cubicBezTo>
                    <a:pt x="683" y="412"/>
                    <a:pt x="705" y="397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66"/>
                    <a:pt x="611" y="252"/>
                    <a:pt x="567" y="252"/>
                  </a:cubicBezTo>
                  <a:cubicBezTo>
                    <a:pt x="574" y="245"/>
                    <a:pt x="574" y="245"/>
                    <a:pt x="582" y="237"/>
                  </a:cubicBezTo>
                  <a:cubicBezTo>
                    <a:pt x="596" y="223"/>
                    <a:pt x="611" y="208"/>
                    <a:pt x="618" y="187"/>
                  </a:cubicBezTo>
                  <a:cubicBezTo>
                    <a:pt x="625" y="165"/>
                    <a:pt x="625" y="143"/>
                    <a:pt x="618" y="121"/>
                  </a:cubicBezTo>
                  <a:cubicBezTo>
                    <a:pt x="607" y="93"/>
                    <a:pt x="578" y="82"/>
                    <a:pt x="552" y="82"/>
                  </a:cubicBezTo>
                  <a:cubicBezTo>
                    <a:pt x="545" y="82"/>
                    <a:pt x="537" y="83"/>
                    <a:pt x="531" y="85"/>
                  </a:cubicBezTo>
                  <a:cubicBezTo>
                    <a:pt x="495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21"/>
                  </a:cubicBezTo>
                  <a:cubicBezTo>
                    <a:pt x="429" y="99"/>
                    <a:pt x="422" y="78"/>
                    <a:pt x="415" y="56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5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67"/>
            <p:cNvSpPr/>
            <p:nvPr/>
          </p:nvSpPr>
          <p:spPr>
            <a:xfrm>
              <a:off x="3260653" y="2044606"/>
              <a:ext cx="13531" cy="11778"/>
            </a:xfrm>
            <a:custGeom>
              <a:rect b="b" l="l" r="r" t="t"/>
              <a:pathLst>
                <a:path extrusionOk="0" h="215" w="247">
                  <a:moveTo>
                    <a:pt x="133" y="1"/>
                  </a:moveTo>
                  <a:cubicBezTo>
                    <a:pt x="102" y="1"/>
                    <a:pt x="69" y="16"/>
                    <a:pt x="44" y="41"/>
                  </a:cubicBezTo>
                  <a:cubicBezTo>
                    <a:pt x="0" y="85"/>
                    <a:pt x="15" y="150"/>
                    <a:pt x="58" y="194"/>
                  </a:cubicBezTo>
                  <a:cubicBezTo>
                    <a:pt x="78" y="208"/>
                    <a:pt x="100" y="215"/>
                    <a:pt x="122" y="215"/>
                  </a:cubicBezTo>
                  <a:cubicBezTo>
                    <a:pt x="156" y="215"/>
                    <a:pt x="189" y="199"/>
                    <a:pt x="211" y="172"/>
                  </a:cubicBezTo>
                  <a:cubicBezTo>
                    <a:pt x="247" y="129"/>
                    <a:pt x="232" y="63"/>
                    <a:pt x="196" y="27"/>
                  </a:cubicBezTo>
                  <a:cubicBezTo>
                    <a:pt x="178" y="9"/>
                    <a:pt x="156" y="1"/>
                    <a:pt x="133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67"/>
            <p:cNvSpPr/>
            <p:nvPr/>
          </p:nvSpPr>
          <p:spPr>
            <a:xfrm>
              <a:off x="3315543" y="1991852"/>
              <a:ext cx="39770" cy="39222"/>
            </a:xfrm>
            <a:custGeom>
              <a:rect b="b" l="l" r="r" t="t"/>
              <a:pathLst>
                <a:path extrusionOk="0" h="716" w="726">
                  <a:moveTo>
                    <a:pt x="355" y="1"/>
                  </a:moveTo>
                  <a:cubicBezTo>
                    <a:pt x="329" y="1"/>
                    <a:pt x="301" y="15"/>
                    <a:pt x="283" y="39"/>
                  </a:cubicBezTo>
                  <a:cubicBezTo>
                    <a:pt x="261" y="68"/>
                    <a:pt x="254" y="112"/>
                    <a:pt x="247" y="148"/>
                  </a:cubicBezTo>
                  <a:cubicBezTo>
                    <a:pt x="247" y="148"/>
                    <a:pt x="240" y="141"/>
                    <a:pt x="240" y="141"/>
                  </a:cubicBezTo>
                  <a:cubicBezTo>
                    <a:pt x="218" y="126"/>
                    <a:pt x="203" y="112"/>
                    <a:pt x="181" y="104"/>
                  </a:cubicBezTo>
                  <a:cubicBezTo>
                    <a:pt x="169" y="96"/>
                    <a:pt x="156" y="92"/>
                    <a:pt x="143" y="92"/>
                  </a:cubicBezTo>
                  <a:cubicBezTo>
                    <a:pt x="134" y="92"/>
                    <a:pt x="125" y="94"/>
                    <a:pt x="116" y="97"/>
                  </a:cubicBezTo>
                  <a:cubicBezTo>
                    <a:pt x="87" y="112"/>
                    <a:pt x="73" y="155"/>
                    <a:pt x="80" y="191"/>
                  </a:cubicBezTo>
                  <a:cubicBezTo>
                    <a:pt x="87" y="228"/>
                    <a:pt x="109" y="257"/>
                    <a:pt x="131" y="293"/>
                  </a:cubicBezTo>
                  <a:lnTo>
                    <a:pt x="109" y="293"/>
                  </a:lnTo>
                  <a:cubicBezTo>
                    <a:pt x="80" y="300"/>
                    <a:pt x="51" y="308"/>
                    <a:pt x="36" y="322"/>
                  </a:cubicBezTo>
                  <a:cubicBezTo>
                    <a:pt x="15" y="344"/>
                    <a:pt x="0" y="366"/>
                    <a:pt x="7" y="395"/>
                  </a:cubicBezTo>
                  <a:cubicBezTo>
                    <a:pt x="7" y="424"/>
                    <a:pt x="44" y="445"/>
                    <a:pt x="73" y="453"/>
                  </a:cubicBezTo>
                  <a:cubicBezTo>
                    <a:pt x="102" y="460"/>
                    <a:pt x="123" y="467"/>
                    <a:pt x="152" y="467"/>
                  </a:cubicBezTo>
                  <a:cubicBezTo>
                    <a:pt x="145" y="475"/>
                    <a:pt x="138" y="482"/>
                    <a:pt x="131" y="489"/>
                  </a:cubicBezTo>
                  <a:cubicBezTo>
                    <a:pt x="123" y="511"/>
                    <a:pt x="109" y="540"/>
                    <a:pt x="102" y="562"/>
                  </a:cubicBezTo>
                  <a:cubicBezTo>
                    <a:pt x="102" y="591"/>
                    <a:pt x="109" y="620"/>
                    <a:pt x="131" y="634"/>
                  </a:cubicBezTo>
                  <a:cubicBezTo>
                    <a:pt x="141" y="642"/>
                    <a:pt x="153" y="645"/>
                    <a:pt x="165" y="645"/>
                  </a:cubicBezTo>
                  <a:cubicBezTo>
                    <a:pt x="185" y="645"/>
                    <a:pt x="207" y="636"/>
                    <a:pt x="225" y="627"/>
                  </a:cubicBezTo>
                  <a:cubicBezTo>
                    <a:pt x="247" y="620"/>
                    <a:pt x="269" y="598"/>
                    <a:pt x="283" y="583"/>
                  </a:cubicBezTo>
                  <a:cubicBezTo>
                    <a:pt x="290" y="591"/>
                    <a:pt x="290" y="605"/>
                    <a:pt x="290" y="612"/>
                  </a:cubicBezTo>
                  <a:cubicBezTo>
                    <a:pt x="298" y="634"/>
                    <a:pt x="305" y="663"/>
                    <a:pt x="327" y="685"/>
                  </a:cubicBezTo>
                  <a:cubicBezTo>
                    <a:pt x="339" y="703"/>
                    <a:pt x="355" y="716"/>
                    <a:pt x="377" y="716"/>
                  </a:cubicBezTo>
                  <a:cubicBezTo>
                    <a:pt x="382" y="716"/>
                    <a:pt x="387" y="715"/>
                    <a:pt x="392" y="714"/>
                  </a:cubicBezTo>
                  <a:cubicBezTo>
                    <a:pt x="421" y="707"/>
                    <a:pt x="443" y="678"/>
                    <a:pt x="457" y="641"/>
                  </a:cubicBezTo>
                  <a:cubicBezTo>
                    <a:pt x="465" y="620"/>
                    <a:pt x="465" y="591"/>
                    <a:pt x="465" y="569"/>
                  </a:cubicBezTo>
                  <a:cubicBezTo>
                    <a:pt x="472" y="569"/>
                    <a:pt x="479" y="576"/>
                    <a:pt x="494" y="583"/>
                  </a:cubicBezTo>
                  <a:cubicBezTo>
                    <a:pt x="515" y="598"/>
                    <a:pt x="537" y="612"/>
                    <a:pt x="559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53" y="562"/>
                    <a:pt x="646" y="525"/>
                    <a:pt x="624" y="496"/>
                  </a:cubicBezTo>
                  <a:cubicBezTo>
                    <a:pt x="617" y="467"/>
                    <a:pt x="595" y="453"/>
                    <a:pt x="581" y="431"/>
                  </a:cubicBezTo>
                  <a:lnTo>
                    <a:pt x="595" y="431"/>
                  </a:lnTo>
                  <a:cubicBezTo>
                    <a:pt x="617" y="431"/>
                    <a:pt x="646" y="424"/>
                    <a:pt x="661" y="416"/>
                  </a:cubicBezTo>
                  <a:cubicBezTo>
                    <a:pt x="682" y="409"/>
                    <a:pt x="704" y="395"/>
                    <a:pt x="711" y="373"/>
                  </a:cubicBezTo>
                  <a:cubicBezTo>
                    <a:pt x="726" y="344"/>
                    <a:pt x="704" y="308"/>
                    <a:pt x="675" y="286"/>
                  </a:cubicBezTo>
                  <a:cubicBezTo>
                    <a:pt x="646" y="264"/>
                    <a:pt x="610" y="257"/>
                    <a:pt x="574" y="249"/>
                  </a:cubicBezTo>
                  <a:cubicBezTo>
                    <a:pt x="574" y="249"/>
                    <a:pt x="574" y="242"/>
                    <a:pt x="581" y="242"/>
                  </a:cubicBezTo>
                  <a:cubicBezTo>
                    <a:pt x="595" y="220"/>
                    <a:pt x="610" y="206"/>
                    <a:pt x="617" y="184"/>
                  </a:cubicBezTo>
                  <a:cubicBezTo>
                    <a:pt x="624" y="162"/>
                    <a:pt x="632" y="141"/>
                    <a:pt x="617" y="119"/>
                  </a:cubicBezTo>
                  <a:cubicBezTo>
                    <a:pt x="605" y="95"/>
                    <a:pt x="578" y="81"/>
                    <a:pt x="549" y="81"/>
                  </a:cubicBezTo>
                  <a:cubicBezTo>
                    <a:pt x="542" y="81"/>
                    <a:pt x="536" y="81"/>
                    <a:pt x="530" y="83"/>
                  </a:cubicBezTo>
                  <a:cubicBezTo>
                    <a:pt x="494" y="90"/>
                    <a:pt x="457" y="104"/>
                    <a:pt x="428" y="133"/>
                  </a:cubicBezTo>
                  <a:cubicBezTo>
                    <a:pt x="428" y="126"/>
                    <a:pt x="428" y="126"/>
                    <a:pt x="428" y="119"/>
                  </a:cubicBezTo>
                  <a:cubicBezTo>
                    <a:pt x="428" y="97"/>
                    <a:pt x="428" y="75"/>
                    <a:pt x="414" y="53"/>
                  </a:cubicBezTo>
                  <a:cubicBezTo>
                    <a:pt x="407" y="32"/>
                    <a:pt x="392" y="10"/>
                    <a:pt x="370" y="3"/>
                  </a:cubicBezTo>
                  <a:cubicBezTo>
                    <a:pt x="365" y="1"/>
                    <a:pt x="360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67"/>
            <p:cNvSpPr/>
            <p:nvPr/>
          </p:nvSpPr>
          <p:spPr>
            <a:xfrm>
              <a:off x="3328636" y="2005657"/>
              <a:ext cx="13202" cy="11887"/>
            </a:xfrm>
            <a:custGeom>
              <a:rect b="b" l="l" r="r" t="t"/>
              <a:pathLst>
                <a:path extrusionOk="0" h="217" w="241">
                  <a:moveTo>
                    <a:pt x="126" y="0"/>
                  </a:moveTo>
                  <a:cubicBezTo>
                    <a:pt x="95" y="0"/>
                    <a:pt x="62" y="16"/>
                    <a:pt x="37" y="41"/>
                  </a:cubicBezTo>
                  <a:cubicBezTo>
                    <a:pt x="1" y="85"/>
                    <a:pt x="8" y="157"/>
                    <a:pt x="59" y="193"/>
                  </a:cubicBezTo>
                  <a:cubicBezTo>
                    <a:pt x="77" y="209"/>
                    <a:pt x="99" y="216"/>
                    <a:pt x="121" y="216"/>
                  </a:cubicBezTo>
                  <a:cubicBezTo>
                    <a:pt x="152" y="216"/>
                    <a:pt x="183" y="201"/>
                    <a:pt x="204" y="172"/>
                  </a:cubicBezTo>
                  <a:cubicBezTo>
                    <a:pt x="240" y="128"/>
                    <a:pt x="233" y="63"/>
                    <a:pt x="189" y="27"/>
                  </a:cubicBezTo>
                  <a:cubicBezTo>
                    <a:pt x="171" y="8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67"/>
            <p:cNvSpPr/>
            <p:nvPr/>
          </p:nvSpPr>
          <p:spPr>
            <a:xfrm>
              <a:off x="3178317" y="2150005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4" y="0"/>
                  </a:moveTo>
                  <a:cubicBezTo>
                    <a:pt x="326" y="0"/>
                    <a:pt x="301" y="19"/>
                    <a:pt x="284" y="41"/>
                  </a:cubicBezTo>
                  <a:cubicBezTo>
                    <a:pt x="269" y="70"/>
                    <a:pt x="255" y="107"/>
                    <a:pt x="255" y="150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1"/>
                    <a:pt x="211" y="107"/>
                    <a:pt x="189" y="99"/>
                  </a:cubicBezTo>
                  <a:cubicBezTo>
                    <a:pt x="178" y="96"/>
                    <a:pt x="167" y="94"/>
                    <a:pt x="157" y="94"/>
                  </a:cubicBezTo>
                  <a:cubicBezTo>
                    <a:pt x="146" y="94"/>
                    <a:pt x="135" y="96"/>
                    <a:pt x="124" y="99"/>
                  </a:cubicBezTo>
                  <a:cubicBezTo>
                    <a:pt x="88" y="114"/>
                    <a:pt x="80" y="157"/>
                    <a:pt x="88" y="186"/>
                  </a:cubicBezTo>
                  <a:cubicBezTo>
                    <a:pt x="95" y="223"/>
                    <a:pt x="109" y="259"/>
                    <a:pt x="138" y="288"/>
                  </a:cubicBezTo>
                  <a:cubicBezTo>
                    <a:pt x="124" y="288"/>
                    <a:pt x="117" y="295"/>
                    <a:pt x="109" y="295"/>
                  </a:cubicBezTo>
                  <a:cubicBezTo>
                    <a:pt x="88" y="303"/>
                    <a:pt x="59" y="310"/>
                    <a:pt x="37" y="324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15" y="426"/>
                    <a:pt x="44" y="448"/>
                    <a:pt x="80" y="455"/>
                  </a:cubicBezTo>
                  <a:cubicBezTo>
                    <a:pt x="102" y="462"/>
                    <a:pt x="131" y="462"/>
                    <a:pt x="153" y="462"/>
                  </a:cubicBezTo>
                  <a:cubicBezTo>
                    <a:pt x="153" y="477"/>
                    <a:pt x="146" y="484"/>
                    <a:pt x="138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17" y="615"/>
                    <a:pt x="138" y="637"/>
                  </a:cubicBezTo>
                  <a:cubicBezTo>
                    <a:pt x="147" y="642"/>
                    <a:pt x="157" y="644"/>
                    <a:pt x="168" y="644"/>
                  </a:cubicBezTo>
                  <a:cubicBezTo>
                    <a:pt x="187" y="644"/>
                    <a:pt x="208" y="638"/>
                    <a:pt x="225" y="629"/>
                  </a:cubicBezTo>
                  <a:cubicBezTo>
                    <a:pt x="247" y="615"/>
                    <a:pt x="269" y="600"/>
                    <a:pt x="291" y="579"/>
                  </a:cubicBezTo>
                  <a:cubicBezTo>
                    <a:pt x="291" y="593"/>
                    <a:pt x="298" y="600"/>
                    <a:pt x="298" y="615"/>
                  </a:cubicBezTo>
                  <a:cubicBezTo>
                    <a:pt x="305" y="637"/>
                    <a:pt x="313" y="666"/>
                    <a:pt x="327" y="680"/>
                  </a:cubicBezTo>
                  <a:cubicBezTo>
                    <a:pt x="342" y="702"/>
                    <a:pt x="371" y="716"/>
                    <a:pt x="392" y="716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80" y="571"/>
                    <a:pt x="487" y="579"/>
                    <a:pt x="494" y="586"/>
                  </a:cubicBezTo>
                  <a:cubicBezTo>
                    <a:pt x="516" y="593"/>
                    <a:pt x="538" y="608"/>
                    <a:pt x="567" y="615"/>
                  </a:cubicBezTo>
                  <a:cubicBezTo>
                    <a:pt x="596" y="615"/>
                    <a:pt x="617" y="608"/>
                    <a:pt x="639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7" y="470"/>
                    <a:pt x="603" y="448"/>
                    <a:pt x="581" y="433"/>
                  </a:cubicBezTo>
                  <a:lnTo>
                    <a:pt x="603" y="433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90" y="412"/>
                    <a:pt x="712" y="397"/>
                    <a:pt x="719" y="375"/>
                  </a:cubicBezTo>
                  <a:cubicBezTo>
                    <a:pt x="726" y="339"/>
                    <a:pt x="712" y="303"/>
                    <a:pt x="683" y="281"/>
                  </a:cubicBezTo>
                  <a:cubicBezTo>
                    <a:pt x="654" y="266"/>
                    <a:pt x="610" y="252"/>
                    <a:pt x="574" y="252"/>
                  </a:cubicBezTo>
                  <a:cubicBezTo>
                    <a:pt x="574" y="245"/>
                    <a:pt x="581" y="245"/>
                    <a:pt x="581" y="237"/>
                  </a:cubicBezTo>
                  <a:cubicBezTo>
                    <a:pt x="596" y="223"/>
                    <a:pt x="610" y="208"/>
                    <a:pt x="617" y="186"/>
                  </a:cubicBezTo>
                  <a:cubicBezTo>
                    <a:pt x="632" y="165"/>
                    <a:pt x="632" y="143"/>
                    <a:pt x="625" y="121"/>
                  </a:cubicBezTo>
                  <a:cubicBezTo>
                    <a:pt x="614" y="93"/>
                    <a:pt x="585" y="82"/>
                    <a:pt x="556" y="82"/>
                  </a:cubicBezTo>
                  <a:cubicBezTo>
                    <a:pt x="547" y="82"/>
                    <a:pt x="539" y="83"/>
                    <a:pt x="530" y="85"/>
                  </a:cubicBezTo>
                  <a:cubicBezTo>
                    <a:pt x="494" y="85"/>
                    <a:pt x="465" y="107"/>
                    <a:pt x="436" y="128"/>
                  </a:cubicBezTo>
                  <a:cubicBezTo>
                    <a:pt x="436" y="128"/>
                    <a:pt x="436" y="121"/>
                    <a:pt x="436" y="121"/>
                  </a:cubicBezTo>
                  <a:cubicBezTo>
                    <a:pt x="429" y="99"/>
                    <a:pt x="429" y="78"/>
                    <a:pt x="421" y="56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67"/>
            <p:cNvSpPr/>
            <p:nvPr/>
          </p:nvSpPr>
          <p:spPr>
            <a:xfrm>
              <a:off x="3191409" y="2163919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27" y="1"/>
                  </a:moveTo>
                  <a:cubicBezTo>
                    <a:pt x="97" y="1"/>
                    <a:pt x="66" y="16"/>
                    <a:pt x="45" y="41"/>
                  </a:cubicBezTo>
                  <a:cubicBezTo>
                    <a:pt x="1" y="85"/>
                    <a:pt x="16" y="150"/>
                    <a:pt x="59" y="194"/>
                  </a:cubicBezTo>
                  <a:cubicBezTo>
                    <a:pt x="76" y="208"/>
                    <a:pt x="96" y="214"/>
                    <a:pt x="117" y="214"/>
                  </a:cubicBezTo>
                  <a:cubicBezTo>
                    <a:pt x="150" y="214"/>
                    <a:pt x="185" y="199"/>
                    <a:pt x="212" y="172"/>
                  </a:cubicBezTo>
                  <a:cubicBezTo>
                    <a:pt x="248" y="128"/>
                    <a:pt x="233" y="63"/>
                    <a:pt x="190" y="27"/>
                  </a:cubicBezTo>
                  <a:cubicBezTo>
                    <a:pt x="172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67"/>
            <p:cNvSpPr/>
            <p:nvPr/>
          </p:nvSpPr>
          <p:spPr>
            <a:xfrm>
              <a:off x="3311928" y="2152798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4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9" y="70"/>
                    <a:pt x="255" y="106"/>
                    <a:pt x="255" y="150"/>
                  </a:cubicBezTo>
                  <a:cubicBezTo>
                    <a:pt x="247" y="143"/>
                    <a:pt x="247" y="143"/>
                    <a:pt x="240" y="135"/>
                  </a:cubicBezTo>
                  <a:cubicBezTo>
                    <a:pt x="226" y="121"/>
                    <a:pt x="211" y="106"/>
                    <a:pt x="189" y="99"/>
                  </a:cubicBezTo>
                  <a:cubicBezTo>
                    <a:pt x="179" y="96"/>
                    <a:pt x="166" y="94"/>
                    <a:pt x="154" y="94"/>
                  </a:cubicBezTo>
                  <a:cubicBezTo>
                    <a:pt x="142" y="94"/>
                    <a:pt x="131" y="96"/>
                    <a:pt x="124" y="99"/>
                  </a:cubicBezTo>
                  <a:cubicBezTo>
                    <a:pt x="88" y="114"/>
                    <a:pt x="81" y="157"/>
                    <a:pt x="88" y="186"/>
                  </a:cubicBezTo>
                  <a:cubicBezTo>
                    <a:pt x="95" y="223"/>
                    <a:pt x="110" y="259"/>
                    <a:pt x="139" y="288"/>
                  </a:cubicBezTo>
                  <a:cubicBezTo>
                    <a:pt x="124" y="288"/>
                    <a:pt x="117" y="295"/>
                    <a:pt x="110" y="295"/>
                  </a:cubicBezTo>
                  <a:cubicBezTo>
                    <a:pt x="88" y="302"/>
                    <a:pt x="59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26"/>
                    <a:pt x="44" y="448"/>
                    <a:pt x="81" y="455"/>
                  </a:cubicBezTo>
                  <a:cubicBezTo>
                    <a:pt x="102" y="462"/>
                    <a:pt x="131" y="462"/>
                    <a:pt x="153" y="462"/>
                  </a:cubicBezTo>
                  <a:cubicBezTo>
                    <a:pt x="153" y="477"/>
                    <a:pt x="146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2" y="593"/>
                    <a:pt x="117" y="615"/>
                    <a:pt x="139" y="636"/>
                  </a:cubicBezTo>
                  <a:cubicBezTo>
                    <a:pt x="147" y="642"/>
                    <a:pt x="157" y="644"/>
                    <a:pt x="169" y="644"/>
                  </a:cubicBezTo>
                  <a:cubicBezTo>
                    <a:pt x="187" y="644"/>
                    <a:pt x="208" y="638"/>
                    <a:pt x="226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8" y="600"/>
                    <a:pt x="298" y="615"/>
                  </a:cubicBezTo>
                  <a:cubicBezTo>
                    <a:pt x="306" y="636"/>
                    <a:pt x="313" y="665"/>
                    <a:pt x="327" y="680"/>
                  </a:cubicBezTo>
                  <a:cubicBezTo>
                    <a:pt x="342" y="702"/>
                    <a:pt x="371" y="716"/>
                    <a:pt x="393" y="716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80" y="571"/>
                    <a:pt x="487" y="578"/>
                    <a:pt x="494" y="586"/>
                  </a:cubicBezTo>
                  <a:cubicBezTo>
                    <a:pt x="516" y="593"/>
                    <a:pt x="538" y="607"/>
                    <a:pt x="567" y="615"/>
                  </a:cubicBezTo>
                  <a:cubicBezTo>
                    <a:pt x="596" y="615"/>
                    <a:pt x="618" y="607"/>
                    <a:pt x="640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8" y="469"/>
                    <a:pt x="603" y="448"/>
                    <a:pt x="581" y="433"/>
                  </a:cubicBezTo>
                  <a:lnTo>
                    <a:pt x="603" y="433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0" y="411"/>
                    <a:pt x="712" y="397"/>
                    <a:pt x="719" y="375"/>
                  </a:cubicBezTo>
                  <a:cubicBezTo>
                    <a:pt x="727" y="339"/>
                    <a:pt x="712" y="302"/>
                    <a:pt x="683" y="281"/>
                  </a:cubicBezTo>
                  <a:cubicBezTo>
                    <a:pt x="654" y="266"/>
                    <a:pt x="610" y="252"/>
                    <a:pt x="574" y="252"/>
                  </a:cubicBezTo>
                  <a:cubicBezTo>
                    <a:pt x="574" y="244"/>
                    <a:pt x="581" y="244"/>
                    <a:pt x="581" y="237"/>
                  </a:cubicBezTo>
                  <a:cubicBezTo>
                    <a:pt x="596" y="223"/>
                    <a:pt x="610" y="208"/>
                    <a:pt x="618" y="186"/>
                  </a:cubicBezTo>
                  <a:cubicBezTo>
                    <a:pt x="632" y="165"/>
                    <a:pt x="632" y="143"/>
                    <a:pt x="625" y="121"/>
                  </a:cubicBezTo>
                  <a:cubicBezTo>
                    <a:pt x="614" y="93"/>
                    <a:pt x="585" y="82"/>
                    <a:pt x="556" y="82"/>
                  </a:cubicBezTo>
                  <a:cubicBezTo>
                    <a:pt x="547" y="82"/>
                    <a:pt x="539" y="83"/>
                    <a:pt x="531" y="85"/>
                  </a:cubicBezTo>
                  <a:cubicBezTo>
                    <a:pt x="494" y="85"/>
                    <a:pt x="465" y="106"/>
                    <a:pt x="436" y="128"/>
                  </a:cubicBezTo>
                  <a:cubicBezTo>
                    <a:pt x="436" y="128"/>
                    <a:pt x="436" y="121"/>
                    <a:pt x="436" y="121"/>
                  </a:cubicBezTo>
                  <a:cubicBezTo>
                    <a:pt x="429" y="99"/>
                    <a:pt x="429" y="77"/>
                    <a:pt x="422" y="56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67"/>
            <p:cNvSpPr/>
            <p:nvPr/>
          </p:nvSpPr>
          <p:spPr>
            <a:xfrm>
              <a:off x="3325075" y="2166713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27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0" y="85"/>
                    <a:pt x="15" y="150"/>
                    <a:pt x="58" y="194"/>
                  </a:cubicBezTo>
                  <a:cubicBezTo>
                    <a:pt x="75" y="208"/>
                    <a:pt x="96" y="214"/>
                    <a:pt x="117" y="214"/>
                  </a:cubicBezTo>
                  <a:cubicBezTo>
                    <a:pt x="149" y="214"/>
                    <a:pt x="184" y="198"/>
                    <a:pt x="211" y="172"/>
                  </a:cubicBezTo>
                  <a:cubicBezTo>
                    <a:pt x="247" y="128"/>
                    <a:pt x="233" y="63"/>
                    <a:pt x="189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67"/>
            <p:cNvSpPr/>
            <p:nvPr/>
          </p:nvSpPr>
          <p:spPr>
            <a:xfrm>
              <a:off x="3246300" y="2111165"/>
              <a:ext cx="39442" cy="39222"/>
            </a:xfrm>
            <a:custGeom>
              <a:rect b="b" l="l" r="r" t="t"/>
              <a:pathLst>
                <a:path extrusionOk="0" h="716" w="720">
                  <a:moveTo>
                    <a:pt x="352" y="1"/>
                  </a:moveTo>
                  <a:cubicBezTo>
                    <a:pt x="323" y="1"/>
                    <a:pt x="296" y="15"/>
                    <a:pt x="284" y="39"/>
                  </a:cubicBezTo>
                  <a:cubicBezTo>
                    <a:pt x="262" y="68"/>
                    <a:pt x="248" y="111"/>
                    <a:pt x="248" y="148"/>
                  </a:cubicBezTo>
                  <a:cubicBezTo>
                    <a:pt x="240" y="148"/>
                    <a:pt x="240" y="140"/>
                    <a:pt x="240" y="140"/>
                  </a:cubicBezTo>
                  <a:cubicBezTo>
                    <a:pt x="219" y="126"/>
                    <a:pt x="204" y="111"/>
                    <a:pt x="182" y="104"/>
                  </a:cubicBezTo>
                  <a:cubicBezTo>
                    <a:pt x="170" y="96"/>
                    <a:pt x="157" y="92"/>
                    <a:pt x="144" y="92"/>
                  </a:cubicBezTo>
                  <a:cubicBezTo>
                    <a:pt x="135" y="92"/>
                    <a:pt x="126" y="94"/>
                    <a:pt x="117" y="97"/>
                  </a:cubicBezTo>
                  <a:cubicBezTo>
                    <a:pt x="88" y="111"/>
                    <a:pt x="73" y="155"/>
                    <a:pt x="81" y="191"/>
                  </a:cubicBezTo>
                  <a:cubicBezTo>
                    <a:pt x="88" y="228"/>
                    <a:pt x="102" y="257"/>
                    <a:pt x="131" y="293"/>
                  </a:cubicBezTo>
                  <a:lnTo>
                    <a:pt x="102" y="293"/>
                  </a:lnTo>
                  <a:cubicBezTo>
                    <a:pt x="81" y="300"/>
                    <a:pt x="52" y="307"/>
                    <a:pt x="30" y="322"/>
                  </a:cubicBezTo>
                  <a:cubicBezTo>
                    <a:pt x="15" y="344"/>
                    <a:pt x="1" y="366"/>
                    <a:pt x="1" y="395"/>
                  </a:cubicBezTo>
                  <a:cubicBezTo>
                    <a:pt x="8" y="424"/>
                    <a:pt x="37" y="445"/>
                    <a:pt x="73" y="453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6" y="474"/>
                    <a:pt x="139" y="482"/>
                    <a:pt x="131" y="489"/>
                  </a:cubicBezTo>
                  <a:cubicBezTo>
                    <a:pt x="117" y="511"/>
                    <a:pt x="110" y="540"/>
                    <a:pt x="102" y="562"/>
                  </a:cubicBezTo>
                  <a:cubicBezTo>
                    <a:pt x="102" y="591"/>
                    <a:pt x="110" y="620"/>
                    <a:pt x="131" y="634"/>
                  </a:cubicBezTo>
                  <a:cubicBezTo>
                    <a:pt x="140" y="642"/>
                    <a:pt x="149" y="645"/>
                    <a:pt x="160" y="645"/>
                  </a:cubicBezTo>
                  <a:cubicBezTo>
                    <a:pt x="179" y="645"/>
                    <a:pt x="200" y="636"/>
                    <a:pt x="219" y="627"/>
                  </a:cubicBezTo>
                  <a:cubicBezTo>
                    <a:pt x="248" y="620"/>
                    <a:pt x="262" y="598"/>
                    <a:pt x="284" y="583"/>
                  </a:cubicBezTo>
                  <a:cubicBezTo>
                    <a:pt x="284" y="591"/>
                    <a:pt x="291" y="605"/>
                    <a:pt x="291" y="612"/>
                  </a:cubicBezTo>
                  <a:cubicBezTo>
                    <a:pt x="298" y="634"/>
                    <a:pt x="306" y="663"/>
                    <a:pt x="320" y="685"/>
                  </a:cubicBezTo>
                  <a:cubicBezTo>
                    <a:pt x="332" y="703"/>
                    <a:pt x="354" y="716"/>
                    <a:pt x="377" y="716"/>
                  </a:cubicBezTo>
                  <a:cubicBezTo>
                    <a:pt x="383" y="716"/>
                    <a:pt x="388" y="715"/>
                    <a:pt x="393" y="714"/>
                  </a:cubicBezTo>
                  <a:cubicBezTo>
                    <a:pt x="422" y="707"/>
                    <a:pt x="444" y="678"/>
                    <a:pt x="451" y="641"/>
                  </a:cubicBezTo>
                  <a:cubicBezTo>
                    <a:pt x="458" y="620"/>
                    <a:pt x="458" y="591"/>
                    <a:pt x="465" y="569"/>
                  </a:cubicBezTo>
                  <a:cubicBezTo>
                    <a:pt x="473" y="569"/>
                    <a:pt x="480" y="576"/>
                    <a:pt x="487" y="583"/>
                  </a:cubicBezTo>
                  <a:cubicBezTo>
                    <a:pt x="509" y="598"/>
                    <a:pt x="531" y="612"/>
                    <a:pt x="560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47" y="562"/>
                    <a:pt x="640" y="525"/>
                    <a:pt x="625" y="496"/>
                  </a:cubicBezTo>
                  <a:cubicBezTo>
                    <a:pt x="611" y="467"/>
                    <a:pt x="596" y="453"/>
                    <a:pt x="582" y="431"/>
                  </a:cubicBezTo>
                  <a:lnTo>
                    <a:pt x="596" y="431"/>
                  </a:lnTo>
                  <a:cubicBezTo>
                    <a:pt x="618" y="431"/>
                    <a:pt x="640" y="424"/>
                    <a:pt x="661" y="416"/>
                  </a:cubicBezTo>
                  <a:cubicBezTo>
                    <a:pt x="683" y="409"/>
                    <a:pt x="705" y="395"/>
                    <a:pt x="712" y="373"/>
                  </a:cubicBezTo>
                  <a:cubicBezTo>
                    <a:pt x="720" y="344"/>
                    <a:pt x="705" y="307"/>
                    <a:pt x="676" y="286"/>
                  </a:cubicBezTo>
                  <a:cubicBezTo>
                    <a:pt x="647" y="264"/>
                    <a:pt x="611" y="257"/>
                    <a:pt x="567" y="249"/>
                  </a:cubicBezTo>
                  <a:cubicBezTo>
                    <a:pt x="574" y="249"/>
                    <a:pt x="574" y="242"/>
                    <a:pt x="574" y="242"/>
                  </a:cubicBezTo>
                  <a:cubicBezTo>
                    <a:pt x="589" y="220"/>
                    <a:pt x="603" y="206"/>
                    <a:pt x="618" y="184"/>
                  </a:cubicBezTo>
                  <a:cubicBezTo>
                    <a:pt x="625" y="162"/>
                    <a:pt x="625" y="140"/>
                    <a:pt x="618" y="119"/>
                  </a:cubicBezTo>
                  <a:cubicBezTo>
                    <a:pt x="606" y="95"/>
                    <a:pt x="574" y="81"/>
                    <a:pt x="543" y="81"/>
                  </a:cubicBezTo>
                  <a:cubicBezTo>
                    <a:pt x="536" y="81"/>
                    <a:pt x="530" y="81"/>
                    <a:pt x="524" y="82"/>
                  </a:cubicBezTo>
                  <a:cubicBezTo>
                    <a:pt x="494" y="90"/>
                    <a:pt x="458" y="104"/>
                    <a:pt x="429" y="133"/>
                  </a:cubicBezTo>
                  <a:cubicBezTo>
                    <a:pt x="429" y="126"/>
                    <a:pt x="429" y="126"/>
                    <a:pt x="429" y="119"/>
                  </a:cubicBezTo>
                  <a:cubicBezTo>
                    <a:pt x="422" y="97"/>
                    <a:pt x="422" y="75"/>
                    <a:pt x="415" y="53"/>
                  </a:cubicBezTo>
                  <a:cubicBezTo>
                    <a:pt x="407" y="32"/>
                    <a:pt x="393" y="10"/>
                    <a:pt x="371" y="3"/>
                  </a:cubicBezTo>
                  <a:cubicBezTo>
                    <a:pt x="365" y="1"/>
                    <a:pt x="359" y="1"/>
                    <a:pt x="3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67"/>
            <p:cNvSpPr/>
            <p:nvPr/>
          </p:nvSpPr>
          <p:spPr>
            <a:xfrm>
              <a:off x="3259064" y="2124970"/>
              <a:ext cx="13531" cy="11887"/>
            </a:xfrm>
            <a:custGeom>
              <a:rect b="b" l="l" r="r" t="t"/>
              <a:pathLst>
                <a:path extrusionOk="0" h="217" w="247">
                  <a:moveTo>
                    <a:pt x="126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0" y="84"/>
                    <a:pt x="15" y="157"/>
                    <a:pt x="58" y="193"/>
                  </a:cubicBezTo>
                  <a:cubicBezTo>
                    <a:pt x="79" y="209"/>
                    <a:pt x="103" y="216"/>
                    <a:pt x="126" y="216"/>
                  </a:cubicBezTo>
                  <a:cubicBezTo>
                    <a:pt x="158" y="216"/>
                    <a:pt x="189" y="201"/>
                    <a:pt x="211" y="172"/>
                  </a:cubicBezTo>
                  <a:cubicBezTo>
                    <a:pt x="247" y="128"/>
                    <a:pt x="232" y="63"/>
                    <a:pt x="189" y="26"/>
                  </a:cubicBezTo>
                  <a:cubicBezTo>
                    <a:pt x="171" y="8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67"/>
            <p:cNvSpPr/>
            <p:nvPr/>
          </p:nvSpPr>
          <p:spPr>
            <a:xfrm>
              <a:off x="3313900" y="2072435"/>
              <a:ext cx="39442" cy="39003"/>
            </a:xfrm>
            <a:custGeom>
              <a:rect b="b" l="l" r="r" t="t"/>
              <a:pathLst>
                <a:path extrusionOk="0" h="712" w="720">
                  <a:moveTo>
                    <a:pt x="350" y="1"/>
                  </a:moveTo>
                  <a:cubicBezTo>
                    <a:pt x="324" y="1"/>
                    <a:pt x="295" y="19"/>
                    <a:pt x="284" y="42"/>
                  </a:cubicBezTo>
                  <a:cubicBezTo>
                    <a:pt x="262" y="71"/>
                    <a:pt x="248" y="107"/>
                    <a:pt x="248" y="143"/>
                  </a:cubicBezTo>
                  <a:cubicBezTo>
                    <a:pt x="248" y="143"/>
                    <a:pt x="241" y="143"/>
                    <a:pt x="241" y="136"/>
                  </a:cubicBezTo>
                  <a:cubicBezTo>
                    <a:pt x="219" y="122"/>
                    <a:pt x="204" y="107"/>
                    <a:pt x="182" y="100"/>
                  </a:cubicBezTo>
                  <a:cubicBezTo>
                    <a:pt x="170" y="96"/>
                    <a:pt x="157" y="91"/>
                    <a:pt x="145" y="91"/>
                  </a:cubicBezTo>
                  <a:cubicBezTo>
                    <a:pt x="136" y="91"/>
                    <a:pt x="126" y="94"/>
                    <a:pt x="117" y="100"/>
                  </a:cubicBezTo>
                  <a:cubicBezTo>
                    <a:pt x="88" y="114"/>
                    <a:pt x="74" y="151"/>
                    <a:pt x="81" y="187"/>
                  </a:cubicBezTo>
                  <a:cubicBezTo>
                    <a:pt x="88" y="223"/>
                    <a:pt x="103" y="259"/>
                    <a:pt x="132" y="288"/>
                  </a:cubicBezTo>
                  <a:cubicBezTo>
                    <a:pt x="124" y="288"/>
                    <a:pt x="110" y="288"/>
                    <a:pt x="103" y="296"/>
                  </a:cubicBezTo>
                  <a:cubicBezTo>
                    <a:pt x="81" y="296"/>
                    <a:pt x="52" y="310"/>
                    <a:pt x="30" y="325"/>
                  </a:cubicBezTo>
                  <a:cubicBezTo>
                    <a:pt x="15" y="339"/>
                    <a:pt x="1" y="368"/>
                    <a:pt x="1" y="390"/>
                  </a:cubicBezTo>
                  <a:cubicBezTo>
                    <a:pt x="8" y="426"/>
                    <a:pt x="37" y="448"/>
                    <a:pt x="74" y="455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0"/>
                    <a:pt x="139" y="484"/>
                    <a:pt x="132" y="492"/>
                  </a:cubicBezTo>
                  <a:cubicBezTo>
                    <a:pt x="117" y="514"/>
                    <a:pt x="110" y="535"/>
                    <a:pt x="103" y="564"/>
                  </a:cubicBezTo>
                  <a:cubicBezTo>
                    <a:pt x="103" y="586"/>
                    <a:pt x="110" y="615"/>
                    <a:pt x="132" y="630"/>
                  </a:cubicBezTo>
                  <a:cubicBezTo>
                    <a:pt x="141" y="640"/>
                    <a:pt x="156" y="643"/>
                    <a:pt x="171" y="643"/>
                  </a:cubicBezTo>
                  <a:cubicBezTo>
                    <a:pt x="190" y="643"/>
                    <a:pt x="210" y="638"/>
                    <a:pt x="226" y="630"/>
                  </a:cubicBezTo>
                  <a:cubicBezTo>
                    <a:pt x="248" y="615"/>
                    <a:pt x="270" y="601"/>
                    <a:pt x="284" y="579"/>
                  </a:cubicBezTo>
                  <a:cubicBezTo>
                    <a:pt x="291" y="593"/>
                    <a:pt x="291" y="601"/>
                    <a:pt x="291" y="608"/>
                  </a:cubicBezTo>
                  <a:cubicBezTo>
                    <a:pt x="299" y="637"/>
                    <a:pt x="306" y="659"/>
                    <a:pt x="320" y="681"/>
                  </a:cubicBezTo>
                  <a:cubicBezTo>
                    <a:pt x="338" y="698"/>
                    <a:pt x="356" y="711"/>
                    <a:pt x="378" y="711"/>
                  </a:cubicBezTo>
                  <a:cubicBezTo>
                    <a:pt x="383" y="711"/>
                    <a:pt x="388" y="711"/>
                    <a:pt x="393" y="710"/>
                  </a:cubicBezTo>
                  <a:cubicBezTo>
                    <a:pt x="422" y="702"/>
                    <a:pt x="444" y="673"/>
                    <a:pt x="451" y="644"/>
                  </a:cubicBezTo>
                  <a:cubicBezTo>
                    <a:pt x="458" y="615"/>
                    <a:pt x="466" y="593"/>
                    <a:pt x="466" y="564"/>
                  </a:cubicBezTo>
                  <a:cubicBezTo>
                    <a:pt x="473" y="572"/>
                    <a:pt x="480" y="579"/>
                    <a:pt x="487" y="579"/>
                  </a:cubicBezTo>
                  <a:cubicBezTo>
                    <a:pt x="509" y="593"/>
                    <a:pt x="538" y="608"/>
                    <a:pt x="560" y="608"/>
                  </a:cubicBezTo>
                  <a:cubicBezTo>
                    <a:pt x="567" y="610"/>
                    <a:pt x="574" y="611"/>
                    <a:pt x="582" y="611"/>
                  </a:cubicBezTo>
                  <a:cubicBezTo>
                    <a:pt x="603" y="611"/>
                    <a:pt x="622" y="602"/>
                    <a:pt x="633" y="586"/>
                  </a:cubicBezTo>
                  <a:cubicBezTo>
                    <a:pt x="647" y="557"/>
                    <a:pt x="640" y="521"/>
                    <a:pt x="625" y="492"/>
                  </a:cubicBezTo>
                  <a:cubicBezTo>
                    <a:pt x="618" y="470"/>
                    <a:pt x="596" y="448"/>
                    <a:pt x="582" y="426"/>
                  </a:cubicBezTo>
                  <a:lnTo>
                    <a:pt x="596" y="426"/>
                  </a:lnTo>
                  <a:cubicBezTo>
                    <a:pt x="618" y="426"/>
                    <a:pt x="640" y="426"/>
                    <a:pt x="662" y="419"/>
                  </a:cubicBezTo>
                  <a:cubicBezTo>
                    <a:pt x="683" y="412"/>
                    <a:pt x="705" y="390"/>
                    <a:pt x="712" y="376"/>
                  </a:cubicBezTo>
                  <a:cubicBezTo>
                    <a:pt x="720" y="339"/>
                    <a:pt x="705" y="303"/>
                    <a:pt x="676" y="281"/>
                  </a:cubicBezTo>
                  <a:cubicBezTo>
                    <a:pt x="647" y="259"/>
                    <a:pt x="611" y="252"/>
                    <a:pt x="567" y="245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9" y="223"/>
                    <a:pt x="604" y="201"/>
                    <a:pt x="618" y="187"/>
                  </a:cubicBezTo>
                  <a:cubicBezTo>
                    <a:pt x="625" y="165"/>
                    <a:pt x="625" y="136"/>
                    <a:pt x="618" y="122"/>
                  </a:cubicBezTo>
                  <a:cubicBezTo>
                    <a:pt x="606" y="91"/>
                    <a:pt x="574" y="76"/>
                    <a:pt x="546" y="76"/>
                  </a:cubicBezTo>
                  <a:cubicBezTo>
                    <a:pt x="541" y="76"/>
                    <a:pt x="536" y="77"/>
                    <a:pt x="531" y="78"/>
                  </a:cubicBezTo>
                  <a:cubicBezTo>
                    <a:pt x="495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92"/>
                    <a:pt x="422" y="71"/>
                    <a:pt x="415" y="49"/>
                  </a:cubicBezTo>
                  <a:cubicBezTo>
                    <a:pt x="408" y="34"/>
                    <a:pt x="393" y="13"/>
                    <a:pt x="371" y="5"/>
                  </a:cubicBezTo>
                  <a:cubicBezTo>
                    <a:pt x="365" y="2"/>
                    <a:pt x="358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67"/>
            <p:cNvSpPr/>
            <p:nvPr/>
          </p:nvSpPr>
          <p:spPr>
            <a:xfrm>
              <a:off x="3326664" y="2086185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31" y="0"/>
                  </a:moveTo>
                  <a:cubicBezTo>
                    <a:pt x="100" y="0"/>
                    <a:pt x="69" y="15"/>
                    <a:pt x="44" y="45"/>
                  </a:cubicBezTo>
                  <a:cubicBezTo>
                    <a:pt x="0" y="88"/>
                    <a:pt x="15" y="154"/>
                    <a:pt x="58" y="190"/>
                  </a:cubicBezTo>
                  <a:cubicBezTo>
                    <a:pt x="80" y="206"/>
                    <a:pt x="105" y="213"/>
                    <a:pt x="129" y="213"/>
                  </a:cubicBezTo>
                  <a:cubicBezTo>
                    <a:pt x="160" y="213"/>
                    <a:pt x="190" y="200"/>
                    <a:pt x="211" y="175"/>
                  </a:cubicBezTo>
                  <a:cubicBezTo>
                    <a:pt x="247" y="125"/>
                    <a:pt x="233" y="59"/>
                    <a:pt x="196" y="23"/>
                  </a:cubicBezTo>
                  <a:cubicBezTo>
                    <a:pt x="175" y="8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67"/>
            <p:cNvSpPr/>
            <p:nvPr/>
          </p:nvSpPr>
          <p:spPr>
            <a:xfrm>
              <a:off x="3176728" y="2230478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59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2" y="68"/>
                    <a:pt x="254" y="111"/>
                    <a:pt x="247" y="148"/>
                  </a:cubicBezTo>
                  <a:cubicBezTo>
                    <a:pt x="247" y="148"/>
                    <a:pt x="240" y="140"/>
                    <a:pt x="240" y="140"/>
                  </a:cubicBezTo>
                  <a:cubicBezTo>
                    <a:pt x="225" y="126"/>
                    <a:pt x="204" y="111"/>
                    <a:pt x="182" y="104"/>
                  </a:cubicBezTo>
                  <a:cubicBezTo>
                    <a:pt x="173" y="96"/>
                    <a:pt x="160" y="92"/>
                    <a:pt x="146" y="92"/>
                  </a:cubicBezTo>
                  <a:cubicBezTo>
                    <a:pt x="136" y="92"/>
                    <a:pt x="126" y="94"/>
                    <a:pt x="117" y="97"/>
                  </a:cubicBezTo>
                  <a:cubicBezTo>
                    <a:pt x="88" y="111"/>
                    <a:pt x="73" y="155"/>
                    <a:pt x="80" y="191"/>
                  </a:cubicBezTo>
                  <a:cubicBezTo>
                    <a:pt x="88" y="227"/>
                    <a:pt x="109" y="257"/>
                    <a:pt x="131" y="293"/>
                  </a:cubicBezTo>
                  <a:lnTo>
                    <a:pt x="109" y="293"/>
                  </a:lnTo>
                  <a:cubicBezTo>
                    <a:pt x="80" y="300"/>
                    <a:pt x="58" y="307"/>
                    <a:pt x="37" y="322"/>
                  </a:cubicBezTo>
                  <a:cubicBezTo>
                    <a:pt x="15" y="344"/>
                    <a:pt x="0" y="365"/>
                    <a:pt x="8" y="394"/>
                  </a:cubicBezTo>
                  <a:cubicBezTo>
                    <a:pt x="15" y="424"/>
                    <a:pt x="44" y="445"/>
                    <a:pt x="73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46" y="474"/>
                    <a:pt x="138" y="482"/>
                    <a:pt x="138" y="489"/>
                  </a:cubicBezTo>
                  <a:cubicBezTo>
                    <a:pt x="124" y="511"/>
                    <a:pt x="109" y="540"/>
                    <a:pt x="109" y="561"/>
                  </a:cubicBezTo>
                  <a:cubicBezTo>
                    <a:pt x="102" y="590"/>
                    <a:pt x="109" y="620"/>
                    <a:pt x="131" y="634"/>
                  </a:cubicBezTo>
                  <a:cubicBezTo>
                    <a:pt x="142" y="642"/>
                    <a:pt x="153" y="645"/>
                    <a:pt x="165" y="645"/>
                  </a:cubicBezTo>
                  <a:cubicBezTo>
                    <a:pt x="186" y="645"/>
                    <a:pt x="207" y="636"/>
                    <a:pt x="225" y="627"/>
                  </a:cubicBezTo>
                  <a:cubicBezTo>
                    <a:pt x="247" y="620"/>
                    <a:pt x="269" y="598"/>
                    <a:pt x="291" y="583"/>
                  </a:cubicBezTo>
                  <a:cubicBezTo>
                    <a:pt x="291" y="590"/>
                    <a:pt x="291" y="605"/>
                    <a:pt x="298" y="612"/>
                  </a:cubicBezTo>
                  <a:cubicBezTo>
                    <a:pt x="298" y="634"/>
                    <a:pt x="313" y="663"/>
                    <a:pt x="327" y="685"/>
                  </a:cubicBezTo>
                  <a:cubicBezTo>
                    <a:pt x="339" y="703"/>
                    <a:pt x="361" y="716"/>
                    <a:pt x="380" y="716"/>
                  </a:cubicBezTo>
                  <a:cubicBezTo>
                    <a:pt x="384" y="716"/>
                    <a:pt x="389" y="715"/>
                    <a:pt x="392" y="714"/>
                  </a:cubicBezTo>
                  <a:cubicBezTo>
                    <a:pt x="429" y="707"/>
                    <a:pt x="450" y="678"/>
                    <a:pt x="458" y="641"/>
                  </a:cubicBezTo>
                  <a:cubicBezTo>
                    <a:pt x="465" y="620"/>
                    <a:pt x="465" y="590"/>
                    <a:pt x="465" y="569"/>
                  </a:cubicBezTo>
                  <a:cubicBezTo>
                    <a:pt x="472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54" y="561"/>
                    <a:pt x="646" y="525"/>
                    <a:pt x="632" y="496"/>
                  </a:cubicBezTo>
                  <a:cubicBezTo>
                    <a:pt x="617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6" y="424"/>
                    <a:pt x="668" y="416"/>
                  </a:cubicBezTo>
                  <a:cubicBezTo>
                    <a:pt x="690" y="409"/>
                    <a:pt x="705" y="394"/>
                    <a:pt x="712" y="373"/>
                  </a:cubicBezTo>
                  <a:cubicBezTo>
                    <a:pt x="726" y="344"/>
                    <a:pt x="705" y="307"/>
                    <a:pt x="676" y="286"/>
                  </a:cubicBezTo>
                  <a:cubicBezTo>
                    <a:pt x="646" y="264"/>
                    <a:pt x="610" y="257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6" y="220"/>
                    <a:pt x="610" y="206"/>
                    <a:pt x="617" y="184"/>
                  </a:cubicBezTo>
                  <a:cubicBezTo>
                    <a:pt x="625" y="162"/>
                    <a:pt x="632" y="140"/>
                    <a:pt x="617" y="119"/>
                  </a:cubicBezTo>
                  <a:cubicBezTo>
                    <a:pt x="605" y="95"/>
                    <a:pt x="578" y="80"/>
                    <a:pt x="549" y="80"/>
                  </a:cubicBezTo>
                  <a:cubicBezTo>
                    <a:pt x="543" y="80"/>
                    <a:pt x="537" y="81"/>
                    <a:pt x="530" y="82"/>
                  </a:cubicBezTo>
                  <a:cubicBezTo>
                    <a:pt x="494" y="90"/>
                    <a:pt x="465" y="104"/>
                    <a:pt x="429" y="133"/>
                  </a:cubicBezTo>
                  <a:cubicBezTo>
                    <a:pt x="429" y="126"/>
                    <a:pt x="429" y="126"/>
                    <a:pt x="429" y="119"/>
                  </a:cubicBezTo>
                  <a:cubicBezTo>
                    <a:pt x="429" y="97"/>
                    <a:pt x="429" y="75"/>
                    <a:pt x="421" y="53"/>
                  </a:cubicBezTo>
                  <a:cubicBezTo>
                    <a:pt x="407" y="31"/>
                    <a:pt x="392" y="10"/>
                    <a:pt x="378" y="2"/>
                  </a:cubicBezTo>
                  <a:cubicBezTo>
                    <a:pt x="372" y="1"/>
                    <a:pt x="365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67"/>
            <p:cNvSpPr/>
            <p:nvPr/>
          </p:nvSpPr>
          <p:spPr>
            <a:xfrm>
              <a:off x="3189821" y="2244283"/>
              <a:ext cx="13202" cy="11832"/>
            </a:xfrm>
            <a:custGeom>
              <a:rect b="b" l="l" r="r" t="t"/>
              <a:pathLst>
                <a:path extrusionOk="0" h="216" w="241">
                  <a:moveTo>
                    <a:pt x="127" y="0"/>
                  </a:moveTo>
                  <a:cubicBezTo>
                    <a:pt x="95" y="0"/>
                    <a:pt x="63" y="16"/>
                    <a:pt x="37" y="41"/>
                  </a:cubicBezTo>
                  <a:cubicBezTo>
                    <a:pt x="1" y="84"/>
                    <a:pt x="8" y="157"/>
                    <a:pt x="59" y="193"/>
                  </a:cubicBezTo>
                  <a:cubicBezTo>
                    <a:pt x="77" y="208"/>
                    <a:pt x="99" y="216"/>
                    <a:pt x="121" y="216"/>
                  </a:cubicBezTo>
                  <a:cubicBezTo>
                    <a:pt x="152" y="216"/>
                    <a:pt x="183" y="201"/>
                    <a:pt x="204" y="172"/>
                  </a:cubicBezTo>
                  <a:cubicBezTo>
                    <a:pt x="241" y="128"/>
                    <a:pt x="233" y="63"/>
                    <a:pt x="190" y="26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67"/>
            <p:cNvSpPr/>
            <p:nvPr/>
          </p:nvSpPr>
          <p:spPr>
            <a:xfrm>
              <a:off x="3310339" y="2233272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60" y="0"/>
                  </a:moveTo>
                  <a:cubicBezTo>
                    <a:pt x="330" y="0"/>
                    <a:pt x="302" y="15"/>
                    <a:pt x="284" y="39"/>
                  </a:cubicBezTo>
                  <a:cubicBezTo>
                    <a:pt x="262" y="68"/>
                    <a:pt x="255" y="111"/>
                    <a:pt x="247" y="147"/>
                  </a:cubicBezTo>
                  <a:cubicBezTo>
                    <a:pt x="247" y="147"/>
                    <a:pt x="240" y="140"/>
                    <a:pt x="240" y="140"/>
                  </a:cubicBezTo>
                  <a:cubicBezTo>
                    <a:pt x="226" y="126"/>
                    <a:pt x="204" y="111"/>
                    <a:pt x="182" y="104"/>
                  </a:cubicBezTo>
                  <a:cubicBezTo>
                    <a:pt x="174" y="95"/>
                    <a:pt x="160" y="92"/>
                    <a:pt x="146" y="92"/>
                  </a:cubicBezTo>
                  <a:cubicBezTo>
                    <a:pt x="136" y="92"/>
                    <a:pt x="126" y="94"/>
                    <a:pt x="117" y="97"/>
                  </a:cubicBezTo>
                  <a:cubicBezTo>
                    <a:pt x="88" y="111"/>
                    <a:pt x="73" y="155"/>
                    <a:pt x="80" y="191"/>
                  </a:cubicBezTo>
                  <a:cubicBezTo>
                    <a:pt x="88" y="227"/>
                    <a:pt x="110" y="256"/>
                    <a:pt x="131" y="293"/>
                  </a:cubicBezTo>
                  <a:lnTo>
                    <a:pt x="110" y="293"/>
                  </a:lnTo>
                  <a:cubicBezTo>
                    <a:pt x="80" y="300"/>
                    <a:pt x="59" y="307"/>
                    <a:pt x="37" y="322"/>
                  </a:cubicBezTo>
                  <a:cubicBezTo>
                    <a:pt x="15" y="343"/>
                    <a:pt x="1" y="365"/>
                    <a:pt x="8" y="394"/>
                  </a:cubicBezTo>
                  <a:cubicBezTo>
                    <a:pt x="15" y="423"/>
                    <a:pt x="44" y="445"/>
                    <a:pt x="73" y="452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46" y="474"/>
                    <a:pt x="139" y="481"/>
                    <a:pt x="139" y="489"/>
                  </a:cubicBezTo>
                  <a:cubicBezTo>
                    <a:pt x="124" y="510"/>
                    <a:pt x="110" y="539"/>
                    <a:pt x="110" y="561"/>
                  </a:cubicBezTo>
                  <a:cubicBezTo>
                    <a:pt x="102" y="590"/>
                    <a:pt x="110" y="619"/>
                    <a:pt x="131" y="634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7" y="636"/>
                    <a:pt x="226" y="627"/>
                  </a:cubicBezTo>
                  <a:cubicBezTo>
                    <a:pt x="247" y="619"/>
                    <a:pt x="269" y="598"/>
                    <a:pt x="291" y="583"/>
                  </a:cubicBezTo>
                  <a:cubicBezTo>
                    <a:pt x="291" y="590"/>
                    <a:pt x="291" y="605"/>
                    <a:pt x="298" y="612"/>
                  </a:cubicBezTo>
                  <a:cubicBezTo>
                    <a:pt x="298" y="634"/>
                    <a:pt x="313" y="663"/>
                    <a:pt x="327" y="685"/>
                  </a:cubicBezTo>
                  <a:cubicBezTo>
                    <a:pt x="339" y="703"/>
                    <a:pt x="361" y="716"/>
                    <a:pt x="381" y="716"/>
                  </a:cubicBezTo>
                  <a:cubicBezTo>
                    <a:pt x="385" y="716"/>
                    <a:pt x="389" y="715"/>
                    <a:pt x="393" y="714"/>
                  </a:cubicBezTo>
                  <a:cubicBezTo>
                    <a:pt x="429" y="706"/>
                    <a:pt x="451" y="677"/>
                    <a:pt x="458" y="641"/>
                  </a:cubicBezTo>
                  <a:cubicBezTo>
                    <a:pt x="465" y="619"/>
                    <a:pt x="465" y="590"/>
                    <a:pt x="465" y="569"/>
                  </a:cubicBezTo>
                  <a:cubicBezTo>
                    <a:pt x="473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1"/>
                    <a:pt x="647" y="525"/>
                    <a:pt x="632" y="496"/>
                  </a:cubicBezTo>
                  <a:cubicBezTo>
                    <a:pt x="618" y="467"/>
                    <a:pt x="603" y="452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7" y="423"/>
                    <a:pt x="669" y="416"/>
                  </a:cubicBezTo>
                  <a:cubicBezTo>
                    <a:pt x="690" y="409"/>
                    <a:pt x="705" y="394"/>
                    <a:pt x="712" y="373"/>
                  </a:cubicBezTo>
                  <a:cubicBezTo>
                    <a:pt x="727" y="343"/>
                    <a:pt x="705" y="307"/>
                    <a:pt x="676" y="285"/>
                  </a:cubicBezTo>
                  <a:cubicBezTo>
                    <a:pt x="647" y="264"/>
                    <a:pt x="610" y="256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25" y="162"/>
                    <a:pt x="632" y="140"/>
                    <a:pt x="618" y="118"/>
                  </a:cubicBezTo>
                  <a:cubicBezTo>
                    <a:pt x="606" y="94"/>
                    <a:pt x="579" y="80"/>
                    <a:pt x="549" y="80"/>
                  </a:cubicBezTo>
                  <a:cubicBezTo>
                    <a:pt x="543" y="80"/>
                    <a:pt x="537" y="81"/>
                    <a:pt x="531" y="82"/>
                  </a:cubicBezTo>
                  <a:cubicBezTo>
                    <a:pt x="494" y="89"/>
                    <a:pt x="465" y="104"/>
                    <a:pt x="429" y="133"/>
                  </a:cubicBezTo>
                  <a:cubicBezTo>
                    <a:pt x="429" y="126"/>
                    <a:pt x="429" y="126"/>
                    <a:pt x="429" y="118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07" y="31"/>
                    <a:pt x="393" y="10"/>
                    <a:pt x="378" y="2"/>
                  </a:cubicBez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67"/>
            <p:cNvSpPr/>
            <p:nvPr/>
          </p:nvSpPr>
          <p:spPr>
            <a:xfrm>
              <a:off x="3323487" y="2247022"/>
              <a:ext cx="13147" cy="11887"/>
            </a:xfrm>
            <a:custGeom>
              <a:rect b="b" l="l" r="r" t="t"/>
              <a:pathLst>
                <a:path extrusionOk="0" h="217" w="240">
                  <a:moveTo>
                    <a:pt x="126" y="1"/>
                  </a:moveTo>
                  <a:cubicBezTo>
                    <a:pt x="94" y="1"/>
                    <a:pt x="62" y="16"/>
                    <a:pt x="36" y="42"/>
                  </a:cubicBezTo>
                  <a:cubicBezTo>
                    <a:pt x="0" y="85"/>
                    <a:pt x="7" y="158"/>
                    <a:pt x="58" y="194"/>
                  </a:cubicBezTo>
                  <a:cubicBezTo>
                    <a:pt x="76" y="209"/>
                    <a:pt x="98" y="217"/>
                    <a:pt x="120" y="217"/>
                  </a:cubicBezTo>
                  <a:cubicBezTo>
                    <a:pt x="151" y="217"/>
                    <a:pt x="182" y="202"/>
                    <a:pt x="203" y="172"/>
                  </a:cubicBezTo>
                  <a:cubicBezTo>
                    <a:pt x="240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67"/>
            <p:cNvSpPr/>
            <p:nvPr/>
          </p:nvSpPr>
          <p:spPr>
            <a:xfrm>
              <a:off x="3178317" y="2150005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4" y="0"/>
                  </a:moveTo>
                  <a:cubicBezTo>
                    <a:pt x="326" y="0"/>
                    <a:pt x="301" y="19"/>
                    <a:pt x="284" y="41"/>
                  </a:cubicBezTo>
                  <a:cubicBezTo>
                    <a:pt x="269" y="70"/>
                    <a:pt x="255" y="107"/>
                    <a:pt x="255" y="150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1"/>
                    <a:pt x="211" y="107"/>
                    <a:pt x="189" y="99"/>
                  </a:cubicBezTo>
                  <a:cubicBezTo>
                    <a:pt x="178" y="96"/>
                    <a:pt x="167" y="94"/>
                    <a:pt x="157" y="94"/>
                  </a:cubicBezTo>
                  <a:cubicBezTo>
                    <a:pt x="146" y="94"/>
                    <a:pt x="135" y="96"/>
                    <a:pt x="124" y="99"/>
                  </a:cubicBezTo>
                  <a:cubicBezTo>
                    <a:pt x="88" y="114"/>
                    <a:pt x="80" y="157"/>
                    <a:pt x="88" y="186"/>
                  </a:cubicBezTo>
                  <a:cubicBezTo>
                    <a:pt x="95" y="223"/>
                    <a:pt x="109" y="259"/>
                    <a:pt x="138" y="288"/>
                  </a:cubicBezTo>
                  <a:cubicBezTo>
                    <a:pt x="124" y="288"/>
                    <a:pt x="117" y="295"/>
                    <a:pt x="109" y="295"/>
                  </a:cubicBezTo>
                  <a:cubicBezTo>
                    <a:pt x="88" y="303"/>
                    <a:pt x="59" y="310"/>
                    <a:pt x="37" y="324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15" y="426"/>
                    <a:pt x="44" y="448"/>
                    <a:pt x="80" y="455"/>
                  </a:cubicBezTo>
                  <a:cubicBezTo>
                    <a:pt x="102" y="462"/>
                    <a:pt x="131" y="462"/>
                    <a:pt x="153" y="462"/>
                  </a:cubicBezTo>
                  <a:cubicBezTo>
                    <a:pt x="153" y="477"/>
                    <a:pt x="146" y="484"/>
                    <a:pt x="138" y="491"/>
                  </a:cubicBezTo>
                  <a:cubicBezTo>
                    <a:pt x="124" y="513"/>
                    <a:pt x="117" y="535"/>
                    <a:pt x="109" y="564"/>
                  </a:cubicBezTo>
                  <a:cubicBezTo>
                    <a:pt x="102" y="593"/>
                    <a:pt x="117" y="615"/>
                    <a:pt x="138" y="637"/>
                  </a:cubicBezTo>
                  <a:cubicBezTo>
                    <a:pt x="147" y="642"/>
                    <a:pt x="157" y="644"/>
                    <a:pt x="168" y="644"/>
                  </a:cubicBezTo>
                  <a:cubicBezTo>
                    <a:pt x="187" y="644"/>
                    <a:pt x="208" y="638"/>
                    <a:pt x="225" y="629"/>
                  </a:cubicBezTo>
                  <a:cubicBezTo>
                    <a:pt x="247" y="615"/>
                    <a:pt x="269" y="600"/>
                    <a:pt x="291" y="579"/>
                  </a:cubicBezTo>
                  <a:cubicBezTo>
                    <a:pt x="291" y="593"/>
                    <a:pt x="298" y="600"/>
                    <a:pt x="298" y="615"/>
                  </a:cubicBezTo>
                  <a:cubicBezTo>
                    <a:pt x="305" y="637"/>
                    <a:pt x="313" y="666"/>
                    <a:pt x="327" y="680"/>
                  </a:cubicBezTo>
                  <a:cubicBezTo>
                    <a:pt x="342" y="702"/>
                    <a:pt x="371" y="716"/>
                    <a:pt x="392" y="716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80" y="571"/>
                    <a:pt x="487" y="579"/>
                    <a:pt x="494" y="586"/>
                  </a:cubicBezTo>
                  <a:cubicBezTo>
                    <a:pt x="516" y="593"/>
                    <a:pt x="538" y="608"/>
                    <a:pt x="567" y="615"/>
                  </a:cubicBezTo>
                  <a:cubicBezTo>
                    <a:pt x="596" y="615"/>
                    <a:pt x="617" y="608"/>
                    <a:pt x="639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7" y="470"/>
                    <a:pt x="603" y="448"/>
                    <a:pt x="581" y="433"/>
                  </a:cubicBezTo>
                  <a:lnTo>
                    <a:pt x="603" y="433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90" y="412"/>
                    <a:pt x="712" y="397"/>
                    <a:pt x="719" y="375"/>
                  </a:cubicBezTo>
                  <a:cubicBezTo>
                    <a:pt x="726" y="339"/>
                    <a:pt x="712" y="303"/>
                    <a:pt x="683" y="281"/>
                  </a:cubicBezTo>
                  <a:cubicBezTo>
                    <a:pt x="654" y="266"/>
                    <a:pt x="610" y="252"/>
                    <a:pt x="574" y="252"/>
                  </a:cubicBezTo>
                  <a:cubicBezTo>
                    <a:pt x="574" y="245"/>
                    <a:pt x="581" y="245"/>
                    <a:pt x="581" y="237"/>
                  </a:cubicBezTo>
                  <a:cubicBezTo>
                    <a:pt x="596" y="223"/>
                    <a:pt x="610" y="208"/>
                    <a:pt x="617" y="186"/>
                  </a:cubicBezTo>
                  <a:cubicBezTo>
                    <a:pt x="632" y="165"/>
                    <a:pt x="632" y="143"/>
                    <a:pt x="625" y="121"/>
                  </a:cubicBezTo>
                  <a:cubicBezTo>
                    <a:pt x="614" y="93"/>
                    <a:pt x="585" y="82"/>
                    <a:pt x="556" y="82"/>
                  </a:cubicBezTo>
                  <a:cubicBezTo>
                    <a:pt x="547" y="82"/>
                    <a:pt x="539" y="83"/>
                    <a:pt x="530" y="85"/>
                  </a:cubicBezTo>
                  <a:cubicBezTo>
                    <a:pt x="494" y="85"/>
                    <a:pt x="465" y="107"/>
                    <a:pt x="436" y="128"/>
                  </a:cubicBezTo>
                  <a:cubicBezTo>
                    <a:pt x="436" y="128"/>
                    <a:pt x="436" y="121"/>
                    <a:pt x="436" y="121"/>
                  </a:cubicBezTo>
                  <a:cubicBezTo>
                    <a:pt x="429" y="99"/>
                    <a:pt x="429" y="78"/>
                    <a:pt x="421" y="56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67"/>
            <p:cNvSpPr/>
            <p:nvPr/>
          </p:nvSpPr>
          <p:spPr>
            <a:xfrm>
              <a:off x="3191409" y="2163919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27" y="1"/>
                  </a:moveTo>
                  <a:cubicBezTo>
                    <a:pt x="97" y="1"/>
                    <a:pt x="66" y="16"/>
                    <a:pt x="45" y="41"/>
                  </a:cubicBezTo>
                  <a:cubicBezTo>
                    <a:pt x="1" y="85"/>
                    <a:pt x="16" y="150"/>
                    <a:pt x="59" y="194"/>
                  </a:cubicBezTo>
                  <a:cubicBezTo>
                    <a:pt x="76" y="208"/>
                    <a:pt x="96" y="214"/>
                    <a:pt x="117" y="214"/>
                  </a:cubicBezTo>
                  <a:cubicBezTo>
                    <a:pt x="150" y="214"/>
                    <a:pt x="185" y="199"/>
                    <a:pt x="212" y="172"/>
                  </a:cubicBezTo>
                  <a:cubicBezTo>
                    <a:pt x="248" y="128"/>
                    <a:pt x="233" y="63"/>
                    <a:pt x="190" y="27"/>
                  </a:cubicBezTo>
                  <a:cubicBezTo>
                    <a:pt x="172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67"/>
            <p:cNvSpPr/>
            <p:nvPr/>
          </p:nvSpPr>
          <p:spPr>
            <a:xfrm>
              <a:off x="3244328" y="2191748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2" y="71"/>
                    <a:pt x="255" y="107"/>
                    <a:pt x="255" y="143"/>
                  </a:cubicBezTo>
                  <a:cubicBezTo>
                    <a:pt x="247" y="143"/>
                    <a:pt x="247" y="136"/>
                    <a:pt x="240" y="136"/>
                  </a:cubicBezTo>
                  <a:cubicBezTo>
                    <a:pt x="226" y="121"/>
                    <a:pt x="211" y="107"/>
                    <a:pt x="189" y="100"/>
                  </a:cubicBezTo>
                  <a:cubicBezTo>
                    <a:pt x="177" y="95"/>
                    <a:pt x="162" y="91"/>
                    <a:pt x="148" y="91"/>
                  </a:cubicBezTo>
                  <a:cubicBezTo>
                    <a:pt x="139" y="91"/>
                    <a:pt x="130" y="93"/>
                    <a:pt x="124" y="100"/>
                  </a:cubicBezTo>
                  <a:cubicBezTo>
                    <a:pt x="88" y="114"/>
                    <a:pt x="73" y="150"/>
                    <a:pt x="80" y="187"/>
                  </a:cubicBezTo>
                  <a:cubicBezTo>
                    <a:pt x="88" y="223"/>
                    <a:pt x="109" y="259"/>
                    <a:pt x="138" y="288"/>
                  </a:cubicBezTo>
                  <a:cubicBezTo>
                    <a:pt x="124" y="288"/>
                    <a:pt x="117" y="288"/>
                    <a:pt x="109" y="296"/>
                  </a:cubicBezTo>
                  <a:cubicBezTo>
                    <a:pt x="80" y="296"/>
                    <a:pt x="59" y="303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19"/>
                    <a:pt x="44" y="441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6" y="470"/>
                    <a:pt x="146" y="484"/>
                    <a:pt x="138" y="492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86"/>
                    <a:pt x="117" y="615"/>
                    <a:pt x="131" y="630"/>
                  </a:cubicBezTo>
                  <a:cubicBezTo>
                    <a:pt x="144" y="639"/>
                    <a:pt x="159" y="643"/>
                    <a:pt x="174" y="643"/>
                  </a:cubicBezTo>
                  <a:cubicBezTo>
                    <a:pt x="192" y="643"/>
                    <a:pt x="210" y="638"/>
                    <a:pt x="226" y="630"/>
                  </a:cubicBezTo>
                  <a:cubicBezTo>
                    <a:pt x="247" y="615"/>
                    <a:pt x="269" y="593"/>
                    <a:pt x="291" y="579"/>
                  </a:cubicBezTo>
                  <a:cubicBezTo>
                    <a:pt x="291" y="586"/>
                    <a:pt x="291" y="601"/>
                    <a:pt x="298" y="608"/>
                  </a:cubicBezTo>
                  <a:cubicBezTo>
                    <a:pt x="305" y="637"/>
                    <a:pt x="313" y="659"/>
                    <a:pt x="327" y="680"/>
                  </a:cubicBezTo>
                  <a:cubicBezTo>
                    <a:pt x="339" y="698"/>
                    <a:pt x="361" y="711"/>
                    <a:pt x="380" y="711"/>
                  </a:cubicBezTo>
                  <a:cubicBezTo>
                    <a:pt x="385" y="711"/>
                    <a:pt x="389" y="711"/>
                    <a:pt x="393" y="709"/>
                  </a:cubicBezTo>
                  <a:cubicBezTo>
                    <a:pt x="429" y="702"/>
                    <a:pt x="451" y="673"/>
                    <a:pt x="458" y="644"/>
                  </a:cubicBezTo>
                  <a:cubicBezTo>
                    <a:pt x="465" y="615"/>
                    <a:pt x="465" y="586"/>
                    <a:pt x="465" y="564"/>
                  </a:cubicBezTo>
                  <a:cubicBezTo>
                    <a:pt x="480" y="572"/>
                    <a:pt x="487" y="572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1" y="609"/>
                    <a:pt x="575" y="610"/>
                    <a:pt x="579" y="610"/>
                  </a:cubicBezTo>
                  <a:cubicBezTo>
                    <a:pt x="599" y="610"/>
                    <a:pt x="620" y="598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1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90" y="405"/>
                    <a:pt x="705" y="390"/>
                    <a:pt x="712" y="368"/>
                  </a:cubicBezTo>
                  <a:cubicBezTo>
                    <a:pt x="726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81" y="238"/>
                    <a:pt x="581" y="238"/>
                  </a:cubicBezTo>
                  <a:cubicBezTo>
                    <a:pt x="596" y="223"/>
                    <a:pt x="610" y="201"/>
                    <a:pt x="618" y="179"/>
                  </a:cubicBezTo>
                  <a:cubicBezTo>
                    <a:pt x="632" y="165"/>
                    <a:pt x="632" y="136"/>
                    <a:pt x="625" y="114"/>
                  </a:cubicBezTo>
                  <a:cubicBezTo>
                    <a:pt x="607" y="90"/>
                    <a:pt x="579" y="76"/>
                    <a:pt x="549" y="76"/>
                  </a:cubicBezTo>
                  <a:cubicBezTo>
                    <a:pt x="543" y="76"/>
                    <a:pt x="537" y="77"/>
                    <a:pt x="530" y="78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1"/>
                    <a:pt x="429" y="114"/>
                  </a:cubicBezTo>
                  <a:cubicBezTo>
                    <a:pt x="429" y="92"/>
                    <a:pt x="429" y="71"/>
                    <a:pt x="422" y="49"/>
                  </a:cubicBezTo>
                  <a:cubicBezTo>
                    <a:pt x="414" y="27"/>
                    <a:pt x="400" y="13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67"/>
            <p:cNvSpPr/>
            <p:nvPr/>
          </p:nvSpPr>
          <p:spPr>
            <a:xfrm>
              <a:off x="3257475" y="2205498"/>
              <a:ext cx="13531" cy="11723"/>
            </a:xfrm>
            <a:custGeom>
              <a:rect b="b" l="l" r="r" t="t"/>
              <a:pathLst>
                <a:path extrusionOk="0" h="214" w="247">
                  <a:moveTo>
                    <a:pt x="127" y="0"/>
                  </a:moveTo>
                  <a:cubicBezTo>
                    <a:pt x="96" y="0"/>
                    <a:pt x="65" y="15"/>
                    <a:pt x="44" y="45"/>
                  </a:cubicBezTo>
                  <a:cubicBezTo>
                    <a:pt x="0" y="88"/>
                    <a:pt x="15" y="154"/>
                    <a:pt x="58" y="190"/>
                  </a:cubicBezTo>
                  <a:cubicBezTo>
                    <a:pt x="77" y="206"/>
                    <a:pt x="100" y="213"/>
                    <a:pt x="123" y="213"/>
                  </a:cubicBezTo>
                  <a:cubicBezTo>
                    <a:pt x="153" y="213"/>
                    <a:pt x="183" y="200"/>
                    <a:pt x="203" y="175"/>
                  </a:cubicBezTo>
                  <a:cubicBezTo>
                    <a:pt x="247" y="124"/>
                    <a:pt x="232" y="59"/>
                    <a:pt x="189" y="23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67"/>
            <p:cNvSpPr/>
            <p:nvPr/>
          </p:nvSpPr>
          <p:spPr>
            <a:xfrm>
              <a:off x="3311928" y="2152798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4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9" y="70"/>
                    <a:pt x="255" y="106"/>
                    <a:pt x="255" y="150"/>
                  </a:cubicBezTo>
                  <a:cubicBezTo>
                    <a:pt x="247" y="143"/>
                    <a:pt x="247" y="143"/>
                    <a:pt x="240" y="135"/>
                  </a:cubicBezTo>
                  <a:cubicBezTo>
                    <a:pt x="226" y="121"/>
                    <a:pt x="211" y="106"/>
                    <a:pt x="189" y="99"/>
                  </a:cubicBezTo>
                  <a:cubicBezTo>
                    <a:pt x="179" y="96"/>
                    <a:pt x="166" y="94"/>
                    <a:pt x="154" y="94"/>
                  </a:cubicBezTo>
                  <a:cubicBezTo>
                    <a:pt x="142" y="94"/>
                    <a:pt x="131" y="96"/>
                    <a:pt x="124" y="99"/>
                  </a:cubicBezTo>
                  <a:cubicBezTo>
                    <a:pt x="88" y="114"/>
                    <a:pt x="81" y="157"/>
                    <a:pt x="88" y="186"/>
                  </a:cubicBezTo>
                  <a:cubicBezTo>
                    <a:pt x="95" y="223"/>
                    <a:pt x="110" y="259"/>
                    <a:pt x="139" y="288"/>
                  </a:cubicBezTo>
                  <a:cubicBezTo>
                    <a:pt x="124" y="288"/>
                    <a:pt x="117" y="295"/>
                    <a:pt x="110" y="295"/>
                  </a:cubicBezTo>
                  <a:cubicBezTo>
                    <a:pt x="88" y="302"/>
                    <a:pt x="59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26"/>
                    <a:pt x="44" y="448"/>
                    <a:pt x="81" y="455"/>
                  </a:cubicBezTo>
                  <a:cubicBezTo>
                    <a:pt x="102" y="462"/>
                    <a:pt x="131" y="462"/>
                    <a:pt x="153" y="462"/>
                  </a:cubicBezTo>
                  <a:cubicBezTo>
                    <a:pt x="153" y="477"/>
                    <a:pt x="146" y="484"/>
                    <a:pt x="139" y="491"/>
                  </a:cubicBezTo>
                  <a:cubicBezTo>
                    <a:pt x="124" y="513"/>
                    <a:pt x="117" y="535"/>
                    <a:pt x="110" y="564"/>
                  </a:cubicBezTo>
                  <a:cubicBezTo>
                    <a:pt x="102" y="593"/>
                    <a:pt x="117" y="615"/>
                    <a:pt x="139" y="636"/>
                  </a:cubicBezTo>
                  <a:cubicBezTo>
                    <a:pt x="147" y="642"/>
                    <a:pt x="157" y="644"/>
                    <a:pt x="169" y="644"/>
                  </a:cubicBezTo>
                  <a:cubicBezTo>
                    <a:pt x="187" y="644"/>
                    <a:pt x="208" y="638"/>
                    <a:pt x="226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8" y="600"/>
                    <a:pt x="298" y="615"/>
                  </a:cubicBezTo>
                  <a:cubicBezTo>
                    <a:pt x="306" y="636"/>
                    <a:pt x="313" y="665"/>
                    <a:pt x="327" y="680"/>
                  </a:cubicBezTo>
                  <a:cubicBezTo>
                    <a:pt x="342" y="702"/>
                    <a:pt x="371" y="716"/>
                    <a:pt x="393" y="716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80" y="571"/>
                    <a:pt x="487" y="578"/>
                    <a:pt x="494" y="586"/>
                  </a:cubicBezTo>
                  <a:cubicBezTo>
                    <a:pt x="516" y="593"/>
                    <a:pt x="538" y="607"/>
                    <a:pt x="567" y="615"/>
                  </a:cubicBezTo>
                  <a:cubicBezTo>
                    <a:pt x="596" y="615"/>
                    <a:pt x="618" y="607"/>
                    <a:pt x="640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8" y="469"/>
                    <a:pt x="603" y="448"/>
                    <a:pt x="581" y="433"/>
                  </a:cubicBezTo>
                  <a:lnTo>
                    <a:pt x="603" y="433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0" y="411"/>
                    <a:pt x="712" y="397"/>
                    <a:pt x="719" y="375"/>
                  </a:cubicBezTo>
                  <a:cubicBezTo>
                    <a:pt x="727" y="339"/>
                    <a:pt x="712" y="302"/>
                    <a:pt x="683" y="281"/>
                  </a:cubicBezTo>
                  <a:cubicBezTo>
                    <a:pt x="654" y="266"/>
                    <a:pt x="610" y="252"/>
                    <a:pt x="574" y="252"/>
                  </a:cubicBezTo>
                  <a:cubicBezTo>
                    <a:pt x="574" y="244"/>
                    <a:pt x="581" y="244"/>
                    <a:pt x="581" y="237"/>
                  </a:cubicBezTo>
                  <a:cubicBezTo>
                    <a:pt x="596" y="223"/>
                    <a:pt x="610" y="208"/>
                    <a:pt x="618" y="186"/>
                  </a:cubicBezTo>
                  <a:cubicBezTo>
                    <a:pt x="632" y="165"/>
                    <a:pt x="632" y="143"/>
                    <a:pt x="625" y="121"/>
                  </a:cubicBezTo>
                  <a:cubicBezTo>
                    <a:pt x="614" y="93"/>
                    <a:pt x="585" y="82"/>
                    <a:pt x="556" y="82"/>
                  </a:cubicBezTo>
                  <a:cubicBezTo>
                    <a:pt x="547" y="82"/>
                    <a:pt x="539" y="83"/>
                    <a:pt x="531" y="85"/>
                  </a:cubicBezTo>
                  <a:cubicBezTo>
                    <a:pt x="494" y="85"/>
                    <a:pt x="465" y="106"/>
                    <a:pt x="436" y="128"/>
                  </a:cubicBezTo>
                  <a:cubicBezTo>
                    <a:pt x="436" y="128"/>
                    <a:pt x="436" y="121"/>
                    <a:pt x="436" y="121"/>
                  </a:cubicBezTo>
                  <a:cubicBezTo>
                    <a:pt x="429" y="99"/>
                    <a:pt x="429" y="77"/>
                    <a:pt x="422" y="56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67"/>
            <p:cNvSpPr/>
            <p:nvPr/>
          </p:nvSpPr>
          <p:spPr>
            <a:xfrm>
              <a:off x="3325075" y="2166713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27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0" y="85"/>
                    <a:pt x="15" y="150"/>
                    <a:pt x="58" y="194"/>
                  </a:cubicBezTo>
                  <a:cubicBezTo>
                    <a:pt x="75" y="208"/>
                    <a:pt x="96" y="214"/>
                    <a:pt x="117" y="214"/>
                  </a:cubicBezTo>
                  <a:cubicBezTo>
                    <a:pt x="149" y="214"/>
                    <a:pt x="184" y="198"/>
                    <a:pt x="211" y="172"/>
                  </a:cubicBezTo>
                  <a:cubicBezTo>
                    <a:pt x="247" y="128"/>
                    <a:pt x="233" y="63"/>
                    <a:pt x="189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67"/>
            <p:cNvSpPr/>
            <p:nvPr/>
          </p:nvSpPr>
          <p:spPr>
            <a:xfrm>
              <a:off x="3175139" y="2311061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6" y="1"/>
                    <a:pt x="300" y="19"/>
                    <a:pt x="283" y="41"/>
                  </a:cubicBezTo>
                  <a:cubicBezTo>
                    <a:pt x="262" y="70"/>
                    <a:pt x="254" y="107"/>
                    <a:pt x="247" y="143"/>
                  </a:cubicBezTo>
                  <a:cubicBezTo>
                    <a:pt x="247" y="143"/>
                    <a:pt x="240" y="136"/>
                    <a:pt x="240" y="136"/>
                  </a:cubicBezTo>
                  <a:cubicBezTo>
                    <a:pt x="225" y="121"/>
                    <a:pt x="204" y="107"/>
                    <a:pt x="182" y="100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7" y="100"/>
                  </a:cubicBezTo>
                  <a:cubicBezTo>
                    <a:pt x="87" y="114"/>
                    <a:pt x="73" y="150"/>
                    <a:pt x="80" y="187"/>
                  </a:cubicBezTo>
                  <a:cubicBezTo>
                    <a:pt x="87" y="223"/>
                    <a:pt x="109" y="259"/>
                    <a:pt x="131" y="288"/>
                  </a:cubicBezTo>
                  <a:cubicBezTo>
                    <a:pt x="124" y="288"/>
                    <a:pt x="117" y="288"/>
                    <a:pt x="109" y="296"/>
                  </a:cubicBezTo>
                  <a:cubicBezTo>
                    <a:pt x="80" y="296"/>
                    <a:pt x="51" y="303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8" y="419"/>
                    <a:pt x="44" y="441"/>
                    <a:pt x="73" y="455"/>
                  </a:cubicBezTo>
                  <a:cubicBezTo>
                    <a:pt x="102" y="463"/>
                    <a:pt x="124" y="463"/>
                    <a:pt x="153" y="463"/>
                  </a:cubicBezTo>
                  <a:cubicBezTo>
                    <a:pt x="146" y="470"/>
                    <a:pt x="138" y="484"/>
                    <a:pt x="138" y="492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4" y="639"/>
                    <a:pt x="159" y="643"/>
                    <a:pt x="173" y="643"/>
                  </a:cubicBezTo>
                  <a:cubicBezTo>
                    <a:pt x="191" y="643"/>
                    <a:pt x="209" y="637"/>
                    <a:pt x="225" y="629"/>
                  </a:cubicBezTo>
                  <a:cubicBezTo>
                    <a:pt x="247" y="615"/>
                    <a:pt x="269" y="593"/>
                    <a:pt x="291" y="579"/>
                  </a:cubicBezTo>
                  <a:cubicBezTo>
                    <a:pt x="291" y="586"/>
                    <a:pt x="291" y="600"/>
                    <a:pt x="291" y="608"/>
                  </a:cubicBezTo>
                  <a:cubicBezTo>
                    <a:pt x="298" y="637"/>
                    <a:pt x="305" y="659"/>
                    <a:pt x="327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2" y="711"/>
                    <a:pt x="387" y="711"/>
                    <a:pt x="392" y="709"/>
                  </a:cubicBezTo>
                  <a:cubicBezTo>
                    <a:pt x="421" y="702"/>
                    <a:pt x="443" y="673"/>
                    <a:pt x="458" y="644"/>
                  </a:cubicBezTo>
                  <a:cubicBezTo>
                    <a:pt x="465" y="615"/>
                    <a:pt x="465" y="586"/>
                    <a:pt x="465" y="564"/>
                  </a:cubicBezTo>
                  <a:cubicBezTo>
                    <a:pt x="472" y="571"/>
                    <a:pt x="479" y="571"/>
                    <a:pt x="494" y="579"/>
                  </a:cubicBezTo>
                  <a:cubicBezTo>
                    <a:pt x="516" y="593"/>
                    <a:pt x="538" y="608"/>
                    <a:pt x="559" y="608"/>
                  </a:cubicBezTo>
                  <a:cubicBezTo>
                    <a:pt x="565" y="609"/>
                    <a:pt x="570" y="610"/>
                    <a:pt x="575" y="610"/>
                  </a:cubicBezTo>
                  <a:cubicBezTo>
                    <a:pt x="599" y="610"/>
                    <a:pt x="620" y="598"/>
                    <a:pt x="632" y="586"/>
                  </a:cubicBezTo>
                  <a:cubicBezTo>
                    <a:pt x="654" y="557"/>
                    <a:pt x="646" y="521"/>
                    <a:pt x="632" y="492"/>
                  </a:cubicBezTo>
                  <a:cubicBezTo>
                    <a:pt x="617" y="470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7" y="426"/>
                    <a:pt x="646" y="426"/>
                    <a:pt x="661" y="419"/>
                  </a:cubicBezTo>
                  <a:cubicBezTo>
                    <a:pt x="683" y="404"/>
                    <a:pt x="705" y="390"/>
                    <a:pt x="712" y="368"/>
                  </a:cubicBezTo>
                  <a:cubicBezTo>
                    <a:pt x="726" y="339"/>
                    <a:pt x="705" y="303"/>
                    <a:pt x="675" y="281"/>
                  </a:cubicBezTo>
                  <a:cubicBezTo>
                    <a:pt x="646" y="259"/>
                    <a:pt x="610" y="252"/>
                    <a:pt x="574" y="245"/>
                  </a:cubicBezTo>
                  <a:cubicBezTo>
                    <a:pt x="574" y="245"/>
                    <a:pt x="574" y="237"/>
                    <a:pt x="581" y="237"/>
                  </a:cubicBezTo>
                  <a:cubicBezTo>
                    <a:pt x="596" y="223"/>
                    <a:pt x="610" y="201"/>
                    <a:pt x="617" y="179"/>
                  </a:cubicBezTo>
                  <a:cubicBezTo>
                    <a:pt x="625" y="165"/>
                    <a:pt x="632" y="136"/>
                    <a:pt x="617" y="114"/>
                  </a:cubicBezTo>
                  <a:cubicBezTo>
                    <a:pt x="605" y="90"/>
                    <a:pt x="578" y="76"/>
                    <a:pt x="549" y="76"/>
                  </a:cubicBezTo>
                  <a:cubicBezTo>
                    <a:pt x="543" y="76"/>
                    <a:pt x="537" y="77"/>
                    <a:pt x="530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14"/>
                  </a:cubicBezTo>
                  <a:cubicBezTo>
                    <a:pt x="429" y="92"/>
                    <a:pt x="429" y="70"/>
                    <a:pt x="414" y="49"/>
                  </a:cubicBezTo>
                  <a:cubicBezTo>
                    <a:pt x="407" y="27"/>
                    <a:pt x="392" y="12"/>
                    <a:pt x="371" y="5"/>
                  </a:cubicBezTo>
                  <a:cubicBezTo>
                    <a:pt x="364" y="2"/>
                    <a:pt x="358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67"/>
            <p:cNvSpPr/>
            <p:nvPr/>
          </p:nvSpPr>
          <p:spPr>
            <a:xfrm>
              <a:off x="3188232" y="2324811"/>
              <a:ext cx="13202" cy="11668"/>
            </a:xfrm>
            <a:custGeom>
              <a:rect b="b" l="l" r="r" t="t"/>
              <a:pathLst>
                <a:path extrusionOk="0" h="213" w="241">
                  <a:moveTo>
                    <a:pt x="127" y="0"/>
                  </a:moveTo>
                  <a:cubicBezTo>
                    <a:pt x="95" y="0"/>
                    <a:pt x="63" y="15"/>
                    <a:pt x="37" y="45"/>
                  </a:cubicBezTo>
                  <a:cubicBezTo>
                    <a:pt x="1" y="88"/>
                    <a:pt x="8" y="153"/>
                    <a:pt x="59" y="190"/>
                  </a:cubicBezTo>
                  <a:cubicBezTo>
                    <a:pt x="78" y="205"/>
                    <a:pt x="101" y="213"/>
                    <a:pt x="124" y="213"/>
                  </a:cubicBezTo>
                  <a:cubicBezTo>
                    <a:pt x="154" y="213"/>
                    <a:pt x="184" y="200"/>
                    <a:pt x="204" y="175"/>
                  </a:cubicBezTo>
                  <a:cubicBezTo>
                    <a:pt x="240" y="124"/>
                    <a:pt x="233" y="59"/>
                    <a:pt x="190" y="23"/>
                  </a:cubicBezTo>
                  <a:cubicBezTo>
                    <a:pt x="172" y="8"/>
                    <a:pt x="150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67"/>
            <p:cNvSpPr/>
            <p:nvPr/>
          </p:nvSpPr>
          <p:spPr>
            <a:xfrm>
              <a:off x="3308751" y="2313855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0"/>
                  </a:moveTo>
                  <a:cubicBezTo>
                    <a:pt x="327" y="0"/>
                    <a:pt x="301" y="19"/>
                    <a:pt x="284" y="41"/>
                  </a:cubicBezTo>
                  <a:cubicBezTo>
                    <a:pt x="262" y="70"/>
                    <a:pt x="255" y="107"/>
                    <a:pt x="247" y="143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26" y="121"/>
                    <a:pt x="204" y="107"/>
                    <a:pt x="182" y="99"/>
                  </a:cubicBezTo>
                  <a:cubicBezTo>
                    <a:pt x="170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0" y="186"/>
                  </a:cubicBezTo>
                  <a:cubicBezTo>
                    <a:pt x="88" y="223"/>
                    <a:pt x="109" y="259"/>
                    <a:pt x="131" y="288"/>
                  </a:cubicBezTo>
                  <a:cubicBezTo>
                    <a:pt x="124" y="288"/>
                    <a:pt x="117" y="288"/>
                    <a:pt x="109" y="295"/>
                  </a:cubicBezTo>
                  <a:cubicBezTo>
                    <a:pt x="80" y="295"/>
                    <a:pt x="51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70"/>
                    <a:pt x="139" y="484"/>
                    <a:pt x="139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4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1" y="608"/>
                  </a:cubicBezTo>
                  <a:cubicBezTo>
                    <a:pt x="298" y="637"/>
                    <a:pt x="305" y="658"/>
                    <a:pt x="327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3" y="711"/>
                    <a:pt x="387" y="710"/>
                    <a:pt x="393" y="709"/>
                  </a:cubicBezTo>
                  <a:cubicBezTo>
                    <a:pt x="422" y="709"/>
                    <a:pt x="443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2" y="571"/>
                    <a:pt x="480" y="578"/>
                    <a:pt x="494" y="578"/>
                  </a:cubicBezTo>
                  <a:cubicBezTo>
                    <a:pt x="516" y="593"/>
                    <a:pt x="538" y="608"/>
                    <a:pt x="560" y="608"/>
                  </a:cubicBezTo>
                  <a:cubicBezTo>
                    <a:pt x="565" y="609"/>
                    <a:pt x="570" y="609"/>
                    <a:pt x="575" y="609"/>
                  </a:cubicBezTo>
                  <a:cubicBezTo>
                    <a:pt x="599" y="609"/>
                    <a:pt x="620" y="598"/>
                    <a:pt x="632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8" y="470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8" y="426"/>
                    <a:pt x="647" y="426"/>
                    <a:pt x="661" y="419"/>
                  </a:cubicBezTo>
                  <a:cubicBezTo>
                    <a:pt x="683" y="412"/>
                    <a:pt x="705" y="390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74" y="245"/>
                    <a:pt x="581" y="237"/>
                  </a:cubicBezTo>
                  <a:cubicBezTo>
                    <a:pt x="596" y="223"/>
                    <a:pt x="610" y="201"/>
                    <a:pt x="618" y="186"/>
                  </a:cubicBezTo>
                  <a:cubicBezTo>
                    <a:pt x="625" y="165"/>
                    <a:pt x="632" y="136"/>
                    <a:pt x="618" y="121"/>
                  </a:cubicBezTo>
                  <a:cubicBezTo>
                    <a:pt x="606" y="91"/>
                    <a:pt x="578" y="76"/>
                    <a:pt x="549" y="76"/>
                  </a:cubicBezTo>
                  <a:cubicBezTo>
                    <a:pt x="543" y="76"/>
                    <a:pt x="537" y="76"/>
                    <a:pt x="531" y="78"/>
                  </a:cubicBezTo>
                  <a:cubicBezTo>
                    <a:pt x="494" y="85"/>
                    <a:pt x="458" y="107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2"/>
                    <a:pt x="429" y="70"/>
                    <a:pt x="414" y="49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4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67"/>
            <p:cNvSpPr/>
            <p:nvPr/>
          </p:nvSpPr>
          <p:spPr>
            <a:xfrm>
              <a:off x="3321898" y="2327550"/>
              <a:ext cx="13147" cy="11723"/>
            </a:xfrm>
            <a:custGeom>
              <a:rect b="b" l="l" r="r" t="t"/>
              <a:pathLst>
                <a:path extrusionOk="0" h="214" w="240">
                  <a:moveTo>
                    <a:pt x="124" y="0"/>
                  </a:moveTo>
                  <a:cubicBezTo>
                    <a:pt x="93" y="0"/>
                    <a:pt x="61" y="13"/>
                    <a:pt x="36" y="38"/>
                  </a:cubicBezTo>
                  <a:cubicBezTo>
                    <a:pt x="0" y="89"/>
                    <a:pt x="7" y="154"/>
                    <a:pt x="58" y="191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3" y="176"/>
                  </a:cubicBezTo>
                  <a:cubicBezTo>
                    <a:pt x="240" y="125"/>
                    <a:pt x="232" y="60"/>
                    <a:pt x="189" y="24"/>
                  </a:cubicBezTo>
                  <a:cubicBezTo>
                    <a:pt x="170" y="8"/>
                    <a:pt x="147" y="0"/>
                    <a:pt x="124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67"/>
            <p:cNvSpPr/>
            <p:nvPr/>
          </p:nvSpPr>
          <p:spPr>
            <a:xfrm>
              <a:off x="3176728" y="2230478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59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2" y="68"/>
                    <a:pt x="254" y="111"/>
                    <a:pt x="247" y="148"/>
                  </a:cubicBezTo>
                  <a:cubicBezTo>
                    <a:pt x="247" y="148"/>
                    <a:pt x="240" y="140"/>
                    <a:pt x="240" y="140"/>
                  </a:cubicBezTo>
                  <a:cubicBezTo>
                    <a:pt x="225" y="126"/>
                    <a:pt x="204" y="111"/>
                    <a:pt x="182" y="104"/>
                  </a:cubicBezTo>
                  <a:cubicBezTo>
                    <a:pt x="173" y="96"/>
                    <a:pt x="160" y="92"/>
                    <a:pt x="146" y="92"/>
                  </a:cubicBezTo>
                  <a:cubicBezTo>
                    <a:pt x="136" y="92"/>
                    <a:pt x="126" y="94"/>
                    <a:pt x="117" y="97"/>
                  </a:cubicBezTo>
                  <a:cubicBezTo>
                    <a:pt x="88" y="111"/>
                    <a:pt x="73" y="155"/>
                    <a:pt x="80" y="191"/>
                  </a:cubicBezTo>
                  <a:cubicBezTo>
                    <a:pt x="88" y="227"/>
                    <a:pt x="109" y="257"/>
                    <a:pt x="131" y="293"/>
                  </a:cubicBezTo>
                  <a:lnTo>
                    <a:pt x="109" y="293"/>
                  </a:lnTo>
                  <a:cubicBezTo>
                    <a:pt x="80" y="300"/>
                    <a:pt x="58" y="307"/>
                    <a:pt x="37" y="322"/>
                  </a:cubicBezTo>
                  <a:cubicBezTo>
                    <a:pt x="15" y="344"/>
                    <a:pt x="0" y="365"/>
                    <a:pt x="8" y="394"/>
                  </a:cubicBezTo>
                  <a:cubicBezTo>
                    <a:pt x="15" y="424"/>
                    <a:pt x="44" y="445"/>
                    <a:pt x="73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46" y="474"/>
                    <a:pt x="138" y="482"/>
                    <a:pt x="138" y="489"/>
                  </a:cubicBezTo>
                  <a:cubicBezTo>
                    <a:pt x="124" y="511"/>
                    <a:pt x="109" y="540"/>
                    <a:pt x="109" y="561"/>
                  </a:cubicBezTo>
                  <a:cubicBezTo>
                    <a:pt x="102" y="590"/>
                    <a:pt x="109" y="620"/>
                    <a:pt x="131" y="634"/>
                  </a:cubicBezTo>
                  <a:cubicBezTo>
                    <a:pt x="142" y="642"/>
                    <a:pt x="153" y="645"/>
                    <a:pt x="165" y="645"/>
                  </a:cubicBezTo>
                  <a:cubicBezTo>
                    <a:pt x="186" y="645"/>
                    <a:pt x="207" y="636"/>
                    <a:pt x="225" y="627"/>
                  </a:cubicBezTo>
                  <a:cubicBezTo>
                    <a:pt x="247" y="620"/>
                    <a:pt x="269" y="598"/>
                    <a:pt x="291" y="583"/>
                  </a:cubicBezTo>
                  <a:cubicBezTo>
                    <a:pt x="291" y="590"/>
                    <a:pt x="291" y="605"/>
                    <a:pt x="298" y="612"/>
                  </a:cubicBezTo>
                  <a:cubicBezTo>
                    <a:pt x="298" y="634"/>
                    <a:pt x="313" y="663"/>
                    <a:pt x="327" y="685"/>
                  </a:cubicBezTo>
                  <a:cubicBezTo>
                    <a:pt x="339" y="703"/>
                    <a:pt x="361" y="716"/>
                    <a:pt x="380" y="716"/>
                  </a:cubicBezTo>
                  <a:cubicBezTo>
                    <a:pt x="384" y="716"/>
                    <a:pt x="389" y="715"/>
                    <a:pt x="392" y="714"/>
                  </a:cubicBezTo>
                  <a:cubicBezTo>
                    <a:pt x="429" y="707"/>
                    <a:pt x="450" y="678"/>
                    <a:pt x="458" y="641"/>
                  </a:cubicBezTo>
                  <a:cubicBezTo>
                    <a:pt x="465" y="620"/>
                    <a:pt x="465" y="590"/>
                    <a:pt x="465" y="569"/>
                  </a:cubicBezTo>
                  <a:cubicBezTo>
                    <a:pt x="472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54" y="561"/>
                    <a:pt x="646" y="525"/>
                    <a:pt x="632" y="496"/>
                  </a:cubicBezTo>
                  <a:cubicBezTo>
                    <a:pt x="617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6" y="424"/>
                    <a:pt x="668" y="416"/>
                  </a:cubicBezTo>
                  <a:cubicBezTo>
                    <a:pt x="690" y="409"/>
                    <a:pt x="705" y="394"/>
                    <a:pt x="712" y="373"/>
                  </a:cubicBezTo>
                  <a:cubicBezTo>
                    <a:pt x="726" y="344"/>
                    <a:pt x="705" y="307"/>
                    <a:pt x="676" y="286"/>
                  </a:cubicBezTo>
                  <a:cubicBezTo>
                    <a:pt x="646" y="264"/>
                    <a:pt x="610" y="257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6" y="220"/>
                    <a:pt x="610" y="206"/>
                    <a:pt x="617" y="184"/>
                  </a:cubicBezTo>
                  <a:cubicBezTo>
                    <a:pt x="625" y="162"/>
                    <a:pt x="632" y="140"/>
                    <a:pt x="617" y="119"/>
                  </a:cubicBezTo>
                  <a:cubicBezTo>
                    <a:pt x="605" y="95"/>
                    <a:pt x="578" y="80"/>
                    <a:pt x="549" y="80"/>
                  </a:cubicBezTo>
                  <a:cubicBezTo>
                    <a:pt x="543" y="80"/>
                    <a:pt x="537" y="81"/>
                    <a:pt x="530" y="82"/>
                  </a:cubicBezTo>
                  <a:cubicBezTo>
                    <a:pt x="494" y="90"/>
                    <a:pt x="465" y="104"/>
                    <a:pt x="429" y="133"/>
                  </a:cubicBezTo>
                  <a:cubicBezTo>
                    <a:pt x="429" y="126"/>
                    <a:pt x="429" y="126"/>
                    <a:pt x="429" y="119"/>
                  </a:cubicBezTo>
                  <a:cubicBezTo>
                    <a:pt x="429" y="97"/>
                    <a:pt x="429" y="75"/>
                    <a:pt x="421" y="53"/>
                  </a:cubicBezTo>
                  <a:cubicBezTo>
                    <a:pt x="407" y="31"/>
                    <a:pt x="392" y="10"/>
                    <a:pt x="378" y="2"/>
                  </a:cubicBezTo>
                  <a:cubicBezTo>
                    <a:pt x="372" y="1"/>
                    <a:pt x="365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67"/>
            <p:cNvSpPr/>
            <p:nvPr/>
          </p:nvSpPr>
          <p:spPr>
            <a:xfrm>
              <a:off x="3189821" y="2244283"/>
              <a:ext cx="13202" cy="11832"/>
            </a:xfrm>
            <a:custGeom>
              <a:rect b="b" l="l" r="r" t="t"/>
              <a:pathLst>
                <a:path extrusionOk="0" h="216" w="241">
                  <a:moveTo>
                    <a:pt x="127" y="0"/>
                  </a:moveTo>
                  <a:cubicBezTo>
                    <a:pt x="95" y="0"/>
                    <a:pt x="63" y="16"/>
                    <a:pt x="37" y="41"/>
                  </a:cubicBezTo>
                  <a:cubicBezTo>
                    <a:pt x="1" y="84"/>
                    <a:pt x="8" y="157"/>
                    <a:pt x="59" y="193"/>
                  </a:cubicBezTo>
                  <a:cubicBezTo>
                    <a:pt x="77" y="208"/>
                    <a:pt x="99" y="216"/>
                    <a:pt x="121" y="216"/>
                  </a:cubicBezTo>
                  <a:cubicBezTo>
                    <a:pt x="152" y="216"/>
                    <a:pt x="183" y="201"/>
                    <a:pt x="204" y="172"/>
                  </a:cubicBezTo>
                  <a:cubicBezTo>
                    <a:pt x="241" y="128"/>
                    <a:pt x="233" y="63"/>
                    <a:pt x="190" y="26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67"/>
            <p:cNvSpPr/>
            <p:nvPr/>
          </p:nvSpPr>
          <p:spPr>
            <a:xfrm>
              <a:off x="3242739" y="2272112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1" y="0"/>
                  </a:moveTo>
                  <a:cubicBezTo>
                    <a:pt x="326" y="0"/>
                    <a:pt x="301" y="18"/>
                    <a:pt x="284" y="41"/>
                  </a:cubicBezTo>
                  <a:cubicBezTo>
                    <a:pt x="262" y="70"/>
                    <a:pt x="255" y="106"/>
                    <a:pt x="247" y="150"/>
                  </a:cubicBezTo>
                  <a:cubicBezTo>
                    <a:pt x="247" y="143"/>
                    <a:pt x="240" y="143"/>
                    <a:pt x="240" y="135"/>
                  </a:cubicBezTo>
                  <a:cubicBezTo>
                    <a:pt x="226" y="121"/>
                    <a:pt x="204" y="106"/>
                    <a:pt x="182" y="99"/>
                  </a:cubicBezTo>
                  <a:cubicBezTo>
                    <a:pt x="171" y="95"/>
                    <a:pt x="160" y="94"/>
                    <a:pt x="149" y="94"/>
                  </a:cubicBezTo>
                  <a:cubicBezTo>
                    <a:pt x="138" y="94"/>
                    <a:pt x="128" y="95"/>
                    <a:pt x="117" y="99"/>
                  </a:cubicBezTo>
                  <a:cubicBezTo>
                    <a:pt x="88" y="114"/>
                    <a:pt x="73" y="157"/>
                    <a:pt x="80" y="186"/>
                  </a:cubicBezTo>
                  <a:cubicBezTo>
                    <a:pt x="88" y="222"/>
                    <a:pt x="109" y="259"/>
                    <a:pt x="131" y="288"/>
                  </a:cubicBezTo>
                  <a:cubicBezTo>
                    <a:pt x="124" y="288"/>
                    <a:pt x="117" y="295"/>
                    <a:pt x="109" y="295"/>
                  </a:cubicBezTo>
                  <a:cubicBezTo>
                    <a:pt x="80" y="302"/>
                    <a:pt x="59" y="310"/>
                    <a:pt x="37" y="324"/>
                  </a:cubicBezTo>
                  <a:cubicBezTo>
                    <a:pt x="15" y="339"/>
                    <a:pt x="0" y="368"/>
                    <a:pt x="8" y="389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77"/>
                    <a:pt x="138" y="484"/>
                    <a:pt x="138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09" y="615"/>
                    <a:pt x="131" y="636"/>
                  </a:cubicBezTo>
                  <a:cubicBezTo>
                    <a:pt x="142" y="642"/>
                    <a:pt x="154" y="644"/>
                    <a:pt x="167" y="644"/>
                  </a:cubicBezTo>
                  <a:cubicBezTo>
                    <a:pt x="187" y="644"/>
                    <a:pt x="208" y="638"/>
                    <a:pt x="226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1" y="615"/>
                  </a:cubicBezTo>
                  <a:cubicBezTo>
                    <a:pt x="298" y="636"/>
                    <a:pt x="305" y="665"/>
                    <a:pt x="327" y="680"/>
                  </a:cubicBezTo>
                  <a:cubicBezTo>
                    <a:pt x="342" y="702"/>
                    <a:pt x="371" y="716"/>
                    <a:pt x="393" y="716"/>
                  </a:cubicBezTo>
                  <a:cubicBezTo>
                    <a:pt x="422" y="709"/>
                    <a:pt x="443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72" y="571"/>
                    <a:pt x="487" y="578"/>
                    <a:pt x="494" y="585"/>
                  </a:cubicBezTo>
                  <a:cubicBezTo>
                    <a:pt x="516" y="593"/>
                    <a:pt x="538" y="607"/>
                    <a:pt x="567" y="615"/>
                  </a:cubicBezTo>
                  <a:cubicBezTo>
                    <a:pt x="589" y="615"/>
                    <a:pt x="618" y="607"/>
                    <a:pt x="632" y="585"/>
                  </a:cubicBezTo>
                  <a:cubicBezTo>
                    <a:pt x="654" y="556"/>
                    <a:pt x="647" y="520"/>
                    <a:pt x="632" y="491"/>
                  </a:cubicBezTo>
                  <a:cubicBezTo>
                    <a:pt x="618" y="469"/>
                    <a:pt x="603" y="448"/>
                    <a:pt x="581" y="433"/>
                  </a:cubicBezTo>
                  <a:lnTo>
                    <a:pt x="596" y="433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83" y="411"/>
                    <a:pt x="705" y="397"/>
                    <a:pt x="712" y="375"/>
                  </a:cubicBezTo>
                  <a:cubicBezTo>
                    <a:pt x="726" y="339"/>
                    <a:pt x="705" y="302"/>
                    <a:pt x="676" y="281"/>
                  </a:cubicBezTo>
                  <a:cubicBezTo>
                    <a:pt x="647" y="266"/>
                    <a:pt x="610" y="252"/>
                    <a:pt x="574" y="252"/>
                  </a:cubicBezTo>
                  <a:cubicBezTo>
                    <a:pt x="574" y="244"/>
                    <a:pt x="574" y="244"/>
                    <a:pt x="581" y="237"/>
                  </a:cubicBezTo>
                  <a:cubicBezTo>
                    <a:pt x="596" y="222"/>
                    <a:pt x="610" y="208"/>
                    <a:pt x="618" y="186"/>
                  </a:cubicBezTo>
                  <a:cubicBezTo>
                    <a:pt x="625" y="164"/>
                    <a:pt x="632" y="143"/>
                    <a:pt x="618" y="121"/>
                  </a:cubicBezTo>
                  <a:cubicBezTo>
                    <a:pt x="606" y="93"/>
                    <a:pt x="582" y="82"/>
                    <a:pt x="555" y="82"/>
                  </a:cubicBezTo>
                  <a:cubicBezTo>
                    <a:pt x="547" y="82"/>
                    <a:pt x="539" y="83"/>
                    <a:pt x="530" y="85"/>
                  </a:cubicBezTo>
                  <a:cubicBezTo>
                    <a:pt x="494" y="85"/>
                    <a:pt x="465" y="106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9"/>
                    <a:pt x="429" y="77"/>
                    <a:pt x="422" y="56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4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67"/>
            <p:cNvSpPr/>
            <p:nvPr/>
          </p:nvSpPr>
          <p:spPr>
            <a:xfrm>
              <a:off x="3255887" y="2286026"/>
              <a:ext cx="13147" cy="11778"/>
            </a:xfrm>
            <a:custGeom>
              <a:rect b="b" l="l" r="r" t="t"/>
              <a:pathLst>
                <a:path extrusionOk="0" h="215" w="240">
                  <a:moveTo>
                    <a:pt x="126" y="0"/>
                  </a:moveTo>
                  <a:cubicBezTo>
                    <a:pt x="94" y="0"/>
                    <a:pt x="62" y="16"/>
                    <a:pt x="36" y="41"/>
                  </a:cubicBezTo>
                  <a:cubicBezTo>
                    <a:pt x="0" y="85"/>
                    <a:pt x="7" y="150"/>
                    <a:pt x="58" y="194"/>
                  </a:cubicBezTo>
                  <a:cubicBezTo>
                    <a:pt x="75" y="208"/>
                    <a:pt x="95" y="214"/>
                    <a:pt x="116" y="214"/>
                  </a:cubicBezTo>
                  <a:cubicBezTo>
                    <a:pt x="148" y="214"/>
                    <a:pt x="181" y="198"/>
                    <a:pt x="203" y="172"/>
                  </a:cubicBezTo>
                  <a:cubicBezTo>
                    <a:pt x="240" y="128"/>
                    <a:pt x="232" y="63"/>
                    <a:pt x="189" y="27"/>
                  </a:cubicBezTo>
                  <a:cubicBezTo>
                    <a:pt x="171" y="8"/>
                    <a:pt x="148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67"/>
            <p:cNvSpPr/>
            <p:nvPr/>
          </p:nvSpPr>
          <p:spPr>
            <a:xfrm>
              <a:off x="3310339" y="2233272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60" y="0"/>
                  </a:moveTo>
                  <a:cubicBezTo>
                    <a:pt x="330" y="0"/>
                    <a:pt x="302" y="15"/>
                    <a:pt x="284" y="39"/>
                  </a:cubicBezTo>
                  <a:cubicBezTo>
                    <a:pt x="262" y="68"/>
                    <a:pt x="255" y="111"/>
                    <a:pt x="247" y="147"/>
                  </a:cubicBezTo>
                  <a:cubicBezTo>
                    <a:pt x="247" y="147"/>
                    <a:pt x="240" y="140"/>
                    <a:pt x="240" y="140"/>
                  </a:cubicBezTo>
                  <a:cubicBezTo>
                    <a:pt x="226" y="126"/>
                    <a:pt x="204" y="111"/>
                    <a:pt x="182" y="104"/>
                  </a:cubicBezTo>
                  <a:cubicBezTo>
                    <a:pt x="174" y="95"/>
                    <a:pt x="160" y="92"/>
                    <a:pt x="146" y="92"/>
                  </a:cubicBezTo>
                  <a:cubicBezTo>
                    <a:pt x="136" y="92"/>
                    <a:pt x="126" y="94"/>
                    <a:pt x="117" y="97"/>
                  </a:cubicBezTo>
                  <a:cubicBezTo>
                    <a:pt x="88" y="111"/>
                    <a:pt x="73" y="155"/>
                    <a:pt x="80" y="191"/>
                  </a:cubicBezTo>
                  <a:cubicBezTo>
                    <a:pt x="88" y="227"/>
                    <a:pt x="110" y="256"/>
                    <a:pt x="131" y="293"/>
                  </a:cubicBezTo>
                  <a:lnTo>
                    <a:pt x="110" y="293"/>
                  </a:lnTo>
                  <a:cubicBezTo>
                    <a:pt x="80" y="300"/>
                    <a:pt x="59" y="307"/>
                    <a:pt x="37" y="322"/>
                  </a:cubicBezTo>
                  <a:cubicBezTo>
                    <a:pt x="15" y="343"/>
                    <a:pt x="1" y="365"/>
                    <a:pt x="8" y="394"/>
                  </a:cubicBezTo>
                  <a:cubicBezTo>
                    <a:pt x="15" y="423"/>
                    <a:pt x="44" y="445"/>
                    <a:pt x="73" y="452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46" y="474"/>
                    <a:pt x="139" y="481"/>
                    <a:pt x="139" y="489"/>
                  </a:cubicBezTo>
                  <a:cubicBezTo>
                    <a:pt x="124" y="510"/>
                    <a:pt x="110" y="539"/>
                    <a:pt x="110" y="561"/>
                  </a:cubicBezTo>
                  <a:cubicBezTo>
                    <a:pt x="102" y="590"/>
                    <a:pt x="110" y="619"/>
                    <a:pt x="131" y="634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7" y="636"/>
                    <a:pt x="226" y="627"/>
                  </a:cubicBezTo>
                  <a:cubicBezTo>
                    <a:pt x="247" y="619"/>
                    <a:pt x="269" y="598"/>
                    <a:pt x="291" y="583"/>
                  </a:cubicBezTo>
                  <a:cubicBezTo>
                    <a:pt x="291" y="590"/>
                    <a:pt x="291" y="605"/>
                    <a:pt x="298" y="612"/>
                  </a:cubicBezTo>
                  <a:cubicBezTo>
                    <a:pt x="298" y="634"/>
                    <a:pt x="313" y="663"/>
                    <a:pt x="327" y="685"/>
                  </a:cubicBezTo>
                  <a:cubicBezTo>
                    <a:pt x="339" y="703"/>
                    <a:pt x="361" y="716"/>
                    <a:pt x="381" y="716"/>
                  </a:cubicBezTo>
                  <a:cubicBezTo>
                    <a:pt x="385" y="716"/>
                    <a:pt x="389" y="715"/>
                    <a:pt x="393" y="714"/>
                  </a:cubicBezTo>
                  <a:cubicBezTo>
                    <a:pt x="429" y="706"/>
                    <a:pt x="451" y="677"/>
                    <a:pt x="458" y="641"/>
                  </a:cubicBezTo>
                  <a:cubicBezTo>
                    <a:pt x="465" y="619"/>
                    <a:pt x="465" y="590"/>
                    <a:pt x="465" y="569"/>
                  </a:cubicBezTo>
                  <a:cubicBezTo>
                    <a:pt x="473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1"/>
                    <a:pt x="647" y="525"/>
                    <a:pt x="632" y="496"/>
                  </a:cubicBezTo>
                  <a:cubicBezTo>
                    <a:pt x="618" y="467"/>
                    <a:pt x="603" y="452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7" y="423"/>
                    <a:pt x="669" y="416"/>
                  </a:cubicBezTo>
                  <a:cubicBezTo>
                    <a:pt x="690" y="409"/>
                    <a:pt x="705" y="394"/>
                    <a:pt x="712" y="373"/>
                  </a:cubicBezTo>
                  <a:cubicBezTo>
                    <a:pt x="727" y="343"/>
                    <a:pt x="705" y="307"/>
                    <a:pt x="676" y="285"/>
                  </a:cubicBezTo>
                  <a:cubicBezTo>
                    <a:pt x="647" y="264"/>
                    <a:pt x="610" y="256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25" y="162"/>
                    <a:pt x="632" y="140"/>
                    <a:pt x="618" y="118"/>
                  </a:cubicBezTo>
                  <a:cubicBezTo>
                    <a:pt x="606" y="94"/>
                    <a:pt x="579" y="80"/>
                    <a:pt x="549" y="80"/>
                  </a:cubicBezTo>
                  <a:cubicBezTo>
                    <a:pt x="543" y="80"/>
                    <a:pt x="537" y="81"/>
                    <a:pt x="531" y="82"/>
                  </a:cubicBezTo>
                  <a:cubicBezTo>
                    <a:pt x="494" y="89"/>
                    <a:pt x="465" y="104"/>
                    <a:pt x="429" y="133"/>
                  </a:cubicBezTo>
                  <a:cubicBezTo>
                    <a:pt x="429" y="126"/>
                    <a:pt x="429" y="126"/>
                    <a:pt x="429" y="118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07" y="31"/>
                    <a:pt x="393" y="10"/>
                    <a:pt x="378" y="2"/>
                  </a:cubicBez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67"/>
            <p:cNvSpPr/>
            <p:nvPr/>
          </p:nvSpPr>
          <p:spPr>
            <a:xfrm>
              <a:off x="3323487" y="2247022"/>
              <a:ext cx="13147" cy="11887"/>
            </a:xfrm>
            <a:custGeom>
              <a:rect b="b" l="l" r="r" t="t"/>
              <a:pathLst>
                <a:path extrusionOk="0" h="217" w="240">
                  <a:moveTo>
                    <a:pt x="126" y="1"/>
                  </a:moveTo>
                  <a:cubicBezTo>
                    <a:pt x="94" y="1"/>
                    <a:pt x="62" y="16"/>
                    <a:pt x="36" y="42"/>
                  </a:cubicBezTo>
                  <a:cubicBezTo>
                    <a:pt x="0" y="85"/>
                    <a:pt x="7" y="158"/>
                    <a:pt x="58" y="194"/>
                  </a:cubicBezTo>
                  <a:cubicBezTo>
                    <a:pt x="76" y="209"/>
                    <a:pt x="98" y="217"/>
                    <a:pt x="120" y="217"/>
                  </a:cubicBezTo>
                  <a:cubicBezTo>
                    <a:pt x="151" y="217"/>
                    <a:pt x="182" y="202"/>
                    <a:pt x="203" y="172"/>
                  </a:cubicBezTo>
                  <a:cubicBezTo>
                    <a:pt x="240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67"/>
            <p:cNvSpPr/>
            <p:nvPr/>
          </p:nvSpPr>
          <p:spPr>
            <a:xfrm>
              <a:off x="3173551" y="2391370"/>
              <a:ext cx="39442" cy="39332"/>
            </a:xfrm>
            <a:custGeom>
              <a:rect b="b" l="l" r="r" t="t"/>
              <a:pathLst>
                <a:path extrusionOk="0" h="718" w="720">
                  <a:moveTo>
                    <a:pt x="350" y="1"/>
                  </a:moveTo>
                  <a:cubicBezTo>
                    <a:pt x="324" y="1"/>
                    <a:pt x="295" y="19"/>
                    <a:pt x="283" y="42"/>
                  </a:cubicBezTo>
                  <a:cubicBezTo>
                    <a:pt x="262" y="71"/>
                    <a:pt x="247" y="107"/>
                    <a:pt x="247" y="151"/>
                  </a:cubicBezTo>
                  <a:cubicBezTo>
                    <a:pt x="247" y="144"/>
                    <a:pt x="240" y="144"/>
                    <a:pt x="240" y="136"/>
                  </a:cubicBezTo>
                  <a:cubicBezTo>
                    <a:pt x="218" y="122"/>
                    <a:pt x="204" y="107"/>
                    <a:pt x="182" y="100"/>
                  </a:cubicBezTo>
                  <a:cubicBezTo>
                    <a:pt x="171" y="96"/>
                    <a:pt x="160" y="95"/>
                    <a:pt x="149" y="95"/>
                  </a:cubicBezTo>
                  <a:cubicBezTo>
                    <a:pt x="138" y="95"/>
                    <a:pt x="127" y="96"/>
                    <a:pt x="116" y="100"/>
                  </a:cubicBezTo>
                  <a:cubicBezTo>
                    <a:pt x="87" y="114"/>
                    <a:pt x="73" y="158"/>
                    <a:pt x="80" y="187"/>
                  </a:cubicBezTo>
                  <a:cubicBezTo>
                    <a:pt x="87" y="223"/>
                    <a:pt x="102" y="260"/>
                    <a:pt x="131" y="289"/>
                  </a:cubicBezTo>
                  <a:cubicBezTo>
                    <a:pt x="124" y="289"/>
                    <a:pt x="109" y="296"/>
                    <a:pt x="102" y="296"/>
                  </a:cubicBezTo>
                  <a:cubicBezTo>
                    <a:pt x="80" y="303"/>
                    <a:pt x="51" y="311"/>
                    <a:pt x="29" y="325"/>
                  </a:cubicBezTo>
                  <a:cubicBezTo>
                    <a:pt x="15" y="340"/>
                    <a:pt x="0" y="369"/>
                    <a:pt x="0" y="390"/>
                  </a:cubicBezTo>
                  <a:cubicBezTo>
                    <a:pt x="8" y="427"/>
                    <a:pt x="37" y="448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7"/>
                    <a:pt x="138" y="485"/>
                    <a:pt x="131" y="492"/>
                  </a:cubicBezTo>
                  <a:cubicBezTo>
                    <a:pt x="116" y="514"/>
                    <a:pt x="109" y="536"/>
                    <a:pt x="102" y="565"/>
                  </a:cubicBezTo>
                  <a:cubicBezTo>
                    <a:pt x="102" y="594"/>
                    <a:pt x="109" y="615"/>
                    <a:pt x="131" y="637"/>
                  </a:cubicBezTo>
                  <a:cubicBezTo>
                    <a:pt x="139" y="643"/>
                    <a:pt x="151" y="645"/>
                    <a:pt x="163" y="645"/>
                  </a:cubicBezTo>
                  <a:cubicBezTo>
                    <a:pt x="184" y="645"/>
                    <a:pt x="207" y="639"/>
                    <a:pt x="225" y="630"/>
                  </a:cubicBezTo>
                  <a:cubicBezTo>
                    <a:pt x="247" y="615"/>
                    <a:pt x="269" y="601"/>
                    <a:pt x="283" y="579"/>
                  </a:cubicBezTo>
                  <a:cubicBezTo>
                    <a:pt x="291" y="594"/>
                    <a:pt x="291" y="601"/>
                    <a:pt x="291" y="615"/>
                  </a:cubicBezTo>
                  <a:cubicBezTo>
                    <a:pt x="298" y="637"/>
                    <a:pt x="305" y="666"/>
                    <a:pt x="320" y="681"/>
                  </a:cubicBezTo>
                  <a:cubicBezTo>
                    <a:pt x="342" y="703"/>
                    <a:pt x="363" y="717"/>
                    <a:pt x="392" y="717"/>
                  </a:cubicBezTo>
                  <a:cubicBezTo>
                    <a:pt x="421" y="710"/>
                    <a:pt x="443" y="673"/>
                    <a:pt x="450" y="644"/>
                  </a:cubicBezTo>
                  <a:cubicBezTo>
                    <a:pt x="458" y="623"/>
                    <a:pt x="465" y="594"/>
                    <a:pt x="465" y="565"/>
                  </a:cubicBezTo>
                  <a:cubicBezTo>
                    <a:pt x="472" y="572"/>
                    <a:pt x="479" y="579"/>
                    <a:pt x="487" y="586"/>
                  </a:cubicBezTo>
                  <a:cubicBezTo>
                    <a:pt x="508" y="594"/>
                    <a:pt x="538" y="608"/>
                    <a:pt x="559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46" y="557"/>
                    <a:pt x="639" y="521"/>
                    <a:pt x="625" y="492"/>
                  </a:cubicBezTo>
                  <a:cubicBezTo>
                    <a:pt x="617" y="470"/>
                    <a:pt x="596" y="448"/>
                    <a:pt x="581" y="434"/>
                  </a:cubicBezTo>
                  <a:lnTo>
                    <a:pt x="596" y="434"/>
                  </a:lnTo>
                  <a:cubicBezTo>
                    <a:pt x="617" y="427"/>
                    <a:pt x="639" y="427"/>
                    <a:pt x="661" y="419"/>
                  </a:cubicBezTo>
                  <a:cubicBezTo>
                    <a:pt x="683" y="412"/>
                    <a:pt x="704" y="398"/>
                    <a:pt x="712" y="376"/>
                  </a:cubicBezTo>
                  <a:cubicBezTo>
                    <a:pt x="719" y="340"/>
                    <a:pt x="704" y="303"/>
                    <a:pt x="675" y="281"/>
                  </a:cubicBezTo>
                  <a:cubicBezTo>
                    <a:pt x="646" y="267"/>
                    <a:pt x="610" y="252"/>
                    <a:pt x="567" y="252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8" y="223"/>
                    <a:pt x="603" y="209"/>
                    <a:pt x="617" y="187"/>
                  </a:cubicBezTo>
                  <a:cubicBezTo>
                    <a:pt x="625" y="165"/>
                    <a:pt x="625" y="144"/>
                    <a:pt x="617" y="122"/>
                  </a:cubicBezTo>
                  <a:cubicBezTo>
                    <a:pt x="606" y="94"/>
                    <a:pt x="577" y="83"/>
                    <a:pt x="552" y="83"/>
                  </a:cubicBezTo>
                  <a:cubicBezTo>
                    <a:pt x="544" y="83"/>
                    <a:pt x="537" y="84"/>
                    <a:pt x="530" y="85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1" y="78"/>
                    <a:pt x="414" y="56"/>
                  </a:cubicBezTo>
                  <a:cubicBezTo>
                    <a:pt x="407" y="35"/>
                    <a:pt x="392" y="13"/>
                    <a:pt x="371" y="6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67"/>
            <p:cNvSpPr/>
            <p:nvPr/>
          </p:nvSpPr>
          <p:spPr>
            <a:xfrm>
              <a:off x="3186260" y="2405230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35" y="1"/>
                  </a:moveTo>
                  <a:cubicBezTo>
                    <a:pt x="103" y="1"/>
                    <a:pt x="71" y="16"/>
                    <a:pt x="44" y="43"/>
                  </a:cubicBezTo>
                  <a:cubicBezTo>
                    <a:pt x="1" y="87"/>
                    <a:pt x="15" y="152"/>
                    <a:pt x="59" y="188"/>
                  </a:cubicBezTo>
                  <a:cubicBezTo>
                    <a:pt x="80" y="206"/>
                    <a:pt x="104" y="214"/>
                    <a:pt x="127" y="214"/>
                  </a:cubicBezTo>
                  <a:cubicBezTo>
                    <a:pt x="159" y="214"/>
                    <a:pt x="190" y="199"/>
                    <a:pt x="211" y="174"/>
                  </a:cubicBezTo>
                  <a:cubicBezTo>
                    <a:pt x="247" y="123"/>
                    <a:pt x="233" y="65"/>
                    <a:pt x="197" y="21"/>
                  </a:cubicBezTo>
                  <a:cubicBezTo>
                    <a:pt x="177" y="7"/>
                    <a:pt x="156" y="1"/>
                    <a:pt x="135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67"/>
            <p:cNvSpPr/>
            <p:nvPr/>
          </p:nvSpPr>
          <p:spPr>
            <a:xfrm>
              <a:off x="3307162" y="2394164"/>
              <a:ext cx="39442" cy="39003"/>
            </a:xfrm>
            <a:custGeom>
              <a:rect b="b" l="l" r="r" t="t"/>
              <a:pathLst>
                <a:path extrusionOk="0" h="712" w="720">
                  <a:moveTo>
                    <a:pt x="350" y="1"/>
                  </a:moveTo>
                  <a:cubicBezTo>
                    <a:pt x="324" y="1"/>
                    <a:pt x="295" y="19"/>
                    <a:pt x="284" y="42"/>
                  </a:cubicBezTo>
                  <a:cubicBezTo>
                    <a:pt x="262" y="71"/>
                    <a:pt x="247" y="107"/>
                    <a:pt x="247" y="151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18" y="122"/>
                    <a:pt x="204" y="107"/>
                    <a:pt x="182" y="100"/>
                  </a:cubicBezTo>
                  <a:cubicBezTo>
                    <a:pt x="171" y="96"/>
                    <a:pt x="160" y="94"/>
                    <a:pt x="149" y="94"/>
                  </a:cubicBezTo>
                  <a:cubicBezTo>
                    <a:pt x="138" y="94"/>
                    <a:pt x="128" y="96"/>
                    <a:pt x="117" y="100"/>
                  </a:cubicBezTo>
                  <a:cubicBezTo>
                    <a:pt x="88" y="114"/>
                    <a:pt x="73" y="158"/>
                    <a:pt x="80" y="187"/>
                  </a:cubicBezTo>
                  <a:cubicBezTo>
                    <a:pt x="88" y="223"/>
                    <a:pt x="102" y="260"/>
                    <a:pt x="131" y="289"/>
                  </a:cubicBezTo>
                  <a:cubicBezTo>
                    <a:pt x="124" y="289"/>
                    <a:pt x="109" y="296"/>
                    <a:pt x="102" y="296"/>
                  </a:cubicBezTo>
                  <a:cubicBezTo>
                    <a:pt x="80" y="303"/>
                    <a:pt x="51" y="310"/>
                    <a:pt x="30" y="325"/>
                  </a:cubicBezTo>
                  <a:cubicBezTo>
                    <a:pt x="15" y="339"/>
                    <a:pt x="1" y="368"/>
                    <a:pt x="1" y="390"/>
                  </a:cubicBezTo>
                  <a:cubicBezTo>
                    <a:pt x="8" y="426"/>
                    <a:pt x="37" y="448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7"/>
                    <a:pt x="138" y="485"/>
                    <a:pt x="131" y="492"/>
                  </a:cubicBezTo>
                  <a:cubicBezTo>
                    <a:pt x="117" y="514"/>
                    <a:pt x="109" y="535"/>
                    <a:pt x="102" y="564"/>
                  </a:cubicBezTo>
                  <a:cubicBezTo>
                    <a:pt x="102" y="593"/>
                    <a:pt x="109" y="615"/>
                    <a:pt x="131" y="637"/>
                  </a:cubicBezTo>
                  <a:cubicBezTo>
                    <a:pt x="140" y="643"/>
                    <a:pt x="151" y="645"/>
                    <a:pt x="164" y="645"/>
                  </a:cubicBezTo>
                  <a:cubicBezTo>
                    <a:pt x="184" y="645"/>
                    <a:pt x="208" y="639"/>
                    <a:pt x="226" y="630"/>
                  </a:cubicBezTo>
                  <a:cubicBezTo>
                    <a:pt x="247" y="615"/>
                    <a:pt x="269" y="601"/>
                    <a:pt x="284" y="579"/>
                  </a:cubicBezTo>
                  <a:cubicBezTo>
                    <a:pt x="291" y="593"/>
                    <a:pt x="291" y="601"/>
                    <a:pt x="291" y="615"/>
                  </a:cubicBezTo>
                  <a:cubicBezTo>
                    <a:pt x="298" y="637"/>
                    <a:pt x="305" y="666"/>
                    <a:pt x="320" y="681"/>
                  </a:cubicBezTo>
                  <a:cubicBezTo>
                    <a:pt x="338" y="698"/>
                    <a:pt x="356" y="711"/>
                    <a:pt x="378" y="711"/>
                  </a:cubicBezTo>
                  <a:cubicBezTo>
                    <a:pt x="383" y="711"/>
                    <a:pt x="387" y="711"/>
                    <a:pt x="393" y="710"/>
                  </a:cubicBezTo>
                  <a:cubicBezTo>
                    <a:pt x="422" y="710"/>
                    <a:pt x="443" y="673"/>
                    <a:pt x="451" y="644"/>
                  </a:cubicBezTo>
                  <a:cubicBezTo>
                    <a:pt x="458" y="615"/>
                    <a:pt x="465" y="593"/>
                    <a:pt x="465" y="564"/>
                  </a:cubicBezTo>
                  <a:cubicBezTo>
                    <a:pt x="472" y="572"/>
                    <a:pt x="480" y="579"/>
                    <a:pt x="487" y="586"/>
                  </a:cubicBezTo>
                  <a:cubicBezTo>
                    <a:pt x="509" y="593"/>
                    <a:pt x="538" y="608"/>
                    <a:pt x="560" y="615"/>
                  </a:cubicBezTo>
                  <a:cubicBezTo>
                    <a:pt x="589" y="615"/>
                    <a:pt x="618" y="608"/>
                    <a:pt x="632" y="586"/>
                  </a:cubicBezTo>
                  <a:cubicBezTo>
                    <a:pt x="647" y="557"/>
                    <a:pt x="639" y="521"/>
                    <a:pt x="625" y="492"/>
                  </a:cubicBezTo>
                  <a:cubicBezTo>
                    <a:pt x="618" y="470"/>
                    <a:pt x="596" y="448"/>
                    <a:pt x="581" y="434"/>
                  </a:cubicBezTo>
                  <a:lnTo>
                    <a:pt x="596" y="434"/>
                  </a:lnTo>
                  <a:cubicBezTo>
                    <a:pt x="618" y="426"/>
                    <a:pt x="639" y="426"/>
                    <a:pt x="661" y="419"/>
                  </a:cubicBezTo>
                  <a:cubicBezTo>
                    <a:pt x="683" y="412"/>
                    <a:pt x="705" y="397"/>
                    <a:pt x="712" y="376"/>
                  </a:cubicBezTo>
                  <a:cubicBezTo>
                    <a:pt x="719" y="339"/>
                    <a:pt x="705" y="303"/>
                    <a:pt x="676" y="281"/>
                  </a:cubicBezTo>
                  <a:cubicBezTo>
                    <a:pt x="647" y="267"/>
                    <a:pt x="610" y="252"/>
                    <a:pt x="567" y="252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9" y="223"/>
                    <a:pt x="603" y="209"/>
                    <a:pt x="618" y="187"/>
                  </a:cubicBezTo>
                  <a:cubicBezTo>
                    <a:pt x="625" y="165"/>
                    <a:pt x="625" y="143"/>
                    <a:pt x="618" y="122"/>
                  </a:cubicBezTo>
                  <a:cubicBezTo>
                    <a:pt x="606" y="93"/>
                    <a:pt x="578" y="83"/>
                    <a:pt x="552" y="83"/>
                  </a:cubicBezTo>
                  <a:cubicBezTo>
                    <a:pt x="544" y="83"/>
                    <a:pt x="537" y="84"/>
                    <a:pt x="531" y="85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2" y="78"/>
                    <a:pt x="414" y="56"/>
                  </a:cubicBezTo>
                  <a:cubicBezTo>
                    <a:pt x="407" y="34"/>
                    <a:pt x="393" y="13"/>
                    <a:pt x="371" y="5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67"/>
            <p:cNvSpPr/>
            <p:nvPr/>
          </p:nvSpPr>
          <p:spPr>
            <a:xfrm>
              <a:off x="3319871" y="2408023"/>
              <a:ext cx="13585" cy="11832"/>
            </a:xfrm>
            <a:custGeom>
              <a:rect b="b" l="l" r="r" t="t"/>
              <a:pathLst>
                <a:path extrusionOk="0" h="216" w="248">
                  <a:moveTo>
                    <a:pt x="135" y="0"/>
                  </a:moveTo>
                  <a:cubicBezTo>
                    <a:pt x="103" y="0"/>
                    <a:pt x="71" y="16"/>
                    <a:pt x="44" y="43"/>
                  </a:cubicBezTo>
                  <a:cubicBezTo>
                    <a:pt x="1" y="86"/>
                    <a:pt x="15" y="152"/>
                    <a:pt x="59" y="195"/>
                  </a:cubicBezTo>
                  <a:cubicBezTo>
                    <a:pt x="79" y="209"/>
                    <a:pt x="101" y="216"/>
                    <a:pt x="122" y="216"/>
                  </a:cubicBezTo>
                  <a:cubicBezTo>
                    <a:pt x="156" y="216"/>
                    <a:pt x="189" y="200"/>
                    <a:pt x="211" y="173"/>
                  </a:cubicBezTo>
                  <a:cubicBezTo>
                    <a:pt x="248" y="130"/>
                    <a:pt x="233" y="65"/>
                    <a:pt x="197" y="21"/>
                  </a:cubicBezTo>
                  <a:cubicBezTo>
                    <a:pt x="177" y="7"/>
                    <a:pt x="156" y="0"/>
                    <a:pt x="13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67"/>
            <p:cNvSpPr/>
            <p:nvPr/>
          </p:nvSpPr>
          <p:spPr>
            <a:xfrm>
              <a:off x="3175139" y="2311061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6" y="1"/>
                    <a:pt x="300" y="19"/>
                    <a:pt x="283" y="41"/>
                  </a:cubicBezTo>
                  <a:cubicBezTo>
                    <a:pt x="262" y="70"/>
                    <a:pt x="254" y="107"/>
                    <a:pt x="247" y="143"/>
                  </a:cubicBezTo>
                  <a:cubicBezTo>
                    <a:pt x="247" y="143"/>
                    <a:pt x="240" y="136"/>
                    <a:pt x="240" y="136"/>
                  </a:cubicBezTo>
                  <a:cubicBezTo>
                    <a:pt x="225" y="121"/>
                    <a:pt x="204" y="107"/>
                    <a:pt x="182" y="100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7" y="100"/>
                  </a:cubicBezTo>
                  <a:cubicBezTo>
                    <a:pt x="87" y="114"/>
                    <a:pt x="73" y="150"/>
                    <a:pt x="80" y="187"/>
                  </a:cubicBezTo>
                  <a:cubicBezTo>
                    <a:pt x="87" y="223"/>
                    <a:pt x="109" y="259"/>
                    <a:pt x="131" y="288"/>
                  </a:cubicBezTo>
                  <a:cubicBezTo>
                    <a:pt x="124" y="288"/>
                    <a:pt x="117" y="288"/>
                    <a:pt x="109" y="296"/>
                  </a:cubicBezTo>
                  <a:cubicBezTo>
                    <a:pt x="80" y="296"/>
                    <a:pt x="51" y="303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8" y="419"/>
                    <a:pt x="44" y="441"/>
                    <a:pt x="73" y="455"/>
                  </a:cubicBezTo>
                  <a:cubicBezTo>
                    <a:pt x="102" y="463"/>
                    <a:pt x="124" y="463"/>
                    <a:pt x="153" y="463"/>
                  </a:cubicBezTo>
                  <a:cubicBezTo>
                    <a:pt x="146" y="470"/>
                    <a:pt x="138" y="484"/>
                    <a:pt x="138" y="492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4" y="639"/>
                    <a:pt x="159" y="643"/>
                    <a:pt x="173" y="643"/>
                  </a:cubicBezTo>
                  <a:cubicBezTo>
                    <a:pt x="191" y="643"/>
                    <a:pt x="209" y="637"/>
                    <a:pt x="225" y="629"/>
                  </a:cubicBezTo>
                  <a:cubicBezTo>
                    <a:pt x="247" y="615"/>
                    <a:pt x="269" y="593"/>
                    <a:pt x="291" y="579"/>
                  </a:cubicBezTo>
                  <a:cubicBezTo>
                    <a:pt x="291" y="586"/>
                    <a:pt x="291" y="600"/>
                    <a:pt x="291" y="608"/>
                  </a:cubicBezTo>
                  <a:cubicBezTo>
                    <a:pt x="298" y="637"/>
                    <a:pt x="305" y="659"/>
                    <a:pt x="327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2" y="711"/>
                    <a:pt x="387" y="711"/>
                    <a:pt x="392" y="709"/>
                  </a:cubicBezTo>
                  <a:cubicBezTo>
                    <a:pt x="421" y="702"/>
                    <a:pt x="443" y="673"/>
                    <a:pt x="458" y="644"/>
                  </a:cubicBezTo>
                  <a:cubicBezTo>
                    <a:pt x="465" y="615"/>
                    <a:pt x="465" y="586"/>
                    <a:pt x="465" y="564"/>
                  </a:cubicBezTo>
                  <a:cubicBezTo>
                    <a:pt x="472" y="571"/>
                    <a:pt x="479" y="571"/>
                    <a:pt x="494" y="579"/>
                  </a:cubicBezTo>
                  <a:cubicBezTo>
                    <a:pt x="516" y="593"/>
                    <a:pt x="538" y="608"/>
                    <a:pt x="559" y="608"/>
                  </a:cubicBezTo>
                  <a:cubicBezTo>
                    <a:pt x="565" y="609"/>
                    <a:pt x="570" y="610"/>
                    <a:pt x="575" y="610"/>
                  </a:cubicBezTo>
                  <a:cubicBezTo>
                    <a:pt x="599" y="610"/>
                    <a:pt x="620" y="598"/>
                    <a:pt x="632" y="586"/>
                  </a:cubicBezTo>
                  <a:cubicBezTo>
                    <a:pt x="654" y="557"/>
                    <a:pt x="646" y="521"/>
                    <a:pt x="632" y="492"/>
                  </a:cubicBezTo>
                  <a:cubicBezTo>
                    <a:pt x="617" y="470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7" y="426"/>
                    <a:pt x="646" y="426"/>
                    <a:pt x="661" y="419"/>
                  </a:cubicBezTo>
                  <a:cubicBezTo>
                    <a:pt x="683" y="404"/>
                    <a:pt x="705" y="390"/>
                    <a:pt x="712" y="368"/>
                  </a:cubicBezTo>
                  <a:cubicBezTo>
                    <a:pt x="726" y="339"/>
                    <a:pt x="705" y="303"/>
                    <a:pt x="675" y="281"/>
                  </a:cubicBezTo>
                  <a:cubicBezTo>
                    <a:pt x="646" y="259"/>
                    <a:pt x="610" y="252"/>
                    <a:pt x="574" y="245"/>
                  </a:cubicBezTo>
                  <a:cubicBezTo>
                    <a:pt x="574" y="245"/>
                    <a:pt x="574" y="237"/>
                    <a:pt x="581" y="237"/>
                  </a:cubicBezTo>
                  <a:cubicBezTo>
                    <a:pt x="596" y="223"/>
                    <a:pt x="610" y="201"/>
                    <a:pt x="617" y="179"/>
                  </a:cubicBezTo>
                  <a:cubicBezTo>
                    <a:pt x="625" y="165"/>
                    <a:pt x="632" y="136"/>
                    <a:pt x="617" y="114"/>
                  </a:cubicBezTo>
                  <a:cubicBezTo>
                    <a:pt x="605" y="90"/>
                    <a:pt x="578" y="76"/>
                    <a:pt x="549" y="76"/>
                  </a:cubicBezTo>
                  <a:cubicBezTo>
                    <a:pt x="543" y="76"/>
                    <a:pt x="537" y="77"/>
                    <a:pt x="530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14"/>
                  </a:cubicBezTo>
                  <a:cubicBezTo>
                    <a:pt x="429" y="92"/>
                    <a:pt x="429" y="70"/>
                    <a:pt x="414" y="49"/>
                  </a:cubicBezTo>
                  <a:cubicBezTo>
                    <a:pt x="407" y="27"/>
                    <a:pt x="392" y="12"/>
                    <a:pt x="371" y="5"/>
                  </a:cubicBezTo>
                  <a:cubicBezTo>
                    <a:pt x="364" y="2"/>
                    <a:pt x="358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67"/>
            <p:cNvSpPr/>
            <p:nvPr/>
          </p:nvSpPr>
          <p:spPr>
            <a:xfrm>
              <a:off x="3188232" y="2324811"/>
              <a:ext cx="13202" cy="11668"/>
            </a:xfrm>
            <a:custGeom>
              <a:rect b="b" l="l" r="r" t="t"/>
              <a:pathLst>
                <a:path extrusionOk="0" h="213" w="241">
                  <a:moveTo>
                    <a:pt x="127" y="0"/>
                  </a:moveTo>
                  <a:cubicBezTo>
                    <a:pt x="95" y="0"/>
                    <a:pt x="63" y="15"/>
                    <a:pt x="37" y="45"/>
                  </a:cubicBezTo>
                  <a:cubicBezTo>
                    <a:pt x="1" y="88"/>
                    <a:pt x="8" y="153"/>
                    <a:pt x="59" y="190"/>
                  </a:cubicBezTo>
                  <a:cubicBezTo>
                    <a:pt x="78" y="205"/>
                    <a:pt x="101" y="213"/>
                    <a:pt x="124" y="213"/>
                  </a:cubicBezTo>
                  <a:cubicBezTo>
                    <a:pt x="154" y="213"/>
                    <a:pt x="184" y="200"/>
                    <a:pt x="204" y="175"/>
                  </a:cubicBezTo>
                  <a:cubicBezTo>
                    <a:pt x="240" y="124"/>
                    <a:pt x="233" y="59"/>
                    <a:pt x="190" y="23"/>
                  </a:cubicBezTo>
                  <a:cubicBezTo>
                    <a:pt x="172" y="8"/>
                    <a:pt x="150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67"/>
            <p:cNvSpPr/>
            <p:nvPr/>
          </p:nvSpPr>
          <p:spPr>
            <a:xfrm>
              <a:off x="3241151" y="2352585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55" y="0"/>
                  </a:moveTo>
                  <a:cubicBezTo>
                    <a:pt x="330" y="0"/>
                    <a:pt x="302" y="14"/>
                    <a:pt x="284" y="38"/>
                  </a:cubicBezTo>
                  <a:cubicBezTo>
                    <a:pt x="262" y="67"/>
                    <a:pt x="255" y="111"/>
                    <a:pt x="247" y="147"/>
                  </a:cubicBezTo>
                  <a:cubicBezTo>
                    <a:pt x="247" y="147"/>
                    <a:pt x="240" y="140"/>
                    <a:pt x="240" y="140"/>
                  </a:cubicBezTo>
                  <a:cubicBezTo>
                    <a:pt x="218" y="126"/>
                    <a:pt x="204" y="111"/>
                    <a:pt x="182" y="104"/>
                  </a:cubicBezTo>
                  <a:cubicBezTo>
                    <a:pt x="169" y="95"/>
                    <a:pt x="156" y="92"/>
                    <a:pt x="144" y="92"/>
                  </a:cubicBezTo>
                  <a:cubicBezTo>
                    <a:pt x="135" y="92"/>
                    <a:pt x="126" y="94"/>
                    <a:pt x="117" y="97"/>
                  </a:cubicBezTo>
                  <a:cubicBezTo>
                    <a:pt x="88" y="111"/>
                    <a:pt x="73" y="155"/>
                    <a:pt x="80" y="191"/>
                  </a:cubicBezTo>
                  <a:cubicBezTo>
                    <a:pt x="88" y="227"/>
                    <a:pt x="109" y="256"/>
                    <a:pt x="131" y="293"/>
                  </a:cubicBezTo>
                  <a:lnTo>
                    <a:pt x="102" y="293"/>
                  </a:lnTo>
                  <a:cubicBezTo>
                    <a:pt x="80" y="300"/>
                    <a:pt x="51" y="307"/>
                    <a:pt x="37" y="322"/>
                  </a:cubicBezTo>
                  <a:cubicBezTo>
                    <a:pt x="15" y="343"/>
                    <a:pt x="0" y="365"/>
                    <a:pt x="0" y="394"/>
                  </a:cubicBezTo>
                  <a:cubicBezTo>
                    <a:pt x="8" y="423"/>
                    <a:pt x="44" y="445"/>
                    <a:pt x="73" y="452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6" y="474"/>
                    <a:pt x="138" y="481"/>
                    <a:pt x="131" y="489"/>
                  </a:cubicBezTo>
                  <a:cubicBezTo>
                    <a:pt x="117" y="510"/>
                    <a:pt x="109" y="539"/>
                    <a:pt x="102" y="561"/>
                  </a:cubicBezTo>
                  <a:cubicBezTo>
                    <a:pt x="102" y="590"/>
                    <a:pt x="109" y="619"/>
                    <a:pt x="131" y="634"/>
                  </a:cubicBezTo>
                  <a:cubicBezTo>
                    <a:pt x="142" y="642"/>
                    <a:pt x="153" y="645"/>
                    <a:pt x="165" y="645"/>
                  </a:cubicBezTo>
                  <a:cubicBezTo>
                    <a:pt x="186" y="645"/>
                    <a:pt x="207" y="636"/>
                    <a:pt x="225" y="626"/>
                  </a:cubicBezTo>
                  <a:cubicBezTo>
                    <a:pt x="247" y="619"/>
                    <a:pt x="269" y="597"/>
                    <a:pt x="284" y="583"/>
                  </a:cubicBezTo>
                  <a:cubicBezTo>
                    <a:pt x="291" y="590"/>
                    <a:pt x="291" y="605"/>
                    <a:pt x="291" y="612"/>
                  </a:cubicBezTo>
                  <a:cubicBezTo>
                    <a:pt x="298" y="634"/>
                    <a:pt x="305" y="663"/>
                    <a:pt x="320" y="685"/>
                  </a:cubicBezTo>
                  <a:cubicBezTo>
                    <a:pt x="338" y="702"/>
                    <a:pt x="356" y="715"/>
                    <a:pt x="378" y="715"/>
                  </a:cubicBezTo>
                  <a:cubicBezTo>
                    <a:pt x="382" y="715"/>
                    <a:pt x="387" y="715"/>
                    <a:pt x="392" y="714"/>
                  </a:cubicBezTo>
                  <a:cubicBezTo>
                    <a:pt x="422" y="706"/>
                    <a:pt x="443" y="677"/>
                    <a:pt x="451" y="641"/>
                  </a:cubicBezTo>
                  <a:cubicBezTo>
                    <a:pt x="458" y="619"/>
                    <a:pt x="465" y="590"/>
                    <a:pt x="465" y="568"/>
                  </a:cubicBezTo>
                  <a:cubicBezTo>
                    <a:pt x="472" y="568"/>
                    <a:pt x="480" y="576"/>
                    <a:pt x="487" y="583"/>
                  </a:cubicBezTo>
                  <a:cubicBezTo>
                    <a:pt x="509" y="597"/>
                    <a:pt x="538" y="612"/>
                    <a:pt x="559" y="612"/>
                  </a:cubicBezTo>
                  <a:cubicBezTo>
                    <a:pt x="588" y="612"/>
                    <a:pt x="618" y="605"/>
                    <a:pt x="632" y="583"/>
                  </a:cubicBezTo>
                  <a:cubicBezTo>
                    <a:pt x="654" y="561"/>
                    <a:pt x="639" y="525"/>
                    <a:pt x="625" y="496"/>
                  </a:cubicBezTo>
                  <a:cubicBezTo>
                    <a:pt x="618" y="467"/>
                    <a:pt x="596" y="452"/>
                    <a:pt x="581" y="430"/>
                  </a:cubicBezTo>
                  <a:lnTo>
                    <a:pt x="596" y="430"/>
                  </a:lnTo>
                  <a:cubicBezTo>
                    <a:pt x="618" y="430"/>
                    <a:pt x="639" y="423"/>
                    <a:pt x="661" y="416"/>
                  </a:cubicBezTo>
                  <a:cubicBezTo>
                    <a:pt x="683" y="409"/>
                    <a:pt x="705" y="394"/>
                    <a:pt x="712" y="372"/>
                  </a:cubicBezTo>
                  <a:cubicBezTo>
                    <a:pt x="726" y="343"/>
                    <a:pt x="705" y="307"/>
                    <a:pt x="676" y="285"/>
                  </a:cubicBezTo>
                  <a:cubicBezTo>
                    <a:pt x="647" y="264"/>
                    <a:pt x="610" y="256"/>
                    <a:pt x="567" y="249"/>
                  </a:cubicBezTo>
                  <a:cubicBezTo>
                    <a:pt x="574" y="249"/>
                    <a:pt x="574" y="242"/>
                    <a:pt x="581" y="242"/>
                  </a:cubicBezTo>
                  <a:cubicBezTo>
                    <a:pt x="596" y="220"/>
                    <a:pt x="610" y="205"/>
                    <a:pt x="618" y="184"/>
                  </a:cubicBezTo>
                  <a:cubicBezTo>
                    <a:pt x="625" y="162"/>
                    <a:pt x="625" y="140"/>
                    <a:pt x="618" y="118"/>
                  </a:cubicBezTo>
                  <a:cubicBezTo>
                    <a:pt x="605" y="94"/>
                    <a:pt x="574" y="80"/>
                    <a:pt x="546" y="80"/>
                  </a:cubicBezTo>
                  <a:cubicBezTo>
                    <a:pt x="541" y="80"/>
                    <a:pt x="535" y="81"/>
                    <a:pt x="530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26"/>
                    <a:pt x="429" y="118"/>
                  </a:cubicBezTo>
                  <a:cubicBezTo>
                    <a:pt x="429" y="97"/>
                    <a:pt x="422" y="75"/>
                    <a:pt x="414" y="53"/>
                  </a:cubicBezTo>
                  <a:cubicBezTo>
                    <a:pt x="407" y="31"/>
                    <a:pt x="392" y="9"/>
                    <a:pt x="371" y="2"/>
                  </a:cubicBezTo>
                  <a:cubicBezTo>
                    <a:pt x="366" y="1"/>
                    <a:pt x="361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67"/>
            <p:cNvSpPr/>
            <p:nvPr/>
          </p:nvSpPr>
          <p:spPr>
            <a:xfrm>
              <a:off x="3253860" y="2366335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4" y="1"/>
                  </a:moveTo>
                  <a:cubicBezTo>
                    <a:pt x="102" y="1"/>
                    <a:pt x="70" y="16"/>
                    <a:pt x="44" y="42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4" y="217"/>
                    <a:pt x="127" y="217"/>
                  </a:cubicBezTo>
                  <a:cubicBezTo>
                    <a:pt x="159" y="217"/>
                    <a:pt x="190" y="202"/>
                    <a:pt x="211" y="172"/>
                  </a:cubicBezTo>
                  <a:cubicBezTo>
                    <a:pt x="248" y="129"/>
                    <a:pt x="233" y="63"/>
                    <a:pt x="197" y="27"/>
                  </a:cubicBezTo>
                  <a:cubicBezTo>
                    <a:pt x="179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67"/>
            <p:cNvSpPr/>
            <p:nvPr/>
          </p:nvSpPr>
          <p:spPr>
            <a:xfrm>
              <a:off x="3308751" y="2313855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0"/>
                  </a:moveTo>
                  <a:cubicBezTo>
                    <a:pt x="327" y="0"/>
                    <a:pt x="301" y="19"/>
                    <a:pt x="284" y="41"/>
                  </a:cubicBezTo>
                  <a:cubicBezTo>
                    <a:pt x="262" y="70"/>
                    <a:pt x="255" y="107"/>
                    <a:pt x="247" y="143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26" y="121"/>
                    <a:pt x="204" y="107"/>
                    <a:pt x="182" y="99"/>
                  </a:cubicBezTo>
                  <a:cubicBezTo>
                    <a:pt x="170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0" y="186"/>
                  </a:cubicBezTo>
                  <a:cubicBezTo>
                    <a:pt x="88" y="223"/>
                    <a:pt x="109" y="259"/>
                    <a:pt x="131" y="288"/>
                  </a:cubicBezTo>
                  <a:cubicBezTo>
                    <a:pt x="124" y="288"/>
                    <a:pt x="117" y="288"/>
                    <a:pt x="109" y="295"/>
                  </a:cubicBezTo>
                  <a:cubicBezTo>
                    <a:pt x="80" y="295"/>
                    <a:pt x="51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70"/>
                    <a:pt x="139" y="484"/>
                    <a:pt x="139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4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1" y="608"/>
                  </a:cubicBezTo>
                  <a:cubicBezTo>
                    <a:pt x="298" y="637"/>
                    <a:pt x="305" y="658"/>
                    <a:pt x="327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3" y="711"/>
                    <a:pt x="387" y="710"/>
                    <a:pt x="393" y="709"/>
                  </a:cubicBezTo>
                  <a:cubicBezTo>
                    <a:pt x="422" y="709"/>
                    <a:pt x="443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2" y="571"/>
                    <a:pt x="480" y="578"/>
                    <a:pt x="494" y="578"/>
                  </a:cubicBezTo>
                  <a:cubicBezTo>
                    <a:pt x="516" y="593"/>
                    <a:pt x="538" y="608"/>
                    <a:pt x="560" y="608"/>
                  </a:cubicBezTo>
                  <a:cubicBezTo>
                    <a:pt x="565" y="609"/>
                    <a:pt x="570" y="609"/>
                    <a:pt x="575" y="609"/>
                  </a:cubicBezTo>
                  <a:cubicBezTo>
                    <a:pt x="599" y="609"/>
                    <a:pt x="620" y="598"/>
                    <a:pt x="632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8" y="470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8" y="426"/>
                    <a:pt x="647" y="426"/>
                    <a:pt x="661" y="419"/>
                  </a:cubicBezTo>
                  <a:cubicBezTo>
                    <a:pt x="683" y="412"/>
                    <a:pt x="705" y="390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74" y="245"/>
                    <a:pt x="581" y="237"/>
                  </a:cubicBezTo>
                  <a:cubicBezTo>
                    <a:pt x="596" y="223"/>
                    <a:pt x="610" y="201"/>
                    <a:pt x="618" y="186"/>
                  </a:cubicBezTo>
                  <a:cubicBezTo>
                    <a:pt x="625" y="165"/>
                    <a:pt x="632" y="136"/>
                    <a:pt x="618" y="121"/>
                  </a:cubicBezTo>
                  <a:cubicBezTo>
                    <a:pt x="606" y="91"/>
                    <a:pt x="578" y="76"/>
                    <a:pt x="549" y="76"/>
                  </a:cubicBezTo>
                  <a:cubicBezTo>
                    <a:pt x="543" y="76"/>
                    <a:pt x="537" y="76"/>
                    <a:pt x="531" y="78"/>
                  </a:cubicBezTo>
                  <a:cubicBezTo>
                    <a:pt x="494" y="85"/>
                    <a:pt x="458" y="107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2"/>
                    <a:pt x="429" y="70"/>
                    <a:pt x="414" y="49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4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67"/>
            <p:cNvSpPr/>
            <p:nvPr/>
          </p:nvSpPr>
          <p:spPr>
            <a:xfrm>
              <a:off x="3321898" y="2327550"/>
              <a:ext cx="13147" cy="11723"/>
            </a:xfrm>
            <a:custGeom>
              <a:rect b="b" l="l" r="r" t="t"/>
              <a:pathLst>
                <a:path extrusionOk="0" h="214" w="240">
                  <a:moveTo>
                    <a:pt x="124" y="0"/>
                  </a:moveTo>
                  <a:cubicBezTo>
                    <a:pt x="93" y="0"/>
                    <a:pt x="61" y="13"/>
                    <a:pt x="36" y="38"/>
                  </a:cubicBezTo>
                  <a:cubicBezTo>
                    <a:pt x="0" y="89"/>
                    <a:pt x="7" y="154"/>
                    <a:pt x="58" y="191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3" y="176"/>
                  </a:cubicBezTo>
                  <a:cubicBezTo>
                    <a:pt x="240" y="125"/>
                    <a:pt x="232" y="60"/>
                    <a:pt x="189" y="24"/>
                  </a:cubicBezTo>
                  <a:cubicBezTo>
                    <a:pt x="170" y="8"/>
                    <a:pt x="147" y="0"/>
                    <a:pt x="124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67"/>
            <p:cNvSpPr/>
            <p:nvPr/>
          </p:nvSpPr>
          <p:spPr>
            <a:xfrm>
              <a:off x="3171579" y="2471898"/>
              <a:ext cx="39770" cy="39113"/>
            </a:xfrm>
            <a:custGeom>
              <a:rect b="b" l="l" r="r" t="t"/>
              <a:pathLst>
                <a:path extrusionOk="0" h="714" w="726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04"/>
                    <a:pt x="254" y="147"/>
                  </a:cubicBezTo>
                  <a:cubicBezTo>
                    <a:pt x="247" y="140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96"/>
                  </a:cubicBezTo>
                  <a:cubicBezTo>
                    <a:pt x="178" y="93"/>
                    <a:pt x="165" y="91"/>
                    <a:pt x="153" y="91"/>
                  </a:cubicBezTo>
                  <a:cubicBezTo>
                    <a:pt x="142" y="91"/>
                    <a:pt x="131" y="93"/>
                    <a:pt x="123" y="96"/>
                  </a:cubicBezTo>
                  <a:cubicBezTo>
                    <a:pt x="87" y="111"/>
                    <a:pt x="80" y="155"/>
                    <a:pt x="87" y="191"/>
                  </a:cubicBezTo>
                  <a:cubicBezTo>
                    <a:pt x="94" y="227"/>
                    <a:pt x="109" y="256"/>
                    <a:pt x="138" y="285"/>
                  </a:cubicBezTo>
                  <a:cubicBezTo>
                    <a:pt x="123" y="292"/>
                    <a:pt x="116" y="292"/>
                    <a:pt x="109" y="292"/>
                  </a:cubicBezTo>
                  <a:cubicBezTo>
                    <a:pt x="87" y="300"/>
                    <a:pt x="58" y="307"/>
                    <a:pt x="36" y="321"/>
                  </a:cubicBezTo>
                  <a:cubicBezTo>
                    <a:pt x="15" y="343"/>
                    <a:pt x="0" y="365"/>
                    <a:pt x="7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7"/>
                    <a:pt x="152" y="467"/>
                  </a:cubicBezTo>
                  <a:cubicBezTo>
                    <a:pt x="152" y="474"/>
                    <a:pt x="145" y="481"/>
                    <a:pt x="138" y="488"/>
                  </a:cubicBezTo>
                  <a:cubicBezTo>
                    <a:pt x="123" y="510"/>
                    <a:pt x="116" y="539"/>
                    <a:pt x="109" y="561"/>
                  </a:cubicBezTo>
                  <a:cubicBezTo>
                    <a:pt x="102" y="590"/>
                    <a:pt x="116" y="619"/>
                    <a:pt x="138" y="634"/>
                  </a:cubicBezTo>
                  <a:cubicBezTo>
                    <a:pt x="146" y="639"/>
                    <a:pt x="157" y="642"/>
                    <a:pt x="168" y="642"/>
                  </a:cubicBezTo>
                  <a:cubicBezTo>
                    <a:pt x="186" y="642"/>
                    <a:pt x="207" y="635"/>
                    <a:pt x="225" y="626"/>
                  </a:cubicBezTo>
                  <a:cubicBezTo>
                    <a:pt x="247" y="612"/>
                    <a:pt x="269" y="597"/>
                    <a:pt x="290" y="583"/>
                  </a:cubicBezTo>
                  <a:cubicBezTo>
                    <a:pt x="290" y="590"/>
                    <a:pt x="298" y="597"/>
                    <a:pt x="298" y="612"/>
                  </a:cubicBezTo>
                  <a:cubicBezTo>
                    <a:pt x="305" y="634"/>
                    <a:pt x="312" y="663"/>
                    <a:pt x="327" y="684"/>
                  </a:cubicBezTo>
                  <a:cubicBezTo>
                    <a:pt x="341" y="699"/>
                    <a:pt x="370" y="713"/>
                    <a:pt x="392" y="713"/>
                  </a:cubicBezTo>
                  <a:cubicBezTo>
                    <a:pt x="428" y="706"/>
                    <a:pt x="450" y="677"/>
                    <a:pt x="457" y="641"/>
                  </a:cubicBezTo>
                  <a:cubicBezTo>
                    <a:pt x="465" y="619"/>
                    <a:pt x="465" y="590"/>
                    <a:pt x="465" y="561"/>
                  </a:cubicBezTo>
                  <a:cubicBezTo>
                    <a:pt x="479" y="568"/>
                    <a:pt x="486" y="576"/>
                    <a:pt x="494" y="583"/>
                  </a:cubicBezTo>
                  <a:cubicBezTo>
                    <a:pt x="515" y="597"/>
                    <a:pt x="537" y="605"/>
                    <a:pt x="566" y="612"/>
                  </a:cubicBezTo>
                  <a:cubicBezTo>
                    <a:pt x="595" y="612"/>
                    <a:pt x="617" y="605"/>
                    <a:pt x="639" y="583"/>
                  </a:cubicBezTo>
                  <a:cubicBezTo>
                    <a:pt x="653" y="561"/>
                    <a:pt x="646" y="525"/>
                    <a:pt x="632" y="496"/>
                  </a:cubicBezTo>
                  <a:cubicBezTo>
                    <a:pt x="617" y="467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4" y="430"/>
                    <a:pt x="646" y="423"/>
                    <a:pt x="668" y="416"/>
                  </a:cubicBezTo>
                  <a:cubicBezTo>
                    <a:pt x="690" y="409"/>
                    <a:pt x="704" y="394"/>
                    <a:pt x="719" y="372"/>
                  </a:cubicBezTo>
                  <a:cubicBezTo>
                    <a:pt x="726" y="343"/>
                    <a:pt x="711" y="300"/>
                    <a:pt x="682" y="285"/>
                  </a:cubicBezTo>
                  <a:cubicBezTo>
                    <a:pt x="653" y="263"/>
                    <a:pt x="610" y="249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5" y="220"/>
                    <a:pt x="610" y="205"/>
                    <a:pt x="617" y="184"/>
                  </a:cubicBezTo>
                  <a:cubicBezTo>
                    <a:pt x="632" y="162"/>
                    <a:pt x="632" y="140"/>
                    <a:pt x="624" y="118"/>
                  </a:cubicBezTo>
                  <a:cubicBezTo>
                    <a:pt x="612" y="94"/>
                    <a:pt x="580" y="80"/>
                    <a:pt x="549" y="80"/>
                  </a:cubicBezTo>
                  <a:cubicBezTo>
                    <a:pt x="543" y="80"/>
                    <a:pt x="536" y="81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8" y="96"/>
                    <a:pt x="428" y="75"/>
                    <a:pt x="421" y="53"/>
                  </a:cubicBezTo>
                  <a:cubicBezTo>
                    <a:pt x="414" y="31"/>
                    <a:pt x="399" y="9"/>
                    <a:pt x="378" y="2"/>
                  </a:cubicBezTo>
                  <a:cubicBezTo>
                    <a:pt x="371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67"/>
            <p:cNvSpPr/>
            <p:nvPr/>
          </p:nvSpPr>
          <p:spPr>
            <a:xfrm>
              <a:off x="3184671" y="2485648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1"/>
                  </a:moveTo>
                  <a:cubicBezTo>
                    <a:pt x="96" y="1"/>
                    <a:pt x="65" y="16"/>
                    <a:pt x="44" y="41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2" y="217"/>
                    <a:pt x="124" y="217"/>
                  </a:cubicBezTo>
                  <a:cubicBezTo>
                    <a:pt x="155" y="217"/>
                    <a:pt x="186" y="202"/>
                    <a:pt x="211" y="172"/>
                  </a:cubicBezTo>
                  <a:cubicBezTo>
                    <a:pt x="247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67"/>
            <p:cNvSpPr/>
            <p:nvPr/>
          </p:nvSpPr>
          <p:spPr>
            <a:xfrm>
              <a:off x="3305190" y="2474692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11"/>
                    <a:pt x="254" y="147"/>
                  </a:cubicBezTo>
                  <a:cubicBezTo>
                    <a:pt x="247" y="147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104"/>
                  </a:cubicBezTo>
                  <a:cubicBezTo>
                    <a:pt x="176" y="95"/>
                    <a:pt x="161" y="91"/>
                    <a:pt x="148" y="91"/>
                  </a:cubicBezTo>
                  <a:cubicBezTo>
                    <a:pt x="138" y="91"/>
                    <a:pt x="130" y="93"/>
                    <a:pt x="124" y="96"/>
                  </a:cubicBezTo>
                  <a:cubicBezTo>
                    <a:pt x="87" y="111"/>
                    <a:pt x="80" y="154"/>
                    <a:pt x="80" y="191"/>
                  </a:cubicBezTo>
                  <a:cubicBezTo>
                    <a:pt x="95" y="227"/>
                    <a:pt x="109" y="256"/>
                    <a:pt x="138" y="292"/>
                  </a:cubicBezTo>
                  <a:lnTo>
                    <a:pt x="109" y="292"/>
                  </a:lnTo>
                  <a:cubicBezTo>
                    <a:pt x="87" y="300"/>
                    <a:pt x="58" y="307"/>
                    <a:pt x="37" y="321"/>
                  </a:cubicBezTo>
                  <a:cubicBezTo>
                    <a:pt x="15" y="343"/>
                    <a:pt x="0" y="365"/>
                    <a:pt x="8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6"/>
                    <a:pt x="153" y="466"/>
                  </a:cubicBezTo>
                  <a:cubicBezTo>
                    <a:pt x="153" y="474"/>
                    <a:pt x="145" y="481"/>
                    <a:pt x="138" y="488"/>
                  </a:cubicBezTo>
                  <a:cubicBezTo>
                    <a:pt x="124" y="510"/>
                    <a:pt x="116" y="539"/>
                    <a:pt x="109" y="561"/>
                  </a:cubicBezTo>
                  <a:cubicBezTo>
                    <a:pt x="102" y="590"/>
                    <a:pt x="116" y="619"/>
                    <a:pt x="138" y="633"/>
                  </a:cubicBezTo>
                  <a:cubicBezTo>
                    <a:pt x="146" y="641"/>
                    <a:pt x="156" y="645"/>
                    <a:pt x="167" y="645"/>
                  </a:cubicBezTo>
                  <a:cubicBezTo>
                    <a:pt x="186" y="645"/>
                    <a:pt x="207" y="635"/>
                    <a:pt x="225" y="626"/>
                  </a:cubicBezTo>
                  <a:cubicBezTo>
                    <a:pt x="247" y="619"/>
                    <a:pt x="269" y="597"/>
                    <a:pt x="291" y="583"/>
                  </a:cubicBezTo>
                  <a:cubicBezTo>
                    <a:pt x="291" y="590"/>
                    <a:pt x="298" y="604"/>
                    <a:pt x="298" y="612"/>
                  </a:cubicBezTo>
                  <a:cubicBezTo>
                    <a:pt x="305" y="633"/>
                    <a:pt x="312" y="662"/>
                    <a:pt x="327" y="684"/>
                  </a:cubicBezTo>
                  <a:cubicBezTo>
                    <a:pt x="341" y="706"/>
                    <a:pt x="370" y="713"/>
                    <a:pt x="392" y="713"/>
                  </a:cubicBezTo>
                  <a:cubicBezTo>
                    <a:pt x="429" y="706"/>
                    <a:pt x="450" y="677"/>
                    <a:pt x="458" y="641"/>
                  </a:cubicBezTo>
                  <a:cubicBezTo>
                    <a:pt x="465" y="619"/>
                    <a:pt x="465" y="590"/>
                    <a:pt x="465" y="568"/>
                  </a:cubicBezTo>
                  <a:cubicBezTo>
                    <a:pt x="479" y="568"/>
                    <a:pt x="487" y="575"/>
                    <a:pt x="494" y="583"/>
                  </a:cubicBezTo>
                  <a:cubicBezTo>
                    <a:pt x="516" y="597"/>
                    <a:pt x="537" y="612"/>
                    <a:pt x="567" y="612"/>
                  </a:cubicBezTo>
                  <a:cubicBezTo>
                    <a:pt x="596" y="612"/>
                    <a:pt x="617" y="604"/>
                    <a:pt x="639" y="583"/>
                  </a:cubicBezTo>
                  <a:cubicBezTo>
                    <a:pt x="654" y="561"/>
                    <a:pt x="646" y="525"/>
                    <a:pt x="632" y="496"/>
                  </a:cubicBezTo>
                  <a:cubicBezTo>
                    <a:pt x="617" y="466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5" y="430"/>
                    <a:pt x="646" y="423"/>
                    <a:pt x="668" y="416"/>
                  </a:cubicBezTo>
                  <a:cubicBezTo>
                    <a:pt x="690" y="408"/>
                    <a:pt x="704" y="394"/>
                    <a:pt x="719" y="372"/>
                  </a:cubicBezTo>
                  <a:cubicBezTo>
                    <a:pt x="726" y="343"/>
                    <a:pt x="712" y="307"/>
                    <a:pt x="683" y="285"/>
                  </a:cubicBezTo>
                  <a:cubicBezTo>
                    <a:pt x="654" y="263"/>
                    <a:pt x="610" y="256"/>
                    <a:pt x="574" y="249"/>
                  </a:cubicBezTo>
                  <a:cubicBezTo>
                    <a:pt x="574" y="249"/>
                    <a:pt x="581" y="241"/>
                    <a:pt x="581" y="241"/>
                  </a:cubicBezTo>
                  <a:cubicBezTo>
                    <a:pt x="596" y="220"/>
                    <a:pt x="610" y="205"/>
                    <a:pt x="617" y="183"/>
                  </a:cubicBezTo>
                  <a:cubicBezTo>
                    <a:pt x="632" y="162"/>
                    <a:pt x="632" y="140"/>
                    <a:pt x="625" y="118"/>
                  </a:cubicBezTo>
                  <a:cubicBezTo>
                    <a:pt x="613" y="94"/>
                    <a:pt x="581" y="80"/>
                    <a:pt x="549" y="80"/>
                  </a:cubicBezTo>
                  <a:cubicBezTo>
                    <a:pt x="543" y="80"/>
                    <a:pt x="536" y="80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9" y="96"/>
                    <a:pt x="429" y="74"/>
                    <a:pt x="421" y="53"/>
                  </a:cubicBezTo>
                  <a:cubicBezTo>
                    <a:pt x="414" y="31"/>
                    <a:pt x="400" y="9"/>
                    <a:pt x="378" y="2"/>
                  </a:cubicBezTo>
                  <a:cubicBezTo>
                    <a:pt x="372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67"/>
            <p:cNvSpPr/>
            <p:nvPr/>
          </p:nvSpPr>
          <p:spPr>
            <a:xfrm>
              <a:off x="3318283" y="2488442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1" y="85"/>
                    <a:pt x="15" y="157"/>
                    <a:pt x="59" y="194"/>
                  </a:cubicBezTo>
                  <a:cubicBezTo>
                    <a:pt x="80" y="209"/>
                    <a:pt x="103" y="216"/>
                    <a:pt x="125" y="216"/>
                  </a:cubicBezTo>
                  <a:cubicBezTo>
                    <a:pt x="156" y="216"/>
                    <a:pt x="186" y="202"/>
                    <a:pt x="211" y="172"/>
                  </a:cubicBezTo>
                  <a:cubicBezTo>
                    <a:pt x="248" y="128"/>
                    <a:pt x="233" y="63"/>
                    <a:pt x="190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67"/>
            <p:cNvSpPr/>
            <p:nvPr/>
          </p:nvSpPr>
          <p:spPr>
            <a:xfrm>
              <a:off x="3173551" y="2391370"/>
              <a:ext cx="39442" cy="39332"/>
            </a:xfrm>
            <a:custGeom>
              <a:rect b="b" l="l" r="r" t="t"/>
              <a:pathLst>
                <a:path extrusionOk="0" h="718" w="720">
                  <a:moveTo>
                    <a:pt x="350" y="1"/>
                  </a:moveTo>
                  <a:cubicBezTo>
                    <a:pt x="324" y="1"/>
                    <a:pt x="295" y="19"/>
                    <a:pt x="283" y="42"/>
                  </a:cubicBezTo>
                  <a:cubicBezTo>
                    <a:pt x="262" y="71"/>
                    <a:pt x="247" y="107"/>
                    <a:pt x="247" y="151"/>
                  </a:cubicBezTo>
                  <a:cubicBezTo>
                    <a:pt x="247" y="144"/>
                    <a:pt x="240" y="144"/>
                    <a:pt x="240" y="136"/>
                  </a:cubicBezTo>
                  <a:cubicBezTo>
                    <a:pt x="218" y="122"/>
                    <a:pt x="204" y="107"/>
                    <a:pt x="182" y="100"/>
                  </a:cubicBezTo>
                  <a:cubicBezTo>
                    <a:pt x="171" y="96"/>
                    <a:pt x="160" y="95"/>
                    <a:pt x="149" y="95"/>
                  </a:cubicBezTo>
                  <a:cubicBezTo>
                    <a:pt x="138" y="95"/>
                    <a:pt x="127" y="96"/>
                    <a:pt x="116" y="100"/>
                  </a:cubicBezTo>
                  <a:cubicBezTo>
                    <a:pt x="87" y="114"/>
                    <a:pt x="73" y="158"/>
                    <a:pt x="80" y="187"/>
                  </a:cubicBezTo>
                  <a:cubicBezTo>
                    <a:pt x="87" y="223"/>
                    <a:pt x="102" y="260"/>
                    <a:pt x="131" y="289"/>
                  </a:cubicBezTo>
                  <a:cubicBezTo>
                    <a:pt x="124" y="289"/>
                    <a:pt x="109" y="296"/>
                    <a:pt x="102" y="296"/>
                  </a:cubicBezTo>
                  <a:cubicBezTo>
                    <a:pt x="80" y="303"/>
                    <a:pt x="51" y="311"/>
                    <a:pt x="29" y="325"/>
                  </a:cubicBezTo>
                  <a:cubicBezTo>
                    <a:pt x="15" y="340"/>
                    <a:pt x="0" y="369"/>
                    <a:pt x="0" y="390"/>
                  </a:cubicBezTo>
                  <a:cubicBezTo>
                    <a:pt x="8" y="427"/>
                    <a:pt x="37" y="448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7"/>
                    <a:pt x="138" y="485"/>
                    <a:pt x="131" y="492"/>
                  </a:cubicBezTo>
                  <a:cubicBezTo>
                    <a:pt x="116" y="514"/>
                    <a:pt x="109" y="536"/>
                    <a:pt x="102" y="565"/>
                  </a:cubicBezTo>
                  <a:cubicBezTo>
                    <a:pt x="102" y="594"/>
                    <a:pt x="109" y="615"/>
                    <a:pt x="131" y="637"/>
                  </a:cubicBezTo>
                  <a:cubicBezTo>
                    <a:pt x="139" y="643"/>
                    <a:pt x="151" y="645"/>
                    <a:pt x="163" y="645"/>
                  </a:cubicBezTo>
                  <a:cubicBezTo>
                    <a:pt x="184" y="645"/>
                    <a:pt x="207" y="639"/>
                    <a:pt x="225" y="630"/>
                  </a:cubicBezTo>
                  <a:cubicBezTo>
                    <a:pt x="247" y="615"/>
                    <a:pt x="269" y="601"/>
                    <a:pt x="283" y="579"/>
                  </a:cubicBezTo>
                  <a:cubicBezTo>
                    <a:pt x="291" y="594"/>
                    <a:pt x="291" y="601"/>
                    <a:pt x="291" y="615"/>
                  </a:cubicBezTo>
                  <a:cubicBezTo>
                    <a:pt x="298" y="637"/>
                    <a:pt x="305" y="666"/>
                    <a:pt x="320" y="681"/>
                  </a:cubicBezTo>
                  <a:cubicBezTo>
                    <a:pt x="342" y="703"/>
                    <a:pt x="363" y="717"/>
                    <a:pt x="392" y="717"/>
                  </a:cubicBezTo>
                  <a:cubicBezTo>
                    <a:pt x="421" y="710"/>
                    <a:pt x="443" y="673"/>
                    <a:pt x="450" y="644"/>
                  </a:cubicBezTo>
                  <a:cubicBezTo>
                    <a:pt x="458" y="623"/>
                    <a:pt x="465" y="594"/>
                    <a:pt x="465" y="565"/>
                  </a:cubicBezTo>
                  <a:cubicBezTo>
                    <a:pt x="472" y="572"/>
                    <a:pt x="479" y="579"/>
                    <a:pt x="487" y="586"/>
                  </a:cubicBezTo>
                  <a:cubicBezTo>
                    <a:pt x="508" y="594"/>
                    <a:pt x="538" y="608"/>
                    <a:pt x="559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46" y="557"/>
                    <a:pt x="639" y="521"/>
                    <a:pt x="625" y="492"/>
                  </a:cubicBezTo>
                  <a:cubicBezTo>
                    <a:pt x="617" y="470"/>
                    <a:pt x="596" y="448"/>
                    <a:pt x="581" y="434"/>
                  </a:cubicBezTo>
                  <a:lnTo>
                    <a:pt x="596" y="434"/>
                  </a:lnTo>
                  <a:cubicBezTo>
                    <a:pt x="617" y="427"/>
                    <a:pt x="639" y="427"/>
                    <a:pt x="661" y="419"/>
                  </a:cubicBezTo>
                  <a:cubicBezTo>
                    <a:pt x="683" y="412"/>
                    <a:pt x="704" y="398"/>
                    <a:pt x="712" y="376"/>
                  </a:cubicBezTo>
                  <a:cubicBezTo>
                    <a:pt x="719" y="340"/>
                    <a:pt x="704" y="303"/>
                    <a:pt x="675" y="281"/>
                  </a:cubicBezTo>
                  <a:cubicBezTo>
                    <a:pt x="646" y="267"/>
                    <a:pt x="610" y="252"/>
                    <a:pt x="567" y="252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8" y="223"/>
                    <a:pt x="603" y="209"/>
                    <a:pt x="617" y="187"/>
                  </a:cubicBezTo>
                  <a:cubicBezTo>
                    <a:pt x="625" y="165"/>
                    <a:pt x="625" y="144"/>
                    <a:pt x="617" y="122"/>
                  </a:cubicBezTo>
                  <a:cubicBezTo>
                    <a:pt x="606" y="94"/>
                    <a:pt x="577" y="83"/>
                    <a:pt x="552" y="83"/>
                  </a:cubicBezTo>
                  <a:cubicBezTo>
                    <a:pt x="544" y="83"/>
                    <a:pt x="537" y="84"/>
                    <a:pt x="530" y="85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1" y="78"/>
                    <a:pt x="414" y="56"/>
                  </a:cubicBezTo>
                  <a:cubicBezTo>
                    <a:pt x="407" y="35"/>
                    <a:pt x="392" y="13"/>
                    <a:pt x="371" y="6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67"/>
            <p:cNvSpPr/>
            <p:nvPr/>
          </p:nvSpPr>
          <p:spPr>
            <a:xfrm>
              <a:off x="3186260" y="2405230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35" y="1"/>
                  </a:moveTo>
                  <a:cubicBezTo>
                    <a:pt x="103" y="1"/>
                    <a:pt x="71" y="16"/>
                    <a:pt x="44" y="43"/>
                  </a:cubicBezTo>
                  <a:cubicBezTo>
                    <a:pt x="1" y="87"/>
                    <a:pt x="15" y="152"/>
                    <a:pt x="59" y="188"/>
                  </a:cubicBezTo>
                  <a:cubicBezTo>
                    <a:pt x="80" y="206"/>
                    <a:pt x="104" y="214"/>
                    <a:pt x="127" y="214"/>
                  </a:cubicBezTo>
                  <a:cubicBezTo>
                    <a:pt x="159" y="214"/>
                    <a:pt x="190" y="199"/>
                    <a:pt x="211" y="174"/>
                  </a:cubicBezTo>
                  <a:cubicBezTo>
                    <a:pt x="247" y="123"/>
                    <a:pt x="233" y="65"/>
                    <a:pt x="197" y="21"/>
                  </a:cubicBezTo>
                  <a:cubicBezTo>
                    <a:pt x="177" y="7"/>
                    <a:pt x="156" y="1"/>
                    <a:pt x="135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67"/>
            <p:cNvSpPr/>
            <p:nvPr/>
          </p:nvSpPr>
          <p:spPr>
            <a:xfrm>
              <a:off x="3239562" y="2433168"/>
              <a:ext cx="39442" cy="38949"/>
            </a:xfrm>
            <a:custGeom>
              <a:rect b="b" l="l" r="r" t="t"/>
              <a:pathLst>
                <a:path extrusionOk="0" h="711" w="720">
                  <a:moveTo>
                    <a:pt x="347" y="0"/>
                  </a:moveTo>
                  <a:cubicBezTo>
                    <a:pt x="319" y="0"/>
                    <a:pt x="295" y="18"/>
                    <a:pt x="284" y="41"/>
                  </a:cubicBezTo>
                  <a:cubicBezTo>
                    <a:pt x="262" y="70"/>
                    <a:pt x="247" y="107"/>
                    <a:pt x="247" y="143"/>
                  </a:cubicBezTo>
                  <a:cubicBezTo>
                    <a:pt x="240" y="143"/>
                    <a:pt x="240" y="136"/>
                    <a:pt x="240" y="136"/>
                  </a:cubicBezTo>
                  <a:cubicBezTo>
                    <a:pt x="218" y="121"/>
                    <a:pt x="204" y="107"/>
                    <a:pt x="182" y="99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0" y="186"/>
                  </a:cubicBezTo>
                  <a:cubicBezTo>
                    <a:pt x="88" y="223"/>
                    <a:pt x="102" y="259"/>
                    <a:pt x="131" y="288"/>
                  </a:cubicBezTo>
                  <a:cubicBezTo>
                    <a:pt x="124" y="288"/>
                    <a:pt x="109" y="288"/>
                    <a:pt x="102" y="295"/>
                  </a:cubicBezTo>
                  <a:cubicBezTo>
                    <a:pt x="80" y="295"/>
                    <a:pt x="51" y="303"/>
                    <a:pt x="29" y="324"/>
                  </a:cubicBezTo>
                  <a:cubicBezTo>
                    <a:pt x="15" y="339"/>
                    <a:pt x="0" y="368"/>
                    <a:pt x="0" y="390"/>
                  </a:cubicBezTo>
                  <a:cubicBezTo>
                    <a:pt x="8" y="419"/>
                    <a:pt x="37" y="440"/>
                    <a:pt x="73" y="455"/>
                  </a:cubicBezTo>
                  <a:cubicBezTo>
                    <a:pt x="95" y="462"/>
                    <a:pt x="124" y="462"/>
                    <a:pt x="153" y="462"/>
                  </a:cubicBezTo>
                  <a:cubicBezTo>
                    <a:pt x="146" y="469"/>
                    <a:pt x="138" y="484"/>
                    <a:pt x="131" y="491"/>
                  </a:cubicBezTo>
                  <a:cubicBezTo>
                    <a:pt x="117" y="513"/>
                    <a:pt x="109" y="535"/>
                    <a:pt x="102" y="564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1" y="639"/>
                    <a:pt x="154" y="643"/>
                    <a:pt x="167" y="643"/>
                  </a:cubicBezTo>
                  <a:cubicBezTo>
                    <a:pt x="184" y="643"/>
                    <a:pt x="202" y="637"/>
                    <a:pt x="218" y="629"/>
                  </a:cubicBezTo>
                  <a:cubicBezTo>
                    <a:pt x="247" y="615"/>
                    <a:pt x="262" y="593"/>
                    <a:pt x="284" y="578"/>
                  </a:cubicBezTo>
                  <a:cubicBezTo>
                    <a:pt x="284" y="586"/>
                    <a:pt x="291" y="600"/>
                    <a:pt x="291" y="607"/>
                  </a:cubicBezTo>
                  <a:cubicBezTo>
                    <a:pt x="298" y="636"/>
                    <a:pt x="305" y="658"/>
                    <a:pt x="320" y="680"/>
                  </a:cubicBezTo>
                  <a:cubicBezTo>
                    <a:pt x="332" y="698"/>
                    <a:pt x="354" y="711"/>
                    <a:pt x="377" y="711"/>
                  </a:cubicBezTo>
                  <a:cubicBezTo>
                    <a:pt x="382" y="711"/>
                    <a:pt x="387" y="710"/>
                    <a:pt x="392" y="709"/>
                  </a:cubicBezTo>
                  <a:cubicBezTo>
                    <a:pt x="421" y="702"/>
                    <a:pt x="443" y="673"/>
                    <a:pt x="451" y="644"/>
                  </a:cubicBezTo>
                  <a:cubicBezTo>
                    <a:pt x="458" y="615"/>
                    <a:pt x="458" y="586"/>
                    <a:pt x="465" y="564"/>
                  </a:cubicBezTo>
                  <a:cubicBezTo>
                    <a:pt x="472" y="571"/>
                    <a:pt x="480" y="571"/>
                    <a:pt x="487" y="578"/>
                  </a:cubicBezTo>
                  <a:cubicBezTo>
                    <a:pt x="509" y="593"/>
                    <a:pt x="538" y="607"/>
                    <a:pt x="559" y="607"/>
                  </a:cubicBezTo>
                  <a:cubicBezTo>
                    <a:pt x="565" y="609"/>
                    <a:pt x="570" y="609"/>
                    <a:pt x="575" y="609"/>
                  </a:cubicBezTo>
                  <a:cubicBezTo>
                    <a:pt x="599" y="609"/>
                    <a:pt x="620" y="597"/>
                    <a:pt x="632" y="586"/>
                  </a:cubicBezTo>
                  <a:cubicBezTo>
                    <a:pt x="647" y="557"/>
                    <a:pt x="639" y="520"/>
                    <a:pt x="625" y="491"/>
                  </a:cubicBezTo>
                  <a:cubicBezTo>
                    <a:pt x="610" y="469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7" y="426"/>
                    <a:pt x="639" y="426"/>
                    <a:pt x="661" y="419"/>
                  </a:cubicBezTo>
                  <a:cubicBezTo>
                    <a:pt x="683" y="404"/>
                    <a:pt x="705" y="390"/>
                    <a:pt x="712" y="368"/>
                  </a:cubicBezTo>
                  <a:cubicBezTo>
                    <a:pt x="719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67" y="244"/>
                  </a:cubicBezTo>
                  <a:cubicBezTo>
                    <a:pt x="574" y="244"/>
                    <a:pt x="574" y="237"/>
                    <a:pt x="574" y="237"/>
                  </a:cubicBezTo>
                  <a:cubicBezTo>
                    <a:pt x="588" y="223"/>
                    <a:pt x="603" y="201"/>
                    <a:pt x="617" y="179"/>
                  </a:cubicBezTo>
                  <a:cubicBezTo>
                    <a:pt x="625" y="165"/>
                    <a:pt x="625" y="136"/>
                    <a:pt x="617" y="114"/>
                  </a:cubicBezTo>
                  <a:cubicBezTo>
                    <a:pt x="605" y="90"/>
                    <a:pt x="573" y="76"/>
                    <a:pt x="542" y="76"/>
                  </a:cubicBezTo>
                  <a:cubicBezTo>
                    <a:pt x="536" y="76"/>
                    <a:pt x="529" y="76"/>
                    <a:pt x="523" y="77"/>
                  </a:cubicBezTo>
                  <a:cubicBezTo>
                    <a:pt x="494" y="85"/>
                    <a:pt x="458" y="107"/>
                    <a:pt x="429" y="128"/>
                  </a:cubicBezTo>
                  <a:cubicBezTo>
                    <a:pt x="429" y="128"/>
                    <a:pt x="429" y="121"/>
                    <a:pt x="429" y="114"/>
                  </a:cubicBezTo>
                  <a:cubicBezTo>
                    <a:pt x="421" y="92"/>
                    <a:pt x="421" y="70"/>
                    <a:pt x="414" y="48"/>
                  </a:cubicBezTo>
                  <a:cubicBezTo>
                    <a:pt x="407" y="27"/>
                    <a:pt x="392" y="12"/>
                    <a:pt x="371" y="5"/>
                  </a:cubicBezTo>
                  <a:cubicBezTo>
                    <a:pt x="363" y="2"/>
                    <a:pt x="355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67"/>
            <p:cNvSpPr/>
            <p:nvPr/>
          </p:nvSpPr>
          <p:spPr>
            <a:xfrm>
              <a:off x="3252271" y="2446863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5" y="0"/>
                  </a:moveTo>
                  <a:cubicBezTo>
                    <a:pt x="95" y="0"/>
                    <a:pt x="65" y="13"/>
                    <a:pt x="44" y="38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81" y="206"/>
                    <a:pt x="105" y="214"/>
                    <a:pt x="129" y="214"/>
                  </a:cubicBezTo>
                  <a:cubicBezTo>
                    <a:pt x="161" y="214"/>
                    <a:pt x="191" y="201"/>
                    <a:pt x="211" y="176"/>
                  </a:cubicBezTo>
                  <a:cubicBezTo>
                    <a:pt x="248" y="125"/>
                    <a:pt x="233" y="60"/>
                    <a:pt x="189" y="23"/>
                  </a:cubicBezTo>
                  <a:cubicBezTo>
                    <a:pt x="171" y="8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67"/>
            <p:cNvSpPr/>
            <p:nvPr/>
          </p:nvSpPr>
          <p:spPr>
            <a:xfrm>
              <a:off x="3307162" y="2394164"/>
              <a:ext cx="39442" cy="39003"/>
            </a:xfrm>
            <a:custGeom>
              <a:rect b="b" l="l" r="r" t="t"/>
              <a:pathLst>
                <a:path extrusionOk="0" h="712" w="720">
                  <a:moveTo>
                    <a:pt x="350" y="1"/>
                  </a:moveTo>
                  <a:cubicBezTo>
                    <a:pt x="324" y="1"/>
                    <a:pt x="295" y="19"/>
                    <a:pt x="284" y="42"/>
                  </a:cubicBezTo>
                  <a:cubicBezTo>
                    <a:pt x="262" y="71"/>
                    <a:pt x="247" y="107"/>
                    <a:pt x="247" y="151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18" y="122"/>
                    <a:pt x="204" y="107"/>
                    <a:pt x="182" y="100"/>
                  </a:cubicBezTo>
                  <a:cubicBezTo>
                    <a:pt x="171" y="96"/>
                    <a:pt x="160" y="94"/>
                    <a:pt x="149" y="94"/>
                  </a:cubicBezTo>
                  <a:cubicBezTo>
                    <a:pt x="138" y="94"/>
                    <a:pt x="128" y="96"/>
                    <a:pt x="117" y="100"/>
                  </a:cubicBezTo>
                  <a:cubicBezTo>
                    <a:pt x="88" y="114"/>
                    <a:pt x="73" y="158"/>
                    <a:pt x="80" y="187"/>
                  </a:cubicBezTo>
                  <a:cubicBezTo>
                    <a:pt x="88" y="223"/>
                    <a:pt x="102" y="260"/>
                    <a:pt x="131" y="289"/>
                  </a:cubicBezTo>
                  <a:cubicBezTo>
                    <a:pt x="124" y="289"/>
                    <a:pt x="109" y="296"/>
                    <a:pt x="102" y="296"/>
                  </a:cubicBezTo>
                  <a:cubicBezTo>
                    <a:pt x="80" y="303"/>
                    <a:pt x="51" y="310"/>
                    <a:pt x="30" y="325"/>
                  </a:cubicBezTo>
                  <a:cubicBezTo>
                    <a:pt x="15" y="339"/>
                    <a:pt x="1" y="368"/>
                    <a:pt x="1" y="390"/>
                  </a:cubicBezTo>
                  <a:cubicBezTo>
                    <a:pt x="8" y="426"/>
                    <a:pt x="37" y="448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7"/>
                    <a:pt x="138" y="485"/>
                    <a:pt x="131" y="492"/>
                  </a:cubicBezTo>
                  <a:cubicBezTo>
                    <a:pt x="117" y="514"/>
                    <a:pt x="109" y="535"/>
                    <a:pt x="102" y="564"/>
                  </a:cubicBezTo>
                  <a:cubicBezTo>
                    <a:pt x="102" y="593"/>
                    <a:pt x="109" y="615"/>
                    <a:pt x="131" y="637"/>
                  </a:cubicBezTo>
                  <a:cubicBezTo>
                    <a:pt x="140" y="643"/>
                    <a:pt x="151" y="645"/>
                    <a:pt x="164" y="645"/>
                  </a:cubicBezTo>
                  <a:cubicBezTo>
                    <a:pt x="184" y="645"/>
                    <a:pt x="208" y="639"/>
                    <a:pt x="226" y="630"/>
                  </a:cubicBezTo>
                  <a:cubicBezTo>
                    <a:pt x="247" y="615"/>
                    <a:pt x="269" y="601"/>
                    <a:pt x="284" y="579"/>
                  </a:cubicBezTo>
                  <a:cubicBezTo>
                    <a:pt x="291" y="593"/>
                    <a:pt x="291" y="601"/>
                    <a:pt x="291" y="615"/>
                  </a:cubicBezTo>
                  <a:cubicBezTo>
                    <a:pt x="298" y="637"/>
                    <a:pt x="305" y="666"/>
                    <a:pt x="320" y="681"/>
                  </a:cubicBezTo>
                  <a:cubicBezTo>
                    <a:pt x="338" y="698"/>
                    <a:pt x="356" y="711"/>
                    <a:pt x="378" y="711"/>
                  </a:cubicBezTo>
                  <a:cubicBezTo>
                    <a:pt x="383" y="711"/>
                    <a:pt x="387" y="711"/>
                    <a:pt x="393" y="710"/>
                  </a:cubicBezTo>
                  <a:cubicBezTo>
                    <a:pt x="422" y="710"/>
                    <a:pt x="443" y="673"/>
                    <a:pt x="451" y="644"/>
                  </a:cubicBezTo>
                  <a:cubicBezTo>
                    <a:pt x="458" y="615"/>
                    <a:pt x="465" y="593"/>
                    <a:pt x="465" y="564"/>
                  </a:cubicBezTo>
                  <a:cubicBezTo>
                    <a:pt x="472" y="572"/>
                    <a:pt x="480" y="579"/>
                    <a:pt x="487" y="586"/>
                  </a:cubicBezTo>
                  <a:cubicBezTo>
                    <a:pt x="509" y="593"/>
                    <a:pt x="538" y="608"/>
                    <a:pt x="560" y="615"/>
                  </a:cubicBezTo>
                  <a:cubicBezTo>
                    <a:pt x="589" y="615"/>
                    <a:pt x="618" y="608"/>
                    <a:pt x="632" y="586"/>
                  </a:cubicBezTo>
                  <a:cubicBezTo>
                    <a:pt x="647" y="557"/>
                    <a:pt x="639" y="521"/>
                    <a:pt x="625" y="492"/>
                  </a:cubicBezTo>
                  <a:cubicBezTo>
                    <a:pt x="618" y="470"/>
                    <a:pt x="596" y="448"/>
                    <a:pt x="581" y="434"/>
                  </a:cubicBezTo>
                  <a:lnTo>
                    <a:pt x="596" y="434"/>
                  </a:lnTo>
                  <a:cubicBezTo>
                    <a:pt x="618" y="426"/>
                    <a:pt x="639" y="426"/>
                    <a:pt x="661" y="419"/>
                  </a:cubicBezTo>
                  <a:cubicBezTo>
                    <a:pt x="683" y="412"/>
                    <a:pt x="705" y="397"/>
                    <a:pt x="712" y="376"/>
                  </a:cubicBezTo>
                  <a:cubicBezTo>
                    <a:pt x="719" y="339"/>
                    <a:pt x="705" y="303"/>
                    <a:pt x="676" y="281"/>
                  </a:cubicBezTo>
                  <a:cubicBezTo>
                    <a:pt x="647" y="267"/>
                    <a:pt x="610" y="252"/>
                    <a:pt x="567" y="252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9" y="223"/>
                    <a:pt x="603" y="209"/>
                    <a:pt x="618" y="187"/>
                  </a:cubicBezTo>
                  <a:cubicBezTo>
                    <a:pt x="625" y="165"/>
                    <a:pt x="625" y="143"/>
                    <a:pt x="618" y="122"/>
                  </a:cubicBezTo>
                  <a:cubicBezTo>
                    <a:pt x="606" y="93"/>
                    <a:pt x="578" y="83"/>
                    <a:pt x="552" y="83"/>
                  </a:cubicBezTo>
                  <a:cubicBezTo>
                    <a:pt x="544" y="83"/>
                    <a:pt x="537" y="84"/>
                    <a:pt x="531" y="85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2" y="78"/>
                    <a:pt x="414" y="56"/>
                  </a:cubicBezTo>
                  <a:cubicBezTo>
                    <a:pt x="407" y="34"/>
                    <a:pt x="393" y="13"/>
                    <a:pt x="371" y="5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67"/>
            <p:cNvSpPr/>
            <p:nvPr/>
          </p:nvSpPr>
          <p:spPr>
            <a:xfrm>
              <a:off x="3319871" y="2408023"/>
              <a:ext cx="13585" cy="11832"/>
            </a:xfrm>
            <a:custGeom>
              <a:rect b="b" l="l" r="r" t="t"/>
              <a:pathLst>
                <a:path extrusionOk="0" h="216" w="248">
                  <a:moveTo>
                    <a:pt x="135" y="0"/>
                  </a:moveTo>
                  <a:cubicBezTo>
                    <a:pt x="103" y="0"/>
                    <a:pt x="71" y="16"/>
                    <a:pt x="44" y="43"/>
                  </a:cubicBezTo>
                  <a:cubicBezTo>
                    <a:pt x="1" y="86"/>
                    <a:pt x="15" y="152"/>
                    <a:pt x="59" y="195"/>
                  </a:cubicBezTo>
                  <a:cubicBezTo>
                    <a:pt x="79" y="209"/>
                    <a:pt x="101" y="216"/>
                    <a:pt x="122" y="216"/>
                  </a:cubicBezTo>
                  <a:cubicBezTo>
                    <a:pt x="156" y="216"/>
                    <a:pt x="189" y="200"/>
                    <a:pt x="211" y="173"/>
                  </a:cubicBezTo>
                  <a:cubicBezTo>
                    <a:pt x="248" y="130"/>
                    <a:pt x="233" y="65"/>
                    <a:pt x="197" y="21"/>
                  </a:cubicBezTo>
                  <a:cubicBezTo>
                    <a:pt x="177" y="7"/>
                    <a:pt x="156" y="0"/>
                    <a:pt x="13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67"/>
            <p:cNvSpPr/>
            <p:nvPr/>
          </p:nvSpPr>
          <p:spPr>
            <a:xfrm>
              <a:off x="3169935" y="2552481"/>
              <a:ext cx="39825" cy="38949"/>
            </a:xfrm>
            <a:custGeom>
              <a:rect b="b" l="l" r="r" t="t"/>
              <a:pathLst>
                <a:path extrusionOk="0" h="711" w="727">
                  <a:moveTo>
                    <a:pt x="351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2" y="70"/>
                    <a:pt x="255" y="106"/>
                    <a:pt x="248" y="143"/>
                  </a:cubicBezTo>
                  <a:cubicBezTo>
                    <a:pt x="248" y="143"/>
                    <a:pt x="241" y="135"/>
                    <a:pt x="241" y="135"/>
                  </a:cubicBezTo>
                  <a:cubicBezTo>
                    <a:pt x="226" y="121"/>
                    <a:pt x="204" y="106"/>
                    <a:pt x="182" y="99"/>
                  </a:cubicBezTo>
                  <a:cubicBezTo>
                    <a:pt x="174" y="95"/>
                    <a:pt x="161" y="91"/>
                    <a:pt x="147" y="91"/>
                  </a:cubicBezTo>
                  <a:cubicBezTo>
                    <a:pt x="137" y="91"/>
                    <a:pt x="126" y="93"/>
                    <a:pt x="117" y="99"/>
                  </a:cubicBezTo>
                  <a:cubicBezTo>
                    <a:pt x="88" y="114"/>
                    <a:pt x="74" y="150"/>
                    <a:pt x="81" y="186"/>
                  </a:cubicBezTo>
                  <a:cubicBezTo>
                    <a:pt x="88" y="223"/>
                    <a:pt x="110" y="259"/>
                    <a:pt x="132" y="288"/>
                  </a:cubicBezTo>
                  <a:cubicBezTo>
                    <a:pt x="124" y="288"/>
                    <a:pt x="117" y="288"/>
                    <a:pt x="110" y="295"/>
                  </a:cubicBezTo>
                  <a:cubicBezTo>
                    <a:pt x="81" y="295"/>
                    <a:pt x="59" y="302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19"/>
                    <a:pt x="45" y="440"/>
                    <a:pt x="74" y="455"/>
                  </a:cubicBezTo>
                  <a:cubicBezTo>
                    <a:pt x="103" y="462"/>
                    <a:pt x="132" y="462"/>
                    <a:pt x="153" y="462"/>
                  </a:cubicBezTo>
                  <a:cubicBezTo>
                    <a:pt x="146" y="469"/>
                    <a:pt x="139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3" y="586"/>
                    <a:pt x="110" y="615"/>
                    <a:pt x="132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5"/>
                    <a:pt x="270" y="593"/>
                    <a:pt x="291" y="578"/>
                  </a:cubicBezTo>
                  <a:cubicBezTo>
                    <a:pt x="291" y="586"/>
                    <a:pt x="291" y="600"/>
                    <a:pt x="299" y="607"/>
                  </a:cubicBezTo>
                  <a:cubicBezTo>
                    <a:pt x="299" y="636"/>
                    <a:pt x="313" y="658"/>
                    <a:pt x="328" y="680"/>
                  </a:cubicBezTo>
                  <a:cubicBezTo>
                    <a:pt x="340" y="698"/>
                    <a:pt x="361" y="711"/>
                    <a:pt x="381" y="711"/>
                  </a:cubicBezTo>
                  <a:cubicBezTo>
                    <a:pt x="385" y="711"/>
                    <a:pt x="389" y="710"/>
                    <a:pt x="393" y="709"/>
                  </a:cubicBezTo>
                  <a:cubicBezTo>
                    <a:pt x="429" y="702"/>
                    <a:pt x="451" y="673"/>
                    <a:pt x="458" y="644"/>
                  </a:cubicBezTo>
                  <a:cubicBezTo>
                    <a:pt x="466" y="615"/>
                    <a:pt x="466" y="586"/>
                    <a:pt x="466" y="564"/>
                  </a:cubicBezTo>
                  <a:cubicBezTo>
                    <a:pt x="473" y="571"/>
                    <a:pt x="487" y="571"/>
                    <a:pt x="495" y="578"/>
                  </a:cubicBezTo>
                  <a:cubicBezTo>
                    <a:pt x="516" y="593"/>
                    <a:pt x="538" y="607"/>
                    <a:pt x="567" y="607"/>
                  </a:cubicBezTo>
                  <a:cubicBezTo>
                    <a:pt x="571" y="609"/>
                    <a:pt x="575" y="609"/>
                    <a:pt x="580" y="609"/>
                  </a:cubicBezTo>
                  <a:cubicBezTo>
                    <a:pt x="599" y="609"/>
                    <a:pt x="621" y="597"/>
                    <a:pt x="633" y="586"/>
                  </a:cubicBezTo>
                  <a:cubicBezTo>
                    <a:pt x="654" y="556"/>
                    <a:pt x="647" y="520"/>
                    <a:pt x="633" y="491"/>
                  </a:cubicBezTo>
                  <a:cubicBezTo>
                    <a:pt x="618" y="469"/>
                    <a:pt x="604" y="448"/>
                    <a:pt x="582" y="426"/>
                  </a:cubicBezTo>
                  <a:lnTo>
                    <a:pt x="604" y="426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1" y="404"/>
                    <a:pt x="705" y="390"/>
                    <a:pt x="712" y="368"/>
                  </a:cubicBezTo>
                  <a:cubicBezTo>
                    <a:pt x="727" y="339"/>
                    <a:pt x="705" y="302"/>
                    <a:pt x="676" y="281"/>
                  </a:cubicBezTo>
                  <a:cubicBezTo>
                    <a:pt x="647" y="259"/>
                    <a:pt x="611" y="252"/>
                    <a:pt x="574" y="244"/>
                  </a:cubicBezTo>
                  <a:cubicBezTo>
                    <a:pt x="574" y="244"/>
                    <a:pt x="582" y="237"/>
                    <a:pt x="582" y="237"/>
                  </a:cubicBezTo>
                  <a:cubicBezTo>
                    <a:pt x="596" y="223"/>
                    <a:pt x="611" y="201"/>
                    <a:pt x="618" y="179"/>
                  </a:cubicBezTo>
                  <a:cubicBezTo>
                    <a:pt x="625" y="164"/>
                    <a:pt x="633" y="135"/>
                    <a:pt x="618" y="114"/>
                  </a:cubicBezTo>
                  <a:cubicBezTo>
                    <a:pt x="606" y="90"/>
                    <a:pt x="579" y="76"/>
                    <a:pt x="550" y="76"/>
                  </a:cubicBezTo>
                  <a:cubicBezTo>
                    <a:pt x="543" y="76"/>
                    <a:pt x="537" y="76"/>
                    <a:pt x="531" y="77"/>
                  </a:cubicBezTo>
                  <a:cubicBezTo>
                    <a:pt x="495" y="85"/>
                    <a:pt x="466" y="106"/>
                    <a:pt x="429" y="128"/>
                  </a:cubicBezTo>
                  <a:cubicBezTo>
                    <a:pt x="429" y="128"/>
                    <a:pt x="429" y="121"/>
                    <a:pt x="429" y="114"/>
                  </a:cubicBezTo>
                  <a:cubicBezTo>
                    <a:pt x="429" y="92"/>
                    <a:pt x="429" y="70"/>
                    <a:pt x="422" y="48"/>
                  </a:cubicBezTo>
                  <a:cubicBezTo>
                    <a:pt x="408" y="27"/>
                    <a:pt x="393" y="12"/>
                    <a:pt x="371" y="5"/>
                  </a:cubicBezTo>
                  <a:cubicBezTo>
                    <a:pt x="365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67"/>
            <p:cNvSpPr/>
            <p:nvPr/>
          </p:nvSpPr>
          <p:spPr>
            <a:xfrm>
              <a:off x="3183083" y="2566176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5" y="0"/>
                  </a:moveTo>
                  <a:cubicBezTo>
                    <a:pt x="95" y="0"/>
                    <a:pt x="65" y="13"/>
                    <a:pt x="44" y="38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4" y="176"/>
                  </a:cubicBezTo>
                  <a:cubicBezTo>
                    <a:pt x="247" y="125"/>
                    <a:pt x="233" y="60"/>
                    <a:pt x="189" y="23"/>
                  </a:cubicBezTo>
                  <a:cubicBezTo>
                    <a:pt x="170" y="8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7"/>
            <p:cNvSpPr/>
            <p:nvPr/>
          </p:nvSpPr>
          <p:spPr>
            <a:xfrm>
              <a:off x="3303601" y="2555220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6" y="1"/>
                    <a:pt x="300" y="19"/>
                    <a:pt x="283" y="42"/>
                  </a:cubicBezTo>
                  <a:cubicBezTo>
                    <a:pt x="262" y="71"/>
                    <a:pt x="254" y="107"/>
                    <a:pt x="247" y="144"/>
                  </a:cubicBezTo>
                  <a:cubicBezTo>
                    <a:pt x="247" y="144"/>
                    <a:pt x="240" y="136"/>
                    <a:pt x="240" y="136"/>
                  </a:cubicBezTo>
                  <a:cubicBezTo>
                    <a:pt x="225" y="122"/>
                    <a:pt x="203" y="107"/>
                    <a:pt x="182" y="100"/>
                  </a:cubicBezTo>
                  <a:cubicBezTo>
                    <a:pt x="173" y="96"/>
                    <a:pt x="160" y="92"/>
                    <a:pt x="146" y="92"/>
                  </a:cubicBezTo>
                  <a:cubicBezTo>
                    <a:pt x="136" y="92"/>
                    <a:pt x="126" y="94"/>
                    <a:pt x="116" y="100"/>
                  </a:cubicBezTo>
                  <a:cubicBezTo>
                    <a:pt x="87" y="114"/>
                    <a:pt x="73" y="151"/>
                    <a:pt x="80" y="187"/>
                  </a:cubicBezTo>
                  <a:cubicBezTo>
                    <a:pt x="87" y="223"/>
                    <a:pt x="109" y="260"/>
                    <a:pt x="131" y="289"/>
                  </a:cubicBezTo>
                  <a:cubicBezTo>
                    <a:pt x="124" y="289"/>
                    <a:pt x="116" y="289"/>
                    <a:pt x="109" y="296"/>
                  </a:cubicBezTo>
                  <a:cubicBezTo>
                    <a:pt x="80" y="296"/>
                    <a:pt x="58" y="303"/>
                    <a:pt x="37" y="325"/>
                  </a:cubicBezTo>
                  <a:cubicBezTo>
                    <a:pt x="15" y="340"/>
                    <a:pt x="0" y="369"/>
                    <a:pt x="7" y="390"/>
                  </a:cubicBezTo>
                  <a:cubicBezTo>
                    <a:pt x="7" y="419"/>
                    <a:pt x="44" y="441"/>
                    <a:pt x="73" y="456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5" y="470"/>
                    <a:pt x="138" y="485"/>
                    <a:pt x="138" y="492"/>
                  </a:cubicBezTo>
                  <a:cubicBezTo>
                    <a:pt x="124" y="514"/>
                    <a:pt x="109" y="536"/>
                    <a:pt x="109" y="565"/>
                  </a:cubicBezTo>
                  <a:cubicBezTo>
                    <a:pt x="102" y="586"/>
                    <a:pt x="109" y="615"/>
                    <a:pt x="131" y="630"/>
                  </a:cubicBezTo>
                  <a:cubicBezTo>
                    <a:pt x="144" y="640"/>
                    <a:pt x="159" y="644"/>
                    <a:pt x="173" y="644"/>
                  </a:cubicBezTo>
                  <a:cubicBezTo>
                    <a:pt x="191" y="644"/>
                    <a:pt x="209" y="638"/>
                    <a:pt x="225" y="630"/>
                  </a:cubicBezTo>
                  <a:cubicBezTo>
                    <a:pt x="247" y="615"/>
                    <a:pt x="269" y="594"/>
                    <a:pt x="291" y="579"/>
                  </a:cubicBezTo>
                  <a:cubicBezTo>
                    <a:pt x="291" y="586"/>
                    <a:pt x="291" y="601"/>
                    <a:pt x="298" y="608"/>
                  </a:cubicBezTo>
                  <a:cubicBezTo>
                    <a:pt x="298" y="637"/>
                    <a:pt x="312" y="659"/>
                    <a:pt x="327" y="681"/>
                  </a:cubicBezTo>
                  <a:cubicBezTo>
                    <a:pt x="339" y="699"/>
                    <a:pt x="361" y="712"/>
                    <a:pt x="380" y="712"/>
                  </a:cubicBezTo>
                  <a:cubicBezTo>
                    <a:pt x="384" y="712"/>
                    <a:pt x="388" y="711"/>
                    <a:pt x="392" y="710"/>
                  </a:cubicBezTo>
                  <a:cubicBezTo>
                    <a:pt x="429" y="703"/>
                    <a:pt x="450" y="673"/>
                    <a:pt x="458" y="644"/>
                  </a:cubicBezTo>
                  <a:cubicBezTo>
                    <a:pt x="465" y="615"/>
                    <a:pt x="465" y="586"/>
                    <a:pt x="465" y="565"/>
                  </a:cubicBezTo>
                  <a:cubicBezTo>
                    <a:pt x="472" y="572"/>
                    <a:pt x="487" y="572"/>
                    <a:pt x="494" y="579"/>
                  </a:cubicBezTo>
                  <a:cubicBezTo>
                    <a:pt x="516" y="594"/>
                    <a:pt x="537" y="608"/>
                    <a:pt x="566" y="608"/>
                  </a:cubicBezTo>
                  <a:cubicBezTo>
                    <a:pt x="570" y="609"/>
                    <a:pt x="575" y="610"/>
                    <a:pt x="579" y="610"/>
                  </a:cubicBezTo>
                  <a:cubicBezTo>
                    <a:pt x="598" y="610"/>
                    <a:pt x="620" y="598"/>
                    <a:pt x="632" y="586"/>
                  </a:cubicBezTo>
                  <a:cubicBezTo>
                    <a:pt x="654" y="557"/>
                    <a:pt x="646" y="521"/>
                    <a:pt x="632" y="492"/>
                  </a:cubicBezTo>
                  <a:cubicBezTo>
                    <a:pt x="617" y="470"/>
                    <a:pt x="603" y="448"/>
                    <a:pt x="581" y="427"/>
                  </a:cubicBezTo>
                  <a:lnTo>
                    <a:pt x="603" y="427"/>
                  </a:lnTo>
                  <a:cubicBezTo>
                    <a:pt x="625" y="427"/>
                    <a:pt x="646" y="427"/>
                    <a:pt x="668" y="419"/>
                  </a:cubicBezTo>
                  <a:cubicBezTo>
                    <a:pt x="690" y="405"/>
                    <a:pt x="704" y="390"/>
                    <a:pt x="712" y="369"/>
                  </a:cubicBezTo>
                  <a:cubicBezTo>
                    <a:pt x="726" y="340"/>
                    <a:pt x="704" y="303"/>
                    <a:pt x="675" y="281"/>
                  </a:cubicBezTo>
                  <a:cubicBezTo>
                    <a:pt x="646" y="260"/>
                    <a:pt x="610" y="252"/>
                    <a:pt x="574" y="245"/>
                  </a:cubicBezTo>
                  <a:cubicBezTo>
                    <a:pt x="574" y="245"/>
                    <a:pt x="581" y="238"/>
                    <a:pt x="581" y="238"/>
                  </a:cubicBezTo>
                  <a:cubicBezTo>
                    <a:pt x="596" y="223"/>
                    <a:pt x="610" y="202"/>
                    <a:pt x="617" y="180"/>
                  </a:cubicBezTo>
                  <a:cubicBezTo>
                    <a:pt x="625" y="165"/>
                    <a:pt x="632" y="136"/>
                    <a:pt x="617" y="114"/>
                  </a:cubicBezTo>
                  <a:cubicBezTo>
                    <a:pt x="605" y="90"/>
                    <a:pt x="578" y="76"/>
                    <a:pt x="549" y="76"/>
                  </a:cubicBezTo>
                  <a:cubicBezTo>
                    <a:pt x="543" y="76"/>
                    <a:pt x="536" y="77"/>
                    <a:pt x="530" y="78"/>
                  </a:cubicBezTo>
                  <a:cubicBezTo>
                    <a:pt x="494" y="85"/>
                    <a:pt x="465" y="107"/>
                    <a:pt x="429" y="129"/>
                  </a:cubicBezTo>
                  <a:cubicBezTo>
                    <a:pt x="429" y="129"/>
                    <a:pt x="429" y="122"/>
                    <a:pt x="429" y="114"/>
                  </a:cubicBezTo>
                  <a:cubicBezTo>
                    <a:pt x="429" y="93"/>
                    <a:pt x="429" y="71"/>
                    <a:pt x="421" y="49"/>
                  </a:cubicBezTo>
                  <a:cubicBezTo>
                    <a:pt x="407" y="27"/>
                    <a:pt x="392" y="13"/>
                    <a:pt x="370" y="6"/>
                  </a:cubicBezTo>
                  <a:cubicBezTo>
                    <a:pt x="364" y="2"/>
                    <a:pt x="357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67"/>
            <p:cNvSpPr/>
            <p:nvPr/>
          </p:nvSpPr>
          <p:spPr>
            <a:xfrm>
              <a:off x="3316694" y="2568970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7" y="1"/>
                  </a:moveTo>
                  <a:cubicBezTo>
                    <a:pt x="97" y="1"/>
                    <a:pt x="66" y="15"/>
                    <a:pt x="44" y="45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78" y="206"/>
                    <a:pt x="101" y="213"/>
                    <a:pt x="123" y="213"/>
                  </a:cubicBezTo>
                  <a:cubicBezTo>
                    <a:pt x="153" y="213"/>
                    <a:pt x="183" y="200"/>
                    <a:pt x="204" y="176"/>
                  </a:cubicBezTo>
                  <a:cubicBezTo>
                    <a:pt x="248" y="125"/>
                    <a:pt x="233" y="59"/>
                    <a:pt x="190" y="23"/>
                  </a:cubicBezTo>
                  <a:cubicBezTo>
                    <a:pt x="171" y="8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67"/>
            <p:cNvSpPr/>
            <p:nvPr/>
          </p:nvSpPr>
          <p:spPr>
            <a:xfrm>
              <a:off x="3171579" y="2471898"/>
              <a:ext cx="39770" cy="39113"/>
            </a:xfrm>
            <a:custGeom>
              <a:rect b="b" l="l" r="r" t="t"/>
              <a:pathLst>
                <a:path extrusionOk="0" h="714" w="726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04"/>
                    <a:pt x="254" y="147"/>
                  </a:cubicBezTo>
                  <a:cubicBezTo>
                    <a:pt x="247" y="140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96"/>
                  </a:cubicBezTo>
                  <a:cubicBezTo>
                    <a:pt x="178" y="93"/>
                    <a:pt x="165" y="91"/>
                    <a:pt x="153" y="91"/>
                  </a:cubicBezTo>
                  <a:cubicBezTo>
                    <a:pt x="142" y="91"/>
                    <a:pt x="131" y="93"/>
                    <a:pt x="123" y="96"/>
                  </a:cubicBezTo>
                  <a:cubicBezTo>
                    <a:pt x="87" y="111"/>
                    <a:pt x="80" y="155"/>
                    <a:pt x="87" y="191"/>
                  </a:cubicBezTo>
                  <a:cubicBezTo>
                    <a:pt x="94" y="227"/>
                    <a:pt x="109" y="256"/>
                    <a:pt x="138" y="285"/>
                  </a:cubicBezTo>
                  <a:cubicBezTo>
                    <a:pt x="123" y="292"/>
                    <a:pt x="116" y="292"/>
                    <a:pt x="109" y="292"/>
                  </a:cubicBezTo>
                  <a:cubicBezTo>
                    <a:pt x="87" y="300"/>
                    <a:pt x="58" y="307"/>
                    <a:pt x="36" y="321"/>
                  </a:cubicBezTo>
                  <a:cubicBezTo>
                    <a:pt x="15" y="343"/>
                    <a:pt x="0" y="365"/>
                    <a:pt x="7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7"/>
                    <a:pt x="152" y="467"/>
                  </a:cubicBezTo>
                  <a:cubicBezTo>
                    <a:pt x="152" y="474"/>
                    <a:pt x="145" y="481"/>
                    <a:pt x="138" y="488"/>
                  </a:cubicBezTo>
                  <a:cubicBezTo>
                    <a:pt x="123" y="510"/>
                    <a:pt x="116" y="539"/>
                    <a:pt x="109" y="561"/>
                  </a:cubicBezTo>
                  <a:cubicBezTo>
                    <a:pt x="102" y="590"/>
                    <a:pt x="116" y="619"/>
                    <a:pt x="138" y="634"/>
                  </a:cubicBezTo>
                  <a:cubicBezTo>
                    <a:pt x="146" y="639"/>
                    <a:pt x="157" y="642"/>
                    <a:pt x="168" y="642"/>
                  </a:cubicBezTo>
                  <a:cubicBezTo>
                    <a:pt x="186" y="642"/>
                    <a:pt x="207" y="635"/>
                    <a:pt x="225" y="626"/>
                  </a:cubicBezTo>
                  <a:cubicBezTo>
                    <a:pt x="247" y="612"/>
                    <a:pt x="269" y="597"/>
                    <a:pt x="290" y="583"/>
                  </a:cubicBezTo>
                  <a:cubicBezTo>
                    <a:pt x="290" y="590"/>
                    <a:pt x="298" y="597"/>
                    <a:pt x="298" y="612"/>
                  </a:cubicBezTo>
                  <a:cubicBezTo>
                    <a:pt x="305" y="634"/>
                    <a:pt x="312" y="663"/>
                    <a:pt x="327" y="684"/>
                  </a:cubicBezTo>
                  <a:cubicBezTo>
                    <a:pt x="341" y="699"/>
                    <a:pt x="370" y="713"/>
                    <a:pt x="392" y="713"/>
                  </a:cubicBezTo>
                  <a:cubicBezTo>
                    <a:pt x="428" y="706"/>
                    <a:pt x="450" y="677"/>
                    <a:pt x="457" y="641"/>
                  </a:cubicBezTo>
                  <a:cubicBezTo>
                    <a:pt x="465" y="619"/>
                    <a:pt x="465" y="590"/>
                    <a:pt x="465" y="561"/>
                  </a:cubicBezTo>
                  <a:cubicBezTo>
                    <a:pt x="479" y="568"/>
                    <a:pt x="486" y="576"/>
                    <a:pt x="494" y="583"/>
                  </a:cubicBezTo>
                  <a:cubicBezTo>
                    <a:pt x="515" y="597"/>
                    <a:pt x="537" y="605"/>
                    <a:pt x="566" y="612"/>
                  </a:cubicBezTo>
                  <a:cubicBezTo>
                    <a:pt x="595" y="612"/>
                    <a:pt x="617" y="605"/>
                    <a:pt x="639" y="583"/>
                  </a:cubicBezTo>
                  <a:cubicBezTo>
                    <a:pt x="653" y="561"/>
                    <a:pt x="646" y="525"/>
                    <a:pt x="632" y="496"/>
                  </a:cubicBezTo>
                  <a:cubicBezTo>
                    <a:pt x="617" y="467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4" y="430"/>
                    <a:pt x="646" y="423"/>
                    <a:pt x="668" y="416"/>
                  </a:cubicBezTo>
                  <a:cubicBezTo>
                    <a:pt x="690" y="409"/>
                    <a:pt x="704" y="394"/>
                    <a:pt x="719" y="372"/>
                  </a:cubicBezTo>
                  <a:cubicBezTo>
                    <a:pt x="726" y="343"/>
                    <a:pt x="711" y="300"/>
                    <a:pt x="682" y="285"/>
                  </a:cubicBezTo>
                  <a:cubicBezTo>
                    <a:pt x="653" y="263"/>
                    <a:pt x="610" y="249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5" y="220"/>
                    <a:pt x="610" y="205"/>
                    <a:pt x="617" y="184"/>
                  </a:cubicBezTo>
                  <a:cubicBezTo>
                    <a:pt x="632" y="162"/>
                    <a:pt x="632" y="140"/>
                    <a:pt x="624" y="118"/>
                  </a:cubicBezTo>
                  <a:cubicBezTo>
                    <a:pt x="612" y="94"/>
                    <a:pt x="580" y="80"/>
                    <a:pt x="549" y="80"/>
                  </a:cubicBezTo>
                  <a:cubicBezTo>
                    <a:pt x="543" y="80"/>
                    <a:pt x="536" y="81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8" y="96"/>
                    <a:pt x="428" y="75"/>
                    <a:pt x="421" y="53"/>
                  </a:cubicBezTo>
                  <a:cubicBezTo>
                    <a:pt x="414" y="31"/>
                    <a:pt x="399" y="9"/>
                    <a:pt x="378" y="2"/>
                  </a:cubicBezTo>
                  <a:cubicBezTo>
                    <a:pt x="371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7"/>
            <p:cNvSpPr/>
            <p:nvPr/>
          </p:nvSpPr>
          <p:spPr>
            <a:xfrm>
              <a:off x="3184671" y="2485648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1"/>
                  </a:moveTo>
                  <a:cubicBezTo>
                    <a:pt x="96" y="1"/>
                    <a:pt x="65" y="16"/>
                    <a:pt x="44" y="41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2" y="217"/>
                    <a:pt x="124" y="217"/>
                  </a:cubicBezTo>
                  <a:cubicBezTo>
                    <a:pt x="155" y="217"/>
                    <a:pt x="186" y="202"/>
                    <a:pt x="211" y="172"/>
                  </a:cubicBezTo>
                  <a:cubicBezTo>
                    <a:pt x="247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7"/>
            <p:cNvSpPr/>
            <p:nvPr/>
          </p:nvSpPr>
          <p:spPr>
            <a:xfrm>
              <a:off x="3237590" y="2513477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6" y="1"/>
                    <a:pt x="300" y="19"/>
                    <a:pt x="283" y="42"/>
                  </a:cubicBezTo>
                  <a:cubicBezTo>
                    <a:pt x="261" y="71"/>
                    <a:pt x="254" y="107"/>
                    <a:pt x="254" y="151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1"/>
                    <a:pt x="203" y="107"/>
                    <a:pt x="189" y="100"/>
                  </a:cubicBezTo>
                  <a:cubicBezTo>
                    <a:pt x="178" y="96"/>
                    <a:pt x="165" y="94"/>
                    <a:pt x="153" y="94"/>
                  </a:cubicBezTo>
                  <a:cubicBezTo>
                    <a:pt x="142" y="94"/>
                    <a:pt x="131" y="96"/>
                    <a:pt x="124" y="100"/>
                  </a:cubicBezTo>
                  <a:cubicBezTo>
                    <a:pt x="87" y="114"/>
                    <a:pt x="73" y="158"/>
                    <a:pt x="80" y="187"/>
                  </a:cubicBezTo>
                  <a:cubicBezTo>
                    <a:pt x="87" y="223"/>
                    <a:pt x="109" y="259"/>
                    <a:pt x="138" y="288"/>
                  </a:cubicBezTo>
                  <a:cubicBezTo>
                    <a:pt x="124" y="288"/>
                    <a:pt x="116" y="296"/>
                    <a:pt x="109" y="296"/>
                  </a:cubicBezTo>
                  <a:cubicBezTo>
                    <a:pt x="80" y="303"/>
                    <a:pt x="58" y="310"/>
                    <a:pt x="36" y="325"/>
                  </a:cubicBezTo>
                  <a:cubicBezTo>
                    <a:pt x="15" y="339"/>
                    <a:pt x="0" y="368"/>
                    <a:pt x="7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5" y="477"/>
                    <a:pt x="145" y="484"/>
                    <a:pt x="138" y="492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16" y="615"/>
                    <a:pt x="131" y="637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7" y="639"/>
                    <a:pt x="225" y="630"/>
                  </a:cubicBezTo>
                  <a:cubicBezTo>
                    <a:pt x="247" y="615"/>
                    <a:pt x="269" y="601"/>
                    <a:pt x="290" y="579"/>
                  </a:cubicBezTo>
                  <a:cubicBezTo>
                    <a:pt x="290" y="593"/>
                    <a:pt x="290" y="601"/>
                    <a:pt x="298" y="615"/>
                  </a:cubicBezTo>
                  <a:cubicBezTo>
                    <a:pt x="305" y="637"/>
                    <a:pt x="312" y="666"/>
                    <a:pt x="327" y="680"/>
                  </a:cubicBezTo>
                  <a:cubicBezTo>
                    <a:pt x="339" y="698"/>
                    <a:pt x="361" y="711"/>
                    <a:pt x="380" y="711"/>
                  </a:cubicBezTo>
                  <a:cubicBezTo>
                    <a:pt x="384" y="711"/>
                    <a:pt x="388" y="711"/>
                    <a:pt x="392" y="710"/>
                  </a:cubicBezTo>
                  <a:cubicBezTo>
                    <a:pt x="428" y="710"/>
                    <a:pt x="450" y="673"/>
                    <a:pt x="457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9" y="572"/>
                    <a:pt x="487" y="579"/>
                    <a:pt x="494" y="586"/>
                  </a:cubicBezTo>
                  <a:cubicBezTo>
                    <a:pt x="516" y="593"/>
                    <a:pt x="537" y="608"/>
                    <a:pt x="566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53" y="557"/>
                    <a:pt x="646" y="521"/>
                    <a:pt x="632" y="492"/>
                  </a:cubicBezTo>
                  <a:cubicBezTo>
                    <a:pt x="617" y="470"/>
                    <a:pt x="603" y="448"/>
                    <a:pt x="581" y="434"/>
                  </a:cubicBezTo>
                  <a:lnTo>
                    <a:pt x="603" y="434"/>
                  </a:lnTo>
                  <a:cubicBezTo>
                    <a:pt x="624" y="426"/>
                    <a:pt x="646" y="426"/>
                    <a:pt x="668" y="419"/>
                  </a:cubicBezTo>
                  <a:cubicBezTo>
                    <a:pt x="690" y="412"/>
                    <a:pt x="704" y="397"/>
                    <a:pt x="712" y="376"/>
                  </a:cubicBezTo>
                  <a:cubicBezTo>
                    <a:pt x="726" y="339"/>
                    <a:pt x="704" y="303"/>
                    <a:pt x="675" y="281"/>
                  </a:cubicBezTo>
                  <a:cubicBezTo>
                    <a:pt x="646" y="267"/>
                    <a:pt x="610" y="252"/>
                    <a:pt x="574" y="252"/>
                  </a:cubicBezTo>
                  <a:cubicBezTo>
                    <a:pt x="574" y="245"/>
                    <a:pt x="581" y="245"/>
                    <a:pt x="581" y="238"/>
                  </a:cubicBezTo>
                  <a:cubicBezTo>
                    <a:pt x="595" y="223"/>
                    <a:pt x="610" y="209"/>
                    <a:pt x="617" y="187"/>
                  </a:cubicBezTo>
                  <a:cubicBezTo>
                    <a:pt x="632" y="165"/>
                    <a:pt x="632" y="143"/>
                    <a:pt x="624" y="121"/>
                  </a:cubicBezTo>
                  <a:cubicBezTo>
                    <a:pt x="608" y="93"/>
                    <a:pt x="582" y="83"/>
                    <a:pt x="554" y="83"/>
                  </a:cubicBezTo>
                  <a:cubicBezTo>
                    <a:pt x="546" y="83"/>
                    <a:pt x="538" y="84"/>
                    <a:pt x="530" y="85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8" y="121"/>
                    <a:pt x="428" y="121"/>
                  </a:cubicBezTo>
                  <a:cubicBezTo>
                    <a:pt x="428" y="100"/>
                    <a:pt x="428" y="78"/>
                    <a:pt x="421" y="56"/>
                  </a:cubicBezTo>
                  <a:cubicBezTo>
                    <a:pt x="414" y="34"/>
                    <a:pt x="399" y="13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7"/>
            <p:cNvSpPr/>
            <p:nvPr/>
          </p:nvSpPr>
          <p:spPr>
            <a:xfrm>
              <a:off x="3250683" y="2527337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32" y="0"/>
                  </a:moveTo>
                  <a:cubicBezTo>
                    <a:pt x="99" y="0"/>
                    <a:pt x="66" y="16"/>
                    <a:pt x="44" y="43"/>
                  </a:cubicBezTo>
                  <a:cubicBezTo>
                    <a:pt x="1" y="86"/>
                    <a:pt x="15" y="152"/>
                    <a:pt x="59" y="188"/>
                  </a:cubicBezTo>
                  <a:cubicBezTo>
                    <a:pt x="77" y="206"/>
                    <a:pt x="99" y="214"/>
                    <a:pt x="122" y="214"/>
                  </a:cubicBezTo>
                  <a:cubicBezTo>
                    <a:pt x="153" y="214"/>
                    <a:pt x="186" y="199"/>
                    <a:pt x="211" y="173"/>
                  </a:cubicBezTo>
                  <a:cubicBezTo>
                    <a:pt x="248" y="123"/>
                    <a:pt x="233" y="64"/>
                    <a:pt x="189" y="21"/>
                  </a:cubicBezTo>
                  <a:cubicBezTo>
                    <a:pt x="172" y="7"/>
                    <a:pt x="152" y="0"/>
                    <a:pt x="132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7"/>
            <p:cNvSpPr/>
            <p:nvPr/>
          </p:nvSpPr>
          <p:spPr>
            <a:xfrm>
              <a:off x="3305190" y="2474692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11"/>
                    <a:pt x="254" y="147"/>
                  </a:cubicBezTo>
                  <a:cubicBezTo>
                    <a:pt x="247" y="147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104"/>
                  </a:cubicBezTo>
                  <a:cubicBezTo>
                    <a:pt x="176" y="95"/>
                    <a:pt x="161" y="91"/>
                    <a:pt x="148" y="91"/>
                  </a:cubicBezTo>
                  <a:cubicBezTo>
                    <a:pt x="138" y="91"/>
                    <a:pt x="130" y="93"/>
                    <a:pt x="124" y="96"/>
                  </a:cubicBezTo>
                  <a:cubicBezTo>
                    <a:pt x="87" y="111"/>
                    <a:pt x="80" y="154"/>
                    <a:pt x="80" y="191"/>
                  </a:cubicBezTo>
                  <a:cubicBezTo>
                    <a:pt x="95" y="227"/>
                    <a:pt x="109" y="256"/>
                    <a:pt x="138" y="292"/>
                  </a:cubicBezTo>
                  <a:lnTo>
                    <a:pt x="109" y="292"/>
                  </a:lnTo>
                  <a:cubicBezTo>
                    <a:pt x="87" y="300"/>
                    <a:pt x="58" y="307"/>
                    <a:pt x="37" y="321"/>
                  </a:cubicBezTo>
                  <a:cubicBezTo>
                    <a:pt x="15" y="343"/>
                    <a:pt x="0" y="365"/>
                    <a:pt x="8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6"/>
                    <a:pt x="153" y="466"/>
                  </a:cubicBezTo>
                  <a:cubicBezTo>
                    <a:pt x="153" y="474"/>
                    <a:pt x="145" y="481"/>
                    <a:pt x="138" y="488"/>
                  </a:cubicBezTo>
                  <a:cubicBezTo>
                    <a:pt x="124" y="510"/>
                    <a:pt x="116" y="539"/>
                    <a:pt x="109" y="561"/>
                  </a:cubicBezTo>
                  <a:cubicBezTo>
                    <a:pt x="102" y="590"/>
                    <a:pt x="116" y="619"/>
                    <a:pt x="138" y="633"/>
                  </a:cubicBezTo>
                  <a:cubicBezTo>
                    <a:pt x="146" y="641"/>
                    <a:pt x="156" y="645"/>
                    <a:pt x="167" y="645"/>
                  </a:cubicBezTo>
                  <a:cubicBezTo>
                    <a:pt x="186" y="645"/>
                    <a:pt x="207" y="635"/>
                    <a:pt x="225" y="626"/>
                  </a:cubicBezTo>
                  <a:cubicBezTo>
                    <a:pt x="247" y="619"/>
                    <a:pt x="269" y="597"/>
                    <a:pt x="291" y="583"/>
                  </a:cubicBezTo>
                  <a:cubicBezTo>
                    <a:pt x="291" y="590"/>
                    <a:pt x="298" y="604"/>
                    <a:pt x="298" y="612"/>
                  </a:cubicBezTo>
                  <a:cubicBezTo>
                    <a:pt x="305" y="633"/>
                    <a:pt x="312" y="662"/>
                    <a:pt x="327" y="684"/>
                  </a:cubicBezTo>
                  <a:cubicBezTo>
                    <a:pt x="341" y="706"/>
                    <a:pt x="370" y="713"/>
                    <a:pt x="392" y="713"/>
                  </a:cubicBezTo>
                  <a:cubicBezTo>
                    <a:pt x="429" y="706"/>
                    <a:pt x="450" y="677"/>
                    <a:pt x="458" y="641"/>
                  </a:cubicBezTo>
                  <a:cubicBezTo>
                    <a:pt x="465" y="619"/>
                    <a:pt x="465" y="590"/>
                    <a:pt x="465" y="568"/>
                  </a:cubicBezTo>
                  <a:cubicBezTo>
                    <a:pt x="479" y="568"/>
                    <a:pt x="487" y="575"/>
                    <a:pt x="494" y="583"/>
                  </a:cubicBezTo>
                  <a:cubicBezTo>
                    <a:pt x="516" y="597"/>
                    <a:pt x="537" y="612"/>
                    <a:pt x="567" y="612"/>
                  </a:cubicBezTo>
                  <a:cubicBezTo>
                    <a:pt x="596" y="612"/>
                    <a:pt x="617" y="604"/>
                    <a:pt x="639" y="583"/>
                  </a:cubicBezTo>
                  <a:cubicBezTo>
                    <a:pt x="654" y="561"/>
                    <a:pt x="646" y="525"/>
                    <a:pt x="632" y="496"/>
                  </a:cubicBezTo>
                  <a:cubicBezTo>
                    <a:pt x="617" y="466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5" y="430"/>
                    <a:pt x="646" y="423"/>
                    <a:pt x="668" y="416"/>
                  </a:cubicBezTo>
                  <a:cubicBezTo>
                    <a:pt x="690" y="408"/>
                    <a:pt x="704" y="394"/>
                    <a:pt x="719" y="372"/>
                  </a:cubicBezTo>
                  <a:cubicBezTo>
                    <a:pt x="726" y="343"/>
                    <a:pt x="712" y="307"/>
                    <a:pt x="683" y="285"/>
                  </a:cubicBezTo>
                  <a:cubicBezTo>
                    <a:pt x="654" y="263"/>
                    <a:pt x="610" y="256"/>
                    <a:pt x="574" y="249"/>
                  </a:cubicBezTo>
                  <a:cubicBezTo>
                    <a:pt x="574" y="249"/>
                    <a:pt x="581" y="241"/>
                    <a:pt x="581" y="241"/>
                  </a:cubicBezTo>
                  <a:cubicBezTo>
                    <a:pt x="596" y="220"/>
                    <a:pt x="610" y="205"/>
                    <a:pt x="617" y="183"/>
                  </a:cubicBezTo>
                  <a:cubicBezTo>
                    <a:pt x="632" y="162"/>
                    <a:pt x="632" y="140"/>
                    <a:pt x="625" y="118"/>
                  </a:cubicBezTo>
                  <a:cubicBezTo>
                    <a:pt x="613" y="94"/>
                    <a:pt x="581" y="80"/>
                    <a:pt x="549" y="80"/>
                  </a:cubicBezTo>
                  <a:cubicBezTo>
                    <a:pt x="543" y="80"/>
                    <a:pt x="536" y="80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9" y="96"/>
                    <a:pt x="429" y="74"/>
                    <a:pt x="421" y="53"/>
                  </a:cubicBezTo>
                  <a:cubicBezTo>
                    <a:pt x="414" y="31"/>
                    <a:pt x="400" y="9"/>
                    <a:pt x="378" y="2"/>
                  </a:cubicBezTo>
                  <a:cubicBezTo>
                    <a:pt x="372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7"/>
            <p:cNvSpPr/>
            <p:nvPr/>
          </p:nvSpPr>
          <p:spPr>
            <a:xfrm>
              <a:off x="3318283" y="2488442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1" y="85"/>
                    <a:pt x="15" y="157"/>
                    <a:pt x="59" y="194"/>
                  </a:cubicBezTo>
                  <a:cubicBezTo>
                    <a:pt x="80" y="209"/>
                    <a:pt x="103" y="216"/>
                    <a:pt x="125" y="216"/>
                  </a:cubicBezTo>
                  <a:cubicBezTo>
                    <a:pt x="156" y="216"/>
                    <a:pt x="186" y="202"/>
                    <a:pt x="211" y="172"/>
                  </a:cubicBezTo>
                  <a:cubicBezTo>
                    <a:pt x="248" y="128"/>
                    <a:pt x="233" y="63"/>
                    <a:pt x="190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7"/>
            <p:cNvSpPr/>
            <p:nvPr/>
          </p:nvSpPr>
          <p:spPr>
            <a:xfrm>
              <a:off x="3313900" y="2072435"/>
              <a:ext cx="39442" cy="39003"/>
            </a:xfrm>
            <a:custGeom>
              <a:rect b="b" l="l" r="r" t="t"/>
              <a:pathLst>
                <a:path extrusionOk="0" h="712" w="720">
                  <a:moveTo>
                    <a:pt x="350" y="1"/>
                  </a:moveTo>
                  <a:cubicBezTo>
                    <a:pt x="324" y="1"/>
                    <a:pt x="295" y="19"/>
                    <a:pt x="284" y="42"/>
                  </a:cubicBezTo>
                  <a:cubicBezTo>
                    <a:pt x="262" y="71"/>
                    <a:pt x="248" y="107"/>
                    <a:pt x="248" y="143"/>
                  </a:cubicBezTo>
                  <a:cubicBezTo>
                    <a:pt x="248" y="143"/>
                    <a:pt x="241" y="143"/>
                    <a:pt x="241" y="136"/>
                  </a:cubicBezTo>
                  <a:cubicBezTo>
                    <a:pt x="219" y="122"/>
                    <a:pt x="204" y="107"/>
                    <a:pt x="182" y="100"/>
                  </a:cubicBezTo>
                  <a:cubicBezTo>
                    <a:pt x="170" y="96"/>
                    <a:pt x="157" y="91"/>
                    <a:pt x="145" y="91"/>
                  </a:cubicBezTo>
                  <a:cubicBezTo>
                    <a:pt x="136" y="91"/>
                    <a:pt x="126" y="94"/>
                    <a:pt x="117" y="100"/>
                  </a:cubicBezTo>
                  <a:cubicBezTo>
                    <a:pt x="88" y="114"/>
                    <a:pt x="74" y="151"/>
                    <a:pt x="81" y="187"/>
                  </a:cubicBezTo>
                  <a:cubicBezTo>
                    <a:pt x="88" y="223"/>
                    <a:pt x="103" y="259"/>
                    <a:pt x="132" y="288"/>
                  </a:cubicBezTo>
                  <a:cubicBezTo>
                    <a:pt x="124" y="288"/>
                    <a:pt x="110" y="288"/>
                    <a:pt x="103" y="296"/>
                  </a:cubicBezTo>
                  <a:cubicBezTo>
                    <a:pt x="81" y="296"/>
                    <a:pt x="52" y="310"/>
                    <a:pt x="30" y="325"/>
                  </a:cubicBezTo>
                  <a:cubicBezTo>
                    <a:pt x="15" y="339"/>
                    <a:pt x="1" y="368"/>
                    <a:pt x="1" y="390"/>
                  </a:cubicBezTo>
                  <a:cubicBezTo>
                    <a:pt x="8" y="426"/>
                    <a:pt x="37" y="448"/>
                    <a:pt x="74" y="455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0"/>
                    <a:pt x="139" y="484"/>
                    <a:pt x="132" y="492"/>
                  </a:cubicBezTo>
                  <a:cubicBezTo>
                    <a:pt x="117" y="514"/>
                    <a:pt x="110" y="535"/>
                    <a:pt x="103" y="564"/>
                  </a:cubicBezTo>
                  <a:cubicBezTo>
                    <a:pt x="103" y="586"/>
                    <a:pt x="110" y="615"/>
                    <a:pt x="132" y="630"/>
                  </a:cubicBezTo>
                  <a:cubicBezTo>
                    <a:pt x="141" y="640"/>
                    <a:pt x="156" y="643"/>
                    <a:pt x="171" y="643"/>
                  </a:cubicBezTo>
                  <a:cubicBezTo>
                    <a:pt x="190" y="643"/>
                    <a:pt x="210" y="638"/>
                    <a:pt x="226" y="630"/>
                  </a:cubicBezTo>
                  <a:cubicBezTo>
                    <a:pt x="248" y="615"/>
                    <a:pt x="270" y="601"/>
                    <a:pt x="284" y="579"/>
                  </a:cubicBezTo>
                  <a:cubicBezTo>
                    <a:pt x="291" y="593"/>
                    <a:pt x="291" y="601"/>
                    <a:pt x="291" y="608"/>
                  </a:cubicBezTo>
                  <a:cubicBezTo>
                    <a:pt x="299" y="637"/>
                    <a:pt x="306" y="659"/>
                    <a:pt x="320" y="681"/>
                  </a:cubicBezTo>
                  <a:cubicBezTo>
                    <a:pt x="338" y="698"/>
                    <a:pt x="356" y="711"/>
                    <a:pt x="378" y="711"/>
                  </a:cubicBezTo>
                  <a:cubicBezTo>
                    <a:pt x="383" y="711"/>
                    <a:pt x="388" y="711"/>
                    <a:pt x="393" y="710"/>
                  </a:cubicBezTo>
                  <a:cubicBezTo>
                    <a:pt x="422" y="702"/>
                    <a:pt x="444" y="673"/>
                    <a:pt x="451" y="644"/>
                  </a:cubicBezTo>
                  <a:cubicBezTo>
                    <a:pt x="458" y="615"/>
                    <a:pt x="466" y="593"/>
                    <a:pt x="466" y="564"/>
                  </a:cubicBezTo>
                  <a:cubicBezTo>
                    <a:pt x="473" y="572"/>
                    <a:pt x="480" y="579"/>
                    <a:pt x="487" y="579"/>
                  </a:cubicBezTo>
                  <a:cubicBezTo>
                    <a:pt x="509" y="593"/>
                    <a:pt x="538" y="608"/>
                    <a:pt x="560" y="608"/>
                  </a:cubicBezTo>
                  <a:cubicBezTo>
                    <a:pt x="567" y="610"/>
                    <a:pt x="574" y="611"/>
                    <a:pt x="582" y="611"/>
                  </a:cubicBezTo>
                  <a:cubicBezTo>
                    <a:pt x="603" y="611"/>
                    <a:pt x="622" y="602"/>
                    <a:pt x="633" y="586"/>
                  </a:cubicBezTo>
                  <a:cubicBezTo>
                    <a:pt x="647" y="557"/>
                    <a:pt x="640" y="521"/>
                    <a:pt x="625" y="492"/>
                  </a:cubicBezTo>
                  <a:cubicBezTo>
                    <a:pt x="618" y="470"/>
                    <a:pt x="596" y="448"/>
                    <a:pt x="582" y="426"/>
                  </a:cubicBezTo>
                  <a:lnTo>
                    <a:pt x="596" y="426"/>
                  </a:lnTo>
                  <a:cubicBezTo>
                    <a:pt x="618" y="426"/>
                    <a:pt x="640" y="426"/>
                    <a:pt x="662" y="419"/>
                  </a:cubicBezTo>
                  <a:cubicBezTo>
                    <a:pt x="683" y="412"/>
                    <a:pt x="705" y="390"/>
                    <a:pt x="712" y="376"/>
                  </a:cubicBezTo>
                  <a:cubicBezTo>
                    <a:pt x="720" y="339"/>
                    <a:pt x="705" y="303"/>
                    <a:pt x="676" y="281"/>
                  </a:cubicBezTo>
                  <a:cubicBezTo>
                    <a:pt x="647" y="259"/>
                    <a:pt x="611" y="252"/>
                    <a:pt x="567" y="245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9" y="223"/>
                    <a:pt x="604" y="201"/>
                    <a:pt x="618" y="187"/>
                  </a:cubicBezTo>
                  <a:cubicBezTo>
                    <a:pt x="625" y="165"/>
                    <a:pt x="625" y="136"/>
                    <a:pt x="618" y="122"/>
                  </a:cubicBezTo>
                  <a:cubicBezTo>
                    <a:pt x="606" y="91"/>
                    <a:pt x="574" y="76"/>
                    <a:pt x="546" y="76"/>
                  </a:cubicBezTo>
                  <a:cubicBezTo>
                    <a:pt x="541" y="76"/>
                    <a:pt x="536" y="77"/>
                    <a:pt x="531" y="78"/>
                  </a:cubicBezTo>
                  <a:cubicBezTo>
                    <a:pt x="495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92"/>
                    <a:pt x="422" y="71"/>
                    <a:pt x="415" y="49"/>
                  </a:cubicBezTo>
                  <a:cubicBezTo>
                    <a:pt x="408" y="34"/>
                    <a:pt x="393" y="13"/>
                    <a:pt x="371" y="5"/>
                  </a:cubicBezTo>
                  <a:cubicBezTo>
                    <a:pt x="365" y="2"/>
                    <a:pt x="358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7"/>
            <p:cNvSpPr/>
            <p:nvPr/>
          </p:nvSpPr>
          <p:spPr>
            <a:xfrm>
              <a:off x="3326664" y="2086185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31" y="0"/>
                  </a:moveTo>
                  <a:cubicBezTo>
                    <a:pt x="100" y="0"/>
                    <a:pt x="69" y="15"/>
                    <a:pt x="44" y="45"/>
                  </a:cubicBezTo>
                  <a:cubicBezTo>
                    <a:pt x="0" y="88"/>
                    <a:pt x="15" y="154"/>
                    <a:pt x="58" y="190"/>
                  </a:cubicBezTo>
                  <a:cubicBezTo>
                    <a:pt x="80" y="206"/>
                    <a:pt x="105" y="213"/>
                    <a:pt x="129" y="213"/>
                  </a:cubicBezTo>
                  <a:cubicBezTo>
                    <a:pt x="160" y="213"/>
                    <a:pt x="190" y="200"/>
                    <a:pt x="211" y="175"/>
                  </a:cubicBezTo>
                  <a:cubicBezTo>
                    <a:pt x="247" y="125"/>
                    <a:pt x="233" y="59"/>
                    <a:pt x="196" y="23"/>
                  </a:cubicBezTo>
                  <a:cubicBezTo>
                    <a:pt x="175" y="8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67"/>
            <p:cNvSpPr/>
            <p:nvPr/>
          </p:nvSpPr>
          <p:spPr>
            <a:xfrm>
              <a:off x="3447566" y="2075228"/>
              <a:ext cx="39387" cy="39003"/>
            </a:xfrm>
            <a:custGeom>
              <a:rect b="b" l="l" r="r" t="t"/>
              <a:pathLst>
                <a:path extrusionOk="0" h="712" w="719">
                  <a:moveTo>
                    <a:pt x="350" y="1"/>
                  </a:moveTo>
                  <a:cubicBezTo>
                    <a:pt x="324" y="1"/>
                    <a:pt x="295" y="19"/>
                    <a:pt x="283" y="41"/>
                  </a:cubicBezTo>
                  <a:cubicBezTo>
                    <a:pt x="262" y="71"/>
                    <a:pt x="247" y="107"/>
                    <a:pt x="247" y="143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18" y="121"/>
                    <a:pt x="203" y="107"/>
                    <a:pt x="182" y="100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6" y="100"/>
                  </a:cubicBezTo>
                  <a:cubicBezTo>
                    <a:pt x="87" y="114"/>
                    <a:pt x="73" y="150"/>
                    <a:pt x="80" y="187"/>
                  </a:cubicBezTo>
                  <a:cubicBezTo>
                    <a:pt x="87" y="223"/>
                    <a:pt x="102" y="259"/>
                    <a:pt x="131" y="288"/>
                  </a:cubicBezTo>
                  <a:cubicBezTo>
                    <a:pt x="124" y="288"/>
                    <a:pt x="109" y="288"/>
                    <a:pt x="102" y="296"/>
                  </a:cubicBezTo>
                  <a:cubicBezTo>
                    <a:pt x="80" y="296"/>
                    <a:pt x="51" y="310"/>
                    <a:pt x="29" y="325"/>
                  </a:cubicBezTo>
                  <a:cubicBezTo>
                    <a:pt x="15" y="339"/>
                    <a:pt x="0" y="368"/>
                    <a:pt x="0" y="390"/>
                  </a:cubicBezTo>
                  <a:cubicBezTo>
                    <a:pt x="7" y="426"/>
                    <a:pt x="36" y="448"/>
                    <a:pt x="73" y="455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5" y="470"/>
                    <a:pt x="138" y="484"/>
                    <a:pt x="131" y="492"/>
                  </a:cubicBezTo>
                  <a:cubicBezTo>
                    <a:pt x="116" y="513"/>
                    <a:pt x="109" y="535"/>
                    <a:pt x="102" y="564"/>
                  </a:cubicBezTo>
                  <a:cubicBezTo>
                    <a:pt x="102" y="586"/>
                    <a:pt x="109" y="615"/>
                    <a:pt x="131" y="630"/>
                  </a:cubicBezTo>
                  <a:cubicBezTo>
                    <a:pt x="141" y="639"/>
                    <a:pt x="155" y="643"/>
                    <a:pt x="170" y="643"/>
                  </a:cubicBezTo>
                  <a:cubicBezTo>
                    <a:pt x="189" y="643"/>
                    <a:pt x="209" y="637"/>
                    <a:pt x="225" y="630"/>
                  </a:cubicBezTo>
                  <a:cubicBezTo>
                    <a:pt x="247" y="615"/>
                    <a:pt x="269" y="600"/>
                    <a:pt x="283" y="579"/>
                  </a:cubicBezTo>
                  <a:cubicBezTo>
                    <a:pt x="291" y="593"/>
                    <a:pt x="291" y="600"/>
                    <a:pt x="291" y="608"/>
                  </a:cubicBezTo>
                  <a:cubicBezTo>
                    <a:pt x="298" y="637"/>
                    <a:pt x="305" y="659"/>
                    <a:pt x="320" y="680"/>
                  </a:cubicBezTo>
                  <a:cubicBezTo>
                    <a:pt x="338" y="698"/>
                    <a:pt x="355" y="711"/>
                    <a:pt x="377" y="711"/>
                  </a:cubicBezTo>
                  <a:cubicBezTo>
                    <a:pt x="382" y="711"/>
                    <a:pt x="387" y="711"/>
                    <a:pt x="392" y="709"/>
                  </a:cubicBezTo>
                  <a:cubicBezTo>
                    <a:pt x="421" y="709"/>
                    <a:pt x="443" y="673"/>
                    <a:pt x="450" y="644"/>
                  </a:cubicBezTo>
                  <a:cubicBezTo>
                    <a:pt x="458" y="615"/>
                    <a:pt x="465" y="593"/>
                    <a:pt x="465" y="564"/>
                  </a:cubicBezTo>
                  <a:cubicBezTo>
                    <a:pt x="472" y="571"/>
                    <a:pt x="479" y="579"/>
                    <a:pt x="487" y="579"/>
                  </a:cubicBezTo>
                  <a:cubicBezTo>
                    <a:pt x="508" y="593"/>
                    <a:pt x="537" y="608"/>
                    <a:pt x="559" y="608"/>
                  </a:cubicBezTo>
                  <a:cubicBezTo>
                    <a:pt x="566" y="610"/>
                    <a:pt x="574" y="610"/>
                    <a:pt x="581" y="610"/>
                  </a:cubicBezTo>
                  <a:cubicBezTo>
                    <a:pt x="602" y="610"/>
                    <a:pt x="621" y="602"/>
                    <a:pt x="632" y="586"/>
                  </a:cubicBezTo>
                  <a:cubicBezTo>
                    <a:pt x="646" y="557"/>
                    <a:pt x="639" y="521"/>
                    <a:pt x="625" y="492"/>
                  </a:cubicBezTo>
                  <a:cubicBezTo>
                    <a:pt x="617" y="470"/>
                    <a:pt x="595" y="448"/>
                    <a:pt x="581" y="426"/>
                  </a:cubicBezTo>
                  <a:lnTo>
                    <a:pt x="595" y="426"/>
                  </a:lnTo>
                  <a:cubicBezTo>
                    <a:pt x="617" y="426"/>
                    <a:pt x="639" y="426"/>
                    <a:pt x="661" y="419"/>
                  </a:cubicBezTo>
                  <a:cubicBezTo>
                    <a:pt x="683" y="412"/>
                    <a:pt x="704" y="390"/>
                    <a:pt x="712" y="375"/>
                  </a:cubicBezTo>
                  <a:cubicBezTo>
                    <a:pt x="719" y="339"/>
                    <a:pt x="704" y="303"/>
                    <a:pt x="675" y="281"/>
                  </a:cubicBezTo>
                  <a:cubicBezTo>
                    <a:pt x="646" y="259"/>
                    <a:pt x="610" y="252"/>
                    <a:pt x="566" y="245"/>
                  </a:cubicBezTo>
                  <a:cubicBezTo>
                    <a:pt x="574" y="245"/>
                    <a:pt x="574" y="245"/>
                    <a:pt x="574" y="237"/>
                  </a:cubicBezTo>
                  <a:cubicBezTo>
                    <a:pt x="588" y="223"/>
                    <a:pt x="603" y="201"/>
                    <a:pt x="617" y="187"/>
                  </a:cubicBezTo>
                  <a:cubicBezTo>
                    <a:pt x="625" y="165"/>
                    <a:pt x="625" y="136"/>
                    <a:pt x="617" y="121"/>
                  </a:cubicBezTo>
                  <a:cubicBezTo>
                    <a:pt x="605" y="91"/>
                    <a:pt x="573" y="76"/>
                    <a:pt x="546" y="76"/>
                  </a:cubicBezTo>
                  <a:cubicBezTo>
                    <a:pt x="540" y="76"/>
                    <a:pt x="535" y="77"/>
                    <a:pt x="530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21"/>
                  </a:cubicBezTo>
                  <a:cubicBezTo>
                    <a:pt x="429" y="92"/>
                    <a:pt x="421" y="71"/>
                    <a:pt x="414" y="49"/>
                  </a:cubicBezTo>
                  <a:cubicBezTo>
                    <a:pt x="407" y="34"/>
                    <a:pt x="392" y="12"/>
                    <a:pt x="370" y="5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67"/>
            <p:cNvSpPr/>
            <p:nvPr/>
          </p:nvSpPr>
          <p:spPr>
            <a:xfrm>
              <a:off x="3460275" y="2088979"/>
              <a:ext cx="13585" cy="11668"/>
            </a:xfrm>
            <a:custGeom>
              <a:rect b="b" l="l" r="r" t="t"/>
              <a:pathLst>
                <a:path extrusionOk="0" h="213" w="248">
                  <a:moveTo>
                    <a:pt x="131" y="0"/>
                  </a:moveTo>
                  <a:cubicBezTo>
                    <a:pt x="100" y="0"/>
                    <a:pt x="69" y="15"/>
                    <a:pt x="44" y="45"/>
                  </a:cubicBezTo>
                  <a:cubicBezTo>
                    <a:pt x="1" y="88"/>
                    <a:pt x="15" y="153"/>
                    <a:pt x="59" y="190"/>
                  </a:cubicBezTo>
                  <a:cubicBezTo>
                    <a:pt x="81" y="205"/>
                    <a:pt x="105" y="213"/>
                    <a:pt x="129" y="213"/>
                  </a:cubicBezTo>
                  <a:cubicBezTo>
                    <a:pt x="160" y="213"/>
                    <a:pt x="190" y="200"/>
                    <a:pt x="211" y="175"/>
                  </a:cubicBezTo>
                  <a:cubicBezTo>
                    <a:pt x="247" y="124"/>
                    <a:pt x="233" y="66"/>
                    <a:pt x="197" y="23"/>
                  </a:cubicBezTo>
                  <a:cubicBezTo>
                    <a:pt x="175" y="8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67"/>
            <p:cNvSpPr/>
            <p:nvPr/>
          </p:nvSpPr>
          <p:spPr>
            <a:xfrm>
              <a:off x="3315543" y="1991852"/>
              <a:ext cx="39770" cy="39222"/>
            </a:xfrm>
            <a:custGeom>
              <a:rect b="b" l="l" r="r" t="t"/>
              <a:pathLst>
                <a:path extrusionOk="0" h="716" w="726">
                  <a:moveTo>
                    <a:pt x="355" y="1"/>
                  </a:moveTo>
                  <a:cubicBezTo>
                    <a:pt x="329" y="1"/>
                    <a:pt x="301" y="15"/>
                    <a:pt x="283" y="39"/>
                  </a:cubicBezTo>
                  <a:cubicBezTo>
                    <a:pt x="261" y="68"/>
                    <a:pt x="254" y="112"/>
                    <a:pt x="247" y="148"/>
                  </a:cubicBezTo>
                  <a:cubicBezTo>
                    <a:pt x="247" y="148"/>
                    <a:pt x="240" y="141"/>
                    <a:pt x="240" y="141"/>
                  </a:cubicBezTo>
                  <a:cubicBezTo>
                    <a:pt x="218" y="126"/>
                    <a:pt x="203" y="112"/>
                    <a:pt x="181" y="104"/>
                  </a:cubicBezTo>
                  <a:cubicBezTo>
                    <a:pt x="169" y="96"/>
                    <a:pt x="156" y="92"/>
                    <a:pt x="143" y="92"/>
                  </a:cubicBezTo>
                  <a:cubicBezTo>
                    <a:pt x="134" y="92"/>
                    <a:pt x="125" y="94"/>
                    <a:pt x="116" y="97"/>
                  </a:cubicBezTo>
                  <a:cubicBezTo>
                    <a:pt x="87" y="112"/>
                    <a:pt x="73" y="155"/>
                    <a:pt x="80" y="191"/>
                  </a:cubicBezTo>
                  <a:cubicBezTo>
                    <a:pt x="87" y="228"/>
                    <a:pt x="109" y="257"/>
                    <a:pt x="131" y="293"/>
                  </a:cubicBezTo>
                  <a:lnTo>
                    <a:pt x="109" y="293"/>
                  </a:lnTo>
                  <a:cubicBezTo>
                    <a:pt x="80" y="300"/>
                    <a:pt x="51" y="308"/>
                    <a:pt x="36" y="322"/>
                  </a:cubicBezTo>
                  <a:cubicBezTo>
                    <a:pt x="15" y="344"/>
                    <a:pt x="0" y="366"/>
                    <a:pt x="7" y="395"/>
                  </a:cubicBezTo>
                  <a:cubicBezTo>
                    <a:pt x="7" y="424"/>
                    <a:pt x="44" y="445"/>
                    <a:pt x="73" y="453"/>
                  </a:cubicBezTo>
                  <a:cubicBezTo>
                    <a:pt x="102" y="460"/>
                    <a:pt x="123" y="467"/>
                    <a:pt x="152" y="467"/>
                  </a:cubicBezTo>
                  <a:cubicBezTo>
                    <a:pt x="145" y="475"/>
                    <a:pt x="138" y="482"/>
                    <a:pt x="131" y="489"/>
                  </a:cubicBezTo>
                  <a:cubicBezTo>
                    <a:pt x="123" y="511"/>
                    <a:pt x="109" y="540"/>
                    <a:pt x="102" y="562"/>
                  </a:cubicBezTo>
                  <a:cubicBezTo>
                    <a:pt x="102" y="591"/>
                    <a:pt x="109" y="620"/>
                    <a:pt x="131" y="634"/>
                  </a:cubicBezTo>
                  <a:cubicBezTo>
                    <a:pt x="141" y="642"/>
                    <a:pt x="153" y="645"/>
                    <a:pt x="165" y="645"/>
                  </a:cubicBezTo>
                  <a:cubicBezTo>
                    <a:pt x="185" y="645"/>
                    <a:pt x="207" y="636"/>
                    <a:pt x="225" y="627"/>
                  </a:cubicBezTo>
                  <a:cubicBezTo>
                    <a:pt x="247" y="620"/>
                    <a:pt x="269" y="598"/>
                    <a:pt x="283" y="583"/>
                  </a:cubicBezTo>
                  <a:cubicBezTo>
                    <a:pt x="290" y="591"/>
                    <a:pt x="290" y="605"/>
                    <a:pt x="290" y="612"/>
                  </a:cubicBezTo>
                  <a:cubicBezTo>
                    <a:pt x="298" y="634"/>
                    <a:pt x="305" y="663"/>
                    <a:pt x="327" y="685"/>
                  </a:cubicBezTo>
                  <a:cubicBezTo>
                    <a:pt x="339" y="703"/>
                    <a:pt x="355" y="716"/>
                    <a:pt x="377" y="716"/>
                  </a:cubicBezTo>
                  <a:cubicBezTo>
                    <a:pt x="382" y="716"/>
                    <a:pt x="387" y="715"/>
                    <a:pt x="392" y="714"/>
                  </a:cubicBezTo>
                  <a:cubicBezTo>
                    <a:pt x="421" y="707"/>
                    <a:pt x="443" y="678"/>
                    <a:pt x="457" y="641"/>
                  </a:cubicBezTo>
                  <a:cubicBezTo>
                    <a:pt x="465" y="620"/>
                    <a:pt x="465" y="591"/>
                    <a:pt x="465" y="569"/>
                  </a:cubicBezTo>
                  <a:cubicBezTo>
                    <a:pt x="472" y="569"/>
                    <a:pt x="479" y="576"/>
                    <a:pt x="494" y="583"/>
                  </a:cubicBezTo>
                  <a:cubicBezTo>
                    <a:pt x="515" y="598"/>
                    <a:pt x="537" y="612"/>
                    <a:pt x="559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53" y="562"/>
                    <a:pt x="646" y="525"/>
                    <a:pt x="624" y="496"/>
                  </a:cubicBezTo>
                  <a:cubicBezTo>
                    <a:pt x="617" y="467"/>
                    <a:pt x="595" y="453"/>
                    <a:pt x="581" y="431"/>
                  </a:cubicBezTo>
                  <a:lnTo>
                    <a:pt x="595" y="431"/>
                  </a:lnTo>
                  <a:cubicBezTo>
                    <a:pt x="617" y="431"/>
                    <a:pt x="646" y="424"/>
                    <a:pt x="661" y="416"/>
                  </a:cubicBezTo>
                  <a:cubicBezTo>
                    <a:pt x="682" y="409"/>
                    <a:pt x="704" y="395"/>
                    <a:pt x="711" y="373"/>
                  </a:cubicBezTo>
                  <a:cubicBezTo>
                    <a:pt x="726" y="344"/>
                    <a:pt x="704" y="308"/>
                    <a:pt x="675" y="286"/>
                  </a:cubicBezTo>
                  <a:cubicBezTo>
                    <a:pt x="646" y="264"/>
                    <a:pt x="610" y="257"/>
                    <a:pt x="574" y="249"/>
                  </a:cubicBezTo>
                  <a:cubicBezTo>
                    <a:pt x="574" y="249"/>
                    <a:pt x="574" y="242"/>
                    <a:pt x="581" y="242"/>
                  </a:cubicBezTo>
                  <a:cubicBezTo>
                    <a:pt x="595" y="220"/>
                    <a:pt x="610" y="206"/>
                    <a:pt x="617" y="184"/>
                  </a:cubicBezTo>
                  <a:cubicBezTo>
                    <a:pt x="624" y="162"/>
                    <a:pt x="632" y="141"/>
                    <a:pt x="617" y="119"/>
                  </a:cubicBezTo>
                  <a:cubicBezTo>
                    <a:pt x="605" y="95"/>
                    <a:pt x="578" y="81"/>
                    <a:pt x="549" y="81"/>
                  </a:cubicBezTo>
                  <a:cubicBezTo>
                    <a:pt x="542" y="81"/>
                    <a:pt x="536" y="81"/>
                    <a:pt x="530" y="83"/>
                  </a:cubicBezTo>
                  <a:cubicBezTo>
                    <a:pt x="494" y="90"/>
                    <a:pt x="457" y="104"/>
                    <a:pt x="428" y="133"/>
                  </a:cubicBezTo>
                  <a:cubicBezTo>
                    <a:pt x="428" y="126"/>
                    <a:pt x="428" y="126"/>
                    <a:pt x="428" y="119"/>
                  </a:cubicBezTo>
                  <a:cubicBezTo>
                    <a:pt x="428" y="97"/>
                    <a:pt x="428" y="75"/>
                    <a:pt x="414" y="53"/>
                  </a:cubicBezTo>
                  <a:cubicBezTo>
                    <a:pt x="407" y="32"/>
                    <a:pt x="392" y="10"/>
                    <a:pt x="370" y="3"/>
                  </a:cubicBezTo>
                  <a:cubicBezTo>
                    <a:pt x="365" y="1"/>
                    <a:pt x="360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67"/>
            <p:cNvSpPr/>
            <p:nvPr/>
          </p:nvSpPr>
          <p:spPr>
            <a:xfrm>
              <a:off x="3328636" y="2005657"/>
              <a:ext cx="13202" cy="11887"/>
            </a:xfrm>
            <a:custGeom>
              <a:rect b="b" l="l" r="r" t="t"/>
              <a:pathLst>
                <a:path extrusionOk="0" h="217" w="241">
                  <a:moveTo>
                    <a:pt x="126" y="0"/>
                  </a:moveTo>
                  <a:cubicBezTo>
                    <a:pt x="95" y="0"/>
                    <a:pt x="62" y="16"/>
                    <a:pt x="37" y="41"/>
                  </a:cubicBezTo>
                  <a:cubicBezTo>
                    <a:pt x="1" y="85"/>
                    <a:pt x="8" y="157"/>
                    <a:pt x="59" y="193"/>
                  </a:cubicBezTo>
                  <a:cubicBezTo>
                    <a:pt x="77" y="209"/>
                    <a:pt x="99" y="216"/>
                    <a:pt x="121" y="216"/>
                  </a:cubicBezTo>
                  <a:cubicBezTo>
                    <a:pt x="152" y="216"/>
                    <a:pt x="183" y="201"/>
                    <a:pt x="204" y="172"/>
                  </a:cubicBezTo>
                  <a:cubicBezTo>
                    <a:pt x="240" y="128"/>
                    <a:pt x="233" y="63"/>
                    <a:pt x="189" y="27"/>
                  </a:cubicBezTo>
                  <a:cubicBezTo>
                    <a:pt x="171" y="8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67"/>
            <p:cNvSpPr/>
            <p:nvPr/>
          </p:nvSpPr>
          <p:spPr>
            <a:xfrm>
              <a:off x="3381555" y="2033650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5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1" y="67"/>
                    <a:pt x="254" y="104"/>
                    <a:pt x="247" y="147"/>
                  </a:cubicBezTo>
                  <a:cubicBezTo>
                    <a:pt x="247" y="140"/>
                    <a:pt x="240" y="140"/>
                    <a:pt x="240" y="140"/>
                  </a:cubicBezTo>
                  <a:cubicBezTo>
                    <a:pt x="218" y="125"/>
                    <a:pt x="203" y="111"/>
                    <a:pt x="182" y="96"/>
                  </a:cubicBezTo>
                  <a:cubicBezTo>
                    <a:pt x="171" y="93"/>
                    <a:pt x="160" y="91"/>
                    <a:pt x="149" y="91"/>
                  </a:cubicBezTo>
                  <a:cubicBezTo>
                    <a:pt x="138" y="91"/>
                    <a:pt x="127" y="93"/>
                    <a:pt x="116" y="96"/>
                  </a:cubicBezTo>
                  <a:cubicBezTo>
                    <a:pt x="87" y="111"/>
                    <a:pt x="73" y="154"/>
                    <a:pt x="80" y="183"/>
                  </a:cubicBezTo>
                  <a:cubicBezTo>
                    <a:pt x="87" y="220"/>
                    <a:pt x="109" y="256"/>
                    <a:pt x="131" y="285"/>
                  </a:cubicBezTo>
                  <a:cubicBezTo>
                    <a:pt x="124" y="292"/>
                    <a:pt x="116" y="292"/>
                    <a:pt x="102" y="292"/>
                  </a:cubicBezTo>
                  <a:cubicBezTo>
                    <a:pt x="80" y="300"/>
                    <a:pt x="51" y="307"/>
                    <a:pt x="36" y="321"/>
                  </a:cubicBezTo>
                  <a:cubicBezTo>
                    <a:pt x="15" y="336"/>
                    <a:pt x="0" y="365"/>
                    <a:pt x="0" y="394"/>
                  </a:cubicBezTo>
                  <a:cubicBezTo>
                    <a:pt x="7" y="423"/>
                    <a:pt x="44" y="445"/>
                    <a:pt x="73" y="452"/>
                  </a:cubicBezTo>
                  <a:cubicBezTo>
                    <a:pt x="94" y="459"/>
                    <a:pt x="124" y="459"/>
                    <a:pt x="153" y="467"/>
                  </a:cubicBezTo>
                  <a:cubicBezTo>
                    <a:pt x="145" y="474"/>
                    <a:pt x="138" y="481"/>
                    <a:pt x="131" y="488"/>
                  </a:cubicBezTo>
                  <a:cubicBezTo>
                    <a:pt x="116" y="510"/>
                    <a:pt x="109" y="532"/>
                    <a:pt x="102" y="561"/>
                  </a:cubicBezTo>
                  <a:cubicBezTo>
                    <a:pt x="102" y="590"/>
                    <a:pt x="109" y="619"/>
                    <a:pt x="131" y="634"/>
                  </a:cubicBezTo>
                  <a:cubicBezTo>
                    <a:pt x="142" y="639"/>
                    <a:pt x="154" y="641"/>
                    <a:pt x="166" y="641"/>
                  </a:cubicBezTo>
                  <a:cubicBezTo>
                    <a:pt x="186" y="641"/>
                    <a:pt x="207" y="635"/>
                    <a:pt x="225" y="626"/>
                  </a:cubicBezTo>
                  <a:cubicBezTo>
                    <a:pt x="247" y="612"/>
                    <a:pt x="269" y="597"/>
                    <a:pt x="283" y="575"/>
                  </a:cubicBezTo>
                  <a:cubicBezTo>
                    <a:pt x="290" y="590"/>
                    <a:pt x="290" y="597"/>
                    <a:pt x="290" y="612"/>
                  </a:cubicBezTo>
                  <a:cubicBezTo>
                    <a:pt x="298" y="634"/>
                    <a:pt x="305" y="663"/>
                    <a:pt x="320" y="684"/>
                  </a:cubicBezTo>
                  <a:cubicBezTo>
                    <a:pt x="341" y="699"/>
                    <a:pt x="363" y="713"/>
                    <a:pt x="392" y="713"/>
                  </a:cubicBezTo>
                  <a:cubicBezTo>
                    <a:pt x="421" y="706"/>
                    <a:pt x="443" y="670"/>
                    <a:pt x="450" y="641"/>
                  </a:cubicBezTo>
                  <a:cubicBezTo>
                    <a:pt x="457" y="619"/>
                    <a:pt x="465" y="590"/>
                    <a:pt x="465" y="561"/>
                  </a:cubicBezTo>
                  <a:cubicBezTo>
                    <a:pt x="472" y="568"/>
                    <a:pt x="479" y="575"/>
                    <a:pt x="486" y="583"/>
                  </a:cubicBezTo>
                  <a:cubicBezTo>
                    <a:pt x="508" y="597"/>
                    <a:pt x="537" y="604"/>
                    <a:pt x="559" y="612"/>
                  </a:cubicBezTo>
                  <a:cubicBezTo>
                    <a:pt x="588" y="612"/>
                    <a:pt x="617" y="604"/>
                    <a:pt x="632" y="583"/>
                  </a:cubicBezTo>
                  <a:cubicBezTo>
                    <a:pt x="653" y="561"/>
                    <a:pt x="639" y="517"/>
                    <a:pt x="624" y="488"/>
                  </a:cubicBezTo>
                  <a:cubicBezTo>
                    <a:pt x="617" y="467"/>
                    <a:pt x="595" y="445"/>
                    <a:pt x="581" y="430"/>
                  </a:cubicBezTo>
                  <a:lnTo>
                    <a:pt x="595" y="430"/>
                  </a:lnTo>
                  <a:cubicBezTo>
                    <a:pt x="617" y="423"/>
                    <a:pt x="639" y="423"/>
                    <a:pt x="661" y="416"/>
                  </a:cubicBezTo>
                  <a:cubicBezTo>
                    <a:pt x="683" y="408"/>
                    <a:pt x="704" y="394"/>
                    <a:pt x="712" y="372"/>
                  </a:cubicBezTo>
                  <a:cubicBezTo>
                    <a:pt x="726" y="336"/>
                    <a:pt x="704" y="300"/>
                    <a:pt x="675" y="285"/>
                  </a:cubicBezTo>
                  <a:cubicBezTo>
                    <a:pt x="646" y="263"/>
                    <a:pt x="610" y="249"/>
                    <a:pt x="566" y="249"/>
                  </a:cubicBezTo>
                  <a:cubicBezTo>
                    <a:pt x="574" y="241"/>
                    <a:pt x="574" y="241"/>
                    <a:pt x="581" y="241"/>
                  </a:cubicBezTo>
                  <a:cubicBezTo>
                    <a:pt x="595" y="220"/>
                    <a:pt x="610" y="205"/>
                    <a:pt x="617" y="183"/>
                  </a:cubicBezTo>
                  <a:cubicBezTo>
                    <a:pt x="624" y="162"/>
                    <a:pt x="624" y="140"/>
                    <a:pt x="617" y="118"/>
                  </a:cubicBezTo>
                  <a:cubicBezTo>
                    <a:pt x="605" y="94"/>
                    <a:pt x="573" y="80"/>
                    <a:pt x="546" y="80"/>
                  </a:cubicBezTo>
                  <a:cubicBezTo>
                    <a:pt x="540" y="80"/>
                    <a:pt x="535" y="81"/>
                    <a:pt x="530" y="82"/>
                  </a:cubicBezTo>
                  <a:cubicBezTo>
                    <a:pt x="494" y="89"/>
                    <a:pt x="457" y="104"/>
                    <a:pt x="428" y="133"/>
                  </a:cubicBezTo>
                  <a:cubicBezTo>
                    <a:pt x="428" y="125"/>
                    <a:pt x="428" y="118"/>
                    <a:pt x="428" y="118"/>
                  </a:cubicBezTo>
                  <a:cubicBezTo>
                    <a:pt x="428" y="96"/>
                    <a:pt x="421" y="75"/>
                    <a:pt x="414" y="53"/>
                  </a:cubicBezTo>
                  <a:cubicBezTo>
                    <a:pt x="407" y="31"/>
                    <a:pt x="392" y="9"/>
                    <a:pt x="370" y="2"/>
                  </a:cubicBezTo>
                  <a:cubicBezTo>
                    <a:pt x="365" y="1"/>
                    <a:pt x="360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67"/>
            <p:cNvSpPr/>
            <p:nvPr/>
          </p:nvSpPr>
          <p:spPr>
            <a:xfrm>
              <a:off x="3394264" y="2047400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33" y="0"/>
                  </a:moveTo>
                  <a:cubicBezTo>
                    <a:pt x="102" y="0"/>
                    <a:pt x="69" y="16"/>
                    <a:pt x="44" y="41"/>
                  </a:cubicBezTo>
                  <a:cubicBezTo>
                    <a:pt x="0" y="85"/>
                    <a:pt x="15" y="150"/>
                    <a:pt x="58" y="194"/>
                  </a:cubicBezTo>
                  <a:cubicBezTo>
                    <a:pt x="78" y="208"/>
                    <a:pt x="100" y="214"/>
                    <a:pt x="122" y="214"/>
                  </a:cubicBezTo>
                  <a:cubicBezTo>
                    <a:pt x="156" y="214"/>
                    <a:pt x="189" y="199"/>
                    <a:pt x="211" y="172"/>
                  </a:cubicBezTo>
                  <a:cubicBezTo>
                    <a:pt x="247" y="128"/>
                    <a:pt x="233" y="63"/>
                    <a:pt x="196" y="27"/>
                  </a:cubicBezTo>
                  <a:cubicBezTo>
                    <a:pt x="178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67"/>
            <p:cNvSpPr/>
            <p:nvPr/>
          </p:nvSpPr>
          <p:spPr>
            <a:xfrm>
              <a:off x="3311928" y="2152798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4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9" y="70"/>
                    <a:pt x="255" y="106"/>
                    <a:pt x="255" y="150"/>
                  </a:cubicBezTo>
                  <a:cubicBezTo>
                    <a:pt x="247" y="143"/>
                    <a:pt x="247" y="143"/>
                    <a:pt x="240" y="135"/>
                  </a:cubicBezTo>
                  <a:cubicBezTo>
                    <a:pt x="226" y="121"/>
                    <a:pt x="211" y="106"/>
                    <a:pt x="189" y="99"/>
                  </a:cubicBezTo>
                  <a:cubicBezTo>
                    <a:pt x="179" y="96"/>
                    <a:pt x="166" y="94"/>
                    <a:pt x="154" y="94"/>
                  </a:cubicBezTo>
                  <a:cubicBezTo>
                    <a:pt x="142" y="94"/>
                    <a:pt x="131" y="96"/>
                    <a:pt x="124" y="99"/>
                  </a:cubicBezTo>
                  <a:cubicBezTo>
                    <a:pt x="88" y="114"/>
                    <a:pt x="81" y="157"/>
                    <a:pt x="88" y="186"/>
                  </a:cubicBezTo>
                  <a:cubicBezTo>
                    <a:pt x="95" y="223"/>
                    <a:pt x="110" y="259"/>
                    <a:pt x="139" y="288"/>
                  </a:cubicBezTo>
                  <a:cubicBezTo>
                    <a:pt x="124" y="288"/>
                    <a:pt x="117" y="295"/>
                    <a:pt x="110" y="295"/>
                  </a:cubicBezTo>
                  <a:cubicBezTo>
                    <a:pt x="88" y="302"/>
                    <a:pt x="59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26"/>
                    <a:pt x="44" y="448"/>
                    <a:pt x="81" y="455"/>
                  </a:cubicBezTo>
                  <a:cubicBezTo>
                    <a:pt x="102" y="462"/>
                    <a:pt x="131" y="462"/>
                    <a:pt x="153" y="462"/>
                  </a:cubicBezTo>
                  <a:cubicBezTo>
                    <a:pt x="153" y="477"/>
                    <a:pt x="146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2" y="593"/>
                    <a:pt x="117" y="615"/>
                    <a:pt x="139" y="636"/>
                  </a:cubicBezTo>
                  <a:cubicBezTo>
                    <a:pt x="147" y="642"/>
                    <a:pt x="157" y="644"/>
                    <a:pt x="169" y="644"/>
                  </a:cubicBezTo>
                  <a:cubicBezTo>
                    <a:pt x="187" y="644"/>
                    <a:pt x="208" y="638"/>
                    <a:pt x="226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8" y="600"/>
                    <a:pt x="298" y="615"/>
                  </a:cubicBezTo>
                  <a:cubicBezTo>
                    <a:pt x="306" y="636"/>
                    <a:pt x="313" y="665"/>
                    <a:pt x="327" y="680"/>
                  </a:cubicBezTo>
                  <a:cubicBezTo>
                    <a:pt x="342" y="702"/>
                    <a:pt x="371" y="716"/>
                    <a:pt x="393" y="716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80" y="571"/>
                    <a:pt x="487" y="578"/>
                    <a:pt x="494" y="586"/>
                  </a:cubicBezTo>
                  <a:cubicBezTo>
                    <a:pt x="516" y="593"/>
                    <a:pt x="538" y="607"/>
                    <a:pt x="567" y="615"/>
                  </a:cubicBezTo>
                  <a:cubicBezTo>
                    <a:pt x="596" y="615"/>
                    <a:pt x="618" y="607"/>
                    <a:pt x="640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8" y="469"/>
                    <a:pt x="603" y="448"/>
                    <a:pt x="581" y="433"/>
                  </a:cubicBezTo>
                  <a:lnTo>
                    <a:pt x="603" y="433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0" y="411"/>
                    <a:pt x="712" y="397"/>
                    <a:pt x="719" y="375"/>
                  </a:cubicBezTo>
                  <a:cubicBezTo>
                    <a:pt x="727" y="339"/>
                    <a:pt x="712" y="302"/>
                    <a:pt x="683" y="281"/>
                  </a:cubicBezTo>
                  <a:cubicBezTo>
                    <a:pt x="654" y="266"/>
                    <a:pt x="610" y="252"/>
                    <a:pt x="574" y="252"/>
                  </a:cubicBezTo>
                  <a:cubicBezTo>
                    <a:pt x="574" y="244"/>
                    <a:pt x="581" y="244"/>
                    <a:pt x="581" y="237"/>
                  </a:cubicBezTo>
                  <a:cubicBezTo>
                    <a:pt x="596" y="223"/>
                    <a:pt x="610" y="208"/>
                    <a:pt x="618" y="186"/>
                  </a:cubicBezTo>
                  <a:cubicBezTo>
                    <a:pt x="632" y="165"/>
                    <a:pt x="632" y="143"/>
                    <a:pt x="625" y="121"/>
                  </a:cubicBezTo>
                  <a:cubicBezTo>
                    <a:pt x="614" y="93"/>
                    <a:pt x="585" y="82"/>
                    <a:pt x="556" y="82"/>
                  </a:cubicBezTo>
                  <a:cubicBezTo>
                    <a:pt x="547" y="82"/>
                    <a:pt x="539" y="83"/>
                    <a:pt x="531" y="85"/>
                  </a:cubicBezTo>
                  <a:cubicBezTo>
                    <a:pt x="494" y="85"/>
                    <a:pt x="465" y="106"/>
                    <a:pt x="436" y="128"/>
                  </a:cubicBezTo>
                  <a:cubicBezTo>
                    <a:pt x="436" y="128"/>
                    <a:pt x="436" y="121"/>
                    <a:pt x="436" y="121"/>
                  </a:cubicBezTo>
                  <a:cubicBezTo>
                    <a:pt x="429" y="99"/>
                    <a:pt x="429" y="77"/>
                    <a:pt x="422" y="56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7"/>
            <p:cNvSpPr/>
            <p:nvPr/>
          </p:nvSpPr>
          <p:spPr>
            <a:xfrm>
              <a:off x="3325075" y="2166713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27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0" y="85"/>
                    <a:pt x="15" y="150"/>
                    <a:pt x="58" y="194"/>
                  </a:cubicBezTo>
                  <a:cubicBezTo>
                    <a:pt x="75" y="208"/>
                    <a:pt x="96" y="214"/>
                    <a:pt x="117" y="214"/>
                  </a:cubicBezTo>
                  <a:cubicBezTo>
                    <a:pt x="149" y="214"/>
                    <a:pt x="184" y="198"/>
                    <a:pt x="211" y="172"/>
                  </a:cubicBezTo>
                  <a:cubicBezTo>
                    <a:pt x="247" y="128"/>
                    <a:pt x="233" y="63"/>
                    <a:pt x="189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7"/>
            <p:cNvSpPr/>
            <p:nvPr/>
          </p:nvSpPr>
          <p:spPr>
            <a:xfrm>
              <a:off x="3445539" y="2155702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60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70" y="68"/>
                    <a:pt x="255" y="104"/>
                    <a:pt x="255" y="148"/>
                  </a:cubicBezTo>
                  <a:cubicBezTo>
                    <a:pt x="248" y="141"/>
                    <a:pt x="248" y="141"/>
                    <a:pt x="240" y="141"/>
                  </a:cubicBezTo>
                  <a:cubicBezTo>
                    <a:pt x="226" y="126"/>
                    <a:pt x="211" y="112"/>
                    <a:pt x="190" y="97"/>
                  </a:cubicBezTo>
                  <a:cubicBezTo>
                    <a:pt x="179" y="93"/>
                    <a:pt x="166" y="92"/>
                    <a:pt x="154" y="92"/>
                  </a:cubicBezTo>
                  <a:cubicBezTo>
                    <a:pt x="142" y="92"/>
                    <a:pt x="132" y="93"/>
                    <a:pt x="124" y="97"/>
                  </a:cubicBezTo>
                  <a:cubicBezTo>
                    <a:pt x="88" y="112"/>
                    <a:pt x="81" y="155"/>
                    <a:pt x="88" y="184"/>
                  </a:cubicBezTo>
                  <a:cubicBezTo>
                    <a:pt x="95" y="220"/>
                    <a:pt x="110" y="257"/>
                    <a:pt x="139" y="286"/>
                  </a:cubicBezTo>
                  <a:cubicBezTo>
                    <a:pt x="124" y="293"/>
                    <a:pt x="117" y="293"/>
                    <a:pt x="110" y="293"/>
                  </a:cubicBezTo>
                  <a:cubicBezTo>
                    <a:pt x="88" y="300"/>
                    <a:pt x="59" y="308"/>
                    <a:pt x="37" y="322"/>
                  </a:cubicBezTo>
                  <a:cubicBezTo>
                    <a:pt x="15" y="337"/>
                    <a:pt x="1" y="366"/>
                    <a:pt x="8" y="395"/>
                  </a:cubicBezTo>
                  <a:cubicBezTo>
                    <a:pt x="15" y="424"/>
                    <a:pt x="44" y="445"/>
                    <a:pt x="81" y="453"/>
                  </a:cubicBezTo>
                  <a:cubicBezTo>
                    <a:pt x="103" y="460"/>
                    <a:pt x="132" y="460"/>
                    <a:pt x="153" y="467"/>
                  </a:cubicBezTo>
                  <a:cubicBezTo>
                    <a:pt x="153" y="475"/>
                    <a:pt x="146" y="482"/>
                    <a:pt x="139" y="489"/>
                  </a:cubicBezTo>
                  <a:cubicBezTo>
                    <a:pt x="124" y="511"/>
                    <a:pt x="110" y="540"/>
                    <a:pt x="110" y="562"/>
                  </a:cubicBezTo>
                  <a:cubicBezTo>
                    <a:pt x="103" y="591"/>
                    <a:pt x="117" y="612"/>
                    <a:pt x="139" y="634"/>
                  </a:cubicBezTo>
                  <a:cubicBezTo>
                    <a:pt x="147" y="640"/>
                    <a:pt x="158" y="642"/>
                    <a:pt x="169" y="642"/>
                  </a:cubicBezTo>
                  <a:cubicBezTo>
                    <a:pt x="187" y="642"/>
                    <a:pt x="208" y="636"/>
                    <a:pt x="226" y="627"/>
                  </a:cubicBezTo>
                  <a:cubicBezTo>
                    <a:pt x="248" y="612"/>
                    <a:pt x="270" y="598"/>
                    <a:pt x="291" y="576"/>
                  </a:cubicBezTo>
                  <a:cubicBezTo>
                    <a:pt x="291" y="591"/>
                    <a:pt x="299" y="598"/>
                    <a:pt x="299" y="612"/>
                  </a:cubicBezTo>
                  <a:cubicBezTo>
                    <a:pt x="306" y="634"/>
                    <a:pt x="313" y="663"/>
                    <a:pt x="328" y="685"/>
                  </a:cubicBezTo>
                  <a:cubicBezTo>
                    <a:pt x="342" y="700"/>
                    <a:pt x="371" y="714"/>
                    <a:pt x="393" y="714"/>
                  </a:cubicBezTo>
                  <a:cubicBezTo>
                    <a:pt x="429" y="707"/>
                    <a:pt x="451" y="671"/>
                    <a:pt x="458" y="641"/>
                  </a:cubicBezTo>
                  <a:cubicBezTo>
                    <a:pt x="466" y="620"/>
                    <a:pt x="466" y="591"/>
                    <a:pt x="466" y="562"/>
                  </a:cubicBezTo>
                  <a:cubicBezTo>
                    <a:pt x="480" y="569"/>
                    <a:pt x="487" y="576"/>
                    <a:pt x="495" y="583"/>
                  </a:cubicBezTo>
                  <a:cubicBezTo>
                    <a:pt x="516" y="591"/>
                    <a:pt x="538" y="605"/>
                    <a:pt x="567" y="612"/>
                  </a:cubicBezTo>
                  <a:cubicBezTo>
                    <a:pt x="596" y="612"/>
                    <a:pt x="618" y="605"/>
                    <a:pt x="640" y="583"/>
                  </a:cubicBezTo>
                  <a:cubicBezTo>
                    <a:pt x="654" y="562"/>
                    <a:pt x="647" y="518"/>
                    <a:pt x="632" y="489"/>
                  </a:cubicBezTo>
                  <a:cubicBezTo>
                    <a:pt x="618" y="467"/>
                    <a:pt x="603" y="445"/>
                    <a:pt x="582" y="431"/>
                  </a:cubicBezTo>
                  <a:lnTo>
                    <a:pt x="603" y="431"/>
                  </a:lnTo>
                  <a:cubicBezTo>
                    <a:pt x="625" y="424"/>
                    <a:pt x="647" y="424"/>
                    <a:pt x="669" y="416"/>
                  </a:cubicBezTo>
                  <a:cubicBezTo>
                    <a:pt x="691" y="409"/>
                    <a:pt x="712" y="395"/>
                    <a:pt x="720" y="373"/>
                  </a:cubicBezTo>
                  <a:cubicBezTo>
                    <a:pt x="727" y="337"/>
                    <a:pt x="712" y="300"/>
                    <a:pt x="683" y="286"/>
                  </a:cubicBezTo>
                  <a:cubicBezTo>
                    <a:pt x="654" y="264"/>
                    <a:pt x="611" y="249"/>
                    <a:pt x="574" y="249"/>
                  </a:cubicBezTo>
                  <a:cubicBezTo>
                    <a:pt x="574" y="242"/>
                    <a:pt x="582" y="242"/>
                    <a:pt x="582" y="242"/>
                  </a:cubicBezTo>
                  <a:cubicBezTo>
                    <a:pt x="596" y="220"/>
                    <a:pt x="611" y="206"/>
                    <a:pt x="618" y="184"/>
                  </a:cubicBezTo>
                  <a:cubicBezTo>
                    <a:pt x="632" y="162"/>
                    <a:pt x="632" y="141"/>
                    <a:pt x="625" y="119"/>
                  </a:cubicBezTo>
                  <a:cubicBezTo>
                    <a:pt x="613" y="95"/>
                    <a:pt x="581" y="81"/>
                    <a:pt x="550" y="81"/>
                  </a:cubicBezTo>
                  <a:cubicBezTo>
                    <a:pt x="544" y="81"/>
                    <a:pt x="537" y="81"/>
                    <a:pt x="531" y="82"/>
                  </a:cubicBezTo>
                  <a:cubicBezTo>
                    <a:pt x="495" y="90"/>
                    <a:pt x="466" y="104"/>
                    <a:pt x="436" y="133"/>
                  </a:cubicBezTo>
                  <a:cubicBezTo>
                    <a:pt x="436" y="126"/>
                    <a:pt x="436" y="119"/>
                    <a:pt x="436" y="119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15" y="32"/>
                    <a:pt x="400" y="10"/>
                    <a:pt x="378" y="3"/>
                  </a:cubicBezTo>
                  <a:cubicBezTo>
                    <a:pt x="372" y="1"/>
                    <a:pt x="366" y="1"/>
                    <a:pt x="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7"/>
            <p:cNvSpPr/>
            <p:nvPr/>
          </p:nvSpPr>
          <p:spPr>
            <a:xfrm>
              <a:off x="3458687" y="2169397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1" y="1"/>
                  </a:moveTo>
                  <a:cubicBezTo>
                    <a:pt x="99" y="1"/>
                    <a:pt x="66" y="16"/>
                    <a:pt x="44" y="43"/>
                  </a:cubicBezTo>
                  <a:cubicBezTo>
                    <a:pt x="0" y="87"/>
                    <a:pt x="15" y="152"/>
                    <a:pt x="59" y="195"/>
                  </a:cubicBezTo>
                  <a:cubicBezTo>
                    <a:pt x="76" y="210"/>
                    <a:pt x="96" y="216"/>
                    <a:pt x="117" y="216"/>
                  </a:cubicBezTo>
                  <a:cubicBezTo>
                    <a:pt x="150" y="216"/>
                    <a:pt x="184" y="200"/>
                    <a:pt x="211" y="174"/>
                  </a:cubicBezTo>
                  <a:cubicBezTo>
                    <a:pt x="247" y="130"/>
                    <a:pt x="233" y="65"/>
                    <a:pt x="189" y="21"/>
                  </a:cubicBezTo>
                  <a:cubicBezTo>
                    <a:pt x="172" y="7"/>
                    <a:pt x="152" y="1"/>
                    <a:pt x="131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67"/>
            <p:cNvSpPr/>
            <p:nvPr/>
          </p:nvSpPr>
          <p:spPr>
            <a:xfrm>
              <a:off x="3313900" y="2072435"/>
              <a:ext cx="39442" cy="39003"/>
            </a:xfrm>
            <a:custGeom>
              <a:rect b="b" l="l" r="r" t="t"/>
              <a:pathLst>
                <a:path extrusionOk="0" h="712" w="720">
                  <a:moveTo>
                    <a:pt x="350" y="1"/>
                  </a:moveTo>
                  <a:cubicBezTo>
                    <a:pt x="324" y="1"/>
                    <a:pt x="295" y="19"/>
                    <a:pt x="284" y="42"/>
                  </a:cubicBezTo>
                  <a:cubicBezTo>
                    <a:pt x="262" y="71"/>
                    <a:pt x="248" y="107"/>
                    <a:pt x="248" y="143"/>
                  </a:cubicBezTo>
                  <a:cubicBezTo>
                    <a:pt x="248" y="143"/>
                    <a:pt x="241" y="143"/>
                    <a:pt x="241" y="136"/>
                  </a:cubicBezTo>
                  <a:cubicBezTo>
                    <a:pt x="219" y="122"/>
                    <a:pt x="204" y="107"/>
                    <a:pt x="182" y="100"/>
                  </a:cubicBezTo>
                  <a:cubicBezTo>
                    <a:pt x="170" y="96"/>
                    <a:pt x="157" y="91"/>
                    <a:pt x="145" y="91"/>
                  </a:cubicBezTo>
                  <a:cubicBezTo>
                    <a:pt x="136" y="91"/>
                    <a:pt x="126" y="94"/>
                    <a:pt x="117" y="100"/>
                  </a:cubicBezTo>
                  <a:cubicBezTo>
                    <a:pt x="88" y="114"/>
                    <a:pt x="74" y="151"/>
                    <a:pt x="81" y="187"/>
                  </a:cubicBezTo>
                  <a:cubicBezTo>
                    <a:pt x="88" y="223"/>
                    <a:pt x="103" y="259"/>
                    <a:pt x="132" y="288"/>
                  </a:cubicBezTo>
                  <a:cubicBezTo>
                    <a:pt x="124" y="288"/>
                    <a:pt x="110" y="288"/>
                    <a:pt x="103" y="296"/>
                  </a:cubicBezTo>
                  <a:cubicBezTo>
                    <a:pt x="81" y="296"/>
                    <a:pt x="52" y="310"/>
                    <a:pt x="30" y="325"/>
                  </a:cubicBezTo>
                  <a:cubicBezTo>
                    <a:pt x="15" y="339"/>
                    <a:pt x="1" y="368"/>
                    <a:pt x="1" y="390"/>
                  </a:cubicBezTo>
                  <a:cubicBezTo>
                    <a:pt x="8" y="426"/>
                    <a:pt x="37" y="448"/>
                    <a:pt x="74" y="455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0"/>
                    <a:pt x="139" y="484"/>
                    <a:pt x="132" y="492"/>
                  </a:cubicBezTo>
                  <a:cubicBezTo>
                    <a:pt x="117" y="514"/>
                    <a:pt x="110" y="535"/>
                    <a:pt x="103" y="564"/>
                  </a:cubicBezTo>
                  <a:cubicBezTo>
                    <a:pt x="103" y="586"/>
                    <a:pt x="110" y="615"/>
                    <a:pt x="132" y="630"/>
                  </a:cubicBezTo>
                  <a:cubicBezTo>
                    <a:pt x="141" y="640"/>
                    <a:pt x="156" y="643"/>
                    <a:pt x="171" y="643"/>
                  </a:cubicBezTo>
                  <a:cubicBezTo>
                    <a:pt x="190" y="643"/>
                    <a:pt x="210" y="638"/>
                    <a:pt x="226" y="630"/>
                  </a:cubicBezTo>
                  <a:cubicBezTo>
                    <a:pt x="248" y="615"/>
                    <a:pt x="270" y="601"/>
                    <a:pt x="284" y="579"/>
                  </a:cubicBezTo>
                  <a:cubicBezTo>
                    <a:pt x="291" y="593"/>
                    <a:pt x="291" y="601"/>
                    <a:pt x="291" y="608"/>
                  </a:cubicBezTo>
                  <a:cubicBezTo>
                    <a:pt x="299" y="637"/>
                    <a:pt x="306" y="659"/>
                    <a:pt x="320" y="681"/>
                  </a:cubicBezTo>
                  <a:cubicBezTo>
                    <a:pt x="338" y="698"/>
                    <a:pt x="356" y="711"/>
                    <a:pt x="378" y="711"/>
                  </a:cubicBezTo>
                  <a:cubicBezTo>
                    <a:pt x="383" y="711"/>
                    <a:pt x="388" y="711"/>
                    <a:pt x="393" y="710"/>
                  </a:cubicBezTo>
                  <a:cubicBezTo>
                    <a:pt x="422" y="702"/>
                    <a:pt x="444" y="673"/>
                    <a:pt x="451" y="644"/>
                  </a:cubicBezTo>
                  <a:cubicBezTo>
                    <a:pt x="458" y="615"/>
                    <a:pt x="466" y="593"/>
                    <a:pt x="466" y="564"/>
                  </a:cubicBezTo>
                  <a:cubicBezTo>
                    <a:pt x="473" y="572"/>
                    <a:pt x="480" y="579"/>
                    <a:pt x="487" y="579"/>
                  </a:cubicBezTo>
                  <a:cubicBezTo>
                    <a:pt x="509" y="593"/>
                    <a:pt x="538" y="608"/>
                    <a:pt x="560" y="608"/>
                  </a:cubicBezTo>
                  <a:cubicBezTo>
                    <a:pt x="567" y="610"/>
                    <a:pt x="574" y="611"/>
                    <a:pt x="582" y="611"/>
                  </a:cubicBezTo>
                  <a:cubicBezTo>
                    <a:pt x="603" y="611"/>
                    <a:pt x="622" y="602"/>
                    <a:pt x="633" y="586"/>
                  </a:cubicBezTo>
                  <a:cubicBezTo>
                    <a:pt x="647" y="557"/>
                    <a:pt x="640" y="521"/>
                    <a:pt x="625" y="492"/>
                  </a:cubicBezTo>
                  <a:cubicBezTo>
                    <a:pt x="618" y="470"/>
                    <a:pt x="596" y="448"/>
                    <a:pt x="582" y="426"/>
                  </a:cubicBezTo>
                  <a:lnTo>
                    <a:pt x="596" y="426"/>
                  </a:lnTo>
                  <a:cubicBezTo>
                    <a:pt x="618" y="426"/>
                    <a:pt x="640" y="426"/>
                    <a:pt x="662" y="419"/>
                  </a:cubicBezTo>
                  <a:cubicBezTo>
                    <a:pt x="683" y="412"/>
                    <a:pt x="705" y="390"/>
                    <a:pt x="712" y="376"/>
                  </a:cubicBezTo>
                  <a:cubicBezTo>
                    <a:pt x="720" y="339"/>
                    <a:pt x="705" y="303"/>
                    <a:pt x="676" y="281"/>
                  </a:cubicBezTo>
                  <a:cubicBezTo>
                    <a:pt x="647" y="259"/>
                    <a:pt x="611" y="252"/>
                    <a:pt x="567" y="245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9" y="223"/>
                    <a:pt x="604" y="201"/>
                    <a:pt x="618" y="187"/>
                  </a:cubicBezTo>
                  <a:cubicBezTo>
                    <a:pt x="625" y="165"/>
                    <a:pt x="625" y="136"/>
                    <a:pt x="618" y="122"/>
                  </a:cubicBezTo>
                  <a:cubicBezTo>
                    <a:pt x="606" y="91"/>
                    <a:pt x="574" y="76"/>
                    <a:pt x="546" y="76"/>
                  </a:cubicBezTo>
                  <a:cubicBezTo>
                    <a:pt x="541" y="76"/>
                    <a:pt x="536" y="77"/>
                    <a:pt x="531" y="78"/>
                  </a:cubicBezTo>
                  <a:cubicBezTo>
                    <a:pt x="495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92"/>
                    <a:pt x="422" y="71"/>
                    <a:pt x="415" y="49"/>
                  </a:cubicBezTo>
                  <a:cubicBezTo>
                    <a:pt x="408" y="34"/>
                    <a:pt x="393" y="13"/>
                    <a:pt x="371" y="5"/>
                  </a:cubicBezTo>
                  <a:cubicBezTo>
                    <a:pt x="365" y="2"/>
                    <a:pt x="358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67"/>
            <p:cNvSpPr/>
            <p:nvPr/>
          </p:nvSpPr>
          <p:spPr>
            <a:xfrm>
              <a:off x="3326664" y="2086185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31" y="0"/>
                  </a:moveTo>
                  <a:cubicBezTo>
                    <a:pt x="100" y="0"/>
                    <a:pt x="69" y="15"/>
                    <a:pt x="44" y="45"/>
                  </a:cubicBezTo>
                  <a:cubicBezTo>
                    <a:pt x="0" y="88"/>
                    <a:pt x="15" y="154"/>
                    <a:pt x="58" y="190"/>
                  </a:cubicBezTo>
                  <a:cubicBezTo>
                    <a:pt x="80" y="206"/>
                    <a:pt x="105" y="213"/>
                    <a:pt x="129" y="213"/>
                  </a:cubicBezTo>
                  <a:cubicBezTo>
                    <a:pt x="160" y="213"/>
                    <a:pt x="190" y="200"/>
                    <a:pt x="211" y="175"/>
                  </a:cubicBezTo>
                  <a:cubicBezTo>
                    <a:pt x="247" y="125"/>
                    <a:pt x="233" y="59"/>
                    <a:pt x="196" y="23"/>
                  </a:cubicBezTo>
                  <a:cubicBezTo>
                    <a:pt x="175" y="8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7"/>
            <p:cNvSpPr/>
            <p:nvPr/>
          </p:nvSpPr>
          <p:spPr>
            <a:xfrm>
              <a:off x="3379966" y="2113959"/>
              <a:ext cx="39387" cy="39222"/>
            </a:xfrm>
            <a:custGeom>
              <a:rect b="b" l="l" r="r" t="t"/>
              <a:pathLst>
                <a:path extrusionOk="0" h="716" w="719">
                  <a:moveTo>
                    <a:pt x="352" y="1"/>
                  </a:moveTo>
                  <a:cubicBezTo>
                    <a:pt x="322" y="1"/>
                    <a:pt x="295" y="15"/>
                    <a:pt x="283" y="39"/>
                  </a:cubicBezTo>
                  <a:cubicBezTo>
                    <a:pt x="261" y="68"/>
                    <a:pt x="247" y="111"/>
                    <a:pt x="247" y="148"/>
                  </a:cubicBezTo>
                  <a:cubicBezTo>
                    <a:pt x="240" y="148"/>
                    <a:pt x="240" y="140"/>
                    <a:pt x="240" y="140"/>
                  </a:cubicBezTo>
                  <a:cubicBezTo>
                    <a:pt x="218" y="126"/>
                    <a:pt x="203" y="111"/>
                    <a:pt x="182" y="104"/>
                  </a:cubicBezTo>
                  <a:cubicBezTo>
                    <a:pt x="169" y="95"/>
                    <a:pt x="156" y="92"/>
                    <a:pt x="143" y="92"/>
                  </a:cubicBezTo>
                  <a:cubicBezTo>
                    <a:pt x="134" y="92"/>
                    <a:pt x="125" y="94"/>
                    <a:pt x="116" y="97"/>
                  </a:cubicBezTo>
                  <a:cubicBezTo>
                    <a:pt x="87" y="111"/>
                    <a:pt x="73" y="155"/>
                    <a:pt x="80" y="191"/>
                  </a:cubicBezTo>
                  <a:cubicBezTo>
                    <a:pt x="87" y="227"/>
                    <a:pt x="102" y="256"/>
                    <a:pt x="131" y="293"/>
                  </a:cubicBezTo>
                  <a:lnTo>
                    <a:pt x="102" y="293"/>
                  </a:lnTo>
                  <a:cubicBezTo>
                    <a:pt x="80" y="300"/>
                    <a:pt x="51" y="307"/>
                    <a:pt x="29" y="322"/>
                  </a:cubicBezTo>
                  <a:cubicBezTo>
                    <a:pt x="15" y="344"/>
                    <a:pt x="0" y="365"/>
                    <a:pt x="0" y="394"/>
                  </a:cubicBezTo>
                  <a:cubicBezTo>
                    <a:pt x="7" y="423"/>
                    <a:pt x="36" y="445"/>
                    <a:pt x="73" y="452"/>
                  </a:cubicBezTo>
                  <a:cubicBezTo>
                    <a:pt x="94" y="460"/>
                    <a:pt x="123" y="467"/>
                    <a:pt x="153" y="467"/>
                  </a:cubicBezTo>
                  <a:cubicBezTo>
                    <a:pt x="145" y="474"/>
                    <a:pt x="138" y="481"/>
                    <a:pt x="131" y="489"/>
                  </a:cubicBezTo>
                  <a:cubicBezTo>
                    <a:pt x="116" y="511"/>
                    <a:pt x="102" y="540"/>
                    <a:pt x="102" y="561"/>
                  </a:cubicBezTo>
                  <a:cubicBezTo>
                    <a:pt x="102" y="590"/>
                    <a:pt x="109" y="619"/>
                    <a:pt x="131" y="634"/>
                  </a:cubicBezTo>
                  <a:cubicBezTo>
                    <a:pt x="139" y="642"/>
                    <a:pt x="149" y="645"/>
                    <a:pt x="160" y="645"/>
                  </a:cubicBezTo>
                  <a:cubicBezTo>
                    <a:pt x="178" y="645"/>
                    <a:pt x="199" y="636"/>
                    <a:pt x="218" y="627"/>
                  </a:cubicBezTo>
                  <a:cubicBezTo>
                    <a:pt x="247" y="619"/>
                    <a:pt x="261" y="598"/>
                    <a:pt x="283" y="583"/>
                  </a:cubicBezTo>
                  <a:cubicBezTo>
                    <a:pt x="283" y="590"/>
                    <a:pt x="290" y="605"/>
                    <a:pt x="290" y="612"/>
                  </a:cubicBezTo>
                  <a:cubicBezTo>
                    <a:pt x="298" y="634"/>
                    <a:pt x="305" y="663"/>
                    <a:pt x="319" y="685"/>
                  </a:cubicBezTo>
                  <a:cubicBezTo>
                    <a:pt x="331" y="703"/>
                    <a:pt x="353" y="716"/>
                    <a:pt x="377" y="716"/>
                  </a:cubicBezTo>
                  <a:cubicBezTo>
                    <a:pt x="382" y="716"/>
                    <a:pt x="387" y="715"/>
                    <a:pt x="392" y="714"/>
                  </a:cubicBezTo>
                  <a:cubicBezTo>
                    <a:pt x="421" y="707"/>
                    <a:pt x="443" y="678"/>
                    <a:pt x="450" y="641"/>
                  </a:cubicBezTo>
                  <a:cubicBezTo>
                    <a:pt x="457" y="619"/>
                    <a:pt x="457" y="590"/>
                    <a:pt x="465" y="569"/>
                  </a:cubicBezTo>
                  <a:cubicBezTo>
                    <a:pt x="472" y="569"/>
                    <a:pt x="479" y="576"/>
                    <a:pt x="486" y="583"/>
                  </a:cubicBezTo>
                  <a:cubicBezTo>
                    <a:pt x="508" y="598"/>
                    <a:pt x="530" y="612"/>
                    <a:pt x="559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46" y="561"/>
                    <a:pt x="639" y="525"/>
                    <a:pt x="624" y="496"/>
                  </a:cubicBezTo>
                  <a:cubicBezTo>
                    <a:pt x="610" y="467"/>
                    <a:pt x="595" y="452"/>
                    <a:pt x="581" y="431"/>
                  </a:cubicBezTo>
                  <a:lnTo>
                    <a:pt x="595" y="431"/>
                  </a:lnTo>
                  <a:cubicBezTo>
                    <a:pt x="617" y="431"/>
                    <a:pt x="639" y="423"/>
                    <a:pt x="661" y="416"/>
                  </a:cubicBezTo>
                  <a:cubicBezTo>
                    <a:pt x="682" y="409"/>
                    <a:pt x="704" y="394"/>
                    <a:pt x="712" y="373"/>
                  </a:cubicBezTo>
                  <a:cubicBezTo>
                    <a:pt x="719" y="344"/>
                    <a:pt x="704" y="307"/>
                    <a:pt x="675" y="285"/>
                  </a:cubicBezTo>
                  <a:cubicBezTo>
                    <a:pt x="646" y="264"/>
                    <a:pt x="610" y="256"/>
                    <a:pt x="566" y="249"/>
                  </a:cubicBezTo>
                  <a:cubicBezTo>
                    <a:pt x="574" y="249"/>
                    <a:pt x="574" y="242"/>
                    <a:pt x="574" y="242"/>
                  </a:cubicBezTo>
                  <a:cubicBezTo>
                    <a:pt x="588" y="220"/>
                    <a:pt x="603" y="206"/>
                    <a:pt x="617" y="184"/>
                  </a:cubicBezTo>
                  <a:cubicBezTo>
                    <a:pt x="624" y="162"/>
                    <a:pt x="624" y="140"/>
                    <a:pt x="617" y="119"/>
                  </a:cubicBezTo>
                  <a:cubicBezTo>
                    <a:pt x="605" y="94"/>
                    <a:pt x="573" y="80"/>
                    <a:pt x="542" y="80"/>
                  </a:cubicBezTo>
                  <a:cubicBezTo>
                    <a:pt x="535" y="80"/>
                    <a:pt x="529" y="81"/>
                    <a:pt x="523" y="82"/>
                  </a:cubicBezTo>
                  <a:cubicBezTo>
                    <a:pt x="494" y="89"/>
                    <a:pt x="457" y="104"/>
                    <a:pt x="428" y="133"/>
                  </a:cubicBezTo>
                  <a:cubicBezTo>
                    <a:pt x="428" y="126"/>
                    <a:pt x="428" y="126"/>
                    <a:pt x="428" y="119"/>
                  </a:cubicBezTo>
                  <a:cubicBezTo>
                    <a:pt x="421" y="97"/>
                    <a:pt x="421" y="75"/>
                    <a:pt x="414" y="53"/>
                  </a:cubicBezTo>
                  <a:cubicBezTo>
                    <a:pt x="407" y="31"/>
                    <a:pt x="392" y="10"/>
                    <a:pt x="370" y="2"/>
                  </a:cubicBezTo>
                  <a:cubicBezTo>
                    <a:pt x="364" y="1"/>
                    <a:pt x="358" y="1"/>
                    <a:pt x="3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67"/>
            <p:cNvSpPr/>
            <p:nvPr/>
          </p:nvSpPr>
          <p:spPr>
            <a:xfrm>
              <a:off x="3392675" y="2127709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1"/>
                  </a:moveTo>
                  <a:cubicBezTo>
                    <a:pt x="96" y="1"/>
                    <a:pt x="65" y="16"/>
                    <a:pt x="44" y="42"/>
                  </a:cubicBezTo>
                  <a:cubicBezTo>
                    <a:pt x="0" y="85"/>
                    <a:pt x="15" y="158"/>
                    <a:pt x="58" y="194"/>
                  </a:cubicBezTo>
                  <a:cubicBezTo>
                    <a:pt x="80" y="209"/>
                    <a:pt x="103" y="217"/>
                    <a:pt x="126" y="217"/>
                  </a:cubicBezTo>
                  <a:cubicBezTo>
                    <a:pt x="159" y="217"/>
                    <a:pt x="190" y="202"/>
                    <a:pt x="211" y="172"/>
                  </a:cubicBezTo>
                  <a:cubicBezTo>
                    <a:pt x="247" y="129"/>
                    <a:pt x="233" y="64"/>
                    <a:pt x="189" y="27"/>
                  </a:cubicBezTo>
                  <a:cubicBezTo>
                    <a:pt x="171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7"/>
            <p:cNvSpPr/>
            <p:nvPr/>
          </p:nvSpPr>
          <p:spPr>
            <a:xfrm>
              <a:off x="3447566" y="2075228"/>
              <a:ext cx="39387" cy="39003"/>
            </a:xfrm>
            <a:custGeom>
              <a:rect b="b" l="l" r="r" t="t"/>
              <a:pathLst>
                <a:path extrusionOk="0" h="712" w="719">
                  <a:moveTo>
                    <a:pt x="350" y="1"/>
                  </a:moveTo>
                  <a:cubicBezTo>
                    <a:pt x="324" y="1"/>
                    <a:pt x="295" y="19"/>
                    <a:pt x="283" y="41"/>
                  </a:cubicBezTo>
                  <a:cubicBezTo>
                    <a:pt x="262" y="71"/>
                    <a:pt x="247" y="107"/>
                    <a:pt x="247" y="143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18" y="121"/>
                    <a:pt x="203" y="107"/>
                    <a:pt x="182" y="100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6" y="100"/>
                  </a:cubicBezTo>
                  <a:cubicBezTo>
                    <a:pt x="87" y="114"/>
                    <a:pt x="73" y="150"/>
                    <a:pt x="80" y="187"/>
                  </a:cubicBezTo>
                  <a:cubicBezTo>
                    <a:pt x="87" y="223"/>
                    <a:pt x="102" y="259"/>
                    <a:pt x="131" y="288"/>
                  </a:cubicBezTo>
                  <a:cubicBezTo>
                    <a:pt x="124" y="288"/>
                    <a:pt x="109" y="288"/>
                    <a:pt x="102" y="296"/>
                  </a:cubicBezTo>
                  <a:cubicBezTo>
                    <a:pt x="80" y="296"/>
                    <a:pt x="51" y="310"/>
                    <a:pt x="29" y="325"/>
                  </a:cubicBezTo>
                  <a:cubicBezTo>
                    <a:pt x="15" y="339"/>
                    <a:pt x="0" y="368"/>
                    <a:pt x="0" y="390"/>
                  </a:cubicBezTo>
                  <a:cubicBezTo>
                    <a:pt x="7" y="426"/>
                    <a:pt x="36" y="448"/>
                    <a:pt x="73" y="455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5" y="470"/>
                    <a:pt x="138" y="484"/>
                    <a:pt x="131" y="492"/>
                  </a:cubicBezTo>
                  <a:cubicBezTo>
                    <a:pt x="116" y="513"/>
                    <a:pt x="109" y="535"/>
                    <a:pt x="102" y="564"/>
                  </a:cubicBezTo>
                  <a:cubicBezTo>
                    <a:pt x="102" y="586"/>
                    <a:pt x="109" y="615"/>
                    <a:pt x="131" y="630"/>
                  </a:cubicBezTo>
                  <a:cubicBezTo>
                    <a:pt x="141" y="639"/>
                    <a:pt x="155" y="643"/>
                    <a:pt x="170" y="643"/>
                  </a:cubicBezTo>
                  <a:cubicBezTo>
                    <a:pt x="189" y="643"/>
                    <a:pt x="209" y="637"/>
                    <a:pt x="225" y="630"/>
                  </a:cubicBezTo>
                  <a:cubicBezTo>
                    <a:pt x="247" y="615"/>
                    <a:pt x="269" y="600"/>
                    <a:pt x="283" y="579"/>
                  </a:cubicBezTo>
                  <a:cubicBezTo>
                    <a:pt x="291" y="593"/>
                    <a:pt x="291" y="600"/>
                    <a:pt x="291" y="608"/>
                  </a:cubicBezTo>
                  <a:cubicBezTo>
                    <a:pt x="298" y="637"/>
                    <a:pt x="305" y="659"/>
                    <a:pt x="320" y="680"/>
                  </a:cubicBezTo>
                  <a:cubicBezTo>
                    <a:pt x="338" y="698"/>
                    <a:pt x="355" y="711"/>
                    <a:pt x="377" y="711"/>
                  </a:cubicBezTo>
                  <a:cubicBezTo>
                    <a:pt x="382" y="711"/>
                    <a:pt x="387" y="711"/>
                    <a:pt x="392" y="709"/>
                  </a:cubicBezTo>
                  <a:cubicBezTo>
                    <a:pt x="421" y="709"/>
                    <a:pt x="443" y="673"/>
                    <a:pt x="450" y="644"/>
                  </a:cubicBezTo>
                  <a:cubicBezTo>
                    <a:pt x="458" y="615"/>
                    <a:pt x="465" y="593"/>
                    <a:pt x="465" y="564"/>
                  </a:cubicBezTo>
                  <a:cubicBezTo>
                    <a:pt x="472" y="571"/>
                    <a:pt x="479" y="579"/>
                    <a:pt x="487" y="579"/>
                  </a:cubicBezTo>
                  <a:cubicBezTo>
                    <a:pt x="508" y="593"/>
                    <a:pt x="537" y="608"/>
                    <a:pt x="559" y="608"/>
                  </a:cubicBezTo>
                  <a:cubicBezTo>
                    <a:pt x="566" y="610"/>
                    <a:pt x="574" y="610"/>
                    <a:pt x="581" y="610"/>
                  </a:cubicBezTo>
                  <a:cubicBezTo>
                    <a:pt x="602" y="610"/>
                    <a:pt x="621" y="602"/>
                    <a:pt x="632" y="586"/>
                  </a:cubicBezTo>
                  <a:cubicBezTo>
                    <a:pt x="646" y="557"/>
                    <a:pt x="639" y="521"/>
                    <a:pt x="625" y="492"/>
                  </a:cubicBezTo>
                  <a:cubicBezTo>
                    <a:pt x="617" y="470"/>
                    <a:pt x="595" y="448"/>
                    <a:pt x="581" y="426"/>
                  </a:cubicBezTo>
                  <a:lnTo>
                    <a:pt x="595" y="426"/>
                  </a:lnTo>
                  <a:cubicBezTo>
                    <a:pt x="617" y="426"/>
                    <a:pt x="639" y="426"/>
                    <a:pt x="661" y="419"/>
                  </a:cubicBezTo>
                  <a:cubicBezTo>
                    <a:pt x="683" y="412"/>
                    <a:pt x="704" y="390"/>
                    <a:pt x="712" y="375"/>
                  </a:cubicBezTo>
                  <a:cubicBezTo>
                    <a:pt x="719" y="339"/>
                    <a:pt x="704" y="303"/>
                    <a:pt x="675" y="281"/>
                  </a:cubicBezTo>
                  <a:cubicBezTo>
                    <a:pt x="646" y="259"/>
                    <a:pt x="610" y="252"/>
                    <a:pt x="566" y="245"/>
                  </a:cubicBezTo>
                  <a:cubicBezTo>
                    <a:pt x="574" y="245"/>
                    <a:pt x="574" y="245"/>
                    <a:pt x="574" y="237"/>
                  </a:cubicBezTo>
                  <a:cubicBezTo>
                    <a:pt x="588" y="223"/>
                    <a:pt x="603" y="201"/>
                    <a:pt x="617" y="187"/>
                  </a:cubicBezTo>
                  <a:cubicBezTo>
                    <a:pt x="625" y="165"/>
                    <a:pt x="625" y="136"/>
                    <a:pt x="617" y="121"/>
                  </a:cubicBezTo>
                  <a:cubicBezTo>
                    <a:pt x="605" y="91"/>
                    <a:pt x="573" y="76"/>
                    <a:pt x="546" y="76"/>
                  </a:cubicBezTo>
                  <a:cubicBezTo>
                    <a:pt x="540" y="76"/>
                    <a:pt x="535" y="77"/>
                    <a:pt x="530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21"/>
                  </a:cubicBezTo>
                  <a:cubicBezTo>
                    <a:pt x="429" y="92"/>
                    <a:pt x="421" y="71"/>
                    <a:pt x="414" y="49"/>
                  </a:cubicBezTo>
                  <a:cubicBezTo>
                    <a:pt x="407" y="34"/>
                    <a:pt x="392" y="12"/>
                    <a:pt x="370" y="5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7"/>
            <p:cNvSpPr/>
            <p:nvPr/>
          </p:nvSpPr>
          <p:spPr>
            <a:xfrm>
              <a:off x="3460275" y="2088979"/>
              <a:ext cx="13585" cy="11668"/>
            </a:xfrm>
            <a:custGeom>
              <a:rect b="b" l="l" r="r" t="t"/>
              <a:pathLst>
                <a:path extrusionOk="0" h="213" w="248">
                  <a:moveTo>
                    <a:pt x="131" y="0"/>
                  </a:moveTo>
                  <a:cubicBezTo>
                    <a:pt x="100" y="0"/>
                    <a:pt x="69" y="15"/>
                    <a:pt x="44" y="45"/>
                  </a:cubicBezTo>
                  <a:cubicBezTo>
                    <a:pt x="1" y="88"/>
                    <a:pt x="15" y="153"/>
                    <a:pt x="59" y="190"/>
                  </a:cubicBezTo>
                  <a:cubicBezTo>
                    <a:pt x="81" y="205"/>
                    <a:pt x="105" y="213"/>
                    <a:pt x="129" y="213"/>
                  </a:cubicBezTo>
                  <a:cubicBezTo>
                    <a:pt x="160" y="213"/>
                    <a:pt x="190" y="200"/>
                    <a:pt x="211" y="175"/>
                  </a:cubicBezTo>
                  <a:cubicBezTo>
                    <a:pt x="247" y="124"/>
                    <a:pt x="233" y="66"/>
                    <a:pt x="197" y="23"/>
                  </a:cubicBezTo>
                  <a:cubicBezTo>
                    <a:pt x="175" y="8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7"/>
            <p:cNvSpPr/>
            <p:nvPr/>
          </p:nvSpPr>
          <p:spPr>
            <a:xfrm>
              <a:off x="3310339" y="2233272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60" y="0"/>
                  </a:moveTo>
                  <a:cubicBezTo>
                    <a:pt x="330" y="0"/>
                    <a:pt x="302" y="15"/>
                    <a:pt x="284" y="39"/>
                  </a:cubicBezTo>
                  <a:cubicBezTo>
                    <a:pt x="262" y="68"/>
                    <a:pt x="255" y="111"/>
                    <a:pt x="247" y="147"/>
                  </a:cubicBezTo>
                  <a:cubicBezTo>
                    <a:pt x="247" y="147"/>
                    <a:pt x="240" y="140"/>
                    <a:pt x="240" y="140"/>
                  </a:cubicBezTo>
                  <a:cubicBezTo>
                    <a:pt x="226" y="126"/>
                    <a:pt x="204" y="111"/>
                    <a:pt x="182" y="104"/>
                  </a:cubicBezTo>
                  <a:cubicBezTo>
                    <a:pt x="174" y="95"/>
                    <a:pt x="160" y="92"/>
                    <a:pt x="146" y="92"/>
                  </a:cubicBezTo>
                  <a:cubicBezTo>
                    <a:pt x="136" y="92"/>
                    <a:pt x="126" y="94"/>
                    <a:pt x="117" y="97"/>
                  </a:cubicBezTo>
                  <a:cubicBezTo>
                    <a:pt x="88" y="111"/>
                    <a:pt x="73" y="155"/>
                    <a:pt x="80" y="191"/>
                  </a:cubicBezTo>
                  <a:cubicBezTo>
                    <a:pt x="88" y="227"/>
                    <a:pt x="110" y="256"/>
                    <a:pt x="131" y="293"/>
                  </a:cubicBezTo>
                  <a:lnTo>
                    <a:pt x="110" y="293"/>
                  </a:lnTo>
                  <a:cubicBezTo>
                    <a:pt x="80" y="300"/>
                    <a:pt x="59" y="307"/>
                    <a:pt x="37" y="322"/>
                  </a:cubicBezTo>
                  <a:cubicBezTo>
                    <a:pt x="15" y="343"/>
                    <a:pt x="1" y="365"/>
                    <a:pt x="8" y="394"/>
                  </a:cubicBezTo>
                  <a:cubicBezTo>
                    <a:pt x="15" y="423"/>
                    <a:pt x="44" y="445"/>
                    <a:pt x="73" y="452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46" y="474"/>
                    <a:pt x="139" y="481"/>
                    <a:pt x="139" y="489"/>
                  </a:cubicBezTo>
                  <a:cubicBezTo>
                    <a:pt x="124" y="510"/>
                    <a:pt x="110" y="539"/>
                    <a:pt x="110" y="561"/>
                  </a:cubicBezTo>
                  <a:cubicBezTo>
                    <a:pt x="102" y="590"/>
                    <a:pt x="110" y="619"/>
                    <a:pt x="131" y="634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7" y="636"/>
                    <a:pt x="226" y="627"/>
                  </a:cubicBezTo>
                  <a:cubicBezTo>
                    <a:pt x="247" y="619"/>
                    <a:pt x="269" y="598"/>
                    <a:pt x="291" y="583"/>
                  </a:cubicBezTo>
                  <a:cubicBezTo>
                    <a:pt x="291" y="590"/>
                    <a:pt x="291" y="605"/>
                    <a:pt x="298" y="612"/>
                  </a:cubicBezTo>
                  <a:cubicBezTo>
                    <a:pt x="298" y="634"/>
                    <a:pt x="313" y="663"/>
                    <a:pt x="327" y="685"/>
                  </a:cubicBezTo>
                  <a:cubicBezTo>
                    <a:pt x="339" y="703"/>
                    <a:pt x="361" y="716"/>
                    <a:pt x="381" y="716"/>
                  </a:cubicBezTo>
                  <a:cubicBezTo>
                    <a:pt x="385" y="716"/>
                    <a:pt x="389" y="715"/>
                    <a:pt x="393" y="714"/>
                  </a:cubicBezTo>
                  <a:cubicBezTo>
                    <a:pt x="429" y="706"/>
                    <a:pt x="451" y="677"/>
                    <a:pt x="458" y="641"/>
                  </a:cubicBezTo>
                  <a:cubicBezTo>
                    <a:pt x="465" y="619"/>
                    <a:pt x="465" y="590"/>
                    <a:pt x="465" y="569"/>
                  </a:cubicBezTo>
                  <a:cubicBezTo>
                    <a:pt x="473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1"/>
                    <a:pt x="647" y="525"/>
                    <a:pt x="632" y="496"/>
                  </a:cubicBezTo>
                  <a:cubicBezTo>
                    <a:pt x="618" y="467"/>
                    <a:pt x="603" y="452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7" y="423"/>
                    <a:pt x="669" y="416"/>
                  </a:cubicBezTo>
                  <a:cubicBezTo>
                    <a:pt x="690" y="409"/>
                    <a:pt x="705" y="394"/>
                    <a:pt x="712" y="373"/>
                  </a:cubicBezTo>
                  <a:cubicBezTo>
                    <a:pt x="727" y="343"/>
                    <a:pt x="705" y="307"/>
                    <a:pt x="676" y="285"/>
                  </a:cubicBezTo>
                  <a:cubicBezTo>
                    <a:pt x="647" y="264"/>
                    <a:pt x="610" y="256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25" y="162"/>
                    <a:pt x="632" y="140"/>
                    <a:pt x="618" y="118"/>
                  </a:cubicBezTo>
                  <a:cubicBezTo>
                    <a:pt x="606" y="94"/>
                    <a:pt x="579" y="80"/>
                    <a:pt x="549" y="80"/>
                  </a:cubicBezTo>
                  <a:cubicBezTo>
                    <a:pt x="543" y="80"/>
                    <a:pt x="537" y="81"/>
                    <a:pt x="531" y="82"/>
                  </a:cubicBezTo>
                  <a:cubicBezTo>
                    <a:pt x="494" y="89"/>
                    <a:pt x="465" y="104"/>
                    <a:pt x="429" y="133"/>
                  </a:cubicBezTo>
                  <a:cubicBezTo>
                    <a:pt x="429" y="126"/>
                    <a:pt x="429" y="126"/>
                    <a:pt x="429" y="118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07" y="31"/>
                    <a:pt x="393" y="10"/>
                    <a:pt x="378" y="2"/>
                  </a:cubicBez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7"/>
            <p:cNvSpPr/>
            <p:nvPr/>
          </p:nvSpPr>
          <p:spPr>
            <a:xfrm>
              <a:off x="3323487" y="2247022"/>
              <a:ext cx="13147" cy="11887"/>
            </a:xfrm>
            <a:custGeom>
              <a:rect b="b" l="l" r="r" t="t"/>
              <a:pathLst>
                <a:path extrusionOk="0" h="217" w="240">
                  <a:moveTo>
                    <a:pt x="126" y="1"/>
                  </a:moveTo>
                  <a:cubicBezTo>
                    <a:pt x="94" y="1"/>
                    <a:pt x="62" y="16"/>
                    <a:pt x="36" y="42"/>
                  </a:cubicBezTo>
                  <a:cubicBezTo>
                    <a:pt x="0" y="85"/>
                    <a:pt x="7" y="158"/>
                    <a:pt x="58" y="194"/>
                  </a:cubicBezTo>
                  <a:cubicBezTo>
                    <a:pt x="76" y="209"/>
                    <a:pt x="98" y="217"/>
                    <a:pt x="120" y="217"/>
                  </a:cubicBezTo>
                  <a:cubicBezTo>
                    <a:pt x="151" y="217"/>
                    <a:pt x="182" y="202"/>
                    <a:pt x="203" y="172"/>
                  </a:cubicBezTo>
                  <a:cubicBezTo>
                    <a:pt x="240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67"/>
            <p:cNvSpPr/>
            <p:nvPr/>
          </p:nvSpPr>
          <p:spPr>
            <a:xfrm>
              <a:off x="3443950" y="2236066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60" y="0"/>
                  </a:moveTo>
                  <a:cubicBezTo>
                    <a:pt x="330" y="0"/>
                    <a:pt x="302" y="14"/>
                    <a:pt x="284" y="38"/>
                  </a:cubicBezTo>
                  <a:cubicBezTo>
                    <a:pt x="262" y="67"/>
                    <a:pt x="255" y="111"/>
                    <a:pt x="248" y="147"/>
                  </a:cubicBezTo>
                  <a:cubicBezTo>
                    <a:pt x="248" y="147"/>
                    <a:pt x="240" y="140"/>
                    <a:pt x="240" y="140"/>
                  </a:cubicBezTo>
                  <a:cubicBezTo>
                    <a:pt x="226" y="125"/>
                    <a:pt x="204" y="111"/>
                    <a:pt x="182" y="104"/>
                  </a:cubicBezTo>
                  <a:cubicBezTo>
                    <a:pt x="174" y="95"/>
                    <a:pt x="160" y="92"/>
                    <a:pt x="146" y="92"/>
                  </a:cubicBezTo>
                  <a:cubicBezTo>
                    <a:pt x="136" y="92"/>
                    <a:pt x="126" y="93"/>
                    <a:pt x="117" y="96"/>
                  </a:cubicBezTo>
                  <a:cubicBezTo>
                    <a:pt x="88" y="111"/>
                    <a:pt x="73" y="155"/>
                    <a:pt x="81" y="191"/>
                  </a:cubicBezTo>
                  <a:cubicBezTo>
                    <a:pt x="88" y="227"/>
                    <a:pt x="110" y="256"/>
                    <a:pt x="132" y="292"/>
                  </a:cubicBezTo>
                  <a:lnTo>
                    <a:pt x="110" y="292"/>
                  </a:lnTo>
                  <a:cubicBezTo>
                    <a:pt x="81" y="300"/>
                    <a:pt x="59" y="307"/>
                    <a:pt x="37" y="322"/>
                  </a:cubicBezTo>
                  <a:cubicBezTo>
                    <a:pt x="15" y="343"/>
                    <a:pt x="1" y="365"/>
                    <a:pt x="8" y="394"/>
                  </a:cubicBezTo>
                  <a:cubicBezTo>
                    <a:pt x="15" y="423"/>
                    <a:pt x="44" y="445"/>
                    <a:pt x="73" y="452"/>
                  </a:cubicBezTo>
                  <a:cubicBezTo>
                    <a:pt x="102" y="459"/>
                    <a:pt x="132" y="467"/>
                    <a:pt x="153" y="467"/>
                  </a:cubicBezTo>
                  <a:cubicBezTo>
                    <a:pt x="146" y="474"/>
                    <a:pt x="139" y="481"/>
                    <a:pt x="139" y="488"/>
                  </a:cubicBezTo>
                  <a:cubicBezTo>
                    <a:pt x="124" y="510"/>
                    <a:pt x="110" y="539"/>
                    <a:pt x="110" y="561"/>
                  </a:cubicBezTo>
                  <a:cubicBezTo>
                    <a:pt x="102" y="590"/>
                    <a:pt x="110" y="619"/>
                    <a:pt x="132" y="634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8" y="636"/>
                    <a:pt x="226" y="626"/>
                  </a:cubicBezTo>
                  <a:cubicBezTo>
                    <a:pt x="248" y="619"/>
                    <a:pt x="269" y="597"/>
                    <a:pt x="291" y="583"/>
                  </a:cubicBezTo>
                  <a:cubicBezTo>
                    <a:pt x="291" y="590"/>
                    <a:pt x="291" y="605"/>
                    <a:pt x="299" y="612"/>
                  </a:cubicBezTo>
                  <a:cubicBezTo>
                    <a:pt x="299" y="634"/>
                    <a:pt x="313" y="663"/>
                    <a:pt x="328" y="684"/>
                  </a:cubicBezTo>
                  <a:cubicBezTo>
                    <a:pt x="342" y="706"/>
                    <a:pt x="371" y="714"/>
                    <a:pt x="393" y="714"/>
                  </a:cubicBezTo>
                  <a:cubicBezTo>
                    <a:pt x="429" y="706"/>
                    <a:pt x="451" y="677"/>
                    <a:pt x="458" y="641"/>
                  </a:cubicBezTo>
                  <a:cubicBezTo>
                    <a:pt x="465" y="619"/>
                    <a:pt x="465" y="590"/>
                    <a:pt x="465" y="568"/>
                  </a:cubicBezTo>
                  <a:cubicBezTo>
                    <a:pt x="473" y="568"/>
                    <a:pt x="487" y="576"/>
                    <a:pt x="495" y="583"/>
                  </a:cubicBezTo>
                  <a:cubicBezTo>
                    <a:pt x="516" y="597"/>
                    <a:pt x="538" y="612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1"/>
                    <a:pt x="647" y="525"/>
                    <a:pt x="632" y="496"/>
                  </a:cubicBezTo>
                  <a:cubicBezTo>
                    <a:pt x="618" y="467"/>
                    <a:pt x="603" y="452"/>
                    <a:pt x="582" y="430"/>
                  </a:cubicBezTo>
                  <a:lnTo>
                    <a:pt x="603" y="430"/>
                  </a:lnTo>
                  <a:cubicBezTo>
                    <a:pt x="625" y="430"/>
                    <a:pt x="647" y="423"/>
                    <a:pt x="669" y="416"/>
                  </a:cubicBezTo>
                  <a:cubicBezTo>
                    <a:pt x="691" y="409"/>
                    <a:pt x="705" y="394"/>
                    <a:pt x="712" y="372"/>
                  </a:cubicBezTo>
                  <a:cubicBezTo>
                    <a:pt x="727" y="343"/>
                    <a:pt x="705" y="307"/>
                    <a:pt x="676" y="285"/>
                  </a:cubicBezTo>
                  <a:cubicBezTo>
                    <a:pt x="647" y="263"/>
                    <a:pt x="611" y="256"/>
                    <a:pt x="574" y="249"/>
                  </a:cubicBezTo>
                  <a:cubicBezTo>
                    <a:pt x="574" y="249"/>
                    <a:pt x="582" y="242"/>
                    <a:pt x="582" y="242"/>
                  </a:cubicBezTo>
                  <a:cubicBezTo>
                    <a:pt x="596" y="220"/>
                    <a:pt x="611" y="205"/>
                    <a:pt x="618" y="184"/>
                  </a:cubicBezTo>
                  <a:cubicBezTo>
                    <a:pt x="625" y="162"/>
                    <a:pt x="632" y="140"/>
                    <a:pt x="618" y="118"/>
                  </a:cubicBezTo>
                  <a:cubicBezTo>
                    <a:pt x="606" y="94"/>
                    <a:pt x="579" y="80"/>
                    <a:pt x="549" y="80"/>
                  </a:cubicBezTo>
                  <a:cubicBezTo>
                    <a:pt x="543" y="80"/>
                    <a:pt x="537" y="81"/>
                    <a:pt x="531" y="82"/>
                  </a:cubicBezTo>
                  <a:cubicBezTo>
                    <a:pt x="495" y="89"/>
                    <a:pt x="465" y="104"/>
                    <a:pt x="429" y="133"/>
                  </a:cubicBezTo>
                  <a:cubicBezTo>
                    <a:pt x="429" y="125"/>
                    <a:pt x="429" y="125"/>
                    <a:pt x="429" y="118"/>
                  </a:cubicBezTo>
                  <a:cubicBezTo>
                    <a:pt x="429" y="96"/>
                    <a:pt x="429" y="75"/>
                    <a:pt x="422" y="53"/>
                  </a:cubicBezTo>
                  <a:cubicBezTo>
                    <a:pt x="407" y="31"/>
                    <a:pt x="393" y="9"/>
                    <a:pt x="378" y="2"/>
                  </a:cubicBez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67"/>
            <p:cNvSpPr/>
            <p:nvPr/>
          </p:nvSpPr>
          <p:spPr>
            <a:xfrm>
              <a:off x="3457098" y="2249816"/>
              <a:ext cx="13147" cy="11887"/>
            </a:xfrm>
            <a:custGeom>
              <a:rect b="b" l="l" r="r" t="t"/>
              <a:pathLst>
                <a:path extrusionOk="0" h="217" w="240">
                  <a:moveTo>
                    <a:pt x="126" y="1"/>
                  </a:moveTo>
                  <a:cubicBezTo>
                    <a:pt x="95" y="1"/>
                    <a:pt x="62" y="16"/>
                    <a:pt x="37" y="41"/>
                  </a:cubicBezTo>
                  <a:cubicBezTo>
                    <a:pt x="0" y="85"/>
                    <a:pt x="8" y="158"/>
                    <a:pt x="59" y="194"/>
                  </a:cubicBezTo>
                  <a:cubicBezTo>
                    <a:pt x="77" y="209"/>
                    <a:pt x="99" y="217"/>
                    <a:pt x="121" y="217"/>
                  </a:cubicBezTo>
                  <a:cubicBezTo>
                    <a:pt x="151" y="217"/>
                    <a:pt x="183" y="202"/>
                    <a:pt x="204" y="172"/>
                  </a:cubicBezTo>
                  <a:cubicBezTo>
                    <a:pt x="240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67"/>
            <p:cNvSpPr/>
            <p:nvPr/>
          </p:nvSpPr>
          <p:spPr>
            <a:xfrm>
              <a:off x="3311928" y="2152798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4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9" y="70"/>
                    <a:pt x="255" y="106"/>
                    <a:pt x="255" y="150"/>
                  </a:cubicBezTo>
                  <a:cubicBezTo>
                    <a:pt x="247" y="143"/>
                    <a:pt x="247" y="143"/>
                    <a:pt x="240" y="135"/>
                  </a:cubicBezTo>
                  <a:cubicBezTo>
                    <a:pt x="226" y="121"/>
                    <a:pt x="211" y="106"/>
                    <a:pt x="189" y="99"/>
                  </a:cubicBezTo>
                  <a:cubicBezTo>
                    <a:pt x="179" y="96"/>
                    <a:pt x="166" y="94"/>
                    <a:pt x="154" y="94"/>
                  </a:cubicBezTo>
                  <a:cubicBezTo>
                    <a:pt x="142" y="94"/>
                    <a:pt x="131" y="96"/>
                    <a:pt x="124" y="99"/>
                  </a:cubicBezTo>
                  <a:cubicBezTo>
                    <a:pt x="88" y="114"/>
                    <a:pt x="81" y="157"/>
                    <a:pt x="88" y="186"/>
                  </a:cubicBezTo>
                  <a:cubicBezTo>
                    <a:pt x="95" y="223"/>
                    <a:pt x="110" y="259"/>
                    <a:pt x="139" y="288"/>
                  </a:cubicBezTo>
                  <a:cubicBezTo>
                    <a:pt x="124" y="288"/>
                    <a:pt x="117" y="295"/>
                    <a:pt x="110" y="295"/>
                  </a:cubicBezTo>
                  <a:cubicBezTo>
                    <a:pt x="88" y="302"/>
                    <a:pt x="59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26"/>
                    <a:pt x="44" y="448"/>
                    <a:pt x="81" y="455"/>
                  </a:cubicBezTo>
                  <a:cubicBezTo>
                    <a:pt x="102" y="462"/>
                    <a:pt x="131" y="462"/>
                    <a:pt x="153" y="462"/>
                  </a:cubicBezTo>
                  <a:cubicBezTo>
                    <a:pt x="153" y="477"/>
                    <a:pt x="146" y="484"/>
                    <a:pt x="139" y="491"/>
                  </a:cubicBezTo>
                  <a:cubicBezTo>
                    <a:pt x="124" y="513"/>
                    <a:pt x="117" y="535"/>
                    <a:pt x="110" y="564"/>
                  </a:cubicBezTo>
                  <a:cubicBezTo>
                    <a:pt x="102" y="593"/>
                    <a:pt x="117" y="615"/>
                    <a:pt x="139" y="636"/>
                  </a:cubicBezTo>
                  <a:cubicBezTo>
                    <a:pt x="147" y="642"/>
                    <a:pt x="157" y="644"/>
                    <a:pt x="169" y="644"/>
                  </a:cubicBezTo>
                  <a:cubicBezTo>
                    <a:pt x="187" y="644"/>
                    <a:pt x="208" y="638"/>
                    <a:pt x="226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8" y="600"/>
                    <a:pt x="298" y="615"/>
                  </a:cubicBezTo>
                  <a:cubicBezTo>
                    <a:pt x="306" y="636"/>
                    <a:pt x="313" y="665"/>
                    <a:pt x="327" y="680"/>
                  </a:cubicBezTo>
                  <a:cubicBezTo>
                    <a:pt x="342" y="702"/>
                    <a:pt x="371" y="716"/>
                    <a:pt x="393" y="716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80" y="571"/>
                    <a:pt x="487" y="578"/>
                    <a:pt x="494" y="586"/>
                  </a:cubicBezTo>
                  <a:cubicBezTo>
                    <a:pt x="516" y="593"/>
                    <a:pt x="538" y="607"/>
                    <a:pt x="567" y="615"/>
                  </a:cubicBezTo>
                  <a:cubicBezTo>
                    <a:pt x="596" y="615"/>
                    <a:pt x="618" y="607"/>
                    <a:pt x="640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8" y="469"/>
                    <a:pt x="603" y="448"/>
                    <a:pt x="581" y="433"/>
                  </a:cubicBezTo>
                  <a:lnTo>
                    <a:pt x="603" y="433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0" y="411"/>
                    <a:pt x="712" y="397"/>
                    <a:pt x="719" y="375"/>
                  </a:cubicBezTo>
                  <a:cubicBezTo>
                    <a:pt x="727" y="339"/>
                    <a:pt x="712" y="302"/>
                    <a:pt x="683" y="281"/>
                  </a:cubicBezTo>
                  <a:cubicBezTo>
                    <a:pt x="654" y="266"/>
                    <a:pt x="610" y="252"/>
                    <a:pt x="574" y="252"/>
                  </a:cubicBezTo>
                  <a:cubicBezTo>
                    <a:pt x="574" y="244"/>
                    <a:pt x="581" y="244"/>
                    <a:pt x="581" y="237"/>
                  </a:cubicBezTo>
                  <a:cubicBezTo>
                    <a:pt x="596" y="223"/>
                    <a:pt x="610" y="208"/>
                    <a:pt x="618" y="186"/>
                  </a:cubicBezTo>
                  <a:cubicBezTo>
                    <a:pt x="632" y="165"/>
                    <a:pt x="632" y="143"/>
                    <a:pt x="625" y="121"/>
                  </a:cubicBezTo>
                  <a:cubicBezTo>
                    <a:pt x="614" y="93"/>
                    <a:pt x="585" y="82"/>
                    <a:pt x="556" y="82"/>
                  </a:cubicBezTo>
                  <a:cubicBezTo>
                    <a:pt x="547" y="82"/>
                    <a:pt x="539" y="83"/>
                    <a:pt x="531" y="85"/>
                  </a:cubicBezTo>
                  <a:cubicBezTo>
                    <a:pt x="494" y="85"/>
                    <a:pt x="465" y="106"/>
                    <a:pt x="436" y="128"/>
                  </a:cubicBezTo>
                  <a:cubicBezTo>
                    <a:pt x="436" y="128"/>
                    <a:pt x="436" y="121"/>
                    <a:pt x="436" y="121"/>
                  </a:cubicBezTo>
                  <a:cubicBezTo>
                    <a:pt x="429" y="99"/>
                    <a:pt x="429" y="77"/>
                    <a:pt x="422" y="56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67"/>
            <p:cNvSpPr/>
            <p:nvPr/>
          </p:nvSpPr>
          <p:spPr>
            <a:xfrm>
              <a:off x="3325075" y="2166713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27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0" y="85"/>
                    <a:pt x="15" y="150"/>
                    <a:pt x="58" y="194"/>
                  </a:cubicBezTo>
                  <a:cubicBezTo>
                    <a:pt x="75" y="208"/>
                    <a:pt x="96" y="214"/>
                    <a:pt x="117" y="214"/>
                  </a:cubicBezTo>
                  <a:cubicBezTo>
                    <a:pt x="149" y="214"/>
                    <a:pt x="184" y="198"/>
                    <a:pt x="211" y="172"/>
                  </a:cubicBezTo>
                  <a:cubicBezTo>
                    <a:pt x="247" y="128"/>
                    <a:pt x="233" y="63"/>
                    <a:pt x="189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7"/>
            <p:cNvSpPr/>
            <p:nvPr/>
          </p:nvSpPr>
          <p:spPr>
            <a:xfrm>
              <a:off x="3377939" y="2194542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5" y="0"/>
                  </a:moveTo>
                  <a:cubicBezTo>
                    <a:pt x="327" y="0"/>
                    <a:pt x="301" y="19"/>
                    <a:pt x="284" y="41"/>
                  </a:cubicBezTo>
                  <a:cubicBezTo>
                    <a:pt x="262" y="70"/>
                    <a:pt x="255" y="107"/>
                    <a:pt x="255" y="143"/>
                  </a:cubicBezTo>
                  <a:cubicBezTo>
                    <a:pt x="248" y="143"/>
                    <a:pt x="248" y="143"/>
                    <a:pt x="240" y="136"/>
                  </a:cubicBezTo>
                  <a:cubicBezTo>
                    <a:pt x="226" y="121"/>
                    <a:pt x="204" y="107"/>
                    <a:pt x="190" y="99"/>
                  </a:cubicBezTo>
                  <a:cubicBezTo>
                    <a:pt x="177" y="95"/>
                    <a:pt x="162" y="91"/>
                    <a:pt x="149" y="91"/>
                  </a:cubicBezTo>
                  <a:cubicBezTo>
                    <a:pt x="139" y="91"/>
                    <a:pt x="130" y="93"/>
                    <a:pt x="124" y="99"/>
                  </a:cubicBezTo>
                  <a:cubicBezTo>
                    <a:pt x="88" y="114"/>
                    <a:pt x="73" y="150"/>
                    <a:pt x="81" y="187"/>
                  </a:cubicBezTo>
                  <a:cubicBezTo>
                    <a:pt x="88" y="223"/>
                    <a:pt x="110" y="259"/>
                    <a:pt x="139" y="288"/>
                  </a:cubicBezTo>
                  <a:cubicBezTo>
                    <a:pt x="124" y="288"/>
                    <a:pt x="117" y="288"/>
                    <a:pt x="110" y="295"/>
                  </a:cubicBezTo>
                  <a:cubicBezTo>
                    <a:pt x="81" y="295"/>
                    <a:pt x="59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2"/>
                    <a:pt x="131" y="462"/>
                    <a:pt x="153" y="462"/>
                  </a:cubicBezTo>
                  <a:cubicBezTo>
                    <a:pt x="146" y="470"/>
                    <a:pt x="146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2" y="586"/>
                    <a:pt x="117" y="615"/>
                    <a:pt x="131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5"/>
                    <a:pt x="269" y="600"/>
                    <a:pt x="291" y="579"/>
                  </a:cubicBezTo>
                  <a:cubicBezTo>
                    <a:pt x="291" y="593"/>
                    <a:pt x="291" y="600"/>
                    <a:pt x="298" y="608"/>
                  </a:cubicBezTo>
                  <a:cubicBezTo>
                    <a:pt x="306" y="637"/>
                    <a:pt x="313" y="658"/>
                    <a:pt x="327" y="680"/>
                  </a:cubicBezTo>
                  <a:cubicBezTo>
                    <a:pt x="339" y="698"/>
                    <a:pt x="361" y="711"/>
                    <a:pt x="381" y="711"/>
                  </a:cubicBezTo>
                  <a:cubicBezTo>
                    <a:pt x="385" y="711"/>
                    <a:pt x="389" y="711"/>
                    <a:pt x="393" y="709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80" y="571"/>
                    <a:pt x="487" y="579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2" y="609"/>
                    <a:pt x="578" y="610"/>
                    <a:pt x="584" y="610"/>
                  </a:cubicBezTo>
                  <a:cubicBezTo>
                    <a:pt x="602" y="610"/>
                    <a:pt x="621" y="602"/>
                    <a:pt x="632" y="586"/>
                  </a:cubicBezTo>
                  <a:cubicBezTo>
                    <a:pt x="654" y="557"/>
                    <a:pt x="647" y="521"/>
                    <a:pt x="632" y="491"/>
                  </a:cubicBezTo>
                  <a:cubicBezTo>
                    <a:pt x="618" y="470"/>
                    <a:pt x="603" y="448"/>
                    <a:pt x="582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0" y="412"/>
                    <a:pt x="705" y="390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59"/>
                    <a:pt x="611" y="252"/>
                    <a:pt x="574" y="245"/>
                  </a:cubicBezTo>
                  <a:cubicBezTo>
                    <a:pt x="574" y="245"/>
                    <a:pt x="582" y="245"/>
                    <a:pt x="582" y="237"/>
                  </a:cubicBezTo>
                  <a:cubicBezTo>
                    <a:pt x="596" y="223"/>
                    <a:pt x="611" y="201"/>
                    <a:pt x="618" y="187"/>
                  </a:cubicBezTo>
                  <a:cubicBezTo>
                    <a:pt x="632" y="165"/>
                    <a:pt x="632" y="136"/>
                    <a:pt x="625" y="121"/>
                  </a:cubicBezTo>
                  <a:cubicBezTo>
                    <a:pt x="607" y="91"/>
                    <a:pt x="579" y="76"/>
                    <a:pt x="549" y="76"/>
                  </a:cubicBezTo>
                  <a:cubicBezTo>
                    <a:pt x="543" y="76"/>
                    <a:pt x="537" y="76"/>
                    <a:pt x="531" y="78"/>
                  </a:cubicBezTo>
                  <a:cubicBezTo>
                    <a:pt x="494" y="85"/>
                    <a:pt x="465" y="107"/>
                    <a:pt x="436" y="128"/>
                  </a:cubicBezTo>
                  <a:cubicBezTo>
                    <a:pt x="436" y="128"/>
                    <a:pt x="429" y="121"/>
                    <a:pt x="429" y="121"/>
                  </a:cubicBezTo>
                  <a:cubicBezTo>
                    <a:pt x="429" y="92"/>
                    <a:pt x="429" y="70"/>
                    <a:pt x="422" y="49"/>
                  </a:cubicBezTo>
                  <a:cubicBezTo>
                    <a:pt x="415" y="34"/>
                    <a:pt x="400" y="12"/>
                    <a:pt x="378" y="5"/>
                  </a:cubicBezTo>
                  <a:cubicBezTo>
                    <a:pt x="370" y="2"/>
                    <a:pt x="362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7"/>
            <p:cNvSpPr/>
            <p:nvPr/>
          </p:nvSpPr>
          <p:spPr>
            <a:xfrm>
              <a:off x="3391087" y="2208237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4" y="0"/>
                  </a:moveTo>
                  <a:cubicBezTo>
                    <a:pt x="94" y="0"/>
                    <a:pt x="64" y="13"/>
                    <a:pt x="44" y="38"/>
                  </a:cubicBezTo>
                  <a:cubicBezTo>
                    <a:pt x="0" y="89"/>
                    <a:pt x="15" y="154"/>
                    <a:pt x="58" y="191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4" y="176"/>
                  </a:cubicBezTo>
                  <a:cubicBezTo>
                    <a:pt x="247" y="125"/>
                    <a:pt x="233" y="60"/>
                    <a:pt x="189" y="24"/>
                  </a:cubicBezTo>
                  <a:cubicBezTo>
                    <a:pt x="170" y="8"/>
                    <a:pt x="147" y="0"/>
                    <a:pt x="124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7"/>
            <p:cNvSpPr/>
            <p:nvPr/>
          </p:nvSpPr>
          <p:spPr>
            <a:xfrm>
              <a:off x="3445539" y="2155702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60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70" y="68"/>
                    <a:pt x="255" y="104"/>
                    <a:pt x="255" y="148"/>
                  </a:cubicBezTo>
                  <a:cubicBezTo>
                    <a:pt x="248" y="141"/>
                    <a:pt x="248" y="141"/>
                    <a:pt x="240" y="141"/>
                  </a:cubicBezTo>
                  <a:cubicBezTo>
                    <a:pt x="226" y="126"/>
                    <a:pt x="211" y="112"/>
                    <a:pt x="190" y="97"/>
                  </a:cubicBezTo>
                  <a:cubicBezTo>
                    <a:pt x="179" y="93"/>
                    <a:pt x="166" y="92"/>
                    <a:pt x="154" y="92"/>
                  </a:cubicBezTo>
                  <a:cubicBezTo>
                    <a:pt x="142" y="92"/>
                    <a:pt x="132" y="93"/>
                    <a:pt x="124" y="97"/>
                  </a:cubicBezTo>
                  <a:cubicBezTo>
                    <a:pt x="88" y="112"/>
                    <a:pt x="81" y="155"/>
                    <a:pt x="88" y="184"/>
                  </a:cubicBezTo>
                  <a:cubicBezTo>
                    <a:pt x="95" y="220"/>
                    <a:pt x="110" y="257"/>
                    <a:pt x="139" y="286"/>
                  </a:cubicBezTo>
                  <a:cubicBezTo>
                    <a:pt x="124" y="293"/>
                    <a:pt x="117" y="293"/>
                    <a:pt x="110" y="293"/>
                  </a:cubicBezTo>
                  <a:cubicBezTo>
                    <a:pt x="88" y="300"/>
                    <a:pt x="59" y="308"/>
                    <a:pt x="37" y="322"/>
                  </a:cubicBezTo>
                  <a:cubicBezTo>
                    <a:pt x="15" y="337"/>
                    <a:pt x="1" y="366"/>
                    <a:pt x="8" y="395"/>
                  </a:cubicBezTo>
                  <a:cubicBezTo>
                    <a:pt x="15" y="424"/>
                    <a:pt x="44" y="445"/>
                    <a:pt x="81" y="453"/>
                  </a:cubicBezTo>
                  <a:cubicBezTo>
                    <a:pt x="103" y="460"/>
                    <a:pt x="132" y="460"/>
                    <a:pt x="153" y="467"/>
                  </a:cubicBezTo>
                  <a:cubicBezTo>
                    <a:pt x="153" y="475"/>
                    <a:pt x="146" y="482"/>
                    <a:pt x="139" y="489"/>
                  </a:cubicBezTo>
                  <a:cubicBezTo>
                    <a:pt x="124" y="511"/>
                    <a:pt x="117" y="533"/>
                    <a:pt x="110" y="562"/>
                  </a:cubicBezTo>
                  <a:cubicBezTo>
                    <a:pt x="103" y="591"/>
                    <a:pt x="117" y="612"/>
                    <a:pt x="139" y="634"/>
                  </a:cubicBezTo>
                  <a:cubicBezTo>
                    <a:pt x="147" y="640"/>
                    <a:pt x="158" y="642"/>
                    <a:pt x="169" y="642"/>
                  </a:cubicBezTo>
                  <a:cubicBezTo>
                    <a:pt x="187" y="642"/>
                    <a:pt x="208" y="636"/>
                    <a:pt x="226" y="627"/>
                  </a:cubicBezTo>
                  <a:cubicBezTo>
                    <a:pt x="248" y="612"/>
                    <a:pt x="270" y="598"/>
                    <a:pt x="291" y="576"/>
                  </a:cubicBezTo>
                  <a:cubicBezTo>
                    <a:pt x="291" y="591"/>
                    <a:pt x="299" y="598"/>
                    <a:pt x="299" y="612"/>
                  </a:cubicBezTo>
                  <a:cubicBezTo>
                    <a:pt x="306" y="634"/>
                    <a:pt x="313" y="663"/>
                    <a:pt x="328" y="685"/>
                  </a:cubicBezTo>
                  <a:cubicBezTo>
                    <a:pt x="342" y="700"/>
                    <a:pt x="371" y="714"/>
                    <a:pt x="393" y="714"/>
                  </a:cubicBezTo>
                  <a:cubicBezTo>
                    <a:pt x="429" y="707"/>
                    <a:pt x="451" y="671"/>
                    <a:pt x="458" y="641"/>
                  </a:cubicBezTo>
                  <a:cubicBezTo>
                    <a:pt x="466" y="620"/>
                    <a:pt x="466" y="591"/>
                    <a:pt x="466" y="562"/>
                  </a:cubicBezTo>
                  <a:cubicBezTo>
                    <a:pt x="480" y="569"/>
                    <a:pt x="487" y="576"/>
                    <a:pt x="495" y="583"/>
                  </a:cubicBezTo>
                  <a:cubicBezTo>
                    <a:pt x="516" y="591"/>
                    <a:pt x="538" y="605"/>
                    <a:pt x="567" y="612"/>
                  </a:cubicBezTo>
                  <a:cubicBezTo>
                    <a:pt x="596" y="612"/>
                    <a:pt x="618" y="605"/>
                    <a:pt x="640" y="583"/>
                  </a:cubicBezTo>
                  <a:cubicBezTo>
                    <a:pt x="654" y="562"/>
                    <a:pt x="647" y="518"/>
                    <a:pt x="632" y="489"/>
                  </a:cubicBezTo>
                  <a:cubicBezTo>
                    <a:pt x="618" y="467"/>
                    <a:pt x="603" y="445"/>
                    <a:pt x="582" y="431"/>
                  </a:cubicBezTo>
                  <a:lnTo>
                    <a:pt x="603" y="431"/>
                  </a:lnTo>
                  <a:cubicBezTo>
                    <a:pt x="625" y="424"/>
                    <a:pt x="647" y="424"/>
                    <a:pt x="669" y="416"/>
                  </a:cubicBezTo>
                  <a:cubicBezTo>
                    <a:pt x="691" y="409"/>
                    <a:pt x="712" y="395"/>
                    <a:pt x="720" y="373"/>
                  </a:cubicBezTo>
                  <a:cubicBezTo>
                    <a:pt x="727" y="337"/>
                    <a:pt x="712" y="300"/>
                    <a:pt x="683" y="286"/>
                  </a:cubicBezTo>
                  <a:cubicBezTo>
                    <a:pt x="654" y="264"/>
                    <a:pt x="611" y="249"/>
                    <a:pt x="574" y="249"/>
                  </a:cubicBezTo>
                  <a:cubicBezTo>
                    <a:pt x="574" y="242"/>
                    <a:pt x="582" y="242"/>
                    <a:pt x="582" y="242"/>
                  </a:cubicBezTo>
                  <a:cubicBezTo>
                    <a:pt x="596" y="220"/>
                    <a:pt x="611" y="206"/>
                    <a:pt x="618" y="184"/>
                  </a:cubicBezTo>
                  <a:cubicBezTo>
                    <a:pt x="632" y="162"/>
                    <a:pt x="632" y="141"/>
                    <a:pt x="625" y="119"/>
                  </a:cubicBezTo>
                  <a:cubicBezTo>
                    <a:pt x="613" y="95"/>
                    <a:pt x="581" y="81"/>
                    <a:pt x="550" y="81"/>
                  </a:cubicBezTo>
                  <a:cubicBezTo>
                    <a:pt x="544" y="81"/>
                    <a:pt x="537" y="81"/>
                    <a:pt x="531" y="82"/>
                  </a:cubicBezTo>
                  <a:cubicBezTo>
                    <a:pt x="495" y="90"/>
                    <a:pt x="466" y="104"/>
                    <a:pt x="436" y="133"/>
                  </a:cubicBezTo>
                  <a:cubicBezTo>
                    <a:pt x="436" y="126"/>
                    <a:pt x="436" y="119"/>
                    <a:pt x="436" y="119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15" y="32"/>
                    <a:pt x="400" y="10"/>
                    <a:pt x="378" y="3"/>
                  </a:cubicBezTo>
                  <a:cubicBezTo>
                    <a:pt x="372" y="1"/>
                    <a:pt x="366" y="1"/>
                    <a:pt x="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7"/>
            <p:cNvSpPr/>
            <p:nvPr/>
          </p:nvSpPr>
          <p:spPr>
            <a:xfrm>
              <a:off x="3458687" y="2169397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1" y="1"/>
                  </a:moveTo>
                  <a:cubicBezTo>
                    <a:pt x="99" y="1"/>
                    <a:pt x="66" y="16"/>
                    <a:pt x="44" y="43"/>
                  </a:cubicBezTo>
                  <a:cubicBezTo>
                    <a:pt x="0" y="87"/>
                    <a:pt x="15" y="152"/>
                    <a:pt x="59" y="195"/>
                  </a:cubicBezTo>
                  <a:cubicBezTo>
                    <a:pt x="76" y="210"/>
                    <a:pt x="96" y="216"/>
                    <a:pt x="117" y="216"/>
                  </a:cubicBezTo>
                  <a:cubicBezTo>
                    <a:pt x="150" y="216"/>
                    <a:pt x="184" y="200"/>
                    <a:pt x="211" y="174"/>
                  </a:cubicBezTo>
                  <a:cubicBezTo>
                    <a:pt x="247" y="130"/>
                    <a:pt x="233" y="65"/>
                    <a:pt x="189" y="21"/>
                  </a:cubicBezTo>
                  <a:cubicBezTo>
                    <a:pt x="172" y="7"/>
                    <a:pt x="152" y="1"/>
                    <a:pt x="131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67"/>
            <p:cNvSpPr/>
            <p:nvPr/>
          </p:nvSpPr>
          <p:spPr>
            <a:xfrm>
              <a:off x="3308751" y="2313855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0"/>
                  </a:moveTo>
                  <a:cubicBezTo>
                    <a:pt x="327" y="0"/>
                    <a:pt x="301" y="19"/>
                    <a:pt x="284" y="41"/>
                  </a:cubicBezTo>
                  <a:cubicBezTo>
                    <a:pt x="262" y="70"/>
                    <a:pt x="255" y="107"/>
                    <a:pt x="247" y="143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26" y="121"/>
                    <a:pt x="204" y="107"/>
                    <a:pt x="182" y="99"/>
                  </a:cubicBezTo>
                  <a:cubicBezTo>
                    <a:pt x="170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0" y="186"/>
                  </a:cubicBezTo>
                  <a:cubicBezTo>
                    <a:pt x="88" y="223"/>
                    <a:pt x="109" y="259"/>
                    <a:pt x="131" y="288"/>
                  </a:cubicBezTo>
                  <a:cubicBezTo>
                    <a:pt x="124" y="288"/>
                    <a:pt x="117" y="288"/>
                    <a:pt x="109" y="295"/>
                  </a:cubicBezTo>
                  <a:cubicBezTo>
                    <a:pt x="80" y="295"/>
                    <a:pt x="51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70"/>
                    <a:pt x="139" y="484"/>
                    <a:pt x="139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4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1" y="608"/>
                  </a:cubicBezTo>
                  <a:cubicBezTo>
                    <a:pt x="298" y="637"/>
                    <a:pt x="305" y="658"/>
                    <a:pt x="327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3" y="711"/>
                    <a:pt x="387" y="710"/>
                    <a:pt x="393" y="709"/>
                  </a:cubicBezTo>
                  <a:cubicBezTo>
                    <a:pt x="422" y="709"/>
                    <a:pt x="443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2" y="571"/>
                    <a:pt x="480" y="578"/>
                    <a:pt x="494" y="578"/>
                  </a:cubicBezTo>
                  <a:cubicBezTo>
                    <a:pt x="516" y="593"/>
                    <a:pt x="538" y="608"/>
                    <a:pt x="560" y="608"/>
                  </a:cubicBezTo>
                  <a:cubicBezTo>
                    <a:pt x="565" y="609"/>
                    <a:pt x="570" y="609"/>
                    <a:pt x="575" y="609"/>
                  </a:cubicBezTo>
                  <a:cubicBezTo>
                    <a:pt x="599" y="609"/>
                    <a:pt x="620" y="598"/>
                    <a:pt x="632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8" y="470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8" y="426"/>
                    <a:pt x="647" y="426"/>
                    <a:pt x="661" y="419"/>
                  </a:cubicBezTo>
                  <a:cubicBezTo>
                    <a:pt x="683" y="412"/>
                    <a:pt x="705" y="390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74" y="245"/>
                    <a:pt x="581" y="237"/>
                  </a:cubicBezTo>
                  <a:cubicBezTo>
                    <a:pt x="596" y="223"/>
                    <a:pt x="610" y="201"/>
                    <a:pt x="618" y="186"/>
                  </a:cubicBezTo>
                  <a:cubicBezTo>
                    <a:pt x="625" y="165"/>
                    <a:pt x="632" y="136"/>
                    <a:pt x="618" y="121"/>
                  </a:cubicBezTo>
                  <a:cubicBezTo>
                    <a:pt x="606" y="91"/>
                    <a:pt x="578" y="76"/>
                    <a:pt x="549" y="76"/>
                  </a:cubicBezTo>
                  <a:cubicBezTo>
                    <a:pt x="543" y="76"/>
                    <a:pt x="537" y="76"/>
                    <a:pt x="531" y="78"/>
                  </a:cubicBezTo>
                  <a:cubicBezTo>
                    <a:pt x="494" y="85"/>
                    <a:pt x="458" y="107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2"/>
                    <a:pt x="429" y="70"/>
                    <a:pt x="414" y="49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4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67"/>
            <p:cNvSpPr/>
            <p:nvPr/>
          </p:nvSpPr>
          <p:spPr>
            <a:xfrm>
              <a:off x="3321898" y="2327550"/>
              <a:ext cx="13147" cy="11723"/>
            </a:xfrm>
            <a:custGeom>
              <a:rect b="b" l="l" r="r" t="t"/>
              <a:pathLst>
                <a:path extrusionOk="0" h="214" w="240">
                  <a:moveTo>
                    <a:pt x="124" y="0"/>
                  </a:moveTo>
                  <a:cubicBezTo>
                    <a:pt x="93" y="0"/>
                    <a:pt x="61" y="13"/>
                    <a:pt x="36" y="38"/>
                  </a:cubicBezTo>
                  <a:cubicBezTo>
                    <a:pt x="0" y="89"/>
                    <a:pt x="7" y="154"/>
                    <a:pt x="58" y="191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3" y="176"/>
                  </a:cubicBezTo>
                  <a:cubicBezTo>
                    <a:pt x="240" y="125"/>
                    <a:pt x="232" y="60"/>
                    <a:pt x="189" y="24"/>
                  </a:cubicBezTo>
                  <a:cubicBezTo>
                    <a:pt x="170" y="8"/>
                    <a:pt x="147" y="0"/>
                    <a:pt x="124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7"/>
            <p:cNvSpPr/>
            <p:nvPr/>
          </p:nvSpPr>
          <p:spPr>
            <a:xfrm>
              <a:off x="3442362" y="2316649"/>
              <a:ext cx="39825" cy="38949"/>
            </a:xfrm>
            <a:custGeom>
              <a:rect b="b" l="l" r="r" t="t"/>
              <a:pathLst>
                <a:path extrusionOk="0" h="711" w="727">
                  <a:moveTo>
                    <a:pt x="351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2" y="70"/>
                    <a:pt x="255" y="106"/>
                    <a:pt x="248" y="143"/>
                  </a:cubicBezTo>
                  <a:cubicBezTo>
                    <a:pt x="248" y="143"/>
                    <a:pt x="240" y="143"/>
                    <a:pt x="240" y="135"/>
                  </a:cubicBezTo>
                  <a:cubicBezTo>
                    <a:pt x="226" y="121"/>
                    <a:pt x="204" y="106"/>
                    <a:pt x="182" y="99"/>
                  </a:cubicBezTo>
                  <a:cubicBezTo>
                    <a:pt x="170" y="95"/>
                    <a:pt x="157" y="91"/>
                    <a:pt x="145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1" y="186"/>
                  </a:cubicBezTo>
                  <a:cubicBezTo>
                    <a:pt x="88" y="223"/>
                    <a:pt x="110" y="259"/>
                    <a:pt x="131" y="288"/>
                  </a:cubicBezTo>
                  <a:cubicBezTo>
                    <a:pt x="124" y="288"/>
                    <a:pt x="117" y="288"/>
                    <a:pt x="110" y="295"/>
                  </a:cubicBezTo>
                  <a:cubicBezTo>
                    <a:pt x="81" y="295"/>
                    <a:pt x="52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69"/>
                    <a:pt x="139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2" y="586"/>
                    <a:pt x="110" y="615"/>
                    <a:pt x="131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1" y="607"/>
                  </a:cubicBezTo>
                  <a:cubicBezTo>
                    <a:pt x="298" y="636"/>
                    <a:pt x="306" y="658"/>
                    <a:pt x="328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3" y="711"/>
                    <a:pt x="388" y="710"/>
                    <a:pt x="393" y="709"/>
                  </a:cubicBezTo>
                  <a:cubicBezTo>
                    <a:pt x="422" y="709"/>
                    <a:pt x="444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3" y="571"/>
                    <a:pt x="480" y="578"/>
                    <a:pt x="494" y="578"/>
                  </a:cubicBezTo>
                  <a:cubicBezTo>
                    <a:pt x="516" y="593"/>
                    <a:pt x="538" y="607"/>
                    <a:pt x="560" y="607"/>
                  </a:cubicBezTo>
                  <a:cubicBezTo>
                    <a:pt x="567" y="609"/>
                    <a:pt x="574" y="610"/>
                    <a:pt x="581" y="610"/>
                  </a:cubicBezTo>
                  <a:cubicBezTo>
                    <a:pt x="602" y="610"/>
                    <a:pt x="622" y="602"/>
                    <a:pt x="632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8" y="469"/>
                    <a:pt x="596" y="448"/>
                    <a:pt x="582" y="426"/>
                  </a:cubicBezTo>
                  <a:lnTo>
                    <a:pt x="596" y="426"/>
                  </a:lnTo>
                  <a:cubicBezTo>
                    <a:pt x="618" y="426"/>
                    <a:pt x="647" y="426"/>
                    <a:pt x="661" y="419"/>
                  </a:cubicBezTo>
                  <a:cubicBezTo>
                    <a:pt x="683" y="411"/>
                    <a:pt x="705" y="390"/>
                    <a:pt x="712" y="375"/>
                  </a:cubicBezTo>
                  <a:cubicBezTo>
                    <a:pt x="727" y="339"/>
                    <a:pt x="705" y="302"/>
                    <a:pt x="676" y="281"/>
                  </a:cubicBezTo>
                  <a:cubicBezTo>
                    <a:pt x="647" y="259"/>
                    <a:pt x="611" y="252"/>
                    <a:pt x="574" y="244"/>
                  </a:cubicBezTo>
                  <a:cubicBezTo>
                    <a:pt x="574" y="244"/>
                    <a:pt x="574" y="244"/>
                    <a:pt x="582" y="237"/>
                  </a:cubicBezTo>
                  <a:cubicBezTo>
                    <a:pt x="596" y="223"/>
                    <a:pt x="611" y="201"/>
                    <a:pt x="618" y="186"/>
                  </a:cubicBezTo>
                  <a:cubicBezTo>
                    <a:pt x="625" y="164"/>
                    <a:pt x="632" y="135"/>
                    <a:pt x="618" y="121"/>
                  </a:cubicBezTo>
                  <a:cubicBezTo>
                    <a:pt x="606" y="91"/>
                    <a:pt x="579" y="76"/>
                    <a:pt x="549" y="76"/>
                  </a:cubicBezTo>
                  <a:cubicBezTo>
                    <a:pt x="543" y="76"/>
                    <a:pt x="537" y="76"/>
                    <a:pt x="531" y="77"/>
                  </a:cubicBezTo>
                  <a:cubicBezTo>
                    <a:pt x="494" y="85"/>
                    <a:pt x="458" y="106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2"/>
                    <a:pt x="429" y="70"/>
                    <a:pt x="415" y="48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5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7"/>
            <p:cNvSpPr/>
            <p:nvPr/>
          </p:nvSpPr>
          <p:spPr>
            <a:xfrm>
              <a:off x="3455509" y="2330344"/>
              <a:ext cx="13147" cy="11723"/>
            </a:xfrm>
            <a:custGeom>
              <a:rect b="b" l="l" r="r" t="t"/>
              <a:pathLst>
                <a:path extrusionOk="0" h="214" w="240">
                  <a:moveTo>
                    <a:pt x="127" y="1"/>
                  </a:moveTo>
                  <a:cubicBezTo>
                    <a:pt x="95" y="1"/>
                    <a:pt x="62" y="16"/>
                    <a:pt x="37" y="45"/>
                  </a:cubicBezTo>
                  <a:cubicBezTo>
                    <a:pt x="0" y="89"/>
                    <a:pt x="8" y="154"/>
                    <a:pt x="58" y="190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4" y="176"/>
                  </a:cubicBezTo>
                  <a:cubicBezTo>
                    <a:pt x="240" y="125"/>
                    <a:pt x="233" y="60"/>
                    <a:pt x="189" y="23"/>
                  </a:cubicBezTo>
                  <a:cubicBezTo>
                    <a:pt x="171" y="8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67"/>
            <p:cNvSpPr/>
            <p:nvPr/>
          </p:nvSpPr>
          <p:spPr>
            <a:xfrm>
              <a:off x="3310339" y="2233272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60" y="0"/>
                  </a:moveTo>
                  <a:cubicBezTo>
                    <a:pt x="330" y="0"/>
                    <a:pt x="302" y="15"/>
                    <a:pt x="284" y="39"/>
                  </a:cubicBezTo>
                  <a:cubicBezTo>
                    <a:pt x="262" y="68"/>
                    <a:pt x="255" y="111"/>
                    <a:pt x="247" y="147"/>
                  </a:cubicBezTo>
                  <a:cubicBezTo>
                    <a:pt x="247" y="147"/>
                    <a:pt x="240" y="140"/>
                    <a:pt x="240" y="140"/>
                  </a:cubicBezTo>
                  <a:cubicBezTo>
                    <a:pt x="226" y="126"/>
                    <a:pt x="204" y="111"/>
                    <a:pt x="182" y="104"/>
                  </a:cubicBezTo>
                  <a:cubicBezTo>
                    <a:pt x="174" y="95"/>
                    <a:pt x="160" y="92"/>
                    <a:pt x="146" y="92"/>
                  </a:cubicBezTo>
                  <a:cubicBezTo>
                    <a:pt x="136" y="92"/>
                    <a:pt x="126" y="94"/>
                    <a:pt x="117" y="97"/>
                  </a:cubicBezTo>
                  <a:cubicBezTo>
                    <a:pt x="88" y="111"/>
                    <a:pt x="73" y="155"/>
                    <a:pt x="80" y="191"/>
                  </a:cubicBezTo>
                  <a:cubicBezTo>
                    <a:pt x="88" y="227"/>
                    <a:pt x="110" y="256"/>
                    <a:pt x="131" y="293"/>
                  </a:cubicBezTo>
                  <a:lnTo>
                    <a:pt x="110" y="293"/>
                  </a:lnTo>
                  <a:cubicBezTo>
                    <a:pt x="80" y="300"/>
                    <a:pt x="59" y="307"/>
                    <a:pt x="37" y="322"/>
                  </a:cubicBezTo>
                  <a:cubicBezTo>
                    <a:pt x="15" y="343"/>
                    <a:pt x="1" y="365"/>
                    <a:pt x="8" y="394"/>
                  </a:cubicBezTo>
                  <a:cubicBezTo>
                    <a:pt x="15" y="423"/>
                    <a:pt x="44" y="445"/>
                    <a:pt x="73" y="452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46" y="474"/>
                    <a:pt x="139" y="481"/>
                    <a:pt x="139" y="489"/>
                  </a:cubicBezTo>
                  <a:cubicBezTo>
                    <a:pt x="124" y="510"/>
                    <a:pt x="110" y="539"/>
                    <a:pt x="110" y="561"/>
                  </a:cubicBezTo>
                  <a:cubicBezTo>
                    <a:pt x="102" y="590"/>
                    <a:pt x="110" y="619"/>
                    <a:pt x="131" y="634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7" y="636"/>
                    <a:pt x="226" y="627"/>
                  </a:cubicBezTo>
                  <a:cubicBezTo>
                    <a:pt x="247" y="619"/>
                    <a:pt x="269" y="598"/>
                    <a:pt x="291" y="583"/>
                  </a:cubicBezTo>
                  <a:cubicBezTo>
                    <a:pt x="291" y="590"/>
                    <a:pt x="291" y="605"/>
                    <a:pt x="298" y="612"/>
                  </a:cubicBezTo>
                  <a:cubicBezTo>
                    <a:pt x="298" y="634"/>
                    <a:pt x="313" y="663"/>
                    <a:pt x="327" y="685"/>
                  </a:cubicBezTo>
                  <a:cubicBezTo>
                    <a:pt x="339" y="703"/>
                    <a:pt x="361" y="716"/>
                    <a:pt x="381" y="716"/>
                  </a:cubicBezTo>
                  <a:cubicBezTo>
                    <a:pt x="385" y="716"/>
                    <a:pt x="389" y="715"/>
                    <a:pt x="393" y="714"/>
                  </a:cubicBezTo>
                  <a:cubicBezTo>
                    <a:pt x="429" y="706"/>
                    <a:pt x="451" y="677"/>
                    <a:pt x="458" y="641"/>
                  </a:cubicBezTo>
                  <a:cubicBezTo>
                    <a:pt x="465" y="619"/>
                    <a:pt x="465" y="590"/>
                    <a:pt x="465" y="569"/>
                  </a:cubicBezTo>
                  <a:cubicBezTo>
                    <a:pt x="473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1"/>
                    <a:pt x="647" y="525"/>
                    <a:pt x="632" y="496"/>
                  </a:cubicBezTo>
                  <a:cubicBezTo>
                    <a:pt x="618" y="467"/>
                    <a:pt x="603" y="452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7" y="423"/>
                    <a:pt x="669" y="416"/>
                  </a:cubicBezTo>
                  <a:cubicBezTo>
                    <a:pt x="690" y="409"/>
                    <a:pt x="705" y="394"/>
                    <a:pt x="712" y="373"/>
                  </a:cubicBezTo>
                  <a:cubicBezTo>
                    <a:pt x="727" y="343"/>
                    <a:pt x="705" y="307"/>
                    <a:pt x="676" y="285"/>
                  </a:cubicBezTo>
                  <a:cubicBezTo>
                    <a:pt x="647" y="264"/>
                    <a:pt x="610" y="256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25" y="162"/>
                    <a:pt x="632" y="140"/>
                    <a:pt x="618" y="118"/>
                  </a:cubicBezTo>
                  <a:cubicBezTo>
                    <a:pt x="606" y="94"/>
                    <a:pt x="579" y="80"/>
                    <a:pt x="549" y="80"/>
                  </a:cubicBezTo>
                  <a:cubicBezTo>
                    <a:pt x="543" y="80"/>
                    <a:pt x="537" y="81"/>
                    <a:pt x="531" y="82"/>
                  </a:cubicBezTo>
                  <a:cubicBezTo>
                    <a:pt x="494" y="89"/>
                    <a:pt x="465" y="104"/>
                    <a:pt x="429" y="133"/>
                  </a:cubicBezTo>
                  <a:cubicBezTo>
                    <a:pt x="429" y="126"/>
                    <a:pt x="429" y="126"/>
                    <a:pt x="429" y="118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07" y="31"/>
                    <a:pt x="393" y="10"/>
                    <a:pt x="378" y="2"/>
                  </a:cubicBez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67"/>
            <p:cNvSpPr/>
            <p:nvPr/>
          </p:nvSpPr>
          <p:spPr>
            <a:xfrm>
              <a:off x="3323487" y="2247022"/>
              <a:ext cx="13147" cy="11887"/>
            </a:xfrm>
            <a:custGeom>
              <a:rect b="b" l="l" r="r" t="t"/>
              <a:pathLst>
                <a:path extrusionOk="0" h="217" w="240">
                  <a:moveTo>
                    <a:pt x="126" y="1"/>
                  </a:moveTo>
                  <a:cubicBezTo>
                    <a:pt x="94" y="1"/>
                    <a:pt x="62" y="16"/>
                    <a:pt x="36" y="42"/>
                  </a:cubicBezTo>
                  <a:cubicBezTo>
                    <a:pt x="0" y="85"/>
                    <a:pt x="7" y="158"/>
                    <a:pt x="58" y="194"/>
                  </a:cubicBezTo>
                  <a:cubicBezTo>
                    <a:pt x="76" y="209"/>
                    <a:pt x="98" y="217"/>
                    <a:pt x="120" y="217"/>
                  </a:cubicBezTo>
                  <a:cubicBezTo>
                    <a:pt x="151" y="217"/>
                    <a:pt x="182" y="202"/>
                    <a:pt x="203" y="172"/>
                  </a:cubicBezTo>
                  <a:cubicBezTo>
                    <a:pt x="240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67"/>
            <p:cNvSpPr/>
            <p:nvPr/>
          </p:nvSpPr>
          <p:spPr>
            <a:xfrm>
              <a:off x="3376351" y="2274851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2" y="71"/>
                    <a:pt x="255" y="107"/>
                    <a:pt x="248" y="151"/>
                  </a:cubicBezTo>
                  <a:cubicBezTo>
                    <a:pt x="248" y="143"/>
                    <a:pt x="240" y="143"/>
                    <a:pt x="240" y="136"/>
                  </a:cubicBezTo>
                  <a:cubicBezTo>
                    <a:pt x="226" y="122"/>
                    <a:pt x="204" y="107"/>
                    <a:pt x="182" y="100"/>
                  </a:cubicBezTo>
                  <a:cubicBezTo>
                    <a:pt x="171" y="96"/>
                    <a:pt x="160" y="94"/>
                    <a:pt x="150" y="94"/>
                  </a:cubicBezTo>
                  <a:cubicBezTo>
                    <a:pt x="139" y="94"/>
                    <a:pt x="128" y="96"/>
                    <a:pt x="117" y="100"/>
                  </a:cubicBezTo>
                  <a:cubicBezTo>
                    <a:pt x="88" y="114"/>
                    <a:pt x="73" y="158"/>
                    <a:pt x="81" y="187"/>
                  </a:cubicBezTo>
                  <a:cubicBezTo>
                    <a:pt x="88" y="223"/>
                    <a:pt x="110" y="260"/>
                    <a:pt x="131" y="289"/>
                  </a:cubicBezTo>
                  <a:cubicBezTo>
                    <a:pt x="124" y="289"/>
                    <a:pt x="117" y="296"/>
                    <a:pt x="110" y="296"/>
                  </a:cubicBezTo>
                  <a:cubicBezTo>
                    <a:pt x="81" y="303"/>
                    <a:pt x="59" y="310"/>
                    <a:pt x="37" y="325"/>
                  </a:cubicBezTo>
                  <a:cubicBezTo>
                    <a:pt x="15" y="339"/>
                    <a:pt x="1" y="369"/>
                    <a:pt x="8" y="390"/>
                  </a:cubicBezTo>
                  <a:cubicBezTo>
                    <a:pt x="8" y="427"/>
                    <a:pt x="44" y="448"/>
                    <a:pt x="73" y="456"/>
                  </a:cubicBezTo>
                  <a:cubicBezTo>
                    <a:pt x="102" y="463"/>
                    <a:pt x="124" y="463"/>
                    <a:pt x="153" y="463"/>
                  </a:cubicBezTo>
                  <a:cubicBezTo>
                    <a:pt x="146" y="477"/>
                    <a:pt x="139" y="485"/>
                    <a:pt x="139" y="492"/>
                  </a:cubicBezTo>
                  <a:cubicBezTo>
                    <a:pt x="124" y="514"/>
                    <a:pt x="110" y="535"/>
                    <a:pt x="110" y="565"/>
                  </a:cubicBezTo>
                  <a:cubicBezTo>
                    <a:pt x="102" y="594"/>
                    <a:pt x="110" y="615"/>
                    <a:pt x="131" y="637"/>
                  </a:cubicBezTo>
                  <a:cubicBezTo>
                    <a:pt x="142" y="643"/>
                    <a:pt x="155" y="645"/>
                    <a:pt x="167" y="645"/>
                  </a:cubicBezTo>
                  <a:cubicBezTo>
                    <a:pt x="187" y="645"/>
                    <a:pt x="208" y="639"/>
                    <a:pt x="226" y="630"/>
                  </a:cubicBezTo>
                  <a:cubicBezTo>
                    <a:pt x="248" y="615"/>
                    <a:pt x="269" y="601"/>
                    <a:pt x="291" y="579"/>
                  </a:cubicBezTo>
                  <a:cubicBezTo>
                    <a:pt x="291" y="594"/>
                    <a:pt x="291" y="601"/>
                    <a:pt x="291" y="615"/>
                  </a:cubicBezTo>
                  <a:cubicBezTo>
                    <a:pt x="298" y="637"/>
                    <a:pt x="306" y="666"/>
                    <a:pt x="327" y="681"/>
                  </a:cubicBezTo>
                  <a:cubicBezTo>
                    <a:pt x="339" y="699"/>
                    <a:pt x="361" y="712"/>
                    <a:pt x="381" y="712"/>
                  </a:cubicBezTo>
                  <a:cubicBezTo>
                    <a:pt x="385" y="712"/>
                    <a:pt x="389" y="711"/>
                    <a:pt x="393" y="710"/>
                  </a:cubicBezTo>
                  <a:cubicBezTo>
                    <a:pt x="422" y="710"/>
                    <a:pt x="444" y="673"/>
                    <a:pt x="458" y="644"/>
                  </a:cubicBezTo>
                  <a:cubicBezTo>
                    <a:pt x="465" y="615"/>
                    <a:pt x="465" y="594"/>
                    <a:pt x="465" y="565"/>
                  </a:cubicBezTo>
                  <a:cubicBezTo>
                    <a:pt x="473" y="572"/>
                    <a:pt x="487" y="579"/>
                    <a:pt x="494" y="586"/>
                  </a:cubicBezTo>
                  <a:cubicBezTo>
                    <a:pt x="516" y="594"/>
                    <a:pt x="538" y="608"/>
                    <a:pt x="567" y="615"/>
                  </a:cubicBezTo>
                  <a:cubicBezTo>
                    <a:pt x="589" y="615"/>
                    <a:pt x="618" y="608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596" y="448"/>
                    <a:pt x="581" y="434"/>
                  </a:cubicBezTo>
                  <a:lnTo>
                    <a:pt x="596" y="434"/>
                  </a:lnTo>
                  <a:cubicBezTo>
                    <a:pt x="625" y="427"/>
                    <a:pt x="647" y="427"/>
                    <a:pt x="669" y="419"/>
                  </a:cubicBezTo>
                  <a:cubicBezTo>
                    <a:pt x="683" y="412"/>
                    <a:pt x="705" y="398"/>
                    <a:pt x="712" y="376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67"/>
                    <a:pt x="611" y="252"/>
                    <a:pt x="574" y="252"/>
                  </a:cubicBezTo>
                  <a:cubicBezTo>
                    <a:pt x="574" y="245"/>
                    <a:pt x="574" y="245"/>
                    <a:pt x="581" y="238"/>
                  </a:cubicBezTo>
                  <a:cubicBezTo>
                    <a:pt x="596" y="223"/>
                    <a:pt x="611" y="209"/>
                    <a:pt x="618" y="187"/>
                  </a:cubicBezTo>
                  <a:cubicBezTo>
                    <a:pt x="625" y="165"/>
                    <a:pt x="632" y="143"/>
                    <a:pt x="618" y="122"/>
                  </a:cubicBezTo>
                  <a:cubicBezTo>
                    <a:pt x="607" y="94"/>
                    <a:pt x="582" y="83"/>
                    <a:pt x="555" y="83"/>
                  </a:cubicBezTo>
                  <a:cubicBezTo>
                    <a:pt x="547" y="83"/>
                    <a:pt x="539" y="84"/>
                    <a:pt x="531" y="85"/>
                  </a:cubicBezTo>
                  <a:cubicBezTo>
                    <a:pt x="494" y="85"/>
                    <a:pt x="465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9" y="78"/>
                    <a:pt x="415" y="56"/>
                  </a:cubicBezTo>
                  <a:cubicBezTo>
                    <a:pt x="407" y="35"/>
                    <a:pt x="393" y="13"/>
                    <a:pt x="371" y="6"/>
                  </a:cubicBezTo>
                  <a:cubicBezTo>
                    <a:pt x="365" y="2"/>
                    <a:pt x="358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7"/>
            <p:cNvSpPr/>
            <p:nvPr/>
          </p:nvSpPr>
          <p:spPr>
            <a:xfrm>
              <a:off x="3389498" y="2288710"/>
              <a:ext cx="13147" cy="11832"/>
            </a:xfrm>
            <a:custGeom>
              <a:rect b="b" l="l" r="r" t="t"/>
              <a:pathLst>
                <a:path extrusionOk="0" h="216" w="240">
                  <a:moveTo>
                    <a:pt x="131" y="1"/>
                  </a:moveTo>
                  <a:cubicBezTo>
                    <a:pt x="98" y="1"/>
                    <a:pt x="63" y="16"/>
                    <a:pt x="37" y="43"/>
                  </a:cubicBezTo>
                  <a:cubicBezTo>
                    <a:pt x="0" y="86"/>
                    <a:pt x="8" y="152"/>
                    <a:pt x="58" y="195"/>
                  </a:cubicBezTo>
                  <a:cubicBezTo>
                    <a:pt x="75" y="210"/>
                    <a:pt x="96" y="216"/>
                    <a:pt x="116" y="216"/>
                  </a:cubicBezTo>
                  <a:cubicBezTo>
                    <a:pt x="148" y="216"/>
                    <a:pt x="181" y="200"/>
                    <a:pt x="204" y="174"/>
                  </a:cubicBezTo>
                  <a:cubicBezTo>
                    <a:pt x="240" y="130"/>
                    <a:pt x="233" y="65"/>
                    <a:pt x="189" y="21"/>
                  </a:cubicBezTo>
                  <a:cubicBezTo>
                    <a:pt x="172" y="7"/>
                    <a:pt x="152" y="1"/>
                    <a:pt x="131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67"/>
            <p:cNvSpPr/>
            <p:nvPr/>
          </p:nvSpPr>
          <p:spPr>
            <a:xfrm>
              <a:off x="3443950" y="2236066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60" y="0"/>
                  </a:moveTo>
                  <a:cubicBezTo>
                    <a:pt x="330" y="0"/>
                    <a:pt x="302" y="14"/>
                    <a:pt x="284" y="38"/>
                  </a:cubicBezTo>
                  <a:cubicBezTo>
                    <a:pt x="262" y="67"/>
                    <a:pt x="255" y="111"/>
                    <a:pt x="248" y="147"/>
                  </a:cubicBezTo>
                  <a:cubicBezTo>
                    <a:pt x="248" y="147"/>
                    <a:pt x="240" y="140"/>
                    <a:pt x="240" y="140"/>
                  </a:cubicBezTo>
                  <a:cubicBezTo>
                    <a:pt x="226" y="125"/>
                    <a:pt x="204" y="111"/>
                    <a:pt x="182" y="104"/>
                  </a:cubicBezTo>
                  <a:cubicBezTo>
                    <a:pt x="174" y="95"/>
                    <a:pt x="160" y="92"/>
                    <a:pt x="146" y="92"/>
                  </a:cubicBezTo>
                  <a:cubicBezTo>
                    <a:pt x="136" y="92"/>
                    <a:pt x="126" y="93"/>
                    <a:pt x="117" y="96"/>
                  </a:cubicBezTo>
                  <a:cubicBezTo>
                    <a:pt x="88" y="111"/>
                    <a:pt x="73" y="155"/>
                    <a:pt x="81" y="191"/>
                  </a:cubicBezTo>
                  <a:cubicBezTo>
                    <a:pt x="88" y="227"/>
                    <a:pt x="110" y="256"/>
                    <a:pt x="132" y="292"/>
                  </a:cubicBezTo>
                  <a:lnTo>
                    <a:pt x="110" y="292"/>
                  </a:lnTo>
                  <a:cubicBezTo>
                    <a:pt x="81" y="300"/>
                    <a:pt x="59" y="307"/>
                    <a:pt x="37" y="322"/>
                  </a:cubicBezTo>
                  <a:cubicBezTo>
                    <a:pt x="15" y="343"/>
                    <a:pt x="1" y="365"/>
                    <a:pt x="8" y="394"/>
                  </a:cubicBezTo>
                  <a:cubicBezTo>
                    <a:pt x="15" y="423"/>
                    <a:pt x="44" y="445"/>
                    <a:pt x="73" y="452"/>
                  </a:cubicBezTo>
                  <a:cubicBezTo>
                    <a:pt x="102" y="459"/>
                    <a:pt x="132" y="467"/>
                    <a:pt x="153" y="467"/>
                  </a:cubicBezTo>
                  <a:cubicBezTo>
                    <a:pt x="146" y="474"/>
                    <a:pt x="139" y="481"/>
                    <a:pt x="139" y="488"/>
                  </a:cubicBezTo>
                  <a:cubicBezTo>
                    <a:pt x="124" y="510"/>
                    <a:pt x="110" y="539"/>
                    <a:pt x="110" y="561"/>
                  </a:cubicBezTo>
                  <a:cubicBezTo>
                    <a:pt x="102" y="590"/>
                    <a:pt x="110" y="619"/>
                    <a:pt x="132" y="634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8" y="636"/>
                    <a:pt x="226" y="626"/>
                  </a:cubicBezTo>
                  <a:cubicBezTo>
                    <a:pt x="248" y="619"/>
                    <a:pt x="269" y="597"/>
                    <a:pt x="291" y="583"/>
                  </a:cubicBezTo>
                  <a:cubicBezTo>
                    <a:pt x="291" y="590"/>
                    <a:pt x="291" y="605"/>
                    <a:pt x="299" y="612"/>
                  </a:cubicBezTo>
                  <a:cubicBezTo>
                    <a:pt x="299" y="634"/>
                    <a:pt x="313" y="663"/>
                    <a:pt x="328" y="684"/>
                  </a:cubicBezTo>
                  <a:cubicBezTo>
                    <a:pt x="342" y="706"/>
                    <a:pt x="371" y="714"/>
                    <a:pt x="393" y="714"/>
                  </a:cubicBezTo>
                  <a:cubicBezTo>
                    <a:pt x="429" y="706"/>
                    <a:pt x="451" y="677"/>
                    <a:pt x="458" y="641"/>
                  </a:cubicBezTo>
                  <a:cubicBezTo>
                    <a:pt x="465" y="619"/>
                    <a:pt x="465" y="590"/>
                    <a:pt x="465" y="568"/>
                  </a:cubicBezTo>
                  <a:cubicBezTo>
                    <a:pt x="473" y="568"/>
                    <a:pt x="487" y="576"/>
                    <a:pt x="495" y="583"/>
                  </a:cubicBezTo>
                  <a:cubicBezTo>
                    <a:pt x="516" y="597"/>
                    <a:pt x="538" y="612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1"/>
                    <a:pt x="647" y="525"/>
                    <a:pt x="632" y="496"/>
                  </a:cubicBezTo>
                  <a:cubicBezTo>
                    <a:pt x="618" y="467"/>
                    <a:pt x="603" y="452"/>
                    <a:pt x="582" y="430"/>
                  </a:cubicBezTo>
                  <a:lnTo>
                    <a:pt x="603" y="430"/>
                  </a:lnTo>
                  <a:cubicBezTo>
                    <a:pt x="625" y="430"/>
                    <a:pt x="647" y="423"/>
                    <a:pt x="669" y="416"/>
                  </a:cubicBezTo>
                  <a:cubicBezTo>
                    <a:pt x="691" y="409"/>
                    <a:pt x="705" y="394"/>
                    <a:pt x="712" y="372"/>
                  </a:cubicBezTo>
                  <a:cubicBezTo>
                    <a:pt x="727" y="343"/>
                    <a:pt x="705" y="307"/>
                    <a:pt x="676" y="285"/>
                  </a:cubicBezTo>
                  <a:cubicBezTo>
                    <a:pt x="647" y="263"/>
                    <a:pt x="611" y="256"/>
                    <a:pt x="574" y="249"/>
                  </a:cubicBezTo>
                  <a:cubicBezTo>
                    <a:pt x="574" y="249"/>
                    <a:pt x="582" y="242"/>
                    <a:pt x="582" y="242"/>
                  </a:cubicBezTo>
                  <a:cubicBezTo>
                    <a:pt x="596" y="220"/>
                    <a:pt x="611" y="205"/>
                    <a:pt x="618" y="184"/>
                  </a:cubicBezTo>
                  <a:cubicBezTo>
                    <a:pt x="625" y="162"/>
                    <a:pt x="632" y="140"/>
                    <a:pt x="618" y="118"/>
                  </a:cubicBezTo>
                  <a:cubicBezTo>
                    <a:pt x="606" y="94"/>
                    <a:pt x="579" y="80"/>
                    <a:pt x="549" y="80"/>
                  </a:cubicBezTo>
                  <a:cubicBezTo>
                    <a:pt x="543" y="80"/>
                    <a:pt x="537" y="81"/>
                    <a:pt x="531" y="82"/>
                  </a:cubicBezTo>
                  <a:cubicBezTo>
                    <a:pt x="495" y="89"/>
                    <a:pt x="465" y="104"/>
                    <a:pt x="429" y="133"/>
                  </a:cubicBezTo>
                  <a:cubicBezTo>
                    <a:pt x="429" y="125"/>
                    <a:pt x="429" y="125"/>
                    <a:pt x="429" y="118"/>
                  </a:cubicBezTo>
                  <a:cubicBezTo>
                    <a:pt x="429" y="96"/>
                    <a:pt x="429" y="75"/>
                    <a:pt x="422" y="53"/>
                  </a:cubicBezTo>
                  <a:cubicBezTo>
                    <a:pt x="407" y="31"/>
                    <a:pt x="393" y="9"/>
                    <a:pt x="378" y="2"/>
                  </a:cubicBez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67"/>
            <p:cNvSpPr/>
            <p:nvPr/>
          </p:nvSpPr>
          <p:spPr>
            <a:xfrm>
              <a:off x="3457098" y="2249816"/>
              <a:ext cx="13147" cy="11887"/>
            </a:xfrm>
            <a:custGeom>
              <a:rect b="b" l="l" r="r" t="t"/>
              <a:pathLst>
                <a:path extrusionOk="0" h="217" w="240">
                  <a:moveTo>
                    <a:pt x="126" y="1"/>
                  </a:moveTo>
                  <a:cubicBezTo>
                    <a:pt x="95" y="1"/>
                    <a:pt x="62" y="16"/>
                    <a:pt x="37" y="41"/>
                  </a:cubicBezTo>
                  <a:cubicBezTo>
                    <a:pt x="0" y="85"/>
                    <a:pt x="8" y="158"/>
                    <a:pt x="59" y="194"/>
                  </a:cubicBezTo>
                  <a:cubicBezTo>
                    <a:pt x="77" y="209"/>
                    <a:pt x="99" y="217"/>
                    <a:pt x="121" y="217"/>
                  </a:cubicBezTo>
                  <a:cubicBezTo>
                    <a:pt x="151" y="217"/>
                    <a:pt x="183" y="202"/>
                    <a:pt x="204" y="172"/>
                  </a:cubicBezTo>
                  <a:cubicBezTo>
                    <a:pt x="240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67"/>
            <p:cNvSpPr/>
            <p:nvPr/>
          </p:nvSpPr>
          <p:spPr>
            <a:xfrm>
              <a:off x="3307162" y="2394164"/>
              <a:ext cx="39442" cy="39003"/>
            </a:xfrm>
            <a:custGeom>
              <a:rect b="b" l="l" r="r" t="t"/>
              <a:pathLst>
                <a:path extrusionOk="0" h="712" w="720">
                  <a:moveTo>
                    <a:pt x="350" y="1"/>
                  </a:moveTo>
                  <a:cubicBezTo>
                    <a:pt x="324" y="1"/>
                    <a:pt x="295" y="19"/>
                    <a:pt x="284" y="42"/>
                  </a:cubicBezTo>
                  <a:cubicBezTo>
                    <a:pt x="262" y="71"/>
                    <a:pt x="247" y="107"/>
                    <a:pt x="247" y="151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18" y="122"/>
                    <a:pt x="204" y="107"/>
                    <a:pt x="182" y="100"/>
                  </a:cubicBezTo>
                  <a:cubicBezTo>
                    <a:pt x="171" y="96"/>
                    <a:pt x="160" y="94"/>
                    <a:pt x="149" y="94"/>
                  </a:cubicBezTo>
                  <a:cubicBezTo>
                    <a:pt x="138" y="94"/>
                    <a:pt x="128" y="96"/>
                    <a:pt x="117" y="100"/>
                  </a:cubicBezTo>
                  <a:cubicBezTo>
                    <a:pt x="88" y="114"/>
                    <a:pt x="73" y="158"/>
                    <a:pt x="80" y="187"/>
                  </a:cubicBezTo>
                  <a:cubicBezTo>
                    <a:pt x="88" y="223"/>
                    <a:pt x="102" y="260"/>
                    <a:pt x="131" y="289"/>
                  </a:cubicBezTo>
                  <a:cubicBezTo>
                    <a:pt x="124" y="289"/>
                    <a:pt x="109" y="296"/>
                    <a:pt x="102" y="296"/>
                  </a:cubicBezTo>
                  <a:cubicBezTo>
                    <a:pt x="80" y="303"/>
                    <a:pt x="51" y="310"/>
                    <a:pt x="30" y="325"/>
                  </a:cubicBezTo>
                  <a:cubicBezTo>
                    <a:pt x="15" y="339"/>
                    <a:pt x="1" y="368"/>
                    <a:pt x="1" y="390"/>
                  </a:cubicBezTo>
                  <a:cubicBezTo>
                    <a:pt x="8" y="426"/>
                    <a:pt x="37" y="448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7"/>
                    <a:pt x="138" y="485"/>
                    <a:pt x="131" y="492"/>
                  </a:cubicBezTo>
                  <a:cubicBezTo>
                    <a:pt x="117" y="514"/>
                    <a:pt x="109" y="535"/>
                    <a:pt x="102" y="564"/>
                  </a:cubicBezTo>
                  <a:cubicBezTo>
                    <a:pt x="102" y="593"/>
                    <a:pt x="109" y="615"/>
                    <a:pt x="131" y="637"/>
                  </a:cubicBezTo>
                  <a:cubicBezTo>
                    <a:pt x="140" y="643"/>
                    <a:pt x="151" y="645"/>
                    <a:pt x="164" y="645"/>
                  </a:cubicBezTo>
                  <a:cubicBezTo>
                    <a:pt x="184" y="645"/>
                    <a:pt x="208" y="639"/>
                    <a:pt x="226" y="630"/>
                  </a:cubicBezTo>
                  <a:cubicBezTo>
                    <a:pt x="247" y="615"/>
                    <a:pt x="269" y="601"/>
                    <a:pt x="284" y="579"/>
                  </a:cubicBezTo>
                  <a:cubicBezTo>
                    <a:pt x="291" y="593"/>
                    <a:pt x="291" y="601"/>
                    <a:pt x="291" y="615"/>
                  </a:cubicBezTo>
                  <a:cubicBezTo>
                    <a:pt x="298" y="637"/>
                    <a:pt x="305" y="666"/>
                    <a:pt x="320" y="681"/>
                  </a:cubicBezTo>
                  <a:cubicBezTo>
                    <a:pt x="338" y="698"/>
                    <a:pt x="356" y="711"/>
                    <a:pt x="378" y="711"/>
                  </a:cubicBezTo>
                  <a:cubicBezTo>
                    <a:pt x="383" y="711"/>
                    <a:pt x="387" y="711"/>
                    <a:pt x="393" y="710"/>
                  </a:cubicBezTo>
                  <a:cubicBezTo>
                    <a:pt x="422" y="710"/>
                    <a:pt x="443" y="673"/>
                    <a:pt x="451" y="644"/>
                  </a:cubicBezTo>
                  <a:cubicBezTo>
                    <a:pt x="458" y="615"/>
                    <a:pt x="465" y="593"/>
                    <a:pt x="465" y="564"/>
                  </a:cubicBezTo>
                  <a:cubicBezTo>
                    <a:pt x="472" y="572"/>
                    <a:pt x="480" y="579"/>
                    <a:pt x="487" y="586"/>
                  </a:cubicBezTo>
                  <a:cubicBezTo>
                    <a:pt x="509" y="593"/>
                    <a:pt x="538" y="608"/>
                    <a:pt x="560" y="615"/>
                  </a:cubicBezTo>
                  <a:cubicBezTo>
                    <a:pt x="589" y="615"/>
                    <a:pt x="618" y="608"/>
                    <a:pt x="632" y="586"/>
                  </a:cubicBezTo>
                  <a:cubicBezTo>
                    <a:pt x="647" y="557"/>
                    <a:pt x="639" y="521"/>
                    <a:pt x="625" y="492"/>
                  </a:cubicBezTo>
                  <a:cubicBezTo>
                    <a:pt x="618" y="470"/>
                    <a:pt x="596" y="448"/>
                    <a:pt x="581" y="434"/>
                  </a:cubicBezTo>
                  <a:lnTo>
                    <a:pt x="596" y="434"/>
                  </a:lnTo>
                  <a:cubicBezTo>
                    <a:pt x="618" y="426"/>
                    <a:pt x="639" y="426"/>
                    <a:pt x="661" y="419"/>
                  </a:cubicBezTo>
                  <a:cubicBezTo>
                    <a:pt x="683" y="412"/>
                    <a:pt x="705" y="397"/>
                    <a:pt x="712" y="376"/>
                  </a:cubicBezTo>
                  <a:cubicBezTo>
                    <a:pt x="719" y="339"/>
                    <a:pt x="705" y="303"/>
                    <a:pt x="676" y="281"/>
                  </a:cubicBezTo>
                  <a:cubicBezTo>
                    <a:pt x="647" y="267"/>
                    <a:pt x="610" y="252"/>
                    <a:pt x="567" y="252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9" y="223"/>
                    <a:pt x="603" y="209"/>
                    <a:pt x="618" y="187"/>
                  </a:cubicBezTo>
                  <a:cubicBezTo>
                    <a:pt x="625" y="165"/>
                    <a:pt x="625" y="143"/>
                    <a:pt x="618" y="122"/>
                  </a:cubicBezTo>
                  <a:cubicBezTo>
                    <a:pt x="606" y="93"/>
                    <a:pt x="578" y="83"/>
                    <a:pt x="552" y="83"/>
                  </a:cubicBezTo>
                  <a:cubicBezTo>
                    <a:pt x="544" y="83"/>
                    <a:pt x="537" y="84"/>
                    <a:pt x="531" y="85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2" y="78"/>
                    <a:pt x="414" y="56"/>
                  </a:cubicBezTo>
                  <a:cubicBezTo>
                    <a:pt x="407" y="34"/>
                    <a:pt x="393" y="13"/>
                    <a:pt x="371" y="5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67"/>
            <p:cNvSpPr/>
            <p:nvPr/>
          </p:nvSpPr>
          <p:spPr>
            <a:xfrm>
              <a:off x="3319871" y="2408023"/>
              <a:ext cx="13585" cy="11832"/>
            </a:xfrm>
            <a:custGeom>
              <a:rect b="b" l="l" r="r" t="t"/>
              <a:pathLst>
                <a:path extrusionOk="0" h="216" w="248">
                  <a:moveTo>
                    <a:pt x="135" y="0"/>
                  </a:moveTo>
                  <a:cubicBezTo>
                    <a:pt x="103" y="0"/>
                    <a:pt x="71" y="16"/>
                    <a:pt x="44" y="43"/>
                  </a:cubicBezTo>
                  <a:cubicBezTo>
                    <a:pt x="1" y="86"/>
                    <a:pt x="15" y="152"/>
                    <a:pt x="59" y="195"/>
                  </a:cubicBezTo>
                  <a:cubicBezTo>
                    <a:pt x="79" y="209"/>
                    <a:pt x="101" y="216"/>
                    <a:pt x="122" y="216"/>
                  </a:cubicBezTo>
                  <a:cubicBezTo>
                    <a:pt x="156" y="216"/>
                    <a:pt x="189" y="200"/>
                    <a:pt x="211" y="173"/>
                  </a:cubicBezTo>
                  <a:cubicBezTo>
                    <a:pt x="248" y="130"/>
                    <a:pt x="233" y="65"/>
                    <a:pt x="197" y="21"/>
                  </a:cubicBezTo>
                  <a:cubicBezTo>
                    <a:pt x="177" y="7"/>
                    <a:pt x="156" y="0"/>
                    <a:pt x="13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67"/>
            <p:cNvSpPr/>
            <p:nvPr/>
          </p:nvSpPr>
          <p:spPr>
            <a:xfrm>
              <a:off x="3440773" y="2397122"/>
              <a:ext cx="39442" cy="39113"/>
            </a:xfrm>
            <a:custGeom>
              <a:rect b="b" l="l" r="r" t="t"/>
              <a:pathLst>
                <a:path extrusionOk="0" h="714" w="720">
                  <a:moveTo>
                    <a:pt x="355" y="0"/>
                  </a:moveTo>
                  <a:cubicBezTo>
                    <a:pt x="328" y="0"/>
                    <a:pt x="296" y="14"/>
                    <a:pt x="284" y="39"/>
                  </a:cubicBezTo>
                  <a:cubicBezTo>
                    <a:pt x="262" y="68"/>
                    <a:pt x="248" y="104"/>
                    <a:pt x="248" y="147"/>
                  </a:cubicBezTo>
                  <a:cubicBezTo>
                    <a:pt x="248" y="140"/>
                    <a:pt x="240" y="140"/>
                    <a:pt x="240" y="140"/>
                  </a:cubicBezTo>
                  <a:cubicBezTo>
                    <a:pt x="219" y="126"/>
                    <a:pt x="204" y="111"/>
                    <a:pt x="182" y="97"/>
                  </a:cubicBezTo>
                  <a:cubicBezTo>
                    <a:pt x="171" y="93"/>
                    <a:pt x="160" y="91"/>
                    <a:pt x="150" y="91"/>
                  </a:cubicBezTo>
                  <a:cubicBezTo>
                    <a:pt x="139" y="91"/>
                    <a:pt x="128" y="93"/>
                    <a:pt x="117" y="97"/>
                  </a:cubicBezTo>
                  <a:cubicBezTo>
                    <a:pt x="88" y="111"/>
                    <a:pt x="73" y="155"/>
                    <a:pt x="81" y="184"/>
                  </a:cubicBezTo>
                  <a:cubicBezTo>
                    <a:pt x="88" y="220"/>
                    <a:pt x="102" y="256"/>
                    <a:pt x="131" y="285"/>
                  </a:cubicBezTo>
                  <a:cubicBezTo>
                    <a:pt x="124" y="293"/>
                    <a:pt x="110" y="293"/>
                    <a:pt x="102" y="293"/>
                  </a:cubicBezTo>
                  <a:cubicBezTo>
                    <a:pt x="81" y="300"/>
                    <a:pt x="52" y="307"/>
                    <a:pt x="30" y="322"/>
                  </a:cubicBezTo>
                  <a:cubicBezTo>
                    <a:pt x="15" y="336"/>
                    <a:pt x="1" y="365"/>
                    <a:pt x="1" y="394"/>
                  </a:cubicBezTo>
                  <a:cubicBezTo>
                    <a:pt x="8" y="423"/>
                    <a:pt x="37" y="445"/>
                    <a:pt x="73" y="452"/>
                  </a:cubicBezTo>
                  <a:cubicBezTo>
                    <a:pt x="95" y="460"/>
                    <a:pt x="124" y="460"/>
                    <a:pt x="153" y="467"/>
                  </a:cubicBezTo>
                  <a:cubicBezTo>
                    <a:pt x="146" y="474"/>
                    <a:pt x="139" y="481"/>
                    <a:pt x="131" y="489"/>
                  </a:cubicBezTo>
                  <a:cubicBezTo>
                    <a:pt x="117" y="510"/>
                    <a:pt x="110" y="539"/>
                    <a:pt x="102" y="561"/>
                  </a:cubicBezTo>
                  <a:cubicBezTo>
                    <a:pt x="102" y="590"/>
                    <a:pt x="110" y="619"/>
                    <a:pt x="131" y="634"/>
                  </a:cubicBezTo>
                  <a:cubicBezTo>
                    <a:pt x="140" y="639"/>
                    <a:pt x="151" y="642"/>
                    <a:pt x="164" y="642"/>
                  </a:cubicBezTo>
                  <a:cubicBezTo>
                    <a:pt x="184" y="642"/>
                    <a:pt x="208" y="636"/>
                    <a:pt x="226" y="627"/>
                  </a:cubicBezTo>
                  <a:cubicBezTo>
                    <a:pt x="248" y="612"/>
                    <a:pt x="269" y="598"/>
                    <a:pt x="284" y="576"/>
                  </a:cubicBezTo>
                  <a:cubicBezTo>
                    <a:pt x="291" y="590"/>
                    <a:pt x="291" y="598"/>
                    <a:pt x="291" y="612"/>
                  </a:cubicBezTo>
                  <a:cubicBezTo>
                    <a:pt x="298" y="634"/>
                    <a:pt x="306" y="663"/>
                    <a:pt x="320" y="685"/>
                  </a:cubicBezTo>
                  <a:cubicBezTo>
                    <a:pt x="342" y="699"/>
                    <a:pt x="364" y="714"/>
                    <a:pt x="393" y="714"/>
                  </a:cubicBezTo>
                  <a:cubicBezTo>
                    <a:pt x="422" y="706"/>
                    <a:pt x="444" y="677"/>
                    <a:pt x="451" y="641"/>
                  </a:cubicBezTo>
                  <a:cubicBezTo>
                    <a:pt x="458" y="619"/>
                    <a:pt x="465" y="590"/>
                    <a:pt x="465" y="561"/>
                  </a:cubicBezTo>
                  <a:cubicBezTo>
                    <a:pt x="473" y="568"/>
                    <a:pt x="480" y="576"/>
                    <a:pt x="487" y="583"/>
                  </a:cubicBezTo>
                  <a:cubicBezTo>
                    <a:pt x="509" y="598"/>
                    <a:pt x="538" y="605"/>
                    <a:pt x="560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47" y="561"/>
                    <a:pt x="640" y="518"/>
                    <a:pt x="625" y="489"/>
                  </a:cubicBezTo>
                  <a:cubicBezTo>
                    <a:pt x="618" y="467"/>
                    <a:pt x="596" y="445"/>
                    <a:pt x="582" y="431"/>
                  </a:cubicBezTo>
                  <a:lnTo>
                    <a:pt x="596" y="431"/>
                  </a:lnTo>
                  <a:cubicBezTo>
                    <a:pt x="618" y="423"/>
                    <a:pt x="640" y="423"/>
                    <a:pt x="661" y="416"/>
                  </a:cubicBezTo>
                  <a:cubicBezTo>
                    <a:pt x="683" y="409"/>
                    <a:pt x="705" y="394"/>
                    <a:pt x="712" y="372"/>
                  </a:cubicBezTo>
                  <a:cubicBezTo>
                    <a:pt x="719" y="336"/>
                    <a:pt x="705" y="300"/>
                    <a:pt x="676" y="285"/>
                  </a:cubicBezTo>
                  <a:cubicBezTo>
                    <a:pt x="647" y="264"/>
                    <a:pt x="611" y="249"/>
                    <a:pt x="567" y="249"/>
                  </a:cubicBezTo>
                  <a:cubicBezTo>
                    <a:pt x="574" y="242"/>
                    <a:pt x="574" y="242"/>
                    <a:pt x="574" y="242"/>
                  </a:cubicBezTo>
                  <a:cubicBezTo>
                    <a:pt x="589" y="220"/>
                    <a:pt x="603" y="206"/>
                    <a:pt x="618" y="184"/>
                  </a:cubicBezTo>
                  <a:cubicBezTo>
                    <a:pt x="625" y="162"/>
                    <a:pt x="625" y="140"/>
                    <a:pt x="618" y="118"/>
                  </a:cubicBezTo>
                  <a:cubicBezTo>
                    <a:pt x="606" y="94"/>
                    <a:pt x="574" y="80"/>
                    <a:pt x="547" y="80"/>
                  </a:cubicBezTo>
                  <a:cubicBezTo>
                    <a:pt x="541" y="80"/>
                    <a:pt x="536" y="81"/>
                    <a:pt x="531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18"/>
                    <a:pt x="429" y="118"/>
                  </a:cubicBezTo>
                  <a:cubicBezTo>
                    <a:pt x="429" y="97"/>
                    <a:pt x="422" y="75"/>
                    <a:pt x="415" y="53"/>
                  </a:cubicBezTo>
                  <a:cubicBezTo>
                    <a:pt x="407" y="31"/>
                    <a:pt x="393" y="9"/>
                    <a:pt x="371" y="2"/>
                  </a:cubicBezTo>
                  <a:cubicBezTo>
                    <a:pt x="366" y="1"/>
                    <a:pt x="361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67"/>
            <p:cNvSpPr/>
            <p:nvPr/>
          </p:nvSpPr>
          <p:spPr>
            <a:xfrm>
              <a:off x="3453537" y="2410817"/>
              <a:ext cx="13531" cy="11832"/>
            </a:xfrm>
            <a:custGeom>
              <a:rect b="b" l="l" r="r" t="t"/>
              <a:pathLst>
                <a:path extrusionOk="0" h="216" w="247">
                  <a:moveTo>
                    <a:pt x="138" y="0"/>
                  </a:moveTo>
                  <a:cubicBezTo>
                    <a:pt x="105" y="0"/>
                    <a:pt x="70" y="16"/>
                    <a:pt x="44" y="43"/>
                  </a:cubicBezTo>
                  <a:cubicBezTo>
                    <a:pt x="0" y="86"/>
                    <a:pt x="15" y="152"/>
                    <a:pt x="58" y="195"/>
                  </a:cubicBezTo>
                  <a:cubicBezTo>
                    <a:pt x="78" y="209"/>
                    <a:pt x="100" y="216"/>
                    <a:pt x="122" y="216"/>
                  </a:cubicBezTo>
                  <a:cubicBezTo>
                    <a:pt x="155" y="216"/>
                    <a:pt x="188" y="200"/>
                    <a:pt x="211" y="173"/>
                  </a:cubicBezTo>
                  <a:cubicBezTo>
                    <a:pt x="247" y="130"/>
                    <a:pt x="232" y="64"/>
                    <a:pt x="196" y="21"/>
                  </a:cubicBezTo>
                  <a:cubicBezTo>
                    <a:pt x="179" y="7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67"/>
            <p:cNvSpPr/>
            <p:nvPr/>
          </p:nvSpPr>
          <p:spPr>
            <a:xfrm>
              <a:off x="3308751" y="2313855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0"/>
                  </a:moveTo>
                  <a:cubicBezTo>
                    <a:pt x="327" y="0"/>
                    <a:pt x="301" y="19"/>
                    <a:pt x="284" y="41"/>
                  </a:cubicBezTo>
                  <a:cubicBezTo>
                    <a:pt x="262" y="70"/>
                    <a:pt x="255" y="107"/>
                    <a:pt x="247" y="143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26" y="121"/>
                    <a:pt x="204" y="107"/>
                    <a:pt x="182" y="99"/>
                  </a:cubicBezTo>
                  <a:cubicBezTo>
                    <a:pt x="170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0" y="186"/>
                  </a:cubicBezTo>
                  <a:cubicBezTo>
                    <a:pt x="88" y="223"/>
                    <a:pt x="109" y="259"/>
                    <a:pt x="131" y="288"/>
                  </a:cubicBezTo>
                  <a:cubicBezTo>
                    <a:pt x="124" y="288"/>
                    <a:pt x="117" y="288"/>
                    <a:pt x="109" y="295"/>
                  </a:cubicBezTo>
                  <a:cubicBezTo>
                    <a:pt x="80" y="295"/>
                    <a:pt x="51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70"/>
                    <a:pt x="139" y="484"/>
                    <a:pt x="139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4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1" y="608"/>
                  </a:cubicBezTo>
                  <a:cubicBezTo>
                    <a:pt x="298" y="637"/>
                    <a:pt x="305" y="658"/>
                    <a:pt x="327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3" y="711"/>
                    <a:pt x="387" y="710"/>
                    <a:pt x="393" y="709"/>
                  </a:cubicBezTo>
                  <a:cubicBezTo>
                    <a:pt x="422" y="709"/>
                    <a:pt x="443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2" y="571"/>
                    <a:pt x="480" y="578"/>
                    <a:pt x="494" y="578"/>
                  </a:cubicBezTo>
                  <a:cubicBezTo>
                    <a:pt x="516" y="593"/>
                    <a:pt x="538" y="608"/>
                    <a:pt x="560" y="608"/>
                  </a:cubicBezTo>
                  <a:cubicBezTo>
                    <a:pt x="565" y="609"/>
                    <a:pt x="570" y="609"/>
                    <a:pt x="575" y="609"/>
                  </a:cubicBezTo>
                  <a:cubicBezTo>
                    <a:pt x="599" y="609"/>
                    <a:pt x="620" y="598"/>
                    <a:pt x="632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8" y="470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8" y="426"/>
                    <a:pt x="647" y="426"/>
                    <a:pt x="661" y="419"/>
                  </a:cubicBezTo>
                  <a:cubicBezTo>
                    <a:pt x="683" y="412"/>
                    <a:pt x="705" y="390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74" y="245"/>
                    <a:pt x="581" y="237"/>
                  </a:cubicBezTo>
                  <a:cubicBezTo>
                    <a:pt x="596" y="223"/>
                    <a:pt x="610" y="201"/>
                    <a:pt x="618" y="186"/>
                  </a:cubicBezTo>
                  <a:cubicBezTo>
                    <a:pt x="625" y="165"/>
                    <a:pt x="632" y="136"/>
                    <a:pt x="618" y="121"/>
                  </a:cubicBezTo>
                  <a:cubicBezTo>
                    <a:pt x="606" y="91"/>
                    <a:pt x="578" y="76"/>
                    <a:pt x="549" y="76"/>
                  </a:cubicBezTo>
                  <a:cubicBezTo>
                    <a:pt x="543" y="76"/>
                    <a:pt x="537" y="76"/>
                    <a:pt x="531" y="78"/>
                  </a:cubicBezTo>
                  <a:cubicBezTo>
                    <a:pt x="494" y="85"/>
                    <a:pt x="458" y="107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2"/>
                    <a:pt x="429" y="70"/>
                    <a:pt x="414" y="49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4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7"/>
            <p:cNvSpPr/>
            <p:nvPr/>
          </p:nvSpPr>
          <p:spPr>
            <a:xfrm>
              <a:off x="3321898" y="2327550"/>
              <a:ext cx="13147" cy="11723"/>
            </a:xfrm>
            <a:custGeom>
              <a:rect b="b" l="l" r="r" t="t"/>
              <a:pathLst>
                <a:path extrusionOk="0" h="214" w="240">
                  <a:moveTo>
                    <a:pt x="124" y="0"/>
                  </a:moveTo>
                  <a:cubicBezTo>
                    <a:pt x="93" y="0"/>
                    <a:pt x="61" y="13"/>
                    <a:pt x="36" y="38"/>
                  </a:cubicBezTo>
                  <a:cubicBezTo>
                    <a:pt x="0" y="89"/>
                    <a:pt x="7" y="154"/>
                    <a:pt x="58" y="191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3" y="176"/>
                  </a:cubicBezTo>
                  <a:cubicBezTo>
                    <a:pt x="240" y="125"/>
                    <a:pt x="232" y="60"/>
                    <a:pt x="189" y="24"/>
                  </a:cubicBezTo>
                  <a:cubicBezTo>
                    <a:pt x="170" y="8"/>
                    <a:pt x="147" y="0"/>
                    <a:pt x="124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7"/>
            <p:cNvSpPr/>
            <p:nvPr/>
          </p:nvSpPr>
          <p:spPr>
            <a:xfrm>
              <a:off x="3374762" y="2355379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5" y="0"/>
                  </a:moveTo>
                  <a:cubicBezTo>
                    <a:pt x="330" y="0"/>
                    <a:pt x="302" y="14"/>
                    <a:pt x="284" y="38"/>
                  </a:cubicBezTo>
                  <a:cubicBezTo>
                    <a:pt x="262" y="67"/>
                    <a:pt x="255" y="111"/>
                    <a:pt x="248" y="147"/>
                  </a:cubicBezTo>
                  <a:cubicBezTo>
                    <a:pt x="248" y="147"/>
                    <a:pt x="240" y="140"/>
                    <a:pt x="240" y="140"/>
                  </a:cubicBezTo>
                  <a:cubicBezTo>
                    <a:pt x="218" y="125"/>
                    <a:pt x="204" y="111"/>
                    <a:pt x="182" y="104"/>
                  </a:cubicBezTo>
                  <a:cubicBezTo>
                    <a:pt x="169" y="95"/>
                    <a:pt x="157" y="92"/>
                    <a:pt x="144" y="92"/>
                  </a:cubicBezTo>
                  <a:cubicBezTo>
                    <a:pt x="135" y="92"/>
                    <a:pt x="126" y="93"/>
                    <a:pt x="117" y="96"/>
                  </a:cubicBezTo>
                  <a:cubicBezTo>
                    <a:pt x="88" y="111"/>
                    <a:pt x="73" y="154"/>
                    <a:pt x="81" y="191"/>
                  </a:cubicBezTo>
                  <a:cubicBezTo>
                    <a:pt x="88" y="227"/>
                    <a:pt x="110" y="256"/>
                    <a:pt x="131" y="292"/>
                  </a:cubicBezTo>
                  <a:lnTo>
                    <a:pt x="102" y="292"/>
                  </a:lnTo>
                  <a:cubicBezTo>
                    <a:pt x="81" y="300"/>
                    <a:pt x="52" y="307"/>
                    <a:pt x="37" y="321"/>
                  </a:cubicBezTo>
                  <a:cubicBezTo>
                    <a:pt x="15" y="343"/>
                    <a:pt x="1" y="365"/>
                    <a:pt x="1" y="394"/>
                  </a:cubicBezTo>
                  <a:cubicBezTo>
                    <a:pt x="8" y="423"/>
                    <a:pt x="44" y="445"/>
                    <a:pt x="73" y="452"/>
                  </a:cubicBezTo>
                  <a:cubicBezTo>
                    <a:pt x="95" y="459"/>
                    <a:pt x="124" y="467"/>
                    <a:pt x="153" y="467"/>
                  </a:cubicBezTo>
                  <a:cubicBezTo>
                    <a:pt x="146" y="474"/>
                    <a:pt x="139" y="481"/>
                    <a:pt x="131" y="488"/>
                  </a:cubicBezTo>
                  <a:cubicBezTo>
                    <a:pt x="117" y="510"/>
                    <a:pt x="110" y="539"/>
                    <a:pt x="102" y="561"/>
                  </a:cubicBezTo>
                  <a:cubicBezTo>
                    <a:pt x="102" y="590"/>
                    <a:pt x="110" y="619"/>
                    <a:pt x="131" y="634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7" y="635"/>
                    <a:pt x="226" y="626"/>
                  </a:cubicBezTo>
                  <a:cubicBezTo>
                    <a:pt x="248" y="619"/>
                    <a:pt x="269" y="597"/>
                    <a:pt x="284" y="583"/>
                  </a:cubicBezTo>
                  <a:cubicBezTo>
                    <a:pt x="291" y="590"/>
                    <a:pt x="291" y="605"/>
                    <a:pt x="291" y="612"/>
                  </a:cubicBezTo>
                  <a:cubicBezTo>
                    <a:pt x="298" y="634"/>
                    <a:pt x="306" y="663"/>
                    <a:pt x="320" y="684"/>
                  </a:cubicBezTo>
                  <a:cubicBezTo>
                    <a:pt x="342" y="706"/>
                    <a:pt x="364" y="713"/>
                    <a:pt x="393" y="713"/>
                  </a:cubicBezTo>
                  <a:cubicBezTo>
                    <a:pt x="422" y="706"/>
                    <a:pt x="444" y="677"/>
                    <a:pt x="451" y="641"/>
                  </a:cubicBezTo>
                  <a:cubicBezTo>
                    <a:pt x="458" y="619"/>
                    <a:pt x="465" y="590"/>
                    <a:pt x="465" y="568"/>
                  </a:cubicBezTo>
                  <a:cubicBezTo>
                    <a:pt x="473" y="568"/>
                    <a:pt x="480" y="575"/>
                    <a:pt x="487" y="583"/>
                  </a:cubicBezTo>
                  <a:cubicBezTo>
                    <a:pt x="509" y="597"/>
                    <a:pt x="538" y="612"/>
                    <a:pt x="560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1"/>
                    <a:pt x="640" y="525"/>
                    <a:pt x="625" y="496"/>
                  </a:cubicBezTo>
                  <a:cubicBezTo>
                    <a:pt x="618" y="467"/>
                    <a:pt x="596" y="452"/>
                    <a:pt x="581" y="430"/>
                  </a:cubicBezTo>
                  <a:lnTo>
                    <a:pt x="596" y="430"/>
                  </a:lnTo>
                  <a:cubicBezTo>
                    <a:pt x="618" y="430"/>
                    <a:pt x="640" y="423"/>
                    <a:pt x="661" y="416"/>
                  </a:cubicBezTo>
                  <a:cubicBezTo>
                    <a:pt x="683" y="409"/>
                    <a:pt x="705" y="394"/>
                    <a:pt x="712" y="372"/>
                  </a:cubicBezTo>
                  <a:cubicBezTo>
                    <a:pt x="727" y="343"/>
                    <a:pt x="705" y="307"/>
                    <a:pt x="676" y="285"/>
                  </a:cubicBezTo>
                  <a:cubicBezTo>
                    <a:pt x="647" y="263"/>
                    <a:pt x="610" y="256"/>
                    <a:pt x="567" y="249"/>
                  </a:cubicBezTo>
                  <a:cubicBezTo>
                    <a:pt x="574" y="249"/>
                    <a:pt x="574" y="242"/>
                    <a:pt x="581" y="242"/>
                  </a:cubicBezTo>
                  <a:cubicBezTo>
                    <a:pt x="596" y="220"/>
                    <a:pt x="610" y="205"/>
                    <a:pt x="618" y="183"/>
                  </a:cubicBezTo>
                  <a:cubicBezTo>
                    <a:pt x="625" y="162"/>
                    <a:pt x="625" y="140"/>
                    <a:pt x="618" y="118"/>
                  </a:cubicBezTo>
                  <a:cubicBezTo>
                    <a:pt x="606" y="94"/>
                    <a:pt x="574" y="80"/>
                    <a:pt x="547" y="80"/>
                  </a:cubicBezTo>
                  <a:cubicBezTo>
                    <a:pt x="541" y="80"/>
                    <a:pt x="536" y="81"/>
                    <a:pt x="531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5"/>
                    <a:pt x="429" y="125"/>
                    <a:pt x="429" y="118"/>
                  </a:cubicBezTo>
                  <a:cubicBezTo>
                    <a:pt x="429" y="96"/>
                    <a:pt x="422" y="75"/>
                    <a:pt x="414" y="53"/>
                  </a:cubicBezTo>
                  <a:cubicBezTo>
                    <a:pt x="407" y="31"/>
                    <a:pt x="393" y="9"/>
                    <a:pt x="371" y="2"/>
                  </a:cubicBezTo>
                  <a:cubicBezTo>
                    <a:pt x="366" y="1"/>
                    <a:pt x="361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7"/>
            <p:cNvSpPr/>
            <p:nvPr/>
          </p:nvSpPr>
          <p:spPr>
            <a:xfrm>
              <a:off x="3387471" y="2369129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4" y="1"/>
                  </a:moveTo>
                  <a:cubicBezTo>
                    <a:pt x="103" y="1"/>
                    <a:pt x="70" y="16"/>
                    <a:pt x="45" y="41"/>
                  </a:cubicBezTo>
                  <a:cubicBezTo>
                    <a:pt x="1" y="85"/>
                    <a:pt x="16" y="158"/>
                    <a:pt x="59" y="194"/>
                  </a:cubicBezTo>
                  <a:cubicBezTo>
                    <a:pt x="80" y="209"/>
                    <a:pt x="104" y="216"/>
                    <a:pt x="127" y="216"/>
                  </a:cubicBezTo>
                  <a:cubicBezTo>
                    <a:pt x="159" y="216"/>
                    <a:pt x="190" y="202"/>
                    <a:pt x="212" y="172"/>
                  </a:cubicBezTo>
                  <a:cubicBezTo>
                    <a:pt x="248" y="128"/>
                    <a:pt x="233" y="63"/>
                    <a:pt x="197" y="27"/>
                  </a:cubicBezTo>
                  <a:cubicBezTo>
                    <a:pt x="179" y="9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7"/>
            <p:cNvSpPr/>
            <p:nvPr/>
          </p:nvSpPr>
          <p:spPr>
            <a:xfrm>
              <a:off x="3442362" y="2316649"/>
              <a:ext cx="39825" cy="38949"/>
            </a:xfrm>
            <a:custGeom>
              <a:rect b="b" l="l" r="r" t="t"/>
              <a:pathLst>
                <a:path extrusionOk="0" h="711" w="727">
                  <a:moveTo>
                    <a:pt x="351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2" y="70"/>
                    <a:pt x="255" y="106"/>
                    <a:pt x="248" y="143"/>
                  </a:cubicBezTo>
                  <a:cubicBezTo>
                    <a:pt x="248" y="143"/>
                    <a:pt x="240" y="143"/>
                    <a:pt x="240" y="135"/>
                  </a:cubicBezTo>
                  <a:cubicBezTo>
                    <a:pt x="226" y="121"/>
                    <a:pt x="204" y="106"/>
                    <a:pt x="182" y="99"/>
                  </a:cubicBezTo>
                  <a:cubicBezTo>
                    <a:pt x="170" y="95"/>
                    <a:pt x="157" y="91"/>
                    <a:pt x="145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1" y="186"/>
                  </a:cubicBezTo>
                  <a:cubicBezTo>
                    <a:pt x="88" y="223"/>
                    <a:pt x="110" y="259"/>
                    <a:pt x="131" y="288"/>
                  </a:cubicBezTo>
                  <a:cubicBezTo>
                    <a:pt x="124" y="288"/>
                    <a:pt x="117" y="288"/>
                    <a:pt x="110" y="295"/>
                  </a:cubicBezTo>
                  <a:cubicBezTo>
                    <a:pt x="81" y="295"/>
                    <a:pt x="52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69"/>
                    <a:pt x="139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2" y="586"/>
                    <a:pt x="110" y="615"/>
                    <a:pt x="131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1" y="607"/>
                  </a:cubicBezTo>
                  <a:cubicBezTo>
                    <a:pt x="298" y="636"/>
                    <a:pt x="306" y="658"/>
                    <a:pt x="328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3" y="711"/>
                    <a:pt x="388" y="710"/>
                    <a:pt x="393" y="709"/>
                  </a:cubicBezTo>
                  <a:cubicBezTo>
                    <a:pt x="422" y="709"/>
                    <a:pt x="444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3" y="571"/>
                    <a:pt x="480" y="578"/>
                    <a:pt x="494" y="578"/>
                  </a:cubicBezTo>
                  <a:cubicBezTo>
                    <a:pt x="516" y="593"/>
                    <a:pt x="538" y="607"/>
                    <a:pt x="560" y="607"/>
                  </a:cubicBezTo>
                  <a:cubicBezTo>
                    <a:pt x="567" y="609"/>
                    <a:pt x="574" y="610"/>
                    <a:pt x="581" y="610"/>
                  </a:cubicBezTo>
                  <a:cubicBezTo>
                    <a:pt x="602" y="610"/>
                    <a:pt x="622" y="602"/>
                    <a:pt x="632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8" y="469"/>
                    <a:pt x="596" y="448"/>
                    <a:pt x="582" y="426"/>
                  </a:cubicBezTo>
                  <a:lnTo>
                    <a:pt x="596" y="426"/>
                  </a:lnTo>
                  <a:cubicBezTo>
                    <a:pt x="618" y="426"/>
                    <a:pt x="647" y="426"/>
                    <a:pt x="661" y="419"/>
                  </a:cubicBezTo>
                  <a:cubicBezTo>
                    <a:pt x="683" y="411"/>
                    <a:pt x="705" y="390"/>
                    <a:pt x="712" y="375"/>
                  </a:cubicBezTo>
                  <a:cubicBezTo>
                    <a:pt x="727" y="339"/>
                    <a:pt x="705" y="302"/>
                    <a:pt x="676" y="281"/>
                  </a:cubicBezTo>
                  <a:cubicBezTo>
                    <a:pt x="647" y="259"/>
                    <a:pt x="611" y="252"/>
                    <a:pt x="574" y="244"/>
                  </a:cubicBezTo>
                  <a:cubicBezTo>
                    <a:pt x="574" y="244"/>
                    <a:pt x="574" y="244"/>
                    <a:pt x="582" y="237"/>
                  </a:cubicBezTo>
                  <a:cubicBezTo>
                    <a:pt x="596" y="223"/>
                    <a:pt x="611" y="201"/>
                    <a:pt x="618" y="186"/>
                  </a:cubicBezTo>
                  <a:cubicBezTo>
                    <a:pt x="625" y="164"/>
                    <a:pt x="632" y="135"/>
                    <a:pt x="618" y="121"/>
                  </a:cubicBezTo>
                  <a:cubicBezTo>
                    <a:pt x="606" y="91"/>
                    <a:pt x="579" y="76"/>
                    <a:pt x="549" y="76"/>
                  </a:cubicBezTo>
                  <a:cubicBezTo>
                    <a:pt x="543" y="76"/>
                    <a:pt x="537" y="76"/>
                    <a:pt x="531" y="77"/>
                  </a:cubicBezTo>
                  <a:cubicBezTo>
                    <a:pt x="494" y="85"/>
                    <a:pt x="458" y="106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2"/>
                    <a:pt x="429" y="70"/>
                    <a:pt x="415" y="48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5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7"/>
            <p:cNvSpPr/>
            <p:nvPr/>
          </p:nvSpPr>
          <p:spPr>
            <a:xfrm>
              <a:off x="3455509" y="2330344"/>
              <a:ext cx="13147" cy="11723"/>
            </a:xfrm>
            <a:custGeom>
              <a:rect b="b" l="l" r="r" t="t"/>
              <a:pathLst>
                <a:path extrusionOk="0" h="214" w="240">
                  <a:moveTo>
                    <a:pt x="127" y="1"/>
                  </a:moveTo>
                  <a:cubicBezTo>
                    <a:pt x="95" y="1"/>
                    <a:pt x="62" y="16"/>
                    <a:pt x="37" y="45"/>
                  </a:cubicBezTo>
                  <a:cubicBezTo>
                    <a:pt x="0" y="89"/>
                    <a:pt x="8" y="154"/>
                    <a:pt x="58" y="190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4" y="176"/>
                  </a:cubicBezTo>
                  <a:cubicBezTo>
                    <a:pt x="240" y="125"/>
                    <a:pt x="233" y="60"/>
                    <a:pt x="189" y="23"/>
                  </a:cubicBezTo>
                  <a:cubicBezTo>
                    <a:pt x="171" y="8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7"/>
            <p:cNvSpPr/>
            <p:nvPr/>
          </p:nvSpPr>
          <p:spPr>
            <a:xfrm>
              <a:off x="3305190" y="2474692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11"/>
                    <a:pt x="254" y="147"/>
                  </a:cubicBezTo>
                  <a:cubicBezTo>
                    <a:pt x="247" y="147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104"/>
                  </a:cubicBezTo>
                  <a:cubicBezTo>
                    <a:pt x="176" y="95"/>
                    <a:pt x="161" y="91"/>
                    <a:pt x="148" y="91"/>
                  </a:cubicBezTo>
                  <a:cubicBezTo>
                    <a:pt x="138" y="91"/>
                    <a:pt x="130" y="93"/>
                    <a:pt x="124" y="96"/>
                  </a:cubicBezTo>
                  <a:cubicBezTo>
                    <a:pt x="87" y="111"/>
                    <a:pt x="80" y="154"/>
                    <a:pt x="80" y="191"/>
                  </a:cubicBezTo>
                  <a:cubicBezTo>
                    <a:pt x="95" y="227"/>
                    <a:pt x="109" y="256"/>
                    <a:pt x="138" y="292"/>
                  </a:cubicBezTo>
                  <a:lnTo>
                    <a:pt x="109" y="292"/>
                  </a:lnTo>
                  <a:cubicBezTo>
                    <a:pt x="87" y="300"/>
                    <a:pt x="58" y="307"/>
                    <a:pt x="37" y="321"/>
                  </a:cubicBezTo>
                  <a:cubicBezTo>
                    <a:pt x="15" y="343"/>
                    <a:pt x="0" y="365"/>
                    <a:pt x="8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6"/>
                    <a:pt x="153" y="466"/>
                  </a:cubicBezTo>
                  <a:cubicBezTo>
                    <a:pt x="153" y="474"/>
                    <a:pt x="145" y="481"/>
                    <a:pt x="138" y="488"/>
                  </a:cubicBezTo>
                  <a:cubicBezTo>
                    <a:pt x="124" y="510"/>
                    <a:pt x="109" y="539"/>
                    <a:pt x="109" y="561"/>
                  </a:cubicBezTo>
                  <a:cubicBezTo>
                    <a:pt x="102" y="590"/>
                    <a:pt x="116" y="619"/>
                    <a:pt x="138" y="633"/>
                  </a:cubicBezTo>
                  <a:cubicBezTo>
                    <a:pt x="146" y="641"/>
                    <a:pt x="156" y="645"/>
                    <a:pt x="167" y="645"/>
                  </a:cubicBezTo>
                  <a:cubicBezTo>
                    <a:pt x="186" y="645"/>
                    <a:pt x="207" y="635"/>
                    <a:pt x="225" y="626"/>
                  </a:cubicBezTo>
                  <a:cubicBezTo>
                    <a:pt x="247" y="619"/>
                    <a:pt x="269" y="597"/>
                    <a:pt x="291" y="583"/>
                  </a:cubicBezTo>
                  <a:cubicBezTo>
                    <a:pt x="291" y="590"/>
                    <a:pt x="298" y="604"/>
                    <a:pt x="298" y="612"/>
                  </a:cubicBezTo>
                  <a:cubicBezTo>
                    <a:pt x="305" y="633"/>
                    <a:pt x="312" y="662"/>
                    <a:pt x="327" y="684"/>
                  </a:cubicBezTo>
                  <a:cubicBezTo>
                    <a:pt x="341" y="706"/>
                    <a:pt x="370" y="713"/>
                    <a:pt x="392" y="713"/>
                  </a:cubicBezTo>
                  <a:cubicBezTo>
                    <a:pt x="429" y="706"/>
                    <a:pt x="450" y="677"/>
                    <a:pt x="458" y="641"/>
                  </a:cubicBezTo>
                  <a:cubicBezTo>
                    <a:pt x="465" y="619"/>
                    <a:pt x="465" y="590"/>
                    <a:pt x="465" y="568"/>
                  </a:cubicBezTo>
                  <a:cubicBezTo>
                    <a:pt x="479" y="568"/>
                    <a:pt x="487" y="575"/>
                    <a:pt x="494" y="583"/>
                  </a:cubicBezTo>
                  <a:cubicBezTo>
                    <a:pt x="516" y="597"/>
                    <a:pt x="537" y="612"/>
                    <a:pt x="567" y="612"/>
                  </a:cubicBezTo>
                  <a:cubicBezTo>
                    <a:pt x="596" y="612"/>
                    <a:pt x="617" y="604"/>
                    <a:pt x="639" y="583"/>
                  </a:cubicBezTo>
                  <a:cubicBezTo>
                    <a:pt x="654" y="561"/>
                    <a:pt x="646" y="525"/>
                    <a:pt x="632" y="496"/>
                  </a:cubicBezTo>
                  <a:cubicBezTo>
                    <a:pt x="617" y="466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5" y="430"/>
                    <a:pt x="646" y="423"/>
                    <a:pt x="668" y="416"/>
                  </a:cubicBezTo>
                  <a:cubicBezTo>
                    <a:pt x="690" y="408"/>
                    <a:pt x="704" y="394"/>
                    <a:pt x="719" y="372"/>
                  </a:cubicBezTo>
                  <a:cubicBezTo>
                    <a:pt x="726" y="343"/>
                    <a:pt x="712" y="307"/>
                    <a:pt x="683" y="285"/>
                  </a:cubicBezTo>
                  <a:cubicBezTo>
                    <a:pt x="654" y="263"/>
                    <a:pt x="610" y="256"/>
                    <a:pt x="574" y="249"/>
                  </a:cubicBezTo>
                  <a:cubicBezTo>
                    <a:pt x="574" y="249"/>
                    <a:pt x="581" y="241"/>
                    <a:pt x="581" y="241"/>
                  </a:cubicBezTo>
                  <a:cubicBezTo>
                    <a:pt x="596" y="220"/>
                    <a:pt x="610" y="205"/>
                    <a:pt x="617" y="183"/>
                  </a:cubicBezTo>
                  <a:cubicBezTo>
                    <a:pt x="632" y="162"/>
                    <a:pt x="632" y="140"/>
                    <a:pt x="625" y="118"/>
                  </a:cubicBezTo>
                  <a:cubicBezTo>
                    <a:pt x="613" y="94"/>
                    <a:pt x="581" y="80"/>
                    <a:pt x="549" y="80"/>
                  </a:cubicBezTo>
                  <a:cubicBezTo>
                    <a:pt x="543" y="80"/>
                    <a:pt x="536" y="80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9" y="96"/>
                    <a:pt x="429" y="74"/>
                    <a:pt x="421" y="53"/>
                  </a:cubicBezTo>
                  <a:cubicBezTo>
                    <a:pt x="414" y="31"/>
                    <a:pt x="400" y="9"/>
                    <a:pt x="378" y="2"/>
                  </a:cubicBezTo>
                  <a:cubicBezTo>
                    <a:pt x="372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7"/>
            <p:cNvSpPr/>
            <p:nvPr/>
          </p:nvSpPr>
          <p:spPr>
            <a:xfrm>
              <a:off x="3318283" y="2488442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1" y="85"/>
                    <a:pt x="15" y="157"/>
                    <a:pt x="59" y="194"/>
                  </a:cubicBezTo>
                  <a:cubicBezTo>
                    <a:pt x="80" y="209"/>
                    <a:pt x="103" y="216"/>
                    <a:pt x="125" y="216"/>
                  </a:cubicBezTo>
                  <a:cubicBezTo>
                    <a:pt x="156" y="216"/>
                    <a:pt x="186" y="202"/>
                    <a:pt x="211" y="172"/>
                  </a:cubicBezTo>
                  <a:cubicBezTo>
                    <a:pt x="248" y="128"/>
                    <a:pt x="233" y="63"/>
                    <a:pt x="190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7"/>
            <p:cNvSpPr/>
            <p:nvPr/>
          </p:nvSpPr>
          <p:spPr>
            <a:xfrm>
              <a:off x="3438801" y="2477431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9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9" y="68"/>
                    <a:pt x="255" y="112"/>
                    <a:pt x="255" y="148"/>
                  </a:cubicBezTo>
                  <a:cubicBezTo>
                    <a:pt x="247" y="148"/>
                    <a:pt x="247" y="141"/>
                    <a:pt x="240" y="141"/>
                  </a:cubicBezTo>
                  <a:cubicBezTo>
                    <a:pt x="226" y="126"/>
                    <a:pt x="211" y="112"/>
                    <a:pt x="189" y="104"/>
                  </a:cubicBezTo>
                  <a:cubicBezTo>
                    <a:pt x="176" y="96"/>
                    <a:pt x="161" y="92"/>
                    <a:pt x="148" y="92"/>
                  </a:cubicBezTo>
                  <a:cubicBezTo>
                    <a:pt x="138" y="92"/>
                    <a:pt x="130" y="94"/>
                    <a:pt x="124" y="97"/>
                  </a:cubicBezTo>
                  <a:cubicBezTo>
                    <a:pt x="88" y="112"/>
                    <a:pt x="80" y="155"/>
                    <a:pt x="80" y="191"/>
                  </a:cubicBezTo>
                  <a:cubicBezTo>
                    <a:pt x="95" y="228"/>
                    <a:pt x="109" y="257"/>
                    <a:pt x="138" y="293"/>
                  </a:cubicBezTo>
                  <a:lnTo>
                    <a:pt x="109" y="293"/>
                  </a:lnTo>
                  <a:cubicBezTo>
                    <a:pt x="88" y="300"/>
                    <a:pt x="59" y="308"/>
                    <a:pt x="37" y="322"/>
                  </a:cubicBezTo>
                  <a:cubicBezTo>
                    <a:pt x="15" y="344"/>
                    <a:pt x="0" y="366"/>
                    <a:pt x="8" y="395"/>
                  </a:cubicBezTo>
                  <a:cubicBezTo>
                    <a:pt x="15" y="424"/>
                    <a:pt x="44" y="446"/>
                    <a:pt x="80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53" y="475"/>
                    <a:pt x="146" y="482"/>
                    <a:pt x="138" y="489"/>
                  </a:cubicBezTo>
                  <a:cubicBezTo>
                    <a:pt x="124" y="511"/>
                    <a:pt x="109" y="540"/>
                    <a:pt x="109" y="562"/>
                  </a:cubicBezTo>
                  <a:cubicBezTo>
                    <a:pt x="102" y="591"/>
                    <a:pt x="117" y="620"/>
                    <a:pt x="138" y="634"/>
                  </a:cubicBezTo>
                  <a:cubicBezTo>
                    <a:pt x="146" y="642"/>
                    <a:pt x="156" y="645"/>
                    <a:pt x="167" y="645"/>
                  </a:cubicBezTo>
                  <a:cubicBezTo>
                    <a:pt x="186" y="645"/>
                    <a:pt x="207" y="636"/>
                    <a:pt x="226" y="627"/>
                  </a:cubicBezTo>
                  <a:cubicBezTo>
                    <a:pt x="247" y="620"/>
                    <a:pt x="269" y="598"/>
                    <a:pt x="291" y="583"/>
                  </a:cubicBezTo>
                  <a:cubicBezTo>
                    <a:pt x="291" y="591"/>
                    <a:pt x="298" y="605"/>
                    <a:pt x="298" y="612"/>
                  </a:cubicBezTo>
                  <a:cubicBezTo>
                    <a:pt x="305" y="634"/>
                    <a:pt x="313" y="663"/>
                    <a:pt x="327" y="685"/>
                  </a:cubicBezTo>
                  <a:cubicBezTo>
                    <a:pt x="342" y="707"/>
                    <a:pt x="371" y="714"/>
                    <a:pt x="393" y="714"/>
                  </a:cubicBezTo>
                  <a:cubicBezTo>
                    <a:pt x="429" y="707"/>
                    <a:pt x="451" y="678"/>
                    <a:pt x="458" y="642"/>
                  </a:cubicBezTo>
                  <a:cubicBezTo>
                    <a:pt x="465" y="620"/>
                    <a:pt x="465" y="591"/>
                    <a:pt x="465" y="569"/>
                  </a:cubicBezTo>
                  <a:cubicBezTo>
                    <a:pt x="480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96" y="612"/>
                    <a:pt x="618" y="605"/>
                    <a:pt x="639" y="583"/>
                  </a:cubicBezTo>
                  <a:cubicBezTo>
                    <a:pt x="654" y="562"/>
                    <a:pt x="647" y="525"/>
                    <a:pt x="632" y="496"/>
                  </a:cubicBezTo>
                  <a:cubicBezTo>
                    <a:pt x="618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7" y="424"/>
                    <a:pt x="668" y="416"/>
                  </a:cubicBezTo>
                  <a:cubicBezTo>
                    <a:pt x="690" y="409"/>
                    <a:pt x="705" y="395"/>
                    <a:pt x="719" y="373"/>
                  </a:cubicBezTo>
                  <a:cubicBezTo>
                    <a:pt x="726" y="344"/>
                    <a:pt x="712" y="308"/>
                    <a:pt x="683" y="286"/>
                  </a:cubicBezTo>
                  <a:cubicBezTo>
                    <a:pt x="654" y="264"/>
                    <a:pt x="610" y="257"/>
                    <a:pt x="574" y="250"/>
                  </a:cubicBezTo>
                  <a:cubicBezTo>
                    <a:pt x="574" y="250"/>
                    <a:pt x="581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32" y="162"/>
                    <a:pt x="632" y="141"/>
                    <a:pt x="625" y="119"/>
                  </a:cubicBezTo>
                  <a:cubicBezTo>
                    <a:pt x="613" y="95"/>
                    <a:pt x="581" y="81"/>
                    <a:pt x="550" y="81"/>
                  </a:cubicBezTo>
                  <a:cubicBezTo>
                    <a:pt x="543" y="81"/>
                    <a:pt x="537" y="81"/>
                    <a:pt x="530" y="83"/>
                  </a:cubicBezTo>
                  <a:cubicBezTo>
                    <a:pt x="494" y="90"/>
                    <a:pt x="465" y="104"/>
                    <a:pt x="436" y="133"/>
                  </a:cubicBezTo>
                  <a:cubicBezTo>
                    <a:pt x="436" y="126"/>
                    <a:pt x="436" y="126"/>
                    <a:pt x="436" y="119"/>
                  </a:cubicBezTo>
                  <a:cubicBezTo>
                    <a:pt x="429" y="97"/>
                    <a:pt x="429" y="75"/>
                    <a:pt x="422" y="54"/>
                  </a:cubicBezTo>
                  <a:cubicBezTo>
                    <a:pt x="414" y="32"/>
                    <a:pt x="400" y="10"/>
                    <a:pt x="378" y="3"/>
                  </a:cubicBezTo>
                  <a:cubicBezTo>
                    <a:pt x="372" y="1"/>
                    <a:pt x="366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7"/>
            <p:cNvSpPr/>
            <p:nvPr/>
          </p:nvSpPr>
          <p:spPr>
            <a:xfrm>
              <a:off x="3451948" y="2491236"/>
              <a:ext cx="13531" cy="11887"/>
            </a:xfrm>
            <a:custGeom>
              <a:rect b="b" l="l" r="r" t="t"/>
              <a:pathLst>
                <a:path extrusionOk="0" h="217" w="247">
                  <a:moveTo>
                    <a:pt x="126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0" y="85"/>
                    <a:pt x="15" y="157"/>
                    <a:pt x="58" y="194"/>
                  </a:cubicBezTo>
                  <a:cubicBezTo>
                    <a:pt x="79" y="209"/>
                    <a:pt x="103" y="216"/>
                    <a:pt x="126" y="216"/>
                  </a:cubicBezTo>
                  <a:cubicBezTo>
                    <a:pt x="158" y="216"/>
                    <a:pt x="189" y="201"/>
                    <a:pt x="211" y="172"/>
                  </a:cubicBezTo>
                  <a:cubicBezTo>
                    <a:pt x="247" y="128"/>
                    <a:pt x="232" y="63"/>
                    <a:pt x="189" y="27"/>
                  </a:cubicBezTo>
                  <a:cubicBezTo>
                    <a:pt x="171" y="8"/>
                    <a:pt x="148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7"/>
            <p:cNvSpPr/>
            <p:nvPr/>
          </p:nvSpPr>
          <p:spPr>
            <a:xfrm>
              <a:off x="3307162" y="2394164"/>
              <a:ext cx="39442" cy="39003"/>
            </a:xfrm>
            <a:custGeom>
              <a:rect b="b" l="l" r="r" t="t"/>
              <a:pathLst>
                <a:path extrusionOk="0" h="712" w="720">
                  <a:moveTo>
                    <a:pt x="350" y="1"/>
                  </a:moveTo>
                  <a:cubicBezTo>
                    <a:pt x="324" y="1"/>
                    <a:pt x="295" y="19"/>
                    <a:pt x="284" y="42"/>
                  </a:cubicBezTo>
                  <a:cubicBezTo>
                    <a:pt x="262" y="71"/>
                    <a:pt x="247" y="107"/>
                    <a:pt x="247" y="151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18" y="122"/>
                    <a:pt x="204" y="107"/>
                    <a:pt x="182" y="100"/>
                  </a:cubicBezTo>
                  <a:cubicBezTo>
                    <a:pt x="171" y="96"/>
                    <a:pt x="160" y="94"/>
                    <a:pt x="149" y="94"/>
                  </a:cubicBezTo>
                  <a:cubicBezTo>
                    <a:pt x="138" y="94"/>
                    <a:pt x="128" y="96"/>
                    <a:pt x="117" y="100"/>
                  </a:cubicBezTo>
                  <a:cubicBezTo>
                    <a:pt x="88" y="114"/>
                    <a:pt x="73" y="158"/>
                    <a:pt x="80" y="187"/>
                  </a:cubicBezTo>
                  <a:cubicBezTo>
                    <a:pt x="88" y="223"/>
                    <a:pt x="102" y="260"/>
                    <a:pt x="131" y="289"/>
                  </a:cubicBezTo>
                  <a:cubicBezTo>
                    <a:pt x="124" y="289"/>
                    <a:pt x="109" y="296"/>
                    <a:pt x="102" y="296"/>
                  </a:cubicBezTo>
                  <a:cubicBezTo>
                    <a:pt x="80" y="303"/>
                    <a:pt x="51" y="310"/>
                    <a:pt x="30" y="325"/>
                  </a:cubicBezTo>
                  <a:cubicBezTo>
                    <a:pt x="15" y="339"/>
                    <a:pt x="1" y="368"/>
                    <a:pt x="1" y="390"/>
                  </a:cubicBezTo>
                  <a:cubicBezTo>
                    <a:pt x="8" y="426"/>
                    <a:pt x="37" y="448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7"/>
                    <a:pt x="138" y="485"/>
                    <a:pt x="131" y="492"/>
                  </a:cubicBezTo>
                  <a:cubicBezTo>
                    <a:pt x="117" y="514"/>
                    <a:pt x="109" y="535"/>
                    <a:pt x="102" y="564"/>
                  </a:cubicBezTo>
                  <a:cubicBezTo>
                    <a:pt x="102" y="593"/>
                    <a:pt x="109" y="615"/>
                    <a:pt x="131" y="637"/>
                  </a:cubicBezTo>
                  <a:cubicBezTo>
                    <a:pt x="140" y="643"/>
                    <a:pt x="151" y="645"/>
                    <a:pt x="164" y="645"/>
                  </a:cubicBezTo>
                  <a:cubicBezTo>
                    <a:pt x="184" y="645"/>
                    <a:pt x="208" y="639"/>
                    <a:pt x="226" y="630"/>
                  </a:cubicBezTo>
                  <a:cubicBezTo>
                    <a:pt x="247" y="615"/>
                    <a:pt x="269" y="601"/>
                    <a:pt x="284" y="579"/>
                  </a:cubicBezTo>
                  <a:cubicBezTo>
                    <a:pt x="291" y="593"/>
                    <a:pt x="291" y="601"/>
                    <a:pt x="291" y="615"/>
                  </a:cubicBezTo>
                  <a:cubicBezTo>
                    <a:pt x="298" y="637"/>
                    <a:pt x="305" y="666"/>
                    <a:pt x="320" y="681"/>
                  </a:cubicBezTo>
                  <a:cubicBezTo>
                    <a:pt x="338" y="698"/>
                    <a:pt x="356" y="711"/>
                    <a:pt x="378" y="711"/>
                  </a:cubicBezTo>
                  <a:cubicBezTo>
                    <a:pt x="383" y="711"/>
                    <a:pt x="387" y="711"/>
                    <a:pt x="393" y="710"/>
                  </a:cubicBezTo>
                  <a:cubicBezTo>
                    <a:pt x="422" y="710"/>
                    <a:pt x="443" y="673"/>
                    <a:pt x="451" y="644"/>
                  </a:cubicBezTo>
                  <a:cubicBezTo>
                    <a:pt x="458" y="615"/>
                    <a:pt x="465" y="593"/>
                    <a:pt x="465" y="564"/>
                  </a:cubicBezTo>
                  <a:cubicBezTo>
                    <a:pt x="472" y="572"/>
                    <a:pt x="480" y="579"/>
                    <a:pt x="487" y="586"/>
                  </a:cubicBezTo>
                  <a:cubicBezTo>
                    <a:pt x="509" y="593"/>
                    <a:pt x="538" y="608"/>
                    <a:pt x="560" y="615"/>
                  </a:cubicBezTo>
                  <a:cubicBezTo>
                    <a:pt x="589" y="615"/>
                    <a:pt x="618" y="608"/>
                    <a:pt x="632" y="586"/>
                  </a:cubicBezTo>
                  <a:cubicBezTo>
                    <a:pt x="647" y="557"/>
                    <a:pt x="639" y="521"/>
                    <a:pt x="625" y="492"/>
                  </a:cubicBezTo>
                  <a:cubicBezTo>
                    <a:pt x="618" y="470"/>
                    <a:pt x="596" y="448"/>
                    <a:pt x="581" y="434"/>
                  </a:cubicBezTo>
                  <a:lnTo>
                    <a:pt x="596" y="434"/>
                  </a:lnTo>
                  <a:cubicBezTo>
                    <a:pt x="618" y="426"/>
                    <a:pt x="639" y="426"/>
                    <a:pt x="661" y="419"/>
                  </a:cubicBezTo>
                  <a:cubicBezTo>
                    <a:pt x="683" y="412"/>
                    <a:pt x="705" y="397"/>
                    <a:pt x="712" y="376"/>
                  </a:cubicBezTo>
                  <a:cubicBezTo>
                    <a:pt x="719" y="339"/>
                    <a:pt x="705" y="303"/>
                    <a:pt x="676" y="281"/>
                  </a:cubicBezTo>
                  <a:cubicBezTo>
                    <a:pt x="647" y="267"/>
                    <a:pt x="610" y="252"/>
                    <a:pt x="567" y="252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9" y="223"/>
                    <a:pt x="603" y="209"/>
                    <a:pt x="618" y="187"/>
                  </a:cubicBezTo>
                  <a:cubicBezTo>
                    <a:pt x="625" y="165"/>
                    <a:pt x="625" y="143"/>
                    <a:pt x="618" y="122"/>
                  </a:cubicBezTo>
                  <a:cubicBezTo>
                    <a:pt x="606" y="93"/>
                    <a:pt x="578" y="83"/>
                    <a:pt x="552" y="83"/>
                  </a:cubicBezTo>
                  <a:cubicBezTo>
                    <a:pt x="544" y="83"/>
                    <a:pt x="537" y="84"/>
                    <a:pt x="531" y="85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2" y="78"/>
                    <a:pt x="414" y="56"/>
                  </a:cubicBezTo>
                  <a:cubicBezTo>
                    <a:pt x="407" y="34"/>
                    <a:pt x="393" y="13"/>
                    <a:pt x="371" y="5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7"/>
            <p:cNvSpPr/>
            <p:nvPr/>
          </p:nvSpPr>
          <p:spPr>
            <a:xfrm>
              <a:off x="3319871" y="2408023"/>
              <a:ext cx="13585" cy="11832"/>
            </a:xfrm>
            <a:custGeom>
              <a:rect b="b" l="l" r="r" t="t"/>
              <a:pathLst>
                <a:path extrusionOk="0" h="216" w="248">
                  <a:moveTo>
                    <a:pt x="135" y="0"/>
                  </a:moveTo>
                  <a:cubicBezTo>
                    <a:pt x="103" y="0"/>
                    <a:pt x="71" y="16"/>
                    <a:pt x="44" y="43"/>
                  </a:cubicBezTo>
                  <a:cubicBezTo>
                    <a:pt x="1" y="86"/>
                    <a:pt x="15" y="152"/>
                    <a:pt x="59" y="195"/>
                  </a:cubicBezTo>
                  <a:cubicBezTo>
                    <a:pt x="79" y="209"/>
                    <a:pt x="101" y="216"/>
                    <a:pt x="122" y="216"/>
                  </a:cubicBezTo>
                  <a:cubicBezTo>
                    <a:pt x="156" y="216"/>
                    <a:pt x="189" y="200"/>
                    <a:pt x="211" y="173"/>
                  </a:cubicBezTo>
                  <a:cubicBezTo>
                    <a:pt x="248" y="130"/>
                    <a:pt x="233" y="65"/>
                    <a:pt x="197" y="21"/>
                  </a:cubicBezTo>
                  <a:cubicBezTo>
                    <a:pt x="177" y="7"/>
                    <a:pt x="156" y="0"/>
                    <a:pt x="13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67"/>
            <p:cNvSpPr/>
            <p:nvPr/>
          </p:nvSpPr>
          <p:spPr>
            <a:xfrm>
              <a:off x="3373173" y="2435962"/>
              <a:ext cx="39442" cy="38949"/>
            </a:xfrm>
            <a:custGeom>
              <a:rect b="b" l="l" r="r" t="t"/>
              <a:pathLst>
                <a:path extrusionOk="0" h="711" w="720">
                  <a:moveTo>
                    <a:pt x="347" y="0"/>
                  </a:moveTo>
                  <a:cubicBezTo>
                    <a:pt x="320" y="0"/>
                    <a:pt x="295" y="18"/>
                    <a:pt x="284" y="41"/>
                  </a:cubicBezTo>
                  <a:cubicBezTo>
                    <a:pt x="262" y="70"/>
                    <a:pt x="247" y="106"/>
                    <a:pt x="247" y="143"/>
                  </a:cubicBezTo>
                  <a:cubicBezTo>
                    <a:pt x="240" y="143"/>
                    <a:pt x="240" y="143"/>
                    <a:pt x="240" y="135"/>
                  </a:cubicBezTo>
                  <a:cubicBezTo>
                    <a:pt x="218" y="121"/>
                    <a:pt x="204" y="106"/>
                    <a:pt x="182" y="99"/>
                  </a:cubicBezTo>
                  <a:cubicBezTo>
                    <a:pt x="170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1" y="186"/>
                  </a:cubicBezTo>
                  <a:cubicBezTo>
                    <a:pt x="88" y="222"/>
                    <a:pt x="102" y="259"/>
                    <a:pt x="131" y="288"/>
                  </a:cubicBezTo>
                  <a:cubicBezTo>
                    <a:pt x="124" y="288"/>
                    <a:pt x="110" y="288"/>
                    <a:pt x="102" y="295"/>
                  </a:cubicBezTo>
                  <a:cubicBezTo>
                    <a:pt x="81" y="295"/>
                    <a:pt x="51" y="310"/>
                    <a:pt x="30" y="324"/>
                  </a:cubicBezTo>
                  <a:cubicBezTo>
                    <a:pt x="15" y="339"/>
                    <a:pt x="1" y="368"/>
                    <a:pt x="1" y="389"/>
                  </a:cubicBezTo>
                  <a:cubicBezTo>
                    <a:pt x="8" y="426"/>
                    <a:pt x="37" y="448"/>
                    <a:pt x="73" y="455"/>
                  </a:cubicBezTo>
                  <a:cubicBezTo>
                    <a:pt x="95" y="462"/>
                    <a:pt x="124" y="462"/>
                    <a:pt x="153" y="462"/>
                  </a:cubicBezTo>
                  <a:cubicBezTo>
                    <a:pt x="146" y="469"/>
                    <a:pt x="139" y="484"/>
                    <a:pt x="131" y="491"/>
                  </a:cubicBezTo>
                  <a:cubicBezTo>
                    <a:pt x="117" y="513"/>
                    <a:pt x="110" y="535"/>
                    <a:pt x="102" y="564"/>
                  </a:cubicBezTo>
                  <a:cubicBezTo>
                    <a:pt x="102" y="585"/>
                    <a:pt x="110" y="614"/>
                    <a:pt x="131" y="629"/>
                  </a:cubicBezTo>
                  <a:cubicBezTo>
                    <a:pt x="141" y="639"/>
                    <a:pt x="154" y="643"/>
                    <a:pt x="168" y="643"/>
                  </a:cubicBezTo>
                  <a:cubicBezTo>
                    <a:pt x="184" y="643"/>
                    <a:pt x="203" y="637"/>
                    <a:pt x="218" y="629"/>
                  </a:cubicBezTo>
                  <a:cubicBezTo>
                    <a:pt x="247" y="614"/>
                    <a:pt x="262" y="600"/>
                    <a:pt x="284" y="578"/>
                  </a:cubicBezTo>
                  <a:cubicBezTo>
                    <a:pt x="284" y="593"/>
                    <a:pt x="291" y="600"/>
                    <a:pt x="291" y="607"/>
                  </a:cubicBezTo>
                  <a:cubicBezTo>
                    <a:pt x="298" y="636"/>
                    <a:pt x="306" y="658"/>
                    <a:pt x="320" y="680"/>
                  </a:cubicBezTo>
                  <a:cubicBezTo>
                    <a:pt x="332" y="698"/>
                    <a:pt x="354" y="711"/>
                    <a:pt x="377" y="711"/>
                  </a:cubicBezTo>
                  <a:cubicBezTo>
                    <a:pt x="382" y="711"/>
                    <a:pt x="388" y="710"/>
                    <a:pt x="393" y="709"/>
                  </a:cubicBezTo>
                  <a:cubicBezTo>
                    <a:pt x="422" y="709"/>
                    <a:pt x="443" y="673"/>
                    <a:pt x="451" y="644"/>
                  </a:cubicBezTo>
                  <a:cubicBezTo>
                    <a:pt x="458" y="614"/>
                    <a:pt x="458" y="593"/>
                    <a:pt x="465" y="564"/>
                  </a:cubicBezTo>
                  <a:cubicBezTo>
                    <a:pt x="473" y="571"/>
                    <a:pt x="480" y="578"/>
                    <a:pt x="487" y="578"/>
                  </a:cubicBezTo>
                  <a:cubicBezTo>
                    <a:pt x="509" y="593"/>
                    <a:pt x="531" y="607"/>
                    <a:pt x="560" y="607"/>
                  </a:cubicBezTo>
                  <a:cubicBezTo>
                    <a:pt x="567" y="609"/>
                    <a:pt x="574" y="610"/>
                    <a:pt x="581" y="610"/>
                  </a:cubicBezTo>
                  <a:cubicBezTo>
                    <a:pt x="602" y="610"/>
                    <a:pt x="621" y="602"/>
                    <a:pt x="632" y="585"/>
                  </a:cubicBezTo>
                  <a:cubicBezTo>
                    <a:pt x="647" y="556"/>
                    <a:pt x="639" y="520"/>
                    <a:pt x="625" y="491"/>
                  </a:cubicBezTo>
                  <a:cubicBezTo>
                    <a:pt x="610" y="469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8" y="426"/>
                    <a:pt x="639" y="426"/>
                    <a:pt x="661" y="418"/>
                  </a:cubicBezTo>
                  <a:cubicBezTo>
                    <a:pt x="683" y="411"/>
                    <a:pt x="705" y="389"/>
                    <a:pt x="712" y="375"/>
                  </a:cubicBezTo>
                  <a:cubicBezTo>
                    <a:pt x="719" y="339"/>
                    <a:pt x="705" y="302"/>
                    <a:pt x="676" y="281"/>
                  </a:cubicBezTo>
                  <a:cubicBezTo>
                    <a:pt x="647" y="259"/>
                    <a:pt x="610" y="252"/>
                    <a:pt x="567" y="244"/>
                  </a:cubicBezTo>
                  <a:cubicBezTo>
                    <a:pt x="574" y="244"/>
                    <a:pt x="574" y="244"/>
                    <a:pt x="574" y="237"/>
                  </a:cubicBezTo>
                  <a:cubicBezTo>
                    <a:pt x="589" y="222"/>
                    <a:pt x="603" y="201"/>
                    <a:pt x="618" y="186"/>
                  </a:cubicBezTo>
                  <a:cubicBezTo>
                    <a:pt x="625" y="164"/>
                    <a:pt x="625" y="135"/>
                    <a:pt x="618" y="121"/>
                  </a:cubicBezTo>
                  <a:cubicBezTo>
                    <a:pt x="606" y="91"/>
                    <a:pt x="573" y="75"/>
                    <a:pt x="542" y="75"/>
                  </a:cubicBezTo>
                  <a:cubicBezTo>
                    <a:pt x="536" y="75"/>
                    <a:pt x="529" y="76"/>
                    <a:pt x="523" y="77"/>
                  </a:cubicBezTo>
                  <a:cubicBezTo>
                    <a:pt x="494" y="85"/>
                    <a:pt x="458" y="106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2" y="92"/>
                    <a:pt x="422" y="70"/>
                    <a:pt x="414" y="48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3" y="2"/>
                    <a:pt x="355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67"/>
            <p:cNvSpPr/>
            <p:nvPr/>
          </p:nvSpPr>
          <p:spPr>
            <a:xfrm>
              <a:off x="3385882" y="2449657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31" y="1"/>
                  </a:moveTo>
                  <a:cubicBezTo>
                    <a:pt x="100" y="1"/>
                    <a:pt x="70" y="15"/>
                    <a:pt x="45" y="45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81" y="206"/>
                    <a:pt x="106" y="214"/>
                    <a:pt x="130" y="214"/>
                  </a:cubicBezTo>
                  <a:cubicBezTo>
                    <a:pt x="161" y="214"/>
                    <a:pt x="191" y="200"/>
                    <a:pt x="211" y="176"/>
                  </a:cubicBezTo>
                  <a:cubicBezTo>
                    <a:pt x="248" y="125"/>
                    <a:pt x="233" y="60"/>
                    <a:pt x="197" y="23"/>
                  </a:cubicBezTo>
                  <a:cubicBezTo>
                    <a:pt x="176" y="8"/>
                    <a:pt x="153" y="1"/>
                    <a:pt x="131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67"/>
            <p:cNvSpPr/>
            <p:nvPr/>
          </p:nvSpPr>
          <p:spPr>
            <a:xfrm>
              <a:off x="3440773" y="2397122"/>
              <a:ext cx="39442" cy="39113"/>
            </a:xfrm>
            <a:custGeom>
              <a:rect b="b" l="l" r="r" t="t"/>
              <a:pathLst>
                <a:path extrusionOk="0" h="714" w="720">
                  <a:moveTo>
                    <a:pt x="355" y="0"/>
                  </a:moveTo>
                  <a:cubicBezTo>
                    <a:pt x="328" y="0"/>
                    <a:pt x="296" y="14"/>
                    <a:pt x="284" y="39"/>
                  </a:cubicBezTo>
                  <a:cubicBezTo>
                    <a:pt x="262" y="68"/>
                    <a:pt x="248" y="104"/>
                    <a:pt x="248" y="147"/>
                  </a:cubicBezTo>
                  <a:cubicBezTo>
                    <a:pt x="248" y="140"/>
                    <a:pt x="240" y="140"/>
                    <a:pt x="240" y="140"/>
                  </a:cubicBezTo>
                  <a:cubicBezTo>
                    <a:pt x="219" y="126"/>
                    <a:pt x="204" y="111"/>
                    <a:pt x="182" y="97"/>
                  </a:cubicBezTo>
                  <a:cubicBezTo>
                    <a:pt x="171" y="93"/>
                    <a:pt x="160" y="91"/>
                    <a:pt x="150" y="91"/>
                  </a:cubicBezTo>
                  <a:cubicBezTo>
                    <a:pt x="139" y="91"/>
                    <a:pt x="128" y="93"/>
                    <a:pt x="117" y="97"/>
                  </a:cubicBezTo>
                  <a:cubicBezTo>
                    <a:pt x="88" y="111"/>
                    <a:pt x="73" y="155"/>
                    <a:pt x="81" y="184"/>
                  </a:cubicBezTo>
                  <a:cubicBezTo>
                    <a:pt x="88" y="220"/>
                    <a:pt x="102" y="256"/>
                    <a:pt x="131" y="285"/>
                  </a:cubicBezTo>
                  <a:cubicBezTo>
                    <a:pt x="124" y="293"/>
                    <a:pt x="110" y="293"/>
                    <a:pt x="102" y="293"/>
                  </a:cubicBezTo>
                  <a:cubicBezTo>
                    <a:pt x="81" y="300"/>
                    <a:pt x="52" y="307"/>
                    <a:pt x="30" y="322"/>
                  </a:cubicBezTo>
                  <a:cubicBezTo>
                    <a:pt x="15" y="336"/>
                    <a:pt x="1" y="365"/>
                    <a:pt x="1" y="394"/>
                  </a:cubicBezTo>
                  <a:cubicBezTo>
                    <a:pt x="8" y="423"/>
                    <a:pt x="37" y="445"/>
                    <a:pt x="73" y="452"/>
                  </a:cubicBezTo>
                  <a:cubicBezTo>
                    <a:pt x="95" y="460"/>
                    <a:pt x="124" y="460"/>
                    <a:pt x="153" y="467"/>
                  </a:cubicBezTo>
                  <a:cubicBezTo>
                    <a:pt x="146" y="474"/>
                    <a:pt x="139" y="481"/>
                    <a:pt x="131" y="489"/>
                  </a:cubicBezTo>
                  <a:cubicBezTo>
                    <a:pt x="117" y="510"/>
                    <a:pt x="110" y="532"/>
                    <a:pt x="102" y="561"/>
                  </a:cubicBezTo>
                  <a:cubicBezTo>
                    <a:pt x="102" y="590"/>
                    <a:pt x="110" y="619"/>
                    <a:pt x="131" y="634"/>
                  </a:cubicBezTo>
                  <a:cubicBezTo>
                    <a:pt x="140" y="639"/>
                    <a:pt x="151" y="642"/>
                    <a:pt x="164" y="642"/>
                  </a:cubicBezTo>
                  <a:cubicBezTo>
                    <a:pt x="184" y="642"/>
                    <a:pt x="208" y="636"/>
                    <a:pt x="226" y="627"/>
                  </a:cubicBezTo>
                  <a:cubicBezTo>
                    <a:pt x="248" y="612"/>
                    <a:pt x="269" y="598"/>
                    <a:pt x="284" y="576"/>
                  </a:cubicBezTo>
                  <a:cubicBezTo>
                    <a:pt x="291" y="590"/>
                    <a:pt x="291" y="598"/>
                    <a:pt x="291" y="612"/>
                  </a:cubicBezTo>
                  <a:cubicBezTo>
                    <a:pt x="298" y="634"/>
                    <a:pt x="306" y="663"/>
                    <a:pt x="320" y="685"/>
                  </a:cubicBezTo>
                  <a:cubicBezTo>
                    <a:pt x="342" y="699"/>
                    <a:pt x="364" y="714"/>
                    <a:pt x="393" y="714"/>
                  </a:cubicBezTo>
                  <a:cubicBezTo>
                    <a:pt x="422" y="706"/>
                    <a:pt x="444" y="677"/>
                    <a:pt x="451" y="641"/>
                  </a:cubicBezTo>
                  <a:cubicBezTo>
                    <a:pt x="458" y="619"/>
                    <a:pt x="465" y="590"/>
                    <a:pt x="465" y="561"/>
                  </a:cubicBezTo>
                  <a:cubicBezTo>
                    <a:pt x="473" y="568"/>
                    <a:pt x="480" y="576"/>
                    <a:pt x="487" y="583"/>
                  </a:cubicBezTo>
                  <a:cubicBezTo>
                    <a:pt x="509" y="598"/>
                    <a:pt x="538" y="605"/>
                    <a:pt x="560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47" y="561"/>
                    <a:pt x="640" y="518"/>
                    <a:pt x="625" y="489"/>
                  </a:cubicBezTo>
                  <a:cubicBezTo>
                    <a:pt x="618" y="467"/>
                    <a:pt x="596" y="445"/>
                    <a:pt x="582" y="431"/>
                  </a:cubicBezTo>
                  <a:lnTo>
                    <a:pt x="596" y="431"/>
                  </a:lnTo>
                  <a:cubicBezTo>
                    <a:pt x="618" y="423"/>
                    <a:pt x="640" y="423"/>
                    <a:pt x="661" y="416"/>
                  </a:cubicBezTo>
                  <a:cubicBezTo>
                    <a:pt x="683" y="409"/>
                    <a:pt x="705" y="394"/>
                    <a:pt x="712" y="372"/>
                  </a:cubicBezTo>
                  <a:cubicBezTo>
                    <a:pt x="719" y="336"/>
                    <a:pt x="705" y="300"/>
                    <a:pt x="676" y="285"/>
                  </a:cubicBezTo>
                  <a:cubicBezTo>
                    <a:pt x="647" y="264"/>
                    <a:pt x="611" y="249"/>
                    <a:pt x="567" y="249"/>
                  </a:cubicBezTo>
                  <a:cubicBezTo>
                    <a:pt x="574" y="242"/>
                    <a:pt x="574" y="242"/>
                    <a:pt x="574" y="242"/>
                  </a:cubicBezTo>
                  <a:cubicBezTo>
                    <a:pt x="589" y="220"/>
                    <a:pt x="603" y="206"/>
                    <a:pt x="618" y="184"/>
                  </a:cubicBezTo>
                  <a:cubicBezTo>
                    <a:pt x="625" y="162"/>
                    <a:pt x="625" y="140"/>
                    <a:pt x="618" y="118"/>
                  </a:cubicBezTo>
                  <a:cubicBezTo>
                    <a:pt x="606" y="94"/>
                    <a:pt x="574" y="80"/>
                    <a:pt x="547" y="80"/>
                  </a:cubicBezTo>
                  <a:cubicBezTo>
                    <a:pt x="541" y="80"/>
                    <a:pt x="536" y="81"/>
                    <a:pt x="531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18"/>
                    <a:pt x="429" y="118"/>
                  </a:cubicBezTo>
                  <a:cubicBezTo>
                    <a:pt x="429" y="97"/>
                    <a:pt x="422" y="75"/>
                    <a:pt x="415" y="53"/>
                  </a:cubicBezTo>
                  <a:cubicBezTo>
                    <a:pt x="407" y="31"/>
                    <a:pt x="393" y="9"/>
                    <a:pt x="371" y="2"/>
                  </a:cubicBezTo>
                  <a:cubicBezTo>
                    <a:pt x="366" y="1"/>
                    <a:pt x="361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67"/>
            <p:cNvSpPr/>
            <p:nvPr/>
          </p:nvSpPr>
          <p:spPr>
            <a:xfrm>
              <a:off x="3453537" y="2410817"/>
              <a:ext cx="13531" cy="11832"/>
            </a:xfrm>
            <a:custGeom>
              <a:rect b="b" l="l" r="r" t="t"/>
              <a:pathLst>
                <a:path extrusionOk="0" h="216" w="247">
                  <a:moveTo>
                    <a:pt x="138" y="0"/>
                  </a:moveTo>
                  <a:cubicBezTo>
                    <a:pt x="105" y="0"/>
                    <a:pt x="70" y="16"/>
                    <a:pt x="44" y="43"/>
                  </a:cubicBezTo>
                  <a:cubicBezTo>
                    <a:pt x="0" y="86"/>
                    <a:pt x="15" y="152"/>
                    <a:pt x="58" y="195"/>
                  </a:cubicBezTo>
                  <a:cubicBezTo>
                    <a:pt x="78" y="209"/>
                    <a:pt x="100" y="216"/>
                    <a:pt x="122" y="216"/>
                  </a:cubicBezTo>
                  <a:cubicBezTo>
                    <a:pt x="155" y="216"/>
                    <a:pt x="188" y="200"/>
                    <a:pt x="211" y="173"/>
                  </a:cubicBezTo>
                  <a:cubicBezTo>
                    <a:pt x="247" y="130"/>
                    <a:pt x="232" y="64"/>
                    <a:pt x="196" y="21"/>
                  </a:cubicBezTo>
                  <a:cubicBezTo>
                    <a:pt x="179" y="7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67"/>
            <p:cNvSpPr/>
            <p:nvPr/>
          </p:nvSpPr>
          <p:spPr>
            <a:xfrm>
              <a:off x="3303601" y="2555220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6" y="1"/>
                    <a:pt x="300" y="19"/>
                    <a:pt x="283" y="42"/>
                  </a:cubicBezTo>
                  <a:cubicBezTo>
                    <a:pt x="262" y="71"/>
                    <a:pt x="254" y="107"/>
                    <a:pt x="247" y="144"/>
                  </a:cubicBezTo>
                  <a:cubicBezTo>
                    <a:pt x="247" y="144"/>
                    <a:pt x="240" y="136"/>
                    <a:pt x="240" y="136"/>
                  </a:cubicBezTo>
                  <a:cubicBezTo>
                    <a:pt x="225" y="122"/>
                    <a:pt x="203" y="107"/>
                    <a:pt x="182" y="100"/>
                  </a:cubicBezTo>
                  <a:cubicBezTo>
                    <a:pt x="173" y="96"/>
                    <a:pt x="160" y="92"/>
                    <a:pt x="146" y="92"/>
                  </a:cubicBezTo>
                  <a:cubicBezTo>
                    <a:pt x="136" y="92"/>
                    <a:pt x="126" y="94"/>
                    <a:pt x="116" y="100"/>
                  </a:cubicBezTo>
                  <a:cubicBezTo>
                    <a:pt x="87" y="114"/>
                    <a:pt x="73" y="151"/>
                    <a:pt x="80" y="187"/>
                  </a:cubicBezTo>
                  <a:cubicBezTo>
                    <a:pt x="87" y="223"/>
                    <a:pt x="109" y="260"/>
                    <a:pt x="131" y="289"/>
                  </a:cubicBezTo>
                  <a:cubicBezTo>
                    <a:pt x="124" y="289"/>
                    <a:pt x="116" y="289"/>
                    <a:pt x="109" y="296"/>
                  </a:cubicBezTo>
                  <a:cubicBezTo>
                    <a:pt x="80" y="296"/>
                    <a:pt x="58" y="303"/>
                    <a:pt x="37" y="325"/>
                  </a:cubicBezTo>
                  <a:cubicBezTo>
                    <a:pt x="15" y="340"/>
                    <a:pt x="0" y="369"/>
                    <a:pt x="7" y="390"/>
                  </a:cubicBezTo>
                  <a:cubicBezTo>
                    <a:pt x="7" y="419"/>
                    <a:pt x="44" y="441"/>
                    <a:pt x="73" y="456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5" y="470"/>
                    <a:pt x="138" y="485"/>
                    <a:pt x="138" y="492"/>
                  </a:cubicBezTo>
                  <a:cubicBezTo>
                    <a:pt x="124" y="514"/>
                    <a:pt x="109" y="536"/>
                    <a:pt x="109" y="565"/>
                  </a:cubicBezTo>
                  <a:cubicBezTo>
                    <a:pt x="102" y="586"/>
                    <a:pt x="109" y="615"/>
                    <a:pt x="131" y="630"/>
                  </a:cubicBezTo>
                  <a:cubicBezTo>
                    <a:pt x="144" y="640"/>
                    <a:pt x="159" y="644"/>
                    <a:pt x="173" y="644"/>
                  </a:cubicBezTo>
                  <a:cubicBezTo>
                    <a:pt x="191" y="644"/>
                    <a:pt x="209" y="638"/>
                    <a:pt x="225" y="630"/>
                  </a:cubicBezTo>
                  <a:cubicBezTo>
                    <a:pt x="247" y="615"/>
                    <a:pt x="269" y="594"/>
                    <a:pt x="291" y="579"/>
                  </a:cubicBezTo>
                  <a:cubicBezTo>
                    <a:pt x="291" y="586"/>
                    <a:pt x="291" y="601"/>
                    <a:pt x="298" y="608"/>
                  </a:cubicBezTo>
                  <a:cubicBezTo>
                    <a:pt x="298" y="637"/>
                    <a:pt x="312" y="659"/>
                    <a:pt x="327" y="681"/>
                  </a:cubicBezTo>
                  <a:cubicBezTo>
                    <a:pt x="339" y="699"/>
                    <a:pt x="361" y="712"/>
                    <a:pt x="380" y="712"/>
                  </a:cubicBezTo>
                  <a:cubicBezTo>
                    <a:pt x="384" y="712"/>
                    <a:pt x="388" y="711"/>
                    <a:pt x="392" y="710"/>
                  </a:cubicBezTo>
                  <a:cubicBezTo>
                    <a:pt x="429" y="703"/>
                    <a:pt x="450" y="673"/>
                    <a:pt x="458" y="644"/>
                  </a:cubicBezTo>
                  <a:cubicBezTo>
                    <a:pt x="465" y="615"/>
                    <a:pt x="465" y="586"/>
                    <a:pt x="465" y="565"/>
                  </a:cubicBezTo>
                  <a:cubicBezTo>
                    <a:pt x="472" y="572"/>
                    <a:pt x="487" y="572"/>
                    <a:pt x="494" y="579"/>
                  </a:cubicBezTo>
                  <a:cubicBezTo>
                    <a:pt x="516" y="594"/>
                    <a:pt x="537" y="608"/>
                    <a:pt x="566" y="608"/>
                  </a:cubicBezTo>
                  <a:cubicBezTo>
                    <a:pt x="570" y="609"/>
                    <a:pt x="575" y="610"/>
                    <a:pt x="579" y="610"/>
                  </a:cubicBezTo>
                  <a:cubicBezTo>
                    <a:pt x="598" y="610"/>
                    <a:pt x="620" y="598"/>
                    <a:pt x="632" y="586"/>
                  </a:cubicBezTo>
                  <a:cubicBezTo>
                    <a:pt x="654" y="557"/>
                    <a:pt x="646" y="521"/>
                    <a:pt x="632" y="492"/>
                  </a:cubicBezTo>
                  <a:cubicBezTo>
                    <a:pt x="617" y="470"/>
                    <a:pt x="603" y="448"/>
                    <a:pt x="581" y="427"/>
                  </a:cubicBezTo>
                  <a:lnTo>
                    <a:pt x="603" y="427"/>
                  </a:lnTo>
                  <a:cubicBezTo>
                    <a:pt x="625" y="427"/>
                    <a:pt x="646" y="427"/>
                    <a:pt x="668" y="419"/>
                  </a:cubicBezTo>
                  <a:cubicBezTo>
                    <a:pt x="690" y="405"/>
                    <a:pt x="704" y="390"/>
                    <a:pt x="712" y="369"/>
                  </a:cubicBezTo>
                  <a:cubicBezTo>
                    <a:pt x="726" y="340"/>
                    <a:pt x="704" y="303"/>
                    <a:pt x="675" y="281"/>
                  </a:cubicBezTo>
                  <a:cubicBezTo>
                    <a:pt x="646" y="260"/>
                    <a:pt x="610" y="252"/>
                    <a:pt x="574" y="245"/>
                  </a:cubicBezTo>
                  <a:cubicBezTo>
                    <a:pt x="574" y="245"/>
                    <a:pt x="581" y="238"/>
                    <a:pt x="581" y="238"/>
                  </a:cubicBezTo>
                  <a:cubicBezTo>
                    <a:pt x="596" y="223"/>
                    <a:pt x="610" y="202"/>
                    <a:pt x="617" y="180"/>
                  </a:cubicBezTo>
                  <a:cubicBezTo>
                    <a:pt x="625" y="165"/>
                    <a:pt x="632" y="136"/>
                    <a:pt x="617" y="114"/>
                  </a:cubicBezTo>
                  <a:cubicBezTo>
                    <a:pt x="605" y="90"/>
                    <a:pt x="578" y="76"/>
                    <a:pt x="549" y="76"/>
                  </a:cubicBezTo>
                  <a:cubicBezTo>
                    <a:pt x="543" y="76"/>
                    <a:pt x="536" y="77"/>
                    <a:pt x="530" y="78"/>
                  </a:cubicBezTo>
                  <a:cubicBezTo>
                    <a:pt x="494" y="85"/>
                    <a:pt x="465" y="107"/>
                    <a:pt x="429" y="129"/>
                  </a:cubicBezTo>
                  <a:cubicBezTo>
                    <a:pt x="429" y="129"/>
                    <a:pt x="429" y="122"/>
                    <a:pt x="429" y="114"/>
                  </a:cubicBezTo>
                  <a:cubicBezTo>
                    <a:pt x="429" y="93"/>
                    <a:pt x="429" y="71"/>
                    <a:pt x="421" y="49"/>
                  </a:cubicBezTo>
                  <a:cubicBezTo>
                    <a:pt x="407" y="27"/>
                    <a:pt x="392" y="13"/>
                    <a:pt x="370" y="6"/>
                  </a:cubicBezTo>
                  <a:cubicBezTo>
                    <a:pt x="364" y="2"/>
                    <a:pt x="357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7"/>
            <p:cNvSpPr/>
            <p:nvPr/>
          </p:nvSpPr>
          <p:spPr>
            <a:xfrm>
              <a:off x="3316694" y="2568970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7" y="1"/>
                  </a:moveTo>
                  <a:cubicBezTo>
                    <a:pt x="97" y="1"/>
                    <a:pt x="66" y="15"/>
                    <a:pt x="44" y="45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78" y="206"/>
                    <a:pt x="101" y="213"/>
                    <a:pt x="123" y="213"/>
                  </a:cubicBezTo>
                  <a:cubicBezTo>
                    <a:pt x="153" y="213"/>
                    <a:pt x="183" y="200"/>
                    <a:pt x="204" y="176"/>
                  </a:cubicBezTo>
                  <a:cubicBezTo>
                    <a:pt x="248" y="125"/>
                    <a:pt x="233" y="59"/>
                    <a:pt x="190" y="23"/>
                  </a:cubicBezTo>
                  <a:cubicBezTo>
                    <a:pt x="171" y="8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67"/>
            <p:cNvSpPr/>
            <p:nvPr/>
          </p:nvSpPr>
          <p:spPr>
            <a:xfrm>
              <a:off x="3437212" y="2558014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6" y="1"/>
                    <a:pt x="301" y="19"/>
                    <a:pt x="284" y="42"/>
                  </a:cubicBezTo>
                  <a:cubicBezTo>
                    <a:pt x="269" y="71"/>
                    <a:pt x="255" y="107"/>
                    <a:pt x="255" y="143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2"/>
                    <a:pt x="211" y="107"/>
                    <a:pt x="189" y="100"/>
                  </a:cubicBezTo>
                  <a:cubicBezTo>
                    <a:pt x="177" y="96"/>
                    <a:pt x="162" y="91"/>
                    <a:pt x="148" y="91"/>
                  </a:cubicBezTo>
                  <a:cubicBezTo>
                    <a:pt x="139" y="91"/>
                    <a:pt x="130" y="94"/>
                    <a:pt x="124" y="100"/>
                  </a:cubicBezTo>
                  <a:cubicBezTo>
                    <a:pt x="88" y="114"/>
                    <a:pt x="80" y="151"/>
                    <a:pt x="80" y="187"/>
                  </a:cubicBezTo>
                  <a:cubicBezTo>
                    <a:pt x="88" y="223"/>
                    <a:pt x="109" y="259"/>
                    <a:pt x="138" y="289"/>
                  </a:cubicBezTo>
                  <a:cubicBezTo>
                    <a:pt x="124" y="289"/>
                    <a:pt x="117" y="289"/>
                    <a:pt x="109" y="296"/>
                  </a:cubicBezTo>
                  <a:cubicBezTo>
                    <a:pt x="80" y="296"/>
                    <a:pt x="59" y="310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6" y="470"/>
                    <a:pt x="146" y="485"/>
                    <a:pt x="138" y="492"/>
                  </a:cubicBezTo>
                  <a:cubicBezTo>
                    <a:pt x="124" y="514"/>
                    <a:pt x="109" y="535"/>
                    <a:pt x="109" y="564"/>
                  </a:cubicBezTo>
                  <a:cubicBezTo>
                    <a:pt x="102" y="586"/>
                    <a:pt x="117" y="615"/>
                    <a:pt x="138" y="630"/>
                  </a:cubicBezTo>
                  <a:cubicBezTo>
                    <a:pt x="148" y="640"/>
                    <a:pt x="161" y="643"/>
                    <a:pt x="175" y="643"/>
                  </a:cubicBezTo>
                  <a:cubicBezTo>
                    <a:pt x="191" y="643"/>
                    <a:pt x="210" y="638"/>
                    <a:pt x="225" y="630"/>
                  </a:cubicBezTo>
                  <a:cubicBezTo>
                    <a:pt x="247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8" y="608"/>
                  </a:cubicBezTo>
                  <a:cubicBezTo>
                    <a:pt x="305" y="637"/>
                    <a:pt x="313" y="659"/>
                    <a:pt x="327" y="681"/>
                  </a:cubicBezTo>
                  <a:cubicBezTo>
                    <a:pt x="339" y="698"/>
                    <a:pt x="361" y="711"/>
                    <a:pt x="380" y="711"/>
                  </a:cubicBezTo>
                  <a:cubicBezTo>
                    <a:pt x="385" y="711"/>
                    <a:pt x="389" y="711"/>
                    <a:pt x="392" y="710"/>
                  </a:cubicBezTo>
                  <a:cubicBezTo>
                    <a:pt x="429" y="710"/>
                    <a:pt x="451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80" y="572"/>
                    <a:pt x="487" y="579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2" y="610"/>
                    <a:pt x="578" y="611"/>
                    <a:pt x="584" y="611"/>
                  </a:cubicBezTo>
                  <a:cubicBezTo>
                    <a:pt x="602" y="611"/>
                    <a:pt x="621" y="603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1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90" y="412"/>
                    <a:pt x="705" y="390"/>
                    <a:pt x="712" y="376"/>
                  </a:cubicBezTo>
                  <a:cubicBezTo>
                    <a:pt x="726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81" y="245"/>
                    <a:pt x="581" y="238"/>
                  </a:cubicBezTo>
                  <a:cubicBezTo>
                    <a:pt x="596" y="223"/>
                    <a:pt x="610" y="201"/>
                    <a:pt x="618" y="187"/>
                  </a:cubicBezTo>
                  <a:cubicBezTo>
                    <a:pt x="632" y="165"/>
                    <a:pt x="632" y="136"/>
                    <a:pt x="625" y="122"/>
                  </a:cubicBezTo>
                  <a:cubicBezTo>
                    <a:pt x="607" y="91"/>
                    <a:pt x="578" y="76"/>
                    <a:pt x="548" y="76"/>
                  </a:cubicBezTo>
                  <a:cubicBezTo>
                    <a:pt x="543" y="76"/>
                    <a:pt x="536" y="77"/>
                    <a:pt x="530" y="78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2"/>
                    <a:pt x="429" y="122"/>
                  </a:cubicBezTo>
                  <a:cubicBezTo>
                    <a:pt x="429" y="93"/>
                    <a:pt x="429" y="71"/>
                    <a:pt x="422" y="49"/>
                  </a:cubicBezTo>
                  <a:cubicBezTo>
                    <a:pt x="414" y="34"/>
                    <a:pt x="400" y="13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67"/>
            <p:cNvSpPr/>
            <p:nvPr/>
          </p:nvSpPr>
          <p:spPr>
            <a:xfrm>
              <a:off x="3450360" y="2571764"/>
              <a:ext cx="13531" cy="11723"/>
            </a:xfrm>
            <a:custGeom>
              <a:rect b="b" l="l" r="r" t="t"/>
              <a:pathLst>
                <a:path extrusionOk="0" h="214" w="247">
                  <a:moveTo>
                    <a:pt x="127" y="0"/>
                  </a:moveTo>
                  <a:cubicBezTo>
                    <a:pt x="96" y="0"/>
                    <a:pt x="65" y="15"/>
                    <a:pt x="44" y="45"/>
                  </a:cubicBezTo>
                  <a:cubicBezTo>
                    <a:pt x="0" y="88"/>
                    <a:pt x="15" y="154"/>
                    <a:pt x="58" y="190"/>
                  </a:cubicBezTo>
                  <a:cubicBezTo>
                    <a:pt x="77" y="206"/>
                    <a:pt x="100" y="213"/>
                    <a:pt x="123" y="213"/>
                  </a:cubicBezTo>
                  <a:cubicBezTo>
                    <a:pt x="153" y="213"/>
                    <a:pt x="183" y="200"/>
                    <a:pt x="203" y="175"/>
                  </a:cubicBezTo>
                  <a:cubicBezTo>
                    <a:pt x="247" y="125"/>
                    <a:pt x="232" y="59"/>
                    <a:pt x="189" y="23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67"/>
            <p:cNvSpPr/>
            <p:nvPr/>
          </p:nvSpPr>
          <p:spPr>
            <a:xfrm>
              <a:off x="3305190" y="2474692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11"/>
                    <a:pt x="254" y="147"/>
                  </a:cubicBezTo>
                  <a:cubicBezTo>
                    <a:pt x="247" y="147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104"/>
                  </a:cubicBezTo>
                  <a:cubicBezTo>
                    <a:pt x="176" y="95"/>
                    <a:pt x="161" y="91"/>
                    <a:pt x="148" y="91"/>
                  </a:cubicBezTo>
                  <a:cubicBezTo>
                    <a:pt x="138" y="91"/>
                    <a:pt x="130" y="93"/>
                    <a:pt x="124" y="96"/>
                  </a:cubicBezTo>
                  <a:cubicBezTo>
                    <a:pt x="87" y="111"/>
                    <a:pt x="80" y="154"/>
                    <a:pt x="80" y="191"/>
                  </a:cubicBezTo>
                  <a:cubicBezTo>
                    <a:pt x="95" y="227"/>
                    <a:pt x="109" y="256"/>
                    <a:pt x="138" y="292"/>
                  </a:cubicBezTo>
                  <a:lnTo>
                    <a:pt x="109" y="292"/>
                  </a:lnTo>
                  <a:cubicBezTo>
                    <a:pt x="87" y="300"/>
                    <a:pt x="58" y="307"/>
                    <a:pt x="37" y="321"/>
                  </a:cubicBezTo>
                  <a:cubicBezTo>
                    <a:pt x="15" y="343"/>
                    <a:pt x="0" y="365"/>
                    <a:pt x="8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6"/>
                    <a:pt x="153" y="466"/>
                  </a:cubicBezTo>
                  <a:cubicBezTo>
                    <a:pt x="153" y="474"/>
                    <a:pt x="145" y="481"/>
                    <a:pt x="138" y="488"/>
                  </a:cubicBezTo>
                  <a:cubicBezTo>
                    <a:pt x="124" y="510"/>
                    <a:pt x="109" y="539"/>
                    <a:pt x="109" y="561"/>
                  </a:cubicBezTo>
                  <a:cubicBezTo>
                    <a:pt x="102" y="590"/>
                    <a:pt x="116" y="619"/>
                    <a:pt x="138" y="633"/>
                  </a:cubicBezTo>
                  <a:cubicBezTo>
                    <a:pt x="146" y="641"/>
                    <a:pt x="156" y="645"/>
                    <a:pt x="167" y="645"/>
                  </a:cubicBezTo>
                  <a:cubicBezTo>
                    <a:pt x="186" y="645"/>
                    <a:pt x="207" y="635"/>
                    <a:pt x="225" y="626"/>
                  </a:cubicBezTo>
                  <a:cubicBezTo>
                    <a:pt x="247" y="619"/>
                    <a:pt x="269" y="597"/>
                    <a:pt x="291" y="583"/>
                  </a:cubicBezTo>
                  <a:cubicBezTo>
                    <a:pt x="291" y="590"/>
                    <a:pt x="298" y="604"/>
                    <a:pt x="298" y="612"/>
                  </a:cubicBezTo>
                  <a:cubicBezTo>
                    <a:pt x="305" y="633"/>
                    <a:pt x="312" y="662"/>
                    <a:pt x="327" y="684"/>
                  </a:cubicBezTo>
                  <a:cubicBezTo>
                    <a:pt x="341" y="706"/>
                    <a:pt x="370" y="713"/>
                    <a:pt x="392" y="713"/>
                  </a:cubicBezTo>
                  <a:cubicBezTo>
                    <a:pt x="429" y="706"/>
                    <a:pt x="450" y="677"/>
                    <a:pt x="458" y="641"/>
                  </a:cubicBezTo>
                  <a:cubicBezTo>
                    <a:pt x="465" y="619"/>
                    <a:pt x="465" y="590"/>
                    <a:pt x="465" y="568"/>
                  </a:cubicBezTo>
                  <a:cubicBezTo>
                    <a:pt x="479" y="568"/>
                    <a:pt x="487" y="575"/>
                    <a:pt x="494" y="583"/>
                  </a:cubicBezTo>
                  <a:cubicBezTo>
                    <a:pt x="516" y="597"/>
                    <a:pt x="537" y="612"/>
                    <a:pt x="567" y="612"/>
                  </a:cubicBezTo>
                  <a:cubicBezTo>
                    <a:pt x="596" y="612"/>
                    <a:pt x="617" y="604"/>
                    <a:pt x="639" y="583"/>
                  </a:cubicBezTo>
                  <a:cubicBezTo>
                    <a:pt x="654" y="561"/>
                    <a:pt x="646" y="525"/>
                    <a:pt x="632" y="496"/>
                  </a:cubicBezTo>
                  <a:cubicBezTo>
                    <a:pt x="617" y="466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5" y="430"/>
                    <a:pt x="646" y="423"/>
                    <a:pt x="668" y="416"/>
                  </a:cubicBezTo>
                  <a:cubicBezTo>
                    <a:pt x="690" y="408"/>
                    <a:pt x="704" y="394"/>
                    <a:pt x="719" y="372"/>
                  </a:cubicBezTo>
                  <a:cubicBezTo>
                    <a:pt x="726" y="343"/>
                    <a:pt x="712" y="307"/>
                    <a:pt x="683" y="285"/>
                  </a:cubicBezTo>
                  <a:cubicBezTo>
                    <a:pt x="654" y="263"/>
                    <a:pt x="610" y="256"/>
                    <a:pt x="574" y="249"/>
                  </a:cubicBezTo>
                  <a:cubicBezTo>
                    <a:pt x="574" y="249"/>
                    <a:pt x="581" y="241"/>
                    <a:pt x="581" y="241"/>
                  </a:cubicBezTo>
                  <a:cubicBezTo>
                    <a:pt x="596" y="220"/>
                    <a:pt x="610" y="205"/>
                    <a:pt x="617" y="183"/>
                  </a:cubicBezTo>
                  <a:cubicBezTo>
                    <a:pt x="632" y="162"/>
                    <a:pt x="632" y="140"/>
                    <a:pt x="625" y="118"/>
                  </a:cubicBezTo>
                  <a:cubicBezTo>
                    <a:pt x="613" y="94"/>
                    <a:pt x="581" y="80"/>
                    <a:pt x="549" y="80"/>
                  </a:cubicBezTo>
                  <a:cubicBezTo>
                    <a:pt x="543" y="80"/>
                    <a:pt x="536" y="80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9" y="96"/>
                    <a:pt x="429" y="74"/>
                    <a:pt x="421" y="53"/>
                  </a:cubicBezTo>
                  <a:cubicBezTo>
                    <a:pt x="414" y="31"/>
                    <a:pt x="400" y="9"/>
                    <a:pt x="378" y="2"/>
                  </a:cubicBezTo>
                  <a:cubicBezTo>
                    <a:pt x="372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67"/>
            <p:cNvSpPr/>
            <p:nvPr/>
          </p:nvSpPr>
          <p:spPr>
            <a:xfrm>
              <a:off x="3318283" y="2488442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1" y="85"/>
                    <a:pt x="15" y="157"/>
                    <a:pt x="59" y="194"/>
                  </a:cubicBezTo>
                  <a:cubicBezTo>
                    <a:pt x="80" y="209"/>
                    <a:pt x="103" y="216"/>
                    <a:pt x="125" y="216"/>
                  </a:cubicBezTo>
                  <a:cubicBezTo>
                    <a:pt x="156" y="216"/>
                    <a:pt x="186" y="202"/>
                    <a:pt x="211" y="172"/>
                  </a:cubicBezTo>
                  <a:cubicBezTo>
                    <a:pt x="248" y="128"/>
                    <a:pt x="233" y="63"/>
                    <a:pt x="190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67"/>
            <p:cNvSpPr/>
            <p:nvPr/>
          </p:nvSpPr>
          <p:spPr>
            <a:xfrm>
              <a:off x="3371201" y="2516271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4" y="1"/>
                  </a:moveTo>
                  <a:cubicBezTo>
                    <a:pt x="326" y="1"/>
                    <a:pt x="300" y="19"/>
                    <a:pt x="283" y="41"/>
                  </a:cubicBezTo>
                  <a:cubicBezTo>
                    <a:pt x="262" y="70"/>
                    <a:pt x="254" y="107"/>
                    <a:pt x="254" y="150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1"/>
                    <a:pt x="204" y="107"/>
                    <a:pt x="189" y="100"/>
                  </a:cubicBezTo>
                  <a:cubicBezTo>
                    <a:pt x="178" y="96"/>
                    <a:pt x="166" y="94"/>
                    <a:pt x="154" y="94"/>
                  </a:cubicBezTo>
                  <a:cubicBezTo>
                    <a:pt x="142" y="94"/>
                    <a:pt x="131" y="96"/>
                    <a:pt x="124" y="100"/>
                  </a:cubicBezTo>
                  <a:cubicBezTo>
                    <a:pt x="87" y="114"/>
                    <a:pt x="73" y="158"/>
                    <a:pt x="80" y="187"/>
                  </a:cubicBezTo>
                  <a:cubicBezTo>
                    <a:pt x="87" y="223"/>
                    <a:pt x="109" y="259"/>
                    <a:pt x="138" y="288"/>
                  </a:cubicBezTo>
                  <a:cubicBezTo>
                    <a:pt x="124" y="288"/>
                    <a:pt x="117" y="296"/>
                    <a:pt x="109" y="296"/>
                  </a:cubicBezTo>
                  <a:cubicBezTo>
                    <a:pt x="80" y="303"/>
                    <a:pt x="58" y="310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2"/>
                    <a:pt x="131" y="462"/>
                    <a:pt x="153" y="462"/>
                  </a:cubicBezTo>
                  <a:cubicBezTo>
                    <a:pt x="146" y="477"/>
                    <a:pt x="146" y="484"/>
                    <a:pt x="138" y="492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17" y="615"/>
                    <a:pt x="131" y="637"/>
                  </a:cubicBezTo>
                  <a:cubicBezTo>
                    <a:pt x="142" y="642"/>
                    <a:pt x="154" y="645"/>
                    <a:pt x="167" y="645"/>
                  </a:cubicBezTo>
                  <a:cubicBezTo>
                    <a:pt x="187" y="645"/>
                    <a:pt x="207" y="638"/>
                    <a:pt x="225" y="629"/>
                  </a:cubicBezTo>
                  <a:cubicBezTo>
                    <a:pt x="247" y="615"/>
                    <a:pt x="269" y="600"/>
                    <a:pt x="291" y="579"/>
                  </a:cubicBezTo>
                  <a:cubicBezTo>
                    <a:pt x="291" y="593"/>
                    <a:pt x="291" y="600"/>
                    <a:pt x="298" y="615"/>
                  </a:cubicBezTo>
                  <a:cubicBezTo>
                    <a:pt x="305" y="637"/>
                    <a:pt x="313" y="666"/>
                    <a:pt x="327" y="680"/>
                  </a:cubicBezTo>
                  <a:cubicBezTo>
                    <a:pt x="342" y="702"/>
                    <a:pt x="371" y="717"/>
                    <a:pt x="392" y="717"/>
                  </a:cubicBezTo>
                  <a:cubicBezTo>
                    <a:pt x="429" y="709"/>
                    <a:pt x="450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79" y="571"/>
                    <a:pt x="487" y="579"/>
                    <a:pt x="494" y="586"/>
                  </a:cubicBezTo>
                  <a:cubicBezTo>
                    <a:pt x="516" y="593"/>
                    <a:pt x="538" y="608"/>
                    <a:pt x="567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54" y="557"/>
                    <a:pt x="646" y="521"/>
                    <a:pt x="632" y="492"/>
                  </a:cubicBezTo>
                  <a:cubicBezTo>
                    <a:pt x="617" y="470"/>
                    <a:pt x="603" y="448"/>
                    <a:pt x="581" y="433"/>
                  </a:cubicBezTo>
                  <a:lnTo>
                    <a:pt x="603" y="433"/>
                  </a:lnTo>
                  <a:cubicBezTo>
                    <a:pt x="625" y="426"/>
                    <a:pt x="646" y="426"/>
                    <a:pt x="668" y="419"/>
                  </a:cubicBezTo>
                  <a:cubicBezTo>
                    <a:pt x="690" y="412"/>
                    <a:pt x="705" y="397"/>
                    <a:pt x="712" y="375"/>
                  </a:cubicBezTo>
                  <a:cubicBezTo>
                    <a:pt x="726" y="339"/>
                    <a:pt x="705" y="303"/>
                    <a:pt x="675" y="281"/>
                  </a:cubicBezTo>
                  <a:cubicBezTo>
                    <a:pt x="646" y="266"/>
                    <a:pt x="610" y="252"/>
                    <a:pt x="574" y="252"/>
                  </a:cubicBezTo>
                  <a:cubicBezTo>
                    <a:pt x="574" y="245"/>
                    <a:pt x="581" y="245"/>
                    <a:pt x="581" y="237"/>
                  </a:cubicBezTo>
                  <a:cubicBezTo>
                    <a:pt x="596" y="223"/>
                    <a:pt x="610" y="208"/>
                    <a:pt x="617" y="187"/>
                  </a:cubicBezTo>
                  <a:cubicBezTo>
                    <a:pt x="632" y="165"/>
                    <a:pt x="632" y="143"/>
                    <a:pt x="625" y="121"/>
                  </a:cubicBezTo>
                  <a:cubicBezTo>
                    <a:pt x="608" y="93"/>
                    <a:pt x="582" y="82"/>
                    <a:pt x="555" y="82"/>
                  </a:cubicBezTo>
                  <a:cubicBezTo>
                    <a:pt x="547" y="82"/>
                    <a:pt x="538" y="83"/>
                    <a:pt x="530" y="85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1"/>
                    <a:pt x="429" y="121"/>
                  </a:cubicBezTo>
                  <a:cubicBezTo>
                    <a:pt x="429" y="100"/>
                    <a:pt x="429" y="78"/>
                    <a:pt x="421" y="56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67"/>
            <p:cNvSpPr/>
            <p:nvPr/>
          </p:nvSpPr>
          <p:spPr>
            <a:xfrm>
              <a:off x="3384294" y="2530130"/>
              <a:ext cx="13585" cy="11832"/>
            </a:xfrm>
            <a:custGeom>
              <a:rect b="b" l="l" r="r" t="t"/>
              <a:pathLst>
                <a:path extrusionOk="0" h="216" w="248">
                  <a:moveTo>
                    <a:pt x="132" y="0"/>
                  </a:moveTo>
                  <a:cubicBezTo>
                    <a:pt x="100" y="0"/>
                    <a:pt x="67" y="16"/>
                    <a:pt x="44" y="43"/>
                  </a:cubicBezTo>
                  <a:cubicBezTo>
                    <a:pt x="1" y="86"/>
                    <a:pt x="15" y="151"/>
                    <a:pt x="59" y="195"/>
                  </a:cubicBezTo>
                  <a:cubicBezTo>
                    <a:pt x="76" y="209"/>
                    <a:pt x="96" y="216"/>
                    <a:pt x="117" y="216"/>
                  </a:cubicBezTo>
                  <a:cubicBezTo>
                    <a:pt x="150" y="216"/>
                    <a:pt x="185" y="200"/>
                    <a:pt x="211" y="173"/>
                  </a:cubicBezTo>
                  <a:cubicBezTo>
                    <a:pt x="248" y="130"/>
                    <a:pt x="233" y="64"/>
                    <a:pt x="190" y="21"/>
                  </a:cubicBezTo>
                  <a:cubicBezTo>
                    <a:pt x="173" y="7"/>
                    <a:pt x="152" y="0"/>
                    <a:pt x="132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67"/>
            <p:cNvSpPr/>
            <p:nvPr/>
          </p:nvSpPr>
          <p:spPr>
            <a:xfrm>
              <a:off x="3438801" y="2477431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9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9" y="68"/>
                    <a:pt x="255" y="112"/>
                    <a:pt x="255" y="148"/>
                  </a:cubicBezTo>
                  <a:cubicBezTo>
                    <a:pt x="247" y="148"/>
                    <a:pt x="247" y="141"/>
                    <a:pt x="240" y="141"/>
                  </a:cubicBezTo>
                  <a:cubicBezTo>
                    <a:pt x="226" y="126"/>
                    <a:pt x="211" y="112"/>
                    <a:pt x="189" y="104"/>
                  </a:cubicBezTo>
                  <a:cubicBezTo>
                    <a:pt x="176" y="96"/>
                    <a:pt x="161" y="92"/>
                    <a:pt x="148" y="92"/>
                  </a:cubicBezTo>
                  <a:cubicBezTo>
                    <a:pt x="138" y="92"/>
                    <a:pt x="130" y="94"/>
                    <a:pt x="124" y="97"/>
                  </a:cubicBezTo>
                  <a:cubicBezTo>
                    <a:pt x="88" y="112"/>
                    <a:pt x="80" y="155"/>
                    <a:pt x="80" y="191"/>
                  </a:cubicBezTo>
                  <a:cubicBezTo>
                    <a:pt x="95" y="228"/>
                    <a:pt x="109" y="257"/>
                    <a:pt x="138" y="293"/>
                  </a:cubicBezTo>
                  <a:lnTo>
                    <a:pt x="109" y="293"/>
                  </a:lnTo>
                  <a:cubicBezTo>
                    <a:pt x="88" y="300"/>
                    <a:pt x="59" y="308"/>
                    <a:pt x="37" y="322"/>
                  </a:cubicBezTo>
                  <a:cubicBezTo>
                    <a:pt x="15" y="344"/>
                    <a:pt x="0" y="366"/>
                    <a:pt x="8" y="395"/>
                  </a:cubicBezTo>
                  <a:cubicBezTo>
                    <a:pt x="15" y="424"/>
                    <a:pt x="44" y="446"/>
                    <a:pt x="80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53" y="475"/>
                    <a:pt x="146" y="482"/>
                    <a:pt x="138" y="489"/>
                  </a:cubicBezTo>
                  <a:cubicBezTo>
                    <a:pt x="124" y="511"/>
                    <a:pt x="109" y="540"/>
                    <a:pt x="109" y="562"/>
                  </a:cubicBezTo>
                  <a:cubicBezTo>
                    <a:pt x="102" y="591"/>
                    <a:pt x="117" y="620"/>
                    <a:pt x="138" y="634"/>
                  </a:cubicBezTo>
                  <a:cubicBezTo>
                    <a:pt x="146" y="642"/>
                    <a:pt x="156" y="645"/>
                    <a:pt x="167" y="645"/>
                  </a:cubicBezTo>
                  <a:cubicBezTo>
                    <a:pt x="186" y="645"/>
                    <a:pt x="207" y="636"/>
                    <a:pt x="226" y="627"/>
                  </a:cubicBezTo>
                  <a:cubicBezTo>
                    <a:pt x="247" y="620"/>
                    <a:pt x="269" y="598"/>
                    <a:pt x="291" y="583"/>
                  </a:cubicBezTo>
                  <a:cubicBezTo>
                    <a:pt x="291" y="591"/>
                    <a:pt x="298" y="605"/>
                    <a:pt x="298" y="612"/>
                  </a:cubicBezTo>
                  <a:cubicBezTo>
                    <a:pt x="305" y="634"/>
                    <a:pt x="313" y="663"/>
                    <a:pt x="327" y="685"/>
                  </a:cubicBezTo>
                  <a:cubicBezTo>
                    <a:pt x="342" y="707"/>
                    <a:pt x="371" y="714"/>
                    <a:pt x="393" y="714"/>
                  </a:cubicBezTo>
                  <a:cubicBezTo>
                    <a:pt x="429" y="707"/>
                    <a:pt x="451" y="678"/>
                    <a:pt x="458" y="642"/>
                  </a:cubicBezTo>
                  <a:cubicBezTo>
                    <a:pt x="465" y="620"/>
                    <a:pt x="465" y="591"/>
                    <a:pt x="465" y="569"/>
                  </a:cubicBezTo>
                  <a:cubicBezTo>
                    <a:pt x="480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96" y="612"/>
                    <a:pt x="618" y="605"/>
                    <a:pt x="639" y="583"/>
                  </a:cubicBezTo>
                  <a:cubicBezTo>
                    <a:pt x="654" y="562"/>
                    <a:pt x="647" y="525"/>
                    <a:pt x="632" y="496"/>
                  </a:cubicBezTo>
                  <a:cubicBezTo>
                    <a:pt x="618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7" y="424"/>
                    <a:pt x="668" y="416"/>
                  </a:cubicBezTo>
                  <a:cubicBezTo>
                    <a:pt x="690" y="409"/>
                    <a:pt x="705" y="395"/>
                    <a:pt x="719" y="373"/>
                  </a:cubicBezTo>
                  <a:cubicBezTo>
                    <a:pt x="726" y="344"/>
                    <a:pt x="712" y="308"/>
                    <a:pt x="683" y="286"/>
                  </a:cubicBezTo>
                  <a:cubicBezTo>
                    <a:pt x="654" y="264"/>
                    <a:pt x="610" y="257"/>
                    <a:pt x="574" y="250"/>
                  </a:cubicBezTo>
                  <a:cubicBezTo>
                    <a:pt x="574" y="250"/>
                    <a:pt x="581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32" y="162"/>
                    <a:pt x="632" y="141"/>
                    <a:pt x="625" y="119"/>
                  </a:cubicBezTo>
                  <a:cubicBezTo>
                    <a:pt x="613" y="95"/>
                    <a:pt x="581" y="81"/>
                    <a:pt x="550" y="81"/>
                  </a:cubicBezTo>
                  <a:cubicBezTo>
                    <a:pt x="543" y="81"/>
                    <a:pt x="537" y="81"/>
                    <a:pt x="530" y="83"/>
                  </a:cubicBezTo>
                  <a:cubicBezTo>
                    <a:pt x="494" y="90"/>
                    <a:pt x="465" y="104"/>
                    <a:pt x="436" y="133"/>
                  </a:cubicBezTo>
                  <a:cubicBezTo>
                    <a:pt x="436" y="126"/>
                    <a:pt x="436" y="126"/>
                    <a:pt x="436" y="119"/>
                  </a:cubicBezTo>
                  <a:cubicBezTo>
                    <a:pt x="429" y="97"/>
                    <a:pt x="429" y="75"/>
                    <a:pt x="422" y="54"/>
                  </a:cubicBezTo>
                  <a:cubicBezTo>
                    <a:pt x="414" y="32"/>
                    <a:pt x="400" y="10"/>
                    <a:pt x="378" y="3"/>
                  </a:cubicBezTo>
                  <a:cubicBezTo>
                    <a:pt x="372" y="1"/>
                    <a:pt x="366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67"/>
            <p:cNvSpPr/>
            <p:nvPr/>
          </p:nvSpPr>
          <p:spPr>
            <a:xfrm>
              <a:off x="3451948" y="2491236"/>
              <a:ext cx="13531" cy="11887"/>
            </a:xfrm>
            <a:custGeom>
              <a:rect b="b" l="l" r="r" t="t"/>
              <a:pathLst>
                <a:path extrusionOk="0" h="217" w="247">
                  <a:moveTo>
                    <a:pt x="126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0" y="85"/>
                    <a:pt x="15" y="157"/>
                    <a:pt x="58" y="194"/>
                  </a:cubicBezTo>
                  <a:cubicBezTo>
                    <a:pt x="79" y="209"/>
                    <a:pt x="103" y="216"/>
                    <a:pt x="126" y="216"/>
                  </a:cubicBezTo>
                  <a:cubicBezTo>
                    <a:pt x="158" y="216"/>
                    <a:pt x="189" y="201"/>
                    <a:pt x="211" y="172"/>
                  </a:cubicBezTo>
                  <a:cubicBezTo>
                    <a:pt x="247" y="128"/>
                    <a:pt x="232" y="63"/>
                    <a:pt x="189" y="27"/>
                  </a:cubicBezTo>
                  <a:cubicBezTo>
                    <a:pt x="171" y="8"/>
                    <a:pt x="148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7"/>
            <p:cNvSpPr/>
            <p:nvPr/>
          </p:nvSpPr>
          <p:spPr>
            <a:xfrm>
              <a:off x="3447566" y="2075228"/>
              <a:ext cx="39387" cy="39003"/>
            </a:xfrm>
            <a:custGeom>
              <a:rect b="b" l="l" r="r" t="t"/>
              <a:pathLst>
                <a:path extrusionOk="0" h="712" w="719">
                  <a:moveTo>
                    <a:pt x="350" y="1"/>
                  </a:moveTo>
                  <a:cubicBezTo>
                    <a:pt x="324" y="1"/>
                    <a:pt x="295" y="19"/>
                    <a:pt x="283" y="41"/>
                  </a:cubicBezTo>
                  <a:cubicBezTo>
                    <a:pt x="262" y="71"/>
                    <a:pt x="247" y="107"/>
                    <a:pt x="247" y="143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18" y="121"/>
                    <a:pt x="203" y="107"/>
                    <a:pt x="182" y="100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6" y="100"/>
                  </a:cubicBezTo>
                  <a:cubicBezTo>
                    <a:pt x="87" y="114"/>
                    <a:pt x="73" y="150"/>
                    <a:pt x="80" y="187"/>
                  </a:cubicBezTo>
                  <a:cubicBezTo>
                    <a:pt x="87" y="223"/>
                    <a:pt x="102" y="259"/>
                    <a:pt x="131" y="288"/>
                  </a:cubicBezTo>
                  <a:cubicBezTo>
                    <a:pt x="124" y="288"/>
                    <a:pt x="109" y="288"/>
                    <a:pt x="102" y="296"/>
                  </a:cubicBezTo>
                  <a:cubicBezTo>
                    <a:pt x="80" y="296"/>
                    <a:pt x="51" y="310"/>
                    <a:pt x="29" y="325"/>
                  </a:cubicBezTo>
                  <a:cubicBezTo>
                    <a:pt x="15" y="339"/>
                    <a:pt x="0" y="368"/>
                    <a:pt x="0" y="390"/>
                  </a:cubicBezTo>
                  <a:cubicBezTo>
                    <a:pt x="7" y="426"/>
                    <a:pt x="36" y="448"/>
                    <a:pt x="73" y="455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5" y="470"/>
                    <a:pt x="138" y="484"/>
                    <a:pt x="131" y="492"/>
                  </a:cubicBezTo>
                  <a:cubicBezTo>
                    <a:pt x="116" y="513"/>
                    <a:pt x="109" y="535"/>
                    <a:pt x="102" y="564"/>
                  </a:cubicBezTo>
                  <a:cubicBezTo>
                    <a:pt x="102" y="586"/>
                    <a:pt x="109" y="615"/>
                    <a:pt x="131" y="630"/>
                  </a:cubicBezTo>
                  <a:cubicBezTo>
                    <a:pt x="141" y="639"/>
                    <a:pt x="155" y="643"/>
                    <a:pt x="170" y="643"/>
                  </a:cubicBezTo>
                  <a:cubicBezTo>
                    <a:pt x="189" y="643"/>
                    <a:pt x="209" y="637"/>
                    <a:pt x="225" y="630"/>
                  </a:cubicBezTo>
                  <a:cubicBezTo>
                    <a:pt x="247" y="615"/>
                    <a:pt x="269" y="600"/>
                    <a:pt x="283" y="579"/>
                  </a:cubicBezTo>
                  <a:cubicBezTo>
                    <a:pt x="291" y="593"/>
                    <a:pt x="291" y="600"/>
                    <a:pt x="291" y="608"/>
                  </a:cubicBezTo>
                  <a:cubicBezTo>
                    <a:pt x="298" y="637"/>
                    <a:pt x="305" y="659"/>
                    <a:pt x="320" y="680"/>
                  </a:cubicBezTo>
                  <a:cubicBezTo>
                    <a:pt x="338" y="698"/>
                    <a:pt x="355" y="711"/>
                    <a:pt x="377" y="711"/>
                  </a:cubicBezTo>
                  <a:cubicBezTo>
                    <a:pt x="382" y="711"/>
                    <a:pt x="387" y="711"/>
                    <a:pt x="392" y="709"/>
                  </a:cubicBezTo>
                  <a:cubicBezTo>
                    <a:pt x="421" y="709"/>
                    <a:pt x="443" y="673"/>
                    <a:pt x="450" y="644"/>
                  </a:cubicBezTo>
                  <a:cubicBezTo>
                    <a:pt x="458" y="615"/>
                    <a:pt x="465" y="593"/>
                    <a:pt x="465" y="564"/>
                  </a:cubicBezTo>
                  <a:cubicBezTo>
                    <a:pt x="472" y="571"/>
                    <a:pt x="479" y="579"/>
                    <a:pt x="487" y="579"/>
                  </a:cubicBezTo>
                  <a:cubicBezTo>
                    <a:pt x="508" y="593"/>
                    <a:pt x="537" y="608"/>
                    <a:pt x="559" y="608"/>
                  </a:cubicBezTo>
                  <a:cubicBezTo>
                    <a:pt x="566" y="610"/>
                    <a:pt x="574" y="610"/>
                    <a:pt x="581" y="610"/>
                  </a:cubicBezTo>
                  <a:cubicBezTo>
                    <a:pt x="602" y="610"/>
                    <a:pt x="621" y="602"/>
                    <a:pt x="632" y="586"/>
                  </a:cubicBezTo>
                  <a:cubicBezTo>
                    <a:pt x="646" y="557"/>
                    <a:pt x="639" y="521"/>
                    <a:pt x="625" y="492"/>
                  </a:cubicBezTo>
                  <a:cubicBezTo>
                    <a:pt x="617" y="470"/>
                    <a:pt x="595" y="448"/>
                    <a:pt x="581" y="426"/>
                  </a:cubicBezTo>
                  <a:lnTo>
                    <a:pt x="595" y="426"/>
                  </a:lnTo>
                  <a:cubicBezTo>
                    <a:pt x="617" y="426"/>
                    <a:pt x="639" y="426"/>
                    <a:pt x="661" y="419"/>
                  </a:cubicBezTo>
                  <a:cubicBezTo>
                    <a:pt x="683" y="412"/>
                    <a:pt x="704" y="390"/>
                    <a:pt x="712" y="375"/>
                  </a:cubicBezTo>
                  <a:cubicBezTo>
                    <a:pt x="719" y="339"/>
                    <a:pt x="704" y="303"/>
                    <a:pt x="675" y="281"/>
                  </a:cubicBezTo>
                  <a:cubicBezTo>
                    <a:pt x="646" y="259"/>
                    <a:pt x="610" y="252"/>
                    <a:pt x="566" y="245"/>
                  </a:cubicBezTo>
                  <a:cubicBezTo>
                    <a:pt x="574" y="245"/>
                    <a:pt x="574" y="245"/>
                    <a:pt x="574" y="237"/>
                  </a:cubicBezTo>
                  <a:cubicBezTo>
                    <a:pt x="588" y="223"/>
                    <a:pt x="603" y="201"/>
                    <a:pt x="617" y="187"/>
                  </a:cubicBezTo>
                  <a:cubicBezTo>
                    <a:pt x="625" y="165"/>
                    <a:pt x="625" y="136"/>
                    <a:pt x="617" y="121"/>
                  </a:cubicBezTo>
                  <a:cubicBezTo>
                    <a:pt x="605" y="91"/>
                    <a:pt x="573" y="76"/>
                    <a:pt x="546" y="76"/>
                  </a:cubicBezTo>
                  <a:cubicBezTo>
                    <a:pt x="540" y="76"/>
                    <a:pt x="535" y="77"/>
                    <a:pt x="530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21"/>
                  </a:cubicBezTo>
                  <a:cubicBezTo>
                    <a:pt x="429" y="92"/>
                    <a:pt x="421" y="71"/>
                    <a:pt x="414" y="49"/>
                  </a:cubicBezTo>
                  <a:cubicBezTo>
                    <a:pt x="407" y="34"/>
                    <a:pt x="392" y="12"/>
                    <a:pt x="370" y="5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67"/>
            <p:cNvSpPr/>
            <p:nvPr/>
          </p:nvSpPr>
          <p:spPr>
            <a:xfrm>
              <a:off x="3460275" y="2088979"/>
              <a:ext cx="13585" cy="11668"/>
            </a:xfrm>
            <a:custGeom>
              <a:rect b="b" l="l" r="r" t="t"/>
              <a:pathLst>
                <a:path extrusionOk="0" h="213" w="248">
                  <a:moveTo>
                    <a:pt x="131" y="0"/>
                  </a:moveTo>
                  <a:cubicBezTo>
                    <a:pt x="100" y="0"/>
                    <a:pt x="69" y="15"/>
                    <a:pt x="44" y="45"/>
                  </a:cubicBezTo>
                  <a:cubicBezTo>
                    <a:pt x="1" y="88"/>
                    <a:pt x="15" y="153"/>
                    <a:pt x="59" y="190"/>
                  </a:cubicBezTo>
                  <a:cubicBezTo>
                    <a:pt x="81" y="205"/>
                    <a:pt x="105" y="213"/>
                    <a:pt x="129" y="213"/>
                  </a:cubicBezTo>
                  <a:cubicBezTo>
                    <a:pt x="160" y="213"/>
                    <a:pt x="190" y="200"/>
                    <a:pt x="211" y="175"/>
                  </a:cubicBezTo>
                  <a:cubicBezTo>
                    <a:pt x="247" y="124"/>
                    <a:pt x="233" y="66"/>
                    <a:pt x="197" y="23"/>
                  </a:cubicBezTo>
                  <a:cubicBezTo>
                    <a:pt x="175" y="8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67"/>
            <p:cNvSpPr/>
            <p:nvPr/>
          </p:nvSpPr>
          <p:spPr>
            <a:xfrm>
              <a:off x="3445539" y="2155702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60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70" y="68"/>
                    <a:pt x="255" y="104"/>
                    <a:pt x="255" y="148"/>
                  </a:cubicBezTo>
                  <a:cubicBezTo>
                    <a:pt x="248" y="141"/>
                    <a:pt x="248" y="141"/>
                    <a:pt x="240" y="141"/>
                  </a:cubicBezTo>
                  <a:cubicBezTo>
                    <a:pt x="226" y="126"/>
                    <a:pt x="211" y="112"/>
                    <a:pt x="190" y="97"/>
                  </a:cubicBezTo>
                  <a:cubicBezTo>
                    <a:pt x="179" y="93"/>
                    <a:pt x="166" y="92"/>
                    <a:pt x="154" y="92"/>
                  </a:cubicBezTo>
                  <a:cubicBezTo>
                    <a:pt x="142" y="92"/>
                    <a:pt x="132" y="93"/>
                    <a:pt x="124" y="97"/>
                  </a:cubicBezTo>
                  <a:cubicBezTo>
                    <a:pt x="88" y="112"/>
                    <a:pt x="81" y="155"/>
                    <a:pt x="88" y="184"/>
                  </a:cubicBezTo>
                  <a:cubicBezTo>
                    <a:pt x="95" y="220"/>
                    <a:pt x="110" y="257"/>
                    <a:pt x="139" y="286"/>
                  </a:cubicBezTo>
                  <a:cubicBezTo>
                    <a:pt x="124" y="293"/>
                    <a:pt x="117" y="293"/>
                    <a:pt x="110" y="293"/>
                  </a:cubicBezTo>
                  <a:cubicBezTo>
                    <a:pt x="88" y="300"/>
                    <a:pt x="59" y="308"/>
                    <a:pt x="37" y="322"/>
                  </a:cubicBezTo>
                  <a:cubicBezTo>
                    <a:pt x="15" y="337"/>
                    <a:pt x="1" y="366"/>
                    <a:pt x="8" y="395"/>
                  </a:cubicBezTo>
                  <a:cubicBezTo>
                    <a:pt x="15" y="424"/>
                    <a:pt x="44" y="445"/>
                    <a:pt x="81" y="453"/>
                  </a:cubicBezTo>
                  <a:cubicBezTo>
                    <a:pt x="103" y="460"/>
                    <a:pt x="132" y="460"/>
                    <a:pt x="153" y="467"/>
                  </a:cubicBezTo>
                  <a:cubicBezTo>
                    <a:pt x="153" y="475"/>
                    <a:pt x="146" y="482"/>
                    <a:pt x="139" y="489"/>
                  </a:cubicBezTo>
                  <a:cubicBezTo>
                    <a:pt x="124" y="511"/>
                    <a:pt x="110" y="540"/>
                    <a:pt x="110" y="562"/>
                  </a:cubicBezTo>
                  <a:cubicBezTo>
                    <a:pt x="103" y="591"/>
                    <a:pt x="117" y="612"/>
                    <a:pt x="139" y="634"/>
                  </a:cubicBezTo>
                  <a:cubicBezTo>
                    <a:pt x="147" y="640"/>
                    <a:pt x="158" y="642"/>
                    <a:pt x="169" y="642"/>
                  </a:cubicBezTo>
                  <a:cubicBezTo>
                    <a:pt x="187" y="642"/>
                    <a:pt x="208" y="636"/>
                    <a:pt x="226" y="627"/>
                  </a:cubicBezTo>
                  <a:cubicBezTo>
                    <a:pt x="248" y="612"/>
                    <a:pt x="270" y="598"/>
                    <a:pt x="291" y="576"/>
                  </a:cubicBezTo>
                  <a:cubicBezTo>
                    <a:pt x="291" y="591"/>
                    <a:pt x="299" y="598"/>
                    <a:pt x="299" y="612"/>
                  </a:cubicBezTo>
                  <a:cubicBezTo>
                    <a:pt x="306" y="634"/>
                    <a:pt x="313" y="663"/>
                    <a:pt x="328" y="685"/>
                  </a:cubicBezTo>
                  <a:cubicBezTo>
                    <a:pt x="342" y="700"/>
                    <a:pt x="371" y="714"/>
                    <a:pt x="393" y="714"/>
                  </a:cubicBezTo>
                  <a:cubicBezTo>
                    <a:pt x="429" y="707"/>
                    <a:pt x="451" y="671"/>
                    <a:pt x="458" y="641"/>
                  </a:cubicBezTo>
                  <a:cubicBezTo>
                    <a:pt x="466" y="620"/>
                    <a:pt x="466" y="591"/>
                    <a:pt x="466" y="562"/>
                  </a:cubicBezTo>
                  <a:cubicBezTo>
                    <a:pt x="480" y="569"/>
                    <a:pt x="487" y="576"/>
                    <a:pt x="495" y="583"/>
                  </a:cubicBezTo>
                  <a:cubicBezTo>
                    <a:pt x="516" y="591"/>
                    <a:pt x="538" y="605"/>
                    <a:pt x="567" y="612"/>
                  </a:cubicBezTo>
                  <a:cubicBezTo>
                    <a:pt x="596" y="612"/>
                    <a:pt x="618" y="605"/>
                    <a:pt x="640" y="583"/>
                  </a:cubicBezTo>
                  <a:cubicBezTo>
                    <a:pt x="654" y="562"/>
                    <a:pt x="647" y="518"/>
                    <a:pt x="632" y="489"/>
                  </a:cubicBezTo>
                  <a:cubicBezTo>
                    <a:pt x="618" y="467"/>
                    <a:pt x="603" y="445"/>
                    <a:pt x="582" y="431"/>
                  </a:cubicBezTo>
                  <a:lnTo>
                    <a:pt x="603" y="431"/>
                  </a:lnTo>
                  <a:cubicBezTo>
                    <a:pt x="625" y="424"/>
                    <a:pt x="647" y="424"/>
                    <a:pt x="669" y="416"/>
                  </a:cubicBezTo>
                  <a:cubicBezTo>
                    <a:pt x="691" y="409"/>
                    <a:pt x="712" y="395"/>
                    <a:pt x="720" y="373"/>
                  </a:cubicBezTo>
                  <a:cubicBezTo>
                    <a:pt x="727" y="337"/>
                    <a:pt x="712" y="300"/>
                    <a:pt x="683" y="286"/>
                  </a:cubicBezTo>
                  <a:cubicBezTo>
                    <a:pt x="654" y="264"/>
                    <a:pt x="611" y="249"/>
                    <a:pt x="574" y="249"/>
                  </a:cubicBezTo>
                  <a:cubicBezTo>
                    <a:pt x="574" y="242"/>
                    <a:pt x="582" y="242"/>
                    <a:pt x="582" y="242"/>
                  </a:cubicBezTo>
                  <a:cubicBezTo>
                    <a:pt x="596" y="220"/>
                    <a:pt x="611" y="206"/>
                    <a:pt x="618" y="184"/>
                  </a:cubicBezTo>
                  <a:cubicBezTo>
                    <a:pt x="632" y="162"/>
                    <a:pt x="632" y="141"/>
                    <a:pt x="625" y="119"/>
                  </a:cubicBezTo>
                  <a:cubicBezTo>
                    <a:pt x="613" y="95"/>
                    <a:pt x="581" y="81"/>
                    <a:pt x="550" y="81"/>
                  </a:cubicBezTo>
                  <a:cubicBezTo>
                    <a:pt x="544" y="81"/>
                    <a:pt x="537" y="81"/>
                    <a:pt x="531" y="82"/>
                  </a:cubicBezTo>
                  <a:cubicBezTo>
                    <a:pt x="495" y="90"/>
                    <a:pt x="466" y="104"/>
                    <a:pt x="436" y="133"/>
                  </a:cubicBezTo>
                  <a:cubicBezTo>
                    <a:pt x="436" y="126"/>
                    <a:pt x="436" y="119"/>
                    <a:pt x="436" y="119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15" y="32"/>
                    <a:pt x="400" y="10"/>
                    <a:pt x="378" y="3"/>
                  </a:cubicBezTo>
                  <a:cubicBezTo>
                    <a:pt x="372" y="1"/>
                    <a:pt x="366" y="1"/>
                    <a:pt x="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67"/>
            <p:cNvSpPr/>
            <p:nvPr/>
          </p:nvSpPr>
          <p:spPr>
            <a:xfrm>
              <a:off x="3458687" y="2169397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1" y="1"/>
                  </a:moveTo>
                  <a:cubicBezTo>
                    <a:pt x="99" y="1"/>
                    <a:pt x="66" y="16"/>
                    <a:pt x="44" y="43"/>
                  </a:cubicBezTo>
                  <a:cubicBezTo>
                    <a:pt x="0" y="87"/>
                    <a:pt x="15" y="152"/>
                    <a:pt x="59" y="195"/>
                  </a:cubicBezTo>
                  <a:cubicBezTo>
                    <a:pt x="76" y="210"/>
                    <a:pt x="96" y="216"/>
                    <a:pt x="117" y="216"/>
                  </a:cubicBezTo>
                  <a:cubicBezTo>
                    <a:pt x="150" y="216"/>
                    <a:pt x="184" y="200"/>
                    <a:pt x="211" y="174"/>
                  </a:cubicBezTo>
                  <a:cubicBezTo>
                    <a:pt x="247" y="130"/>
                    <a:pt x="233" y="65"/>
                    <a:pt x="189" y="21"/>
                  </a:cubicBezTo>
                  <a:cubicBezTo>
                    <a:pt x="172" y="7"/>
                    <a:pt x="152" y="1"/>
                    <a:pt x="131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7"/>
            <p:cNvSpPr/>
            <p:nvPr/>
          </p:nvSpPr>
          <p:spPr>
            <a:xfrm>
              <a:off x="3447566" y="2075228"/>
              <a:ext cx="39387" cy="39003"/>
            </a:xfrm>
            <a:custGeom>
              <a:rect b="b" l="l" r="r" t="t"/>
              <a:pathLst>
                <a:path extrusionOk="0" h="712" w="719">
                  <a:moveTo>
                    <a:pt x="350" y="1"/>
                  </a:moveTo>
                  <a:cubicBezTo>
                    <a:pt x="324" y="1"/>
                    <a:pt x="295" y="19"/>
                    <a:pt x="283" y="41"/>
                  </a:cubicBezTo>
                  <a:cubicBezTo>
                    <a:pt x="262" y="71"/>
                    <a:pt x="247" y="107"/>
                    <a:pt x="247" y="143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18" y="121"/>
                    <a:pt x="203" y="107"/>
                    <a:pt x="182" y="100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6" y="100"/>
                  </a:cubicBezTo>
                  <a:cubicBezTo>
                    <a:pt x="87" y="114"/>
                    <a:pt x="73" y="150"/>
                    <a:pt x="80" y="187"/>
                  </a:cubicBezTo>
                  <a:cubicBezTo>
                    <a:pt x="87" y="223"/>
                    <a:pt x="102" y="259"/>
                    <a:pt x="131" y="288"/>
                  </a:cubicBezTo>
                  <a:cubicBezTo>
                    <a:pt x="124" y="288"/>
                    <a:pt x="109" y="288"/>
                    <a:pt x="102" y="296"/>
                  </a:cubicBezTo>
                  <a:cubicBezTo>
                    <a:pt x="80" y="296"/>
                    <a:pt x="51" y="310"/>
                    <a:pt x="29" y="325"/>
                  </a:cubicBezTo>
                  <a:cubicBezTo>
                    <a:pt x="15" y="339"/>
                    <a:pt x="0" y="368"/>
                    <a:pt x="0" y="390"/>
                  </a:cubicBezTo>
                  <a:cubicBezTo>
                    <a:pt x="7" y="426"/>
                    <a:pt x="36" y="448"/>
                    <a:pt x="73" y="455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5" y="470"/>
                    <a:pt x="138" y="484"/>
                    <a:pt x="131" y="492"/>
                  </a:cubicBezTo>
                  <a:cubicBezTo>
                    <a:pt x="116" y="513"/>
                    <a:pt x="109" y="535"/>
                    <a:pt x="102" y="564"/>
                  </a:cubicBezTo>
                  <a:cubicBezTo>
                    <a:pt x="102" y="586"/>
                    <a:pt x="109" y="615"/>
                    <a:pt x="131" y="630"/>
                  </a:cubicBezTo>
                  <a:cubicBezTo>
                    <a:pt x="141" y="639"/>
                    <a:pt x="155" y="643"/>
                    <a:pt x="170" y="643"/>
                  </a:cubicBezTo>
                  <a:cubicBezTo>
                    <a:pt x="189" y="643"/>
                    <a:pt x="209" y="637"/>
                    <a:pt x="225" y="630"/>
                  </a:cubicBezTo>
                  <a:cubicBezTo>
                    <a:pt x="247" y="615"/>
                    <a:pt x="269" y="600"/>
                    <a:pt x="283" y="579"/>
                  </a:cubicBezTo>
                  <a:cubicBezTo>
                    <a:pt x="291" y="593"/>
                    <a:pt x="291" y="600"/>
                    <a:pt x="291" y="608"/>
                  </a:cubicBezTo>
                  <a:cubicBezTo>
                    <a:pt x="298" y="637"/>
                    <a:pt x="305" y="659"/>
                    <a:pt x="320" y="680"/>
                  </a:cubicBezTo>
                  <a:cubicBezTo>
                    <a:pt x="338" y="698"/>
                    <a:pt x="355" y="711"/>
                    <a:pt x="377" y="711"/>
                  </a:cubicBezTo>
                  <a:cubicBezTo>
                    <a:pt x="382" y="711"/>
                    <a:pt x="387" y="711"/>
                    <a:pt x="392" y="709"/>
                  </a:cubicBezTo>
                  <a:cubicBezTo>
                    <a:pt x="421" y="709"/>
                    <a:pt x="443" y="673"/>
                    <a:pt x="450" y="644"/>
                  </a:cubicBezTo>
                  <a:cubicBezTo>
                    <a:pt x="458" y="615"/>
                    <a:pt x="465" y="593"/>
                    <a:pt x="465" y="564"/>
                  </a:cubicBezTo>
                  <a:cubicBezTo>
                    <a:pt x="472" y="571"/>
                    <a:pt x="479" y="579"/>
                    <a:pt x="487" y="579"/>
                  </a:cubicBezTo>
                  <a:cubicBezTo>
                    <a:pt x="508" y="593"/>
                    <a:pt x="537" y="608"/>
                    <a:pt x="559" y="608"/>
                  </a:cubicBezTo>
                  <a:cubicBezTo>
                    <a:pt x="566" y="610"/>
                    <a:pt x="574" y="610"/>
                    <a:pt x="581" y="610"/>
                  </a:cubicBezTo>
                  <a:cubicBezTo>
                    <a:pt x="602" y="610"/>
                    <a:pt x="621" y="602"/>
                    <a:pt x="632" y="586"/>
                  </a:cubicBezTo>
                  <a:cubicBezTo>
                    <a:pt x="646" y="557"/>
                    <a:pt x="639" y="521"/>
                    <a:pt x="625" y="492"/>
                  </a:cubicBezTo>
                  <a:cubicBezTo>
                    <a:pt x="617" y="470"/>
                    <a:pt x="595" y="448"/>
                    <a:pt x="581" y="426"/>
                  </a:cubicBezTo>
                  <a:lnTo>
                    <a:pt x="595" y="426"/>
                  </a:lnTo>
                  <a:cubicBezTo>
                    <a:pt x="617" y="426"/>
                    <a:pt x="639" y="426"/>
                    <a:pt x="661" y="419"/>
                  </a:cubicBezTo>
                  <a:cubicBezTo>
                    <a:pt x="683" y="412"/>
                    <a:pt x="704" y="390"/>
                    <a:pt x="712" y="375"/>
                  </a:cubicBezTo>
                  <a:cubicBezTo>
                    <a:pt x="719" y="339"/>
                    <a:pt x="704" y="303"/>
                    <a:pt x="675" y="281"/>
                  </a:cubicBezTo>
                  <a:cubicBezTo>
                    <a:pt x="646" y="259"/>
                    <a:pt x="610" y="252"/>
                    <a:pt x="566" y="245"/>
                  </a:cubicBezTo>
                  <a:cubicBezTo>
                    <a:pt x="574" y="245"/>
                    <a:pt x="574" y="245"/>
                    <a:pt x="574" y="237"/>
                  </a:cubicBezTo>
                  <a:cubicBezTo>
                    <a:pt x="588" y="223"/>
                    <a:pt x="603" y="201"/>
                    <a:pt x="617" y="187"/>
                  </a:cubicBezTo>
                  <a:cubicBezTo>
                    <a:pt x="625" y="165"/>
                    <a:pt x="625" y="136"/>
                    <a:pt x="617" y="121"/>
                  </a:cubicBezTo>
                  <a:cubicBezTo>
                    <a:pt x="605" y="91"/>
                    <a:pt x="573" y="76"/>
                    <a:pt x="546" y="76"/>
                  </a:cubicBezTo>
                  <a:cubicBezTo>
                    <a:pt x="540" y="76"/>
                    <a:pt x="535" y="77"/>
                    <a:pt x="530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21"/>
                  </a:cubicBezTo>
                  <a:cubicBezTo>
                    <a:pt x="429" y="92"/>
                    <a:pt x="421" y="71"/>
                    <a:pt x="414" y="49"/>
                  </a:cubicBezTo>
                  <a:cubicBezTo>
                    <a:pt x="407" y="34"/>
                    <a:pt x="392" y="12"/>
                    <a:pt x="370" y="5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67"/>
            <p:cNvSpPr/>
            <p:nvPr/>
          </p:nvSpPr>
          <p:spPr>
            <a:xfrm>
              <a:off x="3460275" y="2088979"/>
              <a:ext cx="13585" cy="11668"/>
            </a:xfrm>
            <a:custGeom>
              <a:rect b="b" l="l" r="r" t="t"/>
              <a:pathLst>
                <a:path extrusionOk="0" h="213" w="248">
                  <a:moveTo>
                    <a:pt x="131" y="0"/>
                  </a:moveTo>
                  <a:cubicBezTo>
                    <a:pt x="100" y="0"/>
                    <a:pt x="69" y="15"/>
                    <a:pt x="44" y="45"/>
                  </a:cubicBezTo>
                  <a:cubicBezTo>
                    <a:pt x="1" y="88"/>
                    <a:pt x="15" y="153"/>
                    <a:pt x="59" y="190"/>
                  </a:cubicBezTo>
                  <a:cubicBezTo>
                    <a:pt x="81" y="205"/>
                    <a:pt x="105" y="213"/>
                    <a:pt x="129" y="213"/>
                  </a:cubicBezTo>
                  <a:cubicBezTo>
                    <a:pt x="160" y="213"/>
                    <a:pt x="190" y="200"/>
                    <a:pt x="211" y="175"/>
                  </a:cubicBezTo>
                  <a:cubicBezTo>
                    <a:pt x="247" y="124"/>
                    <a:pt x="233" y="66"/>
                    <a:pt x="197" y="23"/>
                  </a:cubicBezTo>
                  <a:cubicBezTo>
                    <a:pt x="175" y="8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7"/>
            <p:cNvSpPr/>
            <p:nvPr/>
          </p:nvSpPr>
          <p:spPr>
            <a:xfrm>
              <a:off x="3443950" y="2236066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60" y="0"/>
                  </a:moveTo>
                  <a:cubicBezTo>
                    <a:pt x="330" y="0"/>
                    <a:pt x="302" y="14"/>
                    <a:pt x="284" y="38"/>
                  </a:cubicBezTo>
                  <a:cubicBezTo>
                    <a:pt x="262" y="67"/>
                    <a:pt x="255" y="111"/>
                    <a:pt x="248" y="147"/>
                  </a:cubicBezTo>
                  <a:cubicBezTo>
                    <a:pt x="248" y="147"/>
                    <a:pt x="240" y="140"/>
                    <a:pt x="240" y="140"/>
                  </a:cubicBezTo>
                  <a:cubicBezTo>
                    <a:pt x="226" y="125"/>
                    <a:pt x="204" y="111"/>
                    <a:pt x="182" y="104"/>
                  </a:cubicBezTo>
                  <a:cubicBezTo>
                    <a:pt x="174" y="95"/>
                    <a:pt x="160" y="92"/>
                    <a:pt x="146" y="92"/>
                  </a:cubicBezTo>
                  <a:cubicBezTo>
                    <a:pt x="136" y="92"/>
                    <a:pt x="126" y="93"/>
                    <a:pt x="117" y="96"/>
                  </a:cubicBezTo>
                  <a:cubicBezTo>
                    <a:pt x="88" y="111"/>
                    <a:pt x="73" y="155"/>
                    <a:pt x="81" y="191"/>
                  </a:cubicBezTo>
                  <a:cubicBezTo>
                    <a:pt x="88" y="227"/>
                    <a:pt x="110" y="256"/>
                    <a:pt x="132" y="292"/>
                  </a:cubicBezTo>
                  <a:lnTo>
                    <a:pt x="110" y="292"/>
                  </a:lnTo>
                  <a:cubicBezTo>
                    <a:pt x="81" y="300"/>
                    <a:pt x="59" y="307"/>
                    <a:pt x="37" y="322"/>
                  </a:cubicBezTo>
                  <a:cubicBezTo>
                    <a:pt x="15" y="343"/>
                    <a:pt x="1" y="365"/>
                    <a:pt x="8" y="394"/>
                  </a:cubicBezTo>
                  <a:cubicBezTo>
                    <a:pt x="15" y="423"/>
                    <a:pt x="44" y="445"/>
                    <a:pt x="73" y="452"/>
                  </a:cubicBezTo>
                  <a:cubicBezTo>
                    <a:pt x="102" y="459"/>
                    <a:pt x="132" y="467"/>
                    <a:pt x="153" y="467"/>
                  </a:cubicBezTo>
                  <a:cubicBezTo>
                    <a:pt x="146" y="474"/>
                    <a:pt x="139" y="481"/>
                    <a:pt x="139" y="488"/>
                  </a:cubicBezTo>
                  <a:cubicBezTo>
                    <a:pt x="124" y="510"/>
                    <a:pt x="110" y="539"/>
                    <a:pt x="110" y="561"/>
                  </a:cubicBezTo>
                  <a:cubicBezTo>
                    <a:pt x="102" y="590"/>
                    <a:pt x="110" y="619"/>
                    <a:pt x="132" y="634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8" y="636"/>
                    <a:pt x="226" y="626"/>
                  </a:cubicBezTo>
                  <a:cubicBezTo>
                    <a:pt x="248" y="619"/>
                    <a:pt x="269" y="597"/>
                    <a:pt x="291" y="583"/>
                  </a:cubicBezTo>
                  <a:cubicBezTo>
                    <a:pt x="291" y="590"/>
                    <a:pt x="291" y="605"/>
                    <a:pt x="299" y="612"/>
                  </a:cubicBezTo>
                  <a:cubicBezTo>
                    <a:pt x="299" y="634"/>
                    <a:pt x="313" y="663"/>
                    <a:pt x="328" y="684"/>
                  </a:cubicBezTo>
                  <a:cubicBezTo>
                    <a:pt x="342" y="706"/>
                    <a:pt x="371" y="714"/>
                    <a:pt x="393" y="714"/>
                  </a:cubicBezTo>
                  <a:cubicBezTo>
                    <a:pt x="429" y="706"/>
                    <a:pt x="451" y="677"/>
                    <a:pt x="458" y="641"/>
                  </a:cubicBezTo>
                  <a:cubicBezTo>
                    <a:pt x="465" y="619"/>
                    <a:pt x="465" y="590"/>
                    <a:pt x="465" y="568"/>
                  </a:cubicBezTo>
                  <a:cubicBezTo>
                    <a:pt x="473" y="568"/>
                    <a:pt x="487" y="576"/>
                    <a:pt x="495" y="583"/>
                  </a:cubicBezTo>
                  <a:cubicBezTo>
                    <a:pt x="516" y="597"/>
                    <a:pt x="538" y="612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1"/>
                    <a:pt x="647" y="525"/>
                    <a:pt x="632" y="496"/>
                  </a:cubicBezTo>
                  <a:cubicBezTo>
                    <a:pt x="618" y="467"/>
                    <a:pt x="603" y="452"/>
                    <a:pt x="582" y="430"/>
                  </a:cubicBezTo>
                  <a:lnTo>
                    <a:pt x="603" y="430"/>
                  </a:lnTo>
                  <a:cubicBezTo>
                    <a:pt x="625" y="430"/>
                    <a:pt x="647" y="423"/>
                    <a:pt x="669" y="416"/>
                  </a:cubicBezTo>
                  <a:cubicBezTo>
                    <a:pt x="691" y="409"/>
                    <a:pt x="705" y="394"/>
                    <a:pt x="712" y="372"/>
                  </a:cubicBezTo>
                  <a:cubicBezTo>
                    <a:pt x="727" y="343"/>
                    <a:pt x="705" y="307"/>
                    <a:pt x="676" y="285"/>
                  </a:cubicBezTo>
                  <a:cubicBezTo>
                    <a:pt x="647" y="263"/>
                    <a:pt x="611" y="256"/>
                    <a:pt x="574" y="249"/>
                  </a:cubicBezTo>
                  <a:cubicBezTo>
                    <a:pt x="574" y="249"/>
                    <a:pt x="582" y="242"/>
                    <a:pt x="582" y="242"/>
                  </a:cubicBezTo>
                  <a:cubicBezTo>
                    <a:pt x="596" y="220"/>
                    <a:pt x="611" y="205"/>
                    <a:pt x="618" y="184"/>
                  </a:cubicBezTo>
                  <a:cubicBezTo>
                    <a:pt x="625" y="162"/>
                    <a:pt x="632" y="140"/>
                    <a:pt x="618" y="118"/>
                  </a:cubicBezTo>
                  <a:cubicBezTo>
                    <a:pt x="606" y="94"/>
                    <a:pt x="579" y="80"/>
                    <a:pt x="549" y="80"/>
                  </a:cubicBezTo>
                  <a:cubicBezTo>
                    <a:pt x="543" y="80"/>
                    <a:pt x="537" y="81"/>
                    <a:pt x="531" y="82"/>
                  </a:cubicBezTo>
                  <a:cubicBezTo>
                    <a:pt x="495" y="89"/>
                    <a:pt x="465" y="104"/>
                    <a:pt x="429" y="133"/>
                  </a:cubicBezTo>
                  <a:cubicBezTo>
                    <a:pt x="429" y="125"/>
                    <a:pt x="429" y="125"/>
                    <a:pt x="429" y="118"/>
                  </a:cubicBezTo>
                  <a:cubicBezTo>
                    <a:pt x="429" y="96"/>
                    <a:pt x="429" y="75"/>
                    <a:pt x="422" y="53"/>
                  </a:cubicBezTo>
                  <a:cubicBezTo>
                    <a:pt x="407" y="31"/>
                    <a:pt x="393" y="9"/>
                    <a:pt x="378" y="2"/>
                  </a:cubicBez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67"/>
            <p:cNvSpPr/>
            <p:nvPr/>
          </p:nvSpPr>
          <p:spPr>
            <a:xfrm>
              <a:off x="3457098" y="2249816"/>
              <a:ext cx="13147" cy="11887"/>
            </a:xfrm>
            <a:custGeom>
              <a:rect b="b" l="l" r="r" t="t"/>
              <a:pathLst>
                <a:path extrusionOk="0" h="217" w="240">
                  <a:moveTo>
                    <a:pt x="126" y="1"/>
                  </a:moveTo>
                  <a:cubicBezTo>
                    <a:pt x="95" y="1"/>
                    <a:pt x="62" y="16"/>
                    <a:pt x="37" y="41"/>
                  </a:cubicBezTo>
                  <a:cubicBezTo>
                    <a:pt x="0" y="85"/>
                    <a:pt x="8" y="158"/>
                    <a:pt x="59" y="194"/>
                  </a:cubicBezTo>
                  <a:cubicBezTo>
                    <a:pt x="77" y="209"/>
                    <a:pt x="99" y="217"/>
                    <a:pt x="121" y="217"/>
                  </a:cubicBezTo>
                  <a:cubicBezTo>
                    <a:pt x="151" y="217"/>
                    <a:pt x="183" y="202"/>
                    <a:pt x="204" y="172"/>
                  </a:cubicBezTo>
                  <a:cubicBezTo>
                    <a:pt x="240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7"/>
            <p:cNvSpPr/>
            <p:nvPr/>
          </p:nvSpPr>
          <p:spPr>
            <a:xfrm>
              <a:off x="3445539" y="2155702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60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70" y="68"/>
                    <a:pt x="255" y="104"/>
                    <a:pt x="255" y="148"/>
                  </a:cubicBezTo>
                  <a:cubicBezTo>
                    <a:pt x="248" y="141"/>
                    <a:pt x="248" y="141"/>
                    <a:pt x="240" y="141"/>
                  </a:cubicBezTo>
                  <a:cubicBezTo>
                    <a:pt x="226" y="126"/>
                    <a:pt x="211" y="112"/>
                    <a:pt x="190" y="97"/>
                  </a:cubicBezTo>
                  <a:cubicBezTo>
                    <a:pt x="179" y="93"/>
                    <a:pt x="166" y="92"/>
                    <a:pt x="154" y="92"/>
                  </a:cubicBezTo>
                  <a:cubicBezTo>
                    <a:pt x="142" y="92"/>
                    <a:pt x="132" y="93"/>
                    <a:pt x="124" y="97"/>
                  </a:cubicBezTo>
                  <a:cubicBezTo>
                    <a:pt x="88" y="112"/>
                    <a:pt x="81" y="155"/>
                    <a:pt x="88" y="184"/>
                  </a:cubicBezTo>
                  <a:cubicBezTo>
                    <a:pt x="95" y="220"/>
                    <a:pt x="110" y="257"/>
                    <a:pt x="139" y="286"/>
                  </a:cubicBezTo>
                  <a:cubicBezTo>
                    <a:pt x="124" y="293"/>
                    <a:pt x="117" y="293"/>
                    <a:pt x="110" y="293"/>
                  </a:cubicBezTo>
                  <a:cubicBezTo>
                    <a:pt x="88" y="300"/>
                    <a:pt x="59" y="308"/>
                    <a:pt x="37" y="322"/>
                  </a:cubicBezTo>
                  <a:cubicBezTo>
                    <a:pt x="15" y="337"/>
                    <a:pt x="1" y="366"/>
                    <a:pt x="8" y="395"/>
                  </a:cubicBezTo>
                  <a:cubicBezTo>
                    <a:pt x="15" y="424"/>
                    <a:pt x="44" y="445"/>
                    <a:pt x="81" y="453"/>
                  </a:cubicBezTo>
                  <a:cubicBezTo>
                    <a:pt x="103" y="460"/>
                    <a:pt x="132" y="460"/>
                    <a:pt x="153" y="467"/>
                  </a:cubicBezTo>
                  <a:cubicBezTo>
                    <a:pt x="153" y="475"/>
                    <a:pt x="146" y="482"/>
                    <a:pt x="139" y="489"/>
                  </a:cubicBezTo>
                  <a:cubicBezTo>
                    <a:pt x="124" y="511"/>
                    <a:pt x="117" y="533"/>
                    <a:pt x="110" y="562"/>
                  </a:cubicBezTo>
                  <a:cubicBezTo>
                    <a:pt x="103" y="591"/>
                    <a:pt x="117" y="612"/>
                    <a:pt x="139" y="634"/>
                  </a:cubicBezTo>
                  <a:cubicBezTo>
                    <a:pt x="147" y="640"/>
                    <a:pt x="158" y="642"/>
                    <a:pt x="169" y="642"/>
                  </a:cubicBezTo>
                  <a:cubicBezTo>
                    <a:pt x="187" y="642"/>
                    <a:pt x="208" y="636"/>
                    <a:pt x="226" y="627"/>
                  </a:cubicBezTo>
                  <a:cubicBezTo>
                    <a:pt x="248" y="612"/>
                    <a:pt x="270" y="598"/>
                    <a:pt x="291" y="576"/>
                  </a:cubicBezTo>
                  <a:cubicBezTo>
                    <a:pt x="291" y="591"/>
                    <a:pt x="299" y="598"/>
                    <a:pt x="299" y="612"/>
                  </a:cubicBezTo>
                  <a:cubicBezTo>
                    <a:pt x="306" y="634"/>
                    <a:pt x="313" y="663"/>
                    <a:pt x="328" y="685"/>
                  </a:cubicBezTo>
                  <a:cubicBezTo>
                    <a:pt x="342" y="700"/>
                    <a:pt x="371" y="714"/>
                    <a:pt x="393" y="714"/>
                  </a:cubicBezTo>
                  <a:cubicBezTo>
                    <a:pt x="429" y="707"/>
                    <a:pt x="451" y="671"/>
                    <a:pt x="458" y="641"/>
                  </a:cubicBezTo>
                  <a:cubicBezTo>
                    <a:pt x="466" y="620"/>
                    <a:pt x="466" y="591"/>
                    <a:pt x="466" y="562"/>
                  </a:cubicBezTo>
                  <a:cubicBezTo>
                    <a:pt x="480" y="569"/>
                    <a:pt x="487" y="576"/>
                    <a:pt x="495" y="583"/>
                  </a:cubicBezTo>
                  <a:cubicBezTo>
                    <a:pt x="516" y="591"/>
                    <a:pt x="538" y="605"/>
                    <a:pt x="567" y="612"/>
                  </a:cubicBezTo>
                  <a:cubicBezTo>
                    <a:pt x="596" y="612"/>
                    <a:pt x="618" y="605"/>
                    <a:pt x="640" y="583"/>
                  </a:cubicBezTo>
                  <a:cubicBezTo>
                    <a:pt x="654" y="562"/>
                    <a:pt x="647" y="518"/>
                    <a:pt x="632" y="489"/>
                  </a:cubicBezTo>
                  <a:cubicBezTo>
                    <a:pt x="618" y="467"/>
                    <a:pt x="603" y="445"/>
                    <a:pt x="582" y="431"/>
                  </a:cubicBezTo>
                  <a:lnTo>
                    <a:pt x="603" y="431"/>
                  </a:lnTo>
                  <a:cubicBezTo>
                    <a:pt x="625" y="424"/>
                    <a:pt x="647" y="424"/>
                    <a:pt x="669" y="416"/>
                  </a:cubicBezTo>
                  <a:cubicBezTo>
                    <a:pt x="691" y="409"/>
                    <a:pt x="712" y="395"/>
                    <a:pt x="720" y="373"/>
                  </a:cubicBezTo>
                  <a:cubicBezTo>
                    <a:pt x="727" y="337"/>
                    <a:pt x="712" y="300"/>
                    <a:pt x="683" y="286"/>
                  </a:cubicBezTo>
                  <a:cubicBezTo>
                    <a:pt x="654" y="264"/>
                    <a:pt x="611" y="249"/>
                    <a:pt x="574" y="249"/>
                  </a:cubicBezTo>
                  <a:cubicBezTo>
                    <a:pt x="574" y="242"/>
                    <a:pt x="582" y="242"/>
                    <a:pt x="582" y="242"/>
                  </a:cubicBezTo>
                  <a:cubicBezTo>
                    <a:pt x="596" y="220"/>
                    <a:pt x="611" y="206"/>
                    <a:pt x="618" y="184"/>
                  </a:cubicBezTo>
                  <a:cubicBezTo>
                    <a:pt x="632" y="162"/>
                    <a:pt x="632" y="141"/>
                    <a:pt x="625" y="119"/>
                  </a:cubicBezTo>
                  <a:cubicBezTo>
                    <a:pt x="613" y="95"/>
                    <a:pt x="581" y="81"/>
                    <a:pt x="550" y="81"/>
                  </a:cubicBezTo>
                  <a:cubicBezTo>
                    <a:pt x="544" y="81"/>
                    <a:pt x="537" y="81"/>
                    <a:pt x="531" y="82"/>
                  </a:cubicBezTo>
                  <a:cubicBezTo>
                    <a:pt x="495" y="90"/>
                    <a:pt x="466" y="104"/>
                    <a:pt x="436" y="133"/>
                  </a:cubicBezTo>
                  <a:cubicBezTo>
                    <a:pt x="436" y="126"/>
                    <a:pt x="436" y="119"/>
                    <a:pt x="436" y="119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15" y="32"/>
                    <a:pt x="400" y="10"/>
                    <a:pt x="378" y="3"/>
                  </a:cubicBezTo>
                  <a:cubicBezTo>
                    <a:pt x="372" y="1"/>
                    <a:pt x="366" y="1"/>
                    <a:pt x="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67"/>
            <p:cNvSpPr/>
            <p:nvPr/>
          </p:nvSpPr>
          <p:spPr>
            <a:xfrm>
              <a:off x="3458687" y="2169397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1" y="1"/>
                  </a:moveTo>
                  <a:cubicBezTo>
                    <a:pt x="99" y="1"/>
                    <a:pt x="66" y="16"/>
                    <a:pt x="44" y="43"/>
                  </a:cubicBezTo>
                  <a:cubicBezTo>
                    <a:pt x="0" y="87"/>
                    <a:pt x="15" y="152"/>
                    <a:pt x="59" y="195"/>
                  </a:cubicBezTo>
                  <a:cubicBezTo>
                    <a:pt x="76" y="210"/>
                    <a:pt x="96" y="216"/>
                    <a:pt x="117" y="216"/>
                  </a:cubicBezTo>
                  <a:cubicBezTo>
                    <a:pt x="150" y="216"/>
                    <a:pt x="184" y="200"/>
                    <a:pt x="211" y="174"/>
                  </a:cubicBezTo>
                  <a:cubicBezTo>
                    <a:pt x="247" y="130"/>
                    <a:pt x="233" y="65"/>
                    <a:pt x="189" y="21"/>
                  </a:cubicBezTo>
                  <a:cubicBezTo>
                    <a:pt x="172" y="7"/>
                    <a:pt x="152" y="1"/>
                    <a:pt x="131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67"/>
            <p:cNvSpPr/>
            <p:nvPr/>
          </p:nvSpPr>
          <p:spPr>
            <a:xfrm>
              <a:off x="3442362" y="2316649"/>
              <a:ext cx="39825" cy="38949"/>
            </a:xfrm>
            <a:custGeom>
              <a:rect b="b" l="l" r="r" t="t"/>
              <a:pathLst>
                <a:path extrusionOk="0" h="711" w="727">
                  <a:moveTo>
                    <a:pt x="351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2" y="70"/>
                    <a:pt x="255" y="106"/>
                    <a:pt x="248" y="143"/>
                  </a:cubicBezTo>
                  <a:cubicBezTo>
                    <a:pt x="248" y="143"/>
                    <a:pt x="240" y="143"/>
                    <a:pt x="240" y="135"/>
                  </a:cubicBezTo>
                  <a:cubicBezTo>
                    <a:pt x="226" y="121"/>
                    <a:pt x="204" y="106"/>
                    <a:pt x="182" y="99"/>
                  </a:cubicBezTo>
                  <a:cubicBezTo>
                    <a:pt x="170" y="95"/>
                    <a:pt x="157" y="91"/>
                    <a:pt x="145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1" y="186"/>
                  </a:cubicBezTo>
                  <a:cubicBezTo>
                    <a:pt x="88" y="223"/>
                    <a:pt x="110" y="259"/>
                    <a:pt x="131" y="288"/>
                  </a:cubicBezTo>
                  <a:cubicBezTo>
                    <a:pt x="124" y="288"/>
                    <a:pt x="117" y="288"/>
                    <a:pt x="110" y="295"/>
                  </a:cubicBezTo>
                  <a:cubicBezTo>
                    <a:pt x="81" y="295"/>
                    <a:pt x="52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69"/>
                    <a:pt x="139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2" y="586"/>
                    <a:pt x="110" y="615"/>
                    <a:pt x="131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1" y="607"/>
                  </a:cubicBezTo>
                  <a:cubicBezTo>
                    <a:pt x="298" y="636"/>
                    <a:pt x="306" y="658"/>
                    <a:pt x="328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3" y="711"/>
                    <a:pt x="388" y="710"/>
                    <a:pt x="393" y="709"/>
                  </a:cubicBezTo>
                  <a:cubicBezTo>
                    <a:pt x="422" y="709"/>
                    <a:pt x="444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3" y="571"/>
                    <a:pt x="480" y="578"/>
                    <a:pt x="494" y="578"/>
                  </a:cubicBezTo>
                  <a:cubicBezTo>
                    <a:pt x="516" y="593"/>
                    <a:pt x="538" y="607"/>
                    <a:pt x="560" y="607"/>
                  </a:cubicBezTo>
                  <a:cubicBezTo>
                    <a:pt x="567" y="609"/>
                    <a:pt x="574" y="610"/>
                    <a:pt x="581" y="610"/>
                  </a:cubicBezTo>
                  <a:cubicBezTo>
                    <a:pt x="602" y="610"/>
                    <a:pt x="622" y="602"/>
                    <a:pt x="632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8" y="469"/>
                    <a:pt x="596" y="448"/>
                    <a:pt x="582" y="426"/>
                  </a:cubicBezTo>
                  <a:lnTo>
                    <a:pt x="596" y="426"/>
                  </a:lnTo>
                  <a:cubicBezTo>
                    <a:pt x="618" y="426"/>
                    <a:pt x="647" y="426"/>
                    <a:pt x="661" y="419"/>
                  </a:cubicBezTo>
                  <a:cubicBezTo>
                    <a:pt x="683" y="411"/>
                    <a:pt x="705" y="390"/>
                    <a:pt x="712" y="375"/>
                  </a:cubicBezTo>
                  <a:cubicBezTo>
                    <a:pt x="727" y="339"/>
                    <a:pt x="705" y="302"/>
                    <a:pt x="676" y="281"/>
                  </a:cubicBezTo>
                  <a:cubicBezTo>
                    <a:pt x="647" y="259"/>
                    <a:pt x="611" y="252"/>
                    <a:pt x="574" y="244"/>
                  </a:cubicBezTo>
                  <a:cubicBezTo>
                    <a:pt x="574" y="244"/>
                    <a:pt x="574" y="244"/>
                    <a:pt x="582" y="237"/>
                  </a:cubicBezTo>
                  <a:cubicBezTo>
                    <a:pt x="596" y="223"/>
                    <a:pt x="611" y="201"/>
                    <a:pt x="618" y="186"/>
                  </a:cubicBezTo>
                  <a:cubicBezTo>
                    <a:pt x="625" y="164"/>
                    <a:pt x="632" y="135"/>
                    <a:pt x="618" y="121"/>
                  </a:cubicBezTo>
                  <a:cubicBezTo>
                    <a:pt x="606" y="91"/>
                    <a:pt x="579" y="76"/>
                    <a:pt x="549" y="76"/>
                  </a:cubicBezTo>
                  <a:cubicBezTo>
                    <a:pt x="543" y="76"/>
                    <a:pt x="537" y="76"/>
                    <a:pt x="531" y="77"/>
                  </a:cubicBezTo>
                  <a:cubicBezTo>
                    <a:pt x="494" y="85"/>
                    <a:pt x="458" y="106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2"/>
                    <a:pt x="429" y="70"/>
                    <a:pt x="415" y="48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5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67"/>
            <p:cNvSpPr/>
            <p:nvPr/>
          </p:nvSpPr>
          <p:spPr>
            <a:xfrm>
              <a:off x="3455509" y="2330344"/>
              <a:ext cx="13147" cy="11723"/>
            </a:xfrm>
            <a:custGeom>
              <a:rect b="b" l="l" r="r" t="t"/>
              <a:pathLst>
                <a:path extrusionOk="0" h="214" w="240">
                  <a:moveTo>
                    <a:pt x="127" y="1"/>
                  </a:moveTo>
                  <a:cubicBezTo>
                    <a:pt x="95" y="1"/>
                    <a:pt x="62" y="16"/>
                    <a:pt x="37" y="45"/>
                  </a:cubicBezTo>
                  <a:cubicBezTo>
                    <a:pt x="0" y="89"/>
                    <a:pt x="8" y="154"/>
                    <a:pt x="58" y="190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4" y="176"/>
                  </a:cubicBezTo>
                  <a:cubicBezTo>
                    <a:pt x="240" y="125"/>
                    <a:pt x="233" y="60"/>
                    <a:pt x="189" y="23"/>
                  </a:cubicBezTo>
                  <a:cubicBezTo>
                    <a:pt x="171" y="8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67"/>
            <p:cNvSpPr/>
            <p:nvPr/>
          </p:nvSpPr>
          <p:spPr>
            <a:xfrm>
              <a:off x="3443950" y="2236066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60" y="0"/>
                  </a:moveTo>
                  <a:cubicBezTo>
                    <a:pt x="330" y="0"/>
                    <a:pt x="302" y="14"/>
                    <a:pt x="284" y="38"/>
                  </a:cubicBezTo>
                  <a:cubicBezTo>
                    <a:pt x="262" y="67"/>
                    <a:pt x="255" y="111"/>
                    <a:pt x="248" y="147"/>
                  </a:cubicBezTo>
                  <a:cubicBezTo>
                    <a:pt x="248" y="147"/>
                    <a:pt x="240" y="140"/>
                    <a:pt x="240" y="140"/>
                  </a:cubicBezTo>
                  <a:cubicBezTo>
                    <a:pt x="226" y="125"/>
                    <a:pt x="204" y="111"/>
                    <a:pt x="182" y="104"/>
                  </a:cubicBezTo>
                  <a:cubicBezTo>
                    <a:pt x="174" y="95"/>
                    <a:pt x="160" y="92"/>
                    <a:pt x="146" y="92"/>
                  </a:cubicBezTo>
                  <a:cubicBezTo>
                    <a:pt x="136" y="92"/>
                    <a:pt x="126" y="93"/>
                    <a:pt x="117" y="96"/>
                  </a:cubicBezTo>
                  <a:cubicBezTo>
                    <a:pt x="88" y="111"/>
                    <a:pt x="73" y="155"/>
                    <a:pt x="81" y="191"/>
                  </a:cubicBezTo>
                  <a:cubicBezTo>
                    <a:pt x="88" y="227"/>
                    <a:pt x="110" y="256"/>
                    <a:pt x="132" y="292"/>
                  </a:cubicBezTo>
                  <a:lnTo>
                    <a:pt x="110" y="292"/>
                  </a:lnTo>
                  <a:cubicBezTo>
                    <a:pt x="81" y="300"/>
                    <a:pt x="59" y="307"/>
                    <a:pt x="37" y="322"/>
                  </a:cubicBezTo>
                  <a:cubicBezTo>
                    <a:pt x="15" y="343"/>
                    <a:pt x="1" y="365"/>
                    <a:pt x="8" y="394"/>
                  </a:cubicBezTo>
                  <a:cubicBezTo>
                    <a:pt x="15" y="423"/>
                    <a:pt x="44" y="445"/>
                    <a:pt x="73" y="452"/>
                  </a:cubicBezTo>
                  <a:cubicBezTo>
                    <a:pt x="102" y="459"/>
                    <a:pt x="132" y="467"/>
                    <a:pt x="153" y="467"/>
                  </a:cubicBezTo>
                  <a:cubicBezTo>
                    <a:pt x="146" y="474"/>
                    <a:pt x="139" y="481"/>
                    <a:pt x="139" y="488"/>
                  </a:cubicBezTo>
                  <a:cubicBezTo>
                    <a:pt x="124" y="510"/>
                    <a:pt x="110" y="539"/>
                    <a:pt x="110" y="561"/>
                  </a:cubicBezTo>
                  <a:cubicBezTo>
                    <a:pt x="102" y="590"/>
                    <a:pt x="110" y="619"/>
                    <a:pt x="132" y="634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8" y="636"/>
                    <a:pt x="226" y="626"/>
                  </a:cubicBezTo>
                  <a:cubicBezTo>
                    <a:pt x="248" y="619"/>
                    <a:pt x="269" y="597"/>
                    <a:pt x="291" y="583"/>
                  </a:cubicBezTo>
                  <a:cubicBezTo>
                    <a:pt x="291" y="590"/>
                    <a:pt x="291" y="605"/>
                    <a:pt x="299" y="612"/>
                  </a:cubicBezTo>
                  <a:cubicBezTo>
                    <a:pt x="299" y="634"/>
                    <a:pt x="313" y="663"/>
                    <a:pt x="328" y="684"/>
                  </a:cubicBezTo>
                  <a:cubicBezTo>
                    <a:pt x="342" y="706"/>
                    <a:pt x="371" y="714"/>
                    <a:pt x="393" y="714"/>
                  </a:cubicBezTo>
                  <a:cubicBezTo>
                    <a:pt x="429" y="706"/>
                    <a:pt x="451" y="677"/>
                    <a:pt x="458" y="641"/>
                  </a:cubicBezTo>
                  <a:cubicBezTo>
                    <a:pt x="465" y="619"/>
                    <a:pt x="465" y="590"/>
                    <a:pt x="465" y="568"/>
                  </a:cubicBezTo>
                  <a:cubicBezTo>
                    <a:pt x="473" y="568"/>
                    <a:pt x="487" y="576"/>
                    <a:pt x="495" y="583"/>
                  </a:cubicBezTo>
                  <a:cubicBezTo>
                    <a:pt x="516" y="597"/>
                    <a:pt x="538" y="612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1"/>
                    <a:pt x="647" y="525"/>
                    <a:pt x="632" y="496"/>
                  </a:cubicBezTo>
                  <a:cubicBezTo>
                    <a:pt x="618" y="467"/>
                    <a:pt x="603" y="452"/>
                    <a:pt x="582" y="430"/>
                  </a:cubicBezTo>
                  <a:lnTo>
                    <a:pt x="603" y="430"/>
                  </a:lnTo>
                  <a:cubicBezTo>
                    <a:pt x="625" y="430"/>
                    <a:pt x="647" y="423"/>
                    <a:pt x="669" y="416"/>
                  </a:cubicBezTo>
                  <a:cubicBezTo>
                    <a:pt x="691" y="409"/>
                    <a:pt x="705" y="394"/>
                    <a:pt x="712" y="372"/>
                  </a:cubicBezTo>
                  <a:cubicBezTo>
                    <a:pt x="727" y="343"/>
                    <a:pt x="705" y="307"/>
                    <a:pt x="676" y="285"/>
                  </a:cubicBezTo>
                  <a:cubicBezTo>
                    <a:pt x="647" y="263"/>
                    <a:pt x="611" y="256"/>
                    <a:pt x="574" y="249"/>
                  </a:cubicBezTo>
                  <a:cubicBezTo>
                    <a:pt x="574" y="249"/>
                    <a:pt x="582" y="242"/>
                    <a:pt x="582" y="242"/>
                  </a:cubicBezTo>
                  <a:cubicBezTo>
                    <a:pt x="596" y="220"/>
                    <a:pt x="611" y="205"/>
                    <a:pt x="618" y="184"/>
                  </a:cubicBezTo>
                  <a:cubicBezTo>
                    <a:pt x="625" y="162"/>
                    <a:pt x="632" y="140"/>
                    <a:pt x="618" y="118"/>
                  </a:cubicBezTo>
                  <a:cubicBezTo>
                    <a:pt x="606" y="94"/>
                    <a:pt x="579" y="80"/>
                    <a:pt x="549" y="80"/>
                  </a:cubicBezTo>
                  <a:cubicBezTo>
                    <a:pt x="543" y="80"/>
                    <a:pt x="537" y="81"/>
                    <a:pt x="531" y="82"/>
                  </a:cubicBezTo>
                  <a:cubicBezTo>
                    <a:pt x="495" y="89"/>
                    <a:pt x="465" y="104"/>
                    <a:pt x="429" y="133"/>
                  </a:cubicBezTo>
                  <a:cubicBezTo>
                    <a:pt x="429" y="125"/>
                    <a:pt x="429" y="125"/>
                    <a:pt x="429" y="118"/>
                  </a:cubicBezTo>
                  <a:cubicBezTo>
                    <a:pt x="429" y="96"/>
                    <a:pt x="429" y="75"/>
                    <a:pt x="422" y="53"/>
                  </a:cubicBezTo>
                  <a:cubicBezTo>
                    <a:pt x="407" y="31"/>
                    <a:pt x="393" y="9"/>
                    <a:pt x="378" y="2"/>
                  </a:cubicBez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67"/>
            <p:cNvSpPr/>
            <p:nvPr/>
          </p:nvSpPr>
          <p:spPr>
            <a:xfrm>
              <a:off x="3457098" y="2249816"/>
              <a:ext cx="13147" cy="11887"/>
            </a:xfrm>
            <a:custGeom>
              <a:rect b="b" l="l" r="r" t="t"/>
              <a:pathLst>
                <a:path extrusionOk="0" h="217" w="240">
                  <a:moveTo>
                    <a:pt x="126" y="1"/>
                  </a:moveTo>
                  <a:cubicBezTo>
                    <a:pt x="95" y="1"/>
                    <a:pt x="62" y="16"/>
                    <a:pt x="37" y="41"/>
                  </a:cubicBezTo>
                  <a:cubicBezTo>
                    <a:pt x="0" y="85"/>
                    <a:pt x="8" y="158"/>
                    <a:pt x="59" y="194"/>
                  </a:cubicBezTo>
                  <a:cubicBezTo>
                    <a:pt x="77" y="209"/>
                    <a:pt x="99" y="217"/>
                    <a:pt x="121" y="217"/>
                  </a:cubicBezTo>
                  <a:cubicBezTo>
                    <a:pt x="151" y="217"/>
                    <a:pt x="183" y="202"/>
                    <a:pt x="204" y="172"/>
                  </a:cubicBezTo>
                  <a:cubicBezTo>
                    <a:pt x="240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67"/>
            <p:cNvSpPr/>
            <p:nvPr/>
          </p:nvSpPr>
          <p:spPr>
            <a:xfrm>
              <a:off x="3509962" y="2277809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6" y="0"/>
                  </a:moveTo>
                  <a:cubicBezTo>
                    <a:pt x="330" y="0"/>
                    <a:pt x="302" y="15"/>
                    <a:pt x="284" y="39"/>
                  </a:cubicBezTo>
                  <a:cubicBezTo>
                    <a:pt x="262" y="68"/>
                    <a:pt x="255" y="104"/>
                    <a:pt x="248" y="148"/>
                  </a:cubicBezTo>
                  <a:cubicBezTo>
                    <a:pt x="248" y="140"/>
                    <a:pt x="241" y="140"/>
                    <a:pt x="241" y="140"/>
                  </a:cubicBezTo>
                  <a:cubicBezTo>
                    <a:pt x="226" y="126"/>
                    <a:pt x="204" y="111"/>
                    <a:pt x="182" y="97"/>
                  </a:cubicBezTo>
                  <a:cubicBezTo>
                    <a:pt x="175" y="93"/>
                    <a:pt x="164" y="91"/>
                    <a:pt x="153" y="91"/>
                  </a:cubicBezTo>
                  <a:cubicBezTo>
                    <a:pt x="141" y="91"/>
                    <a:pt x="128" y="93"/>
                    <a:pt x="117" y="97"/>
                  </a:cubicBezTo>
                  <a:cubicBezTo>
                    <a:pt x="88" y="111"/>
                    <a:pt x="74" y="155"/>
                    <a:pt x="81" y="184"/>
                  </a:cubicBezTo>
                  <a:cubicBezTo>
                    <a:pt x="88" y="220"/>
                    <a:pt x="110" y="256"/>
                    <a:pt x="132" y="285"/>
                  </a:cubicBezTo>
                  <a:cubicBezTo>
                    <a:pt x="124" y="293"/>
                    <a:pt x="117" y="293"/>
                    <a:pt x="110" y="293"/>
                  </a:cubicBezTo>
                  <a:cubicBezTo>
                    <a:pt x="81" y="300"/>
                    <a:pt x="59" y="307"/>
                    <a:pt x="37" y="322"/>
                  </a:cubicBezTo>
                  <a:cubicBezTo>
                    <a:pt x="15" y="336"/>
                    <a:pt x="1" y="365"/>
                    <a:pt x="8" y="394"/>
                  </a:cubicBezTo>
                  <a:cubicBezTo>
                    <a:pt x="8" y="423"/>
                    <a:pt x="45" y="445"/>
                    <a:pt x="74" y="452"/>
                  </a:cubicBezTo>
                  <a:cubicBezTo>
                    <a:pt x="103" y="460"/>
                    <a:pt x="124" y="460"/>
                    <a:pt x="153" y="467"/>
                  </a:cubicBezTo>
                  <a:cubicBezTo>
                    <a:pt x="146" y="474"/>
                    <a:pt x="139" y="481"/>
                    <a:pt x="139" y="489"/>
                  </a:cubicBezTo>
                  <a:cubicBezTo>
                    <a:pt x="124" y="511"/>
                    <a:pt x="110" y="532"/>
                    <a:pt x="110" y="561"/>
                  </a:cubicBezTo>
                  <a:cubicBezTo>
                    <a:pt x="103" y="590"/>
                    <a:pt x="110" y="619"/>
                    <a:pt x="132" y="634"/>
                  </a:cubicBezTo>
                  <a:cubicBezTo>
                    <a:pt x="143" y="639"/>
                    <a:pt x="155" y="642"/>
                    <a:pt x="167" y="642"/>
                  </a:cubicBezTo>
                  <a:cubicBezTo>
                    <a:pt x="187" y="642"/>
                    <a:pt x="208" y="636"/>
                    <a:pt x="226" y="627"/>
                  </a:cubicBezTo>
                  <a:cubicBezTo>
                    <a:pt x="248" y="612"/>
                    <a:pt x="270" y="598"/>
                    <a:pt x="291" y="576"/>
                  </a:cubicBezTo>
                  <a:cubicBezTo>
                    <a:pt x="291" y="590"/>
                    <a:pt x="291" y="598"/>
                    <a:pt x="299" y="612"/>
                  </a:cubicBezTo>
                  <a:cubicBezTo>
                    <a:pt x="299" y="634"/>
                    <a:pt x="306" y="663"/>
                    <a:pt x="328" y="685"/>
                  </a:cubicBezTo>
                  <a:cubicBezTo>
                    <a:pt x="342" y="699"/>
                    <a:pt x="371" y="714"/>
                    <a:pt x="393" y="714"/>
                  </a:cubicBezTo>
                  <a:cubicBezTo>
                    <a:pt x="422" y="707"/>
                    <a:pt x="444" y="677"/>
                    <a:pt x="458" y="641"/>
                  </a:cubicBezTo>
                  <a:cubicBezTo>
                    <a:pt x="466" y="619"/>
                    <a:pt x="466" y="590"/>
                    <a:pt x="466" y="561"/>
                  </a:cubicBezTo>
                  <a:cubicBezTo>
                    <a:pt x="473" y="569"/>
                    <a:pt x="487" y="576"/>
                    <a:pt x="495" y="583"/>
                  </a:cubicBezTo>
                  <a:cubicBezTo>
                    <a:pt x="516" y="598"/>
                    <a:pt x="538" y="605"/>
                    <a:pt x="567" y="612"/>
                  </a:cubicBezTo>
                  <a:cubicBezTo>
                    <a:pt x="589" y="612"/>
                    <a:pt x="618" y="605"/>
                    <a:pt x="633" y="583"/>
                  </a:cubicBezTo>
                  <a:cubicBezTo>
                    <a:pt x="654" y="561"/>
                    <a:pt x="647" y="518"/>
                    <a:pt x="633" y="489"/>
                  </a:cubicBezTo>
                  <a:cubicBezTo>
                    <a:pt x="618" y="467"/>
                    <a:pt x="604" y="445"/>
                    <a:pt x="582" y="431"/>
                  </a:cubicBezTo>
                  <a:lnTo>
                    <a:pt x="596" y="431"/>
                  </a:lnTo>
                  <a:cubicBezTo>
                    <a:pt x="625" y="423"/>
                    <a:pt x="647" y="423"/>
                    <a:pt x="669" y="416"/>
                  </a:cubicBezTo>
                  <a:cubicBezTo>
                    <a:pt x="683" y="409"/>
                    <a:pt x="705" y="394"/>
                    <a:pt x="712" y="373"/>
                  </a:cubicBezTo>
                  <a:cubicBezTo>
                    <a:pt x="727" y="336"/>
                    <a:pt x="705" y="300"/>
                    <a:pt x="676" y="285"/>
                  </a:cubicBezTo>
                  <a:cubicBezTo>
                    <a:pt x="647" y="264"/>
                    <a:pt x="611" y="249"/>
                    <a:pt x="574" y="249"/>
                  </a:cubicBezTo>
                  <a:cubicBezTo>
                    <a:pt x="574" y="242"/>
                    <a:pt x="574" y="242"/>
                    <a:pt x="582" y="242"/>
                  </a:cubicBezTo>
                  <a:cubicBezTo>
                    <a:pt x="596" y="220"/>
                    <a:pt x="611" y="206"/>
                    <a:pt x="618" y="184"/>
                  </a:cubicBezTo>
                  <a:cubicBezTo>
                    <a:pt x="625" y="162"/>
                    <a:pt x="633" y="140"/>
                    <a:pt x="618" y="118"/>
                  </a:cubicBezTo>
                  <a:cubicBezTo>
                    <a:pt x="606" y="94"/>
                    <a:pt x="579" y="80"/>
                    <a:pt x="549" y="80"/>
                  </a:cubicBezTo>
                  <a:cubicBezTo>
                    <a:pt x="543" y="80"/>
                    <a:pt x="537" y="81"/>
                    <a:pt x="531" y="82"/>
                  </a:cubicBezTo>
                  <a:cubicBezTo>
                    <a:pt x="495" y="89"/>
                    <a:pt x="458" y="104"/>
                    <a:pt x="429" y="133"/>
                  </a:cubicBezTo>
                  <a:cubicBezTo>
                    <a:pt x="429" y="126"/>
                    <a:pt x="429" y="118"/>
                    <a:pt x="429" y="118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08" y="31"/>
                    <a:pt x="393" y="10"/>
                    <a:pt x="371" y="2"/>
                  </a:cubicBezTo>
                  <a:cubicBezTo>
                    <a:pt x="366" y="1"/>
                    <a:pt x="361" y="0"/>
                    <a:pt x="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67"/>
            <p:cNvSpPr/>
            <p:nvPr/>
          </p:nvSpPr>
          <p:spPr>
            <a:xfrm>
              <a:off x="3523109" y="2291504"/>
              <a:ext cx="13202" cy="11832"/>
            </a:xfrm>
            <a:custGeom>
              <a:rect b="b" l="l" r="r" t="t"/>
              <a:pathLst>
                <a:path extrusionOk="0" h="216" w="241">
                  <a:moveTo>
                    <a:pt x="131" y="0"/>
                  </a:moveTo>
                  <a:cubicBezTo>
                    <a:pt x="98" y="0"/>
                    <a:pt x="63" y="16"/>
                    <a:pt x="37" y="43"/>
                  </a:cubicBezTo>
                  <a:cubicBezTo>
                    <a:pt x="1" y="86"/>
                    <a:pt x="8" y="152"/>
                    <a:pt x="59" y="195"/>
                  </a:cubicBezTo>
                  <a:cubicBezTo>
                    <a:pt x="76" y="209"/>
                    <a:pt x="96" y="216"/>
                    <a:pt x="116" y="216"/>
                  </a:cubicBezTo>
                  <a:cubicBezTo>
                    <a:pt x="149" y="216"/>
                    <a:pt x="182" y="200"/>
                    <a:pt x="204" y="173"/>
                  </a:cubicBezTo>
                  <a:cubicBezTo>
                    <a:pt x="240" y="130"/>
                    <a:pt x="233" y="65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67"/>
            <p:cNvSpPr/>
            <p:nvPr/>
          </p:nvSpPr>
          <p:spPr>
            <a:xfrm>
              <a:off x="3440773" y="2397122"/>
              <a:ext cx="39442" cy="39113"/>
            </a:xfrm>
            <a:custGeom>
              <a:rect b="b" l="l" r="r" t="t"/>
              <a:pathLst>
                <a:path extrusionOk="0" h="714" w="720">
                  <a:moveTo>
                    <a:pt x="355" y="0"/>
                  </a:moveTo>
                  <a:cubicBezTo>
                    <a:pt x="328" y="0"/>
                    <a:pt x="296" y="14"/>
                    <a:pt x="284" y="39"/>
                  </a:cubicBezTo>
                  <a:cubicBezTo>
                    <a:pt x="262" y="68"/>
                    <a:pt x="248" y="104"/>
                    <a:pt x="248" y="147"/>
                  </a:cubicBezTo>
                  <a:cubicBezTo>
                    <a:pt x="248" y="140"/>
                    <a:pt x="240" y="140"/>
                    <a:pt x="240" y="140"/>
                  </a:cubicBezTo>
                  <a:cubicBezTo>
                    <a:pt x="219" y="126"/>
                    <a:pt x="204" y="111"/>
                    <a:pt x="182" y="97"/>
                  </a:cubicBezTo>
                  <a:cubicBezTo>
                    <a:pt x="171" y="93"/>
                    <a:pt x="160" y="91"/>
                    <a:pt x="150" y="91"/>
                  </a:cubicBezTo>
                  <a:cubicBezTo>
                    <a:pt x="139" y="91"/>
                    <a:pt x="128" y="93"/>
                    <a:pt x="117" y="97"/>
                  </a:cubicBezTo>
                  <a:cubicBezTo>
                    <a:pt x="88" y="111"/>
                    <a:pt x="73" y="155"/>
                    <a:pt x="81" y="184"/>
                  </a:cubicBezTo>
                  <a:cubicBezTo>
                    <a:pt x="88" y="220"/>
                    <a:pt x="102" y="256"/>
                    <a:pt x="131" y="285"/>
                  </a:cubicBezTo>
                  <a:cubicBezTo>
                    <a:pt x="124" y="293"/>
                    <a:pt x="110" y="293"/>
                    <a:pt x="102" y="293"/>
                  </a:cubicBezTo>
                  <a:cubicBezTo>
                    <a:pt x="81" y="300"/>
                    <a:pt x="52" y="307"/>
                    <a:pt x="30" y="322"/>
                  </a:cubicBezTo>
                  <a:cubicBezTo>
                    <a:pt x="15" y="336"/>
                    <a:pt x="1" y="365"/>
                    <a:pt x="1" y="394"/>
                  </a:cubicBezTo>
                  <a:cubicBezTo>
                    <a:pt x="8" y="423"/>
                    <a:pt x="37" y="445"/>
                    <a:pt x="73" y="452"/>
                  </a:cubicBezTo>
                  <a:cubicBezTo>
                    <a:pt x="95" y="460"/>
                    <a:pt x="124" y="460"/>
                    <a:pt x="153" y="467"/>
                  </a:cubicBezTo>
                  <a:cubicBezTo>
                    <a:pt x="146" y="474"/>
                    <a:pt x="139" y="481"/>
                    <a:pt x="131" y="489"/>
                  </a:cubicBezTo>
                  <a:cubicBezTo>
                    <a:pt x="117" y="510"/>
                    <a:pt x="110" y="539"/>
                    <a:pt x="102" y="561"/>
                  </a:cubicBezTo>
                  <a:cubicBezTo>
                    <a:pt x="102" y="590"/>
                    <a:pt x="110" y="619"/>
                    <a:pt x="131" y="634"/>
                  </a:cubicBezTo>
                  <a:cubicBezTo>
                    <a:pt x="140" y="639"/>
                    <a:pt x="151" y="642"/>
                    <a:pt x="164" y="642"/>
                  </a:cubicBezTo>
                  <a:cubicBezTo>
                    <a:pt x="184" y="642"/>
                    <a:pt x="208" y="636"/>
                    <a:pt x="226" y="627"/>
                  </a:cubicBezTo>
                  <a:cubicBezTo>
                    <a:pt x="248" y="612"/>
                    <a:pt x="269" y="598"/>
                    <a:pt x="284" y="576"/>
                  </a:cubicBezTo>
                  <a:cubicBezTo>
                    <a:pt x="291" y="590"/>
                    <a:pt x="291" y="598"/>
                    <a:pt x="291" y="612"/>
                  </a:cubicBezTo>
                  <a:cubicBezTo>
                    <a:pt x="298" y="634"/>
                    <a:pt x="306" y="663"/>
                    <a:pt x="320" y="685"/>
                  </a:cubicBezTo>
                  <a:cubicBezTo>
                    <a:pt x="342" y="699"/>
                    <a:pt x="364" y="714"/>
                    <a:pt x="393" y="714"/>
                  </a:cubicBezTo>
                  <a:cubicBezTo>
                    <a:pt x="422" y="706"/>
                    <a:pt x="444" y="677"/>
                    <a:pt x="451" y="641"/>
                  </a:cubicBezTo>
                  <a:cubicBezTo>
                    <a:pt x="458" y="619"/>
                    <a:pt x="465" y="590"/>
                    <a:pt x="465" y="561"/>
                  </a:cubicBezTo>
                  <a:cubicBezTo>
                    <a:pt x="473" y="568"/>
                    <a:pt x="480" y="576"/>
                    <a:pt x="487" y="583"/>
                  </a:cubicBezTo>
                  <a:cubicBezTo>
                    <a:pt x="509" y="598"/>
                    <a:pt x="538" y="605"/>
                    <a:pt x="560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47" y="561"/>
                    <a:pt x="640" y="518"/>
                    <a:pt x="625" y="489"/>
                  </a:cubicBezTo>
                  <a:cubicBezTo>
                    <a:pt x="618" y="467"/>
                    <a:pt x="596" y="445"/>
                    <a:pt x="582" y="431"/>
                  </a:cubicBezTo>
                  <a:lnTo>
                    <a:pt x="596" y="431"/>
                  </a:lnTo>
                  <a:cubicBezTo>
                    <a:pt x="618" y="423"/>
                    <a:pt x="640" y="423"/>
                    <a:pt x="661" y="416"/>
                  </a:cubicBezTo>
                  <a:cubicBezTo>
                    <a:pt x="683" y="409"/>
                    <a:pt x="705" y="394"/>
                    <a:pt x="712" y="372"/>
                  </a:cubicBezTo>
                  <a:cubicBezTo>
                    <a:pt x="719" y="336"/>
                    <a:pt x="705" y="300"/>
                    <a:pt x="676" y="285"/>
                  </a:cubicBezTo>
                  <a:cubicBezTo>
                    <a:pt x="647" y="264"/>
                    <a:pt x="611" y="249"/>
                    <a:pt x="567" y="249"/>
                  </a:cubicBezTo>
                  <a:cubicBezTo>
                    <a:pt x="574" y="242"/>
                    <a:pt x="574" y="242"/>
                    <a:pt x="574" y="242"/>
                  </a:cubicBezTo>
                  <a:cubicBezTo>
                    <a:pt x="589" y="220"/>
                    <a:pt x="603" y="206"/>
                    <a:pt x="618" y="184"/>
                  </a:cubicBezTo>
                  <a:cubicBezTo>
                    <a:pt x="625" y="162"/>
                    <a:pt x="625" y="140"/>
                    <a:pt x="618" y="118"/>
                  </a:cubicBezTo>
                  <a:cubicBezTo>
                    <a:pt x="606" y="94"/>
                    <a:pt x="574" y="80"/>
                    <a:pt x="547" y="80"/>
                  </a:cubicBezTo>
                  <a:cubicBezTo>
                    <a:pt x="541" y="80"/>
                    <a:pt x="536" y="81"/>
                    <a:pt x="531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18"/>
                    <a:pt x="429" y="118"/>
                  </a:cubicBezTo>
                  <a:cubicBezTo>
                    <a:pt x="429" y="97"/>
                    <a:pt x="422" y="75"/>
                    <a:pt x="415" y="53"/>
                  </a:cubicBezTo>
                  <a:cubicBezTo>
                    <a:pt x="407" y="31"/>
                    <a:pt x="393" y="9"/>
                    <a:pt x="371" y="2"/>
                  </a:cubicBezTo>
                  <a:cubicBezTo>
                    <a:pt x="366" y="1"/>
                    <a:pt x="361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67"/>
            <p:cNvSpPr/>
            <p:nvPr/>
          </p:nvSpPr>
          <p:spPr>
            <a:xfrm>
              <a:off x="3453537" y="2410817"/>
              <a:ext cx="13531" cy="11832"/>
            </a:xfrm>
            <a:custGeom>
              <a:rect b="b" l="l" r="r" t="t"/>
              <a:pathLst>
                <a:path extrusionOk="0" h="216" w="247">
                  <a:moveTo>
                    <a:pt x="138" y="0"/>
                  </a:moveTo>
                  <a:cubicBezTo>
                    <a:pt x="105" y="0"/>
                    <a:pt x="70" y="16"/>
                    <a:pt x="44" y="43"/>
                  </a:cubicBezTo>
                  <a:cubicBezTo>
                    <a:pt x="0" y="86"/>
                    <a:pt x="15" y="152"/>
                    <a:pt x="58" y="195"/>
                  </a:cubicBezTo>
                  <a:cubicBezTo>
                    <a:pt x="78" y="209"/>
                    <a:pt x="100" y="216"/>
                    <a:pt x="122" y="216"/>
                  </a:cubicBezTo>
                  <a:cubicBezTo>
                    <a:pt x="155" y="216"/>
                    <a:pt x="188" y="200"/>
                    <a:pt x="211" y="173"/>
                  </a:cubicBezTo>
                  <a:cubicBezTo>
                    <a:pt x="247" y="130"/>
                    <a:pt x="232" y="64"/>
                    <a:pt x="196" y="21"/>
                  </a:cubicBezTo>
                  <a:cubicBezTo>
                    <a:pt x="179" y="7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67"/>
            <p:cNvSpPr/>
            <p:nvPr/>
          </p:nvSpPr>
          <p:spPr>
            <a:xfrm>
              <a:off x="3442362" y="2316649"/>
              <a:ext cx="39825" cy="38949"/>
            </a:xfrm>
            <a:custGeom>
              <a:rect b="b" l="l" r="r" t="t"/>
              <a:pathLst>
                <a:path extrusionOk="0" h="711" w="727">
                  <a:moveTo>
                    <a:pt x="351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2" y="70"/>
                    <a:pt x="255" y="106"/>
                    <a:pt x="248" y="143"/>
                  </a:cubicBezTo>
                  <a:cubicBezTo>
                    <a:pt x="248" y="143"/>
                    <a:pt x="240" y="143"/>
                    <a:pt x="240" y="135"/>
                  </a:cubicBezTo>
                  <a:cubicBezTo>
                    <a:pt x="226" y="121"/>
                    <a:pt x="204" y="106"/>
                    <a:pt x="182" y="99"/>
                  </a:cubicBezTo>
                  <a:cubicBezTo>
                    <a:pt x="170" y="95"/>
                    <a:pt x="157" y="91"/>
                    <a:pt x="145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1" y="186"/>
                  </a:cubicBezTo>
                  <a:cubicBezTo>
                    <a:pt x="88" y="223"/>
                    <a:pt x="110" y="259"/>
                    <a:pt x="131" y="288"/>
                  </a:cubicBezTo>
                  <a:cubicBezTo>
                    <a:pt x="124" y="288"/>
                    <a:pt x="117" y="288"/>
                    <a:pt x="110" y="295"/>
                  </a:cubicBezTo>
                  <a:cubicBezTo>
                    <a:pt x="81" y="295"/>
                    <a:pt x="52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69"/>
                    <a:pt x="139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2" y="586"/>
                    <a:pt x="110" y="615"/>
                    <a:pt x="131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1" y="607"/>
                  </a:cubicBezTo>
                  <a:cubicBezTo>
                    <a:pt x="298" y="636"/>
                    <a:pt x="306" y="658"/>
                    <a:pt x="328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3" y="711"/>
                    <a:pt x="388" y="710"/>
                    <a:pt x="393" y="709"/>
                  </a:cubicBezTo>
                  <a:cubicBezTo>
                    <a:pt x="422" y="709"/>
                    <a:pt x="444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3" y="571"/>
                    <a:pt x="480" y="578"/>
                    <a:pt x="494" y="578"/>
                  </a:cubicBezTo>
                  <a:cubicBezTo>
                    <a:pt x="516" y="593"/>
                    <a:pt x="538" y="607"/>
                    <a:pt x="560" y="607"/>
                  </a:cubicBezTo>
                  <a:cubicBezTo>
                    <a:pt x="567" y="609"/>
                    <a:pt x="574" y="610"/>
                    <a:pt x="581" y="610"/>
                  </a:cubicBezTo>
                  <a:cubicBezTo>
                    <a:pt x="602" y="610"/>
                    <a:pt x="622" y="602"/>
                    <a:pt x="632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8" y="469"/>
                    <a:pt x="596" y="448"/>
                    <a:pt x="582" y="426"/>
                  </a:cubicBezTo>
                  <a:lnTo>
                    <a:pt x="596" y="426"/>
                  </a:lnTo>
                  <a:cubicBezTo>
                    <a:pt x="618" y="426"/>
                    <a:pt x="647" y="426"/>
                    <a:pt x="661" y="419"/>
                  </a:cubicBezTo>
                  <a:cubicBezTo>
                    <a:pt x="683" y="411"/>
                    <a:pt x="705" y="390"/>
                    <a:pt x="712" y="375"/>
                  </a:cubicBezTo>
                  <a:cubicBezTo>
                    <a:pt x="727" y="339"/>
                    <a:pt x="705" y="302"/>
                    <a:pt x="676" y="281"/>
                  </a:cubicBezTo>
                  <a:cubicBezTo>
                    <a:pt x="647" y="259"/>
                    <a:pt x="611" y="252"/>
                    <a:pt x="574" y="244"/>
                  </a:cubicBezTo>
                  <a:cubicBezTo>
                    <a:pt x="574" y="244"/>
                    <a:pt x="574" y="244"/>
                    <a:pt x="582" y="237"/>
                  </a:cubicBezTo>
                  <a:cubicBezTo>
                    <a:pt x="596" y="223"/>
                    <a:pt x="611" y="201"/>
                    <a:pt x="618" y="186"/>
                  </a:cubicBezTo>
                  <a:cubicBezTo>
                    <a:pt x="625" y="164"/>
                    <a:pt x="632" y="135"/>
                    <a:pt x="618" y="121"/>
                  </a:cubicBezTo>
                  <a:cubicBezTo>
                    <a:pt x="606" y="91"/>
                    <a:pt x="579" y="76"/>
                    <a:pt x="549" y="76"/>
                  </a:cubicBezTo>
                  <a:cubicBezTo>
                    <a:pt x="543" y="76"/>
                    <a:pt x="537" y="76"/>
                    <a:pt x="531" y="77"/>
                  </a:cubicBezTo>
                  <a:cubicBezTo>
                    <a:pt x="494" y="85"/>
                    <a:pt x="458" y="106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2"/>
                    <a:pt x="429" y="70"/>
                    <a:pt x="415" y="48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5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67"/>
            <p:cNvSpPr/>
            <p:nvPr/>
          </p:nvSpPr>
          <p:spPr>
            <a:xfrm>
              <a:off x="3455509" y="2330344"/>
              <a:ext cx="13147" cy="11723"/>
            </a:xfrm>
            <a:custGeom>
              <a:rect b="b" l="l" r="r" t="t"/>
              <a:pathLst>
                <a:path extrusionOk="0" h="214" w="240">
                  <a:moveTo>
                    <a:pt x="127" y="1"/>
                  </a:moveTo>
                  <a:cubicBezTo>
                    <a:pt x="95" y="1"/>
                    <a:pt x="62" y="16"/>
                    <a:pt x="37" y="45"/>
                  </a:cubicBezTo>
                  <a:cubicBezTo>
                    <a:pt x="0" y="89"/>
                    <a:pt x="8" y="154"/>
                    <a:pt x="58" y="190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4" y="176"/>
                  </a:cubicBezTo>
                  <a:cubicBezTo>
                    <a:pt x="240" y="125"/>
                    <a:pt x="233" y="60"/>
                    <a:pt x="189" y="23"/>
                  </a:cubicBezTo>
                  <a:cubicBezTo>
                    <a:pt x="171" y="8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67"/>
            <p:cNvSpPr/>
            <p:nvPr/>
          </p:nvSpPr>
          <p:spPr>
            <a:xfrm>
              <a:off x="3508373" y="2358118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6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2" y="68"/>
                    <a:pt x="255" y="112"/>
                    <a:pt x="248" y="148"/>
                  </a:cubicBezTo>
                  <a:cubicBezTo>
                    <a:pt x="248" y="148"/>
                    <a:pt x="240" y="141"/>
                    <a:pt x="240" y="141"/>
                  </a:cubicBezTo>
                  <a:cubicBezTo>
                    <a:pt x="219" y="126"/>
                    <a:pt x="204" y="112"/>
                    <a:pt x="182" y="104"/>
                  </a:cubicBezTo>
                  <a:cubicBezTo>
                    <a:pt x="170" y="96"/>
                    <a:pt x="157" y="92"/>
                    <a:pt x="144" y="92"/>
                  </a:cubicBezTo>
                  <a:cubicBezTo>
                    <a:pt x="135" y="92"/>
                    <a:pt x="126" y="94"/>
                    <a:pt x="117" y="97"/>
                  </a:cubicBezTo>
                  <a:cubicBezTo>
                    <a:pt x="88" y="112"/>
                    <a:pt x="74" y="155"/>
                    <a:pt x="81" y="192"/>
                  </a:cubicBezTo>
                  <a:cubicBezTo>
                    <a:pt x="88" y="228"/>
                    <a:pt x="110" y="257"/>
                    <a:pt x="132" y="293"/>
                  </a:cubicBezTo>
                  <a:lnTo>
                    <a:pt x="103" y="293"/>
                  </a:lnTo>
                  <a:cubicBezTo>
                    <a:pt x="81" y="300"/>
                    <a:pt x="52" y="308"/>
                    <a:pt x="37" y="322"/>
                  </a:cubicBezTo>
                  <a:cubicBezTo>
                    <a:pt x="15" y="344"/>
                    <a:pt x="1" y="366"/>
                    <a:pt x="1" y="395"/>
                  </a:cubicBezTo>
                  <a:cubicBezTo>
                    <a:pt x="8" y="424"/>
                    <a:pt x="44" y="446"/>
                    <a:pt x="74" y="453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6" y="475"/>
                    <a:pt x="139" y="482"/>
                    <a:pt x="132" y="489"/>
                  </a:cubicBezTo>
                  <a:cubicBezTo>
                    <a:pt x="117" y="511"/>
                    <a:pt x="110" y="540"/>
                    <a:pt x="103" y="562"/>
                  </a:cubicBezTo>
                  <a:cubicBezTo>
                    <a:pt x="103" y="591"/>
                    <a:pt x="110" y="620"/>
                    <a:pt x="132" y="634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8" y="636"/>
                    <a:pt x="226" y="627"/>
                  </a:cubicBezTo>
                  <a:cubicBezTo>
                    <a:pt x="248" y="620"/>
                    <a:pt x="270" y="598"/>
                    <a:pt x="284" y="584"/>
                  </a:cubicBezTo>
                  <a:cubicBezTo>
                    <a:pt x="291" y="591"/>
                    <a:pt x="291" y="605"/>
                    <a:pt x="291" y="613"/>
                  </a:cubicBezTo>
                  <a:cubicBezTo>
                    <a:pt x="299" y="634"/>
                    <a:pt x="306" y="663"/>
                    <a:pt x="320" y="685"/>
                  </a:cubicBezTo>
                  <a:cubicBezTo>
                    <a:pt x="342" y="707"/>
                    <a:pt x="364" y="714"/>
                    <a:pt x="393" y="714"/>
                  </a:cubicBezTo>
                  <a:cubicBezTo>
                    <a:pt x="422" y="707"/>
                    <a:pt x="444" y="678"/>
                    <a:pt x="451" y="642"/>
                  </a:cubicBezTo>
                  <a:cubicBezTo>
                    <a:pt x="458" y="620"/>
                    <a:pt x="466" y="591"/>
                    <a:pt x="466" y="569"/>
                  </a:cubicBezTo>
                  <a:cubicBezTo>
                    <a:pt x="473" y="569"/>
                    <a:pt x="480" y="576"/>
                    <a:pt x="487" y="584"/>
                  </a:cubicBezTo>
                  <a:cubicBezTo>
                    <a:pt x="509" y="598"/>
                    <a:pt x="538" y="613"/>
                    <a:pt x="560" y="613"/>
                  </a:cubicBezTo>
                  <a:cubicBezTo>
                    <a:pt x="589" y="613"/>
                    <a:pt x="618" y="605"/>
                    <a:pt x="633" y="584"/>
                  </a:cubicBezTo>
                  <a:cubicBezTo>
                    <a:pt x="654" y="562"/>
                    <a:pt x="640" y="525"/>
                    <a:pt x="625" y="496"/>
                  </a:cubicBezTo>
                  <a:cubicBezTo>
                    <a:pt x="618" y="467"/>
                    <a:pt x="596" y="453"/>
                    <a:pt x="582" y="431"/>
                  </a:cubicBezTo>
                  <a:lnTo>
                    <a:pt x="596" y="431"/>
                  </a:lnTo>
                  <a:cubicBezTo>
                    <a:pt x="618" y="431"/>
                    <a:pt x="640" y="424"/>
                    <a:pt x="662" y="417"/>
                  </a:cubicBezTo>
                  <a:cubicBezTo>
                    <a:pt x="683" y="409"/>
                    <a:pt x="705" y="395"/>
                    <a:pt x="712" y="373"/>
                  </a:cubicBezTo>
                  <a:cubicBezTo>
                    <a:pt x="727" y="344"/>
                    <a:pt x="705" y="308"/>
                    <a:pt x="676" y="286"/>
                  </a:cubicBezTo>
                  <a:cubicBezTo>
                    <a:pt x="647" y="264"/>
                    <a:pt x="611" y="257"/>
                    <a:pt x="567" y="250"/>
                  </a:cubicBezTo>
                  <a:cubicBezTo>
                    <a:pt x="574" y="250"/>
                    <a:pt x="574" y="242"/>
                    <a:pt x="582" y="242"/>
                  </a:cubicBezTo>
                  <a:cubicBezTo>
                    <a:pt x="596" y="221"/>
                    <a:pt x="611" y="206"/>
                    <a:pt x="618" y="184"/>
                  </a:cubicBezTo>
                  <a:cubicBezTo>
                    <a:pt x="625" y="163"/>
                    <a:pt x="625" y="141"/>
                    <a:pt x="618" y="119"/>
                  </a:cubicBezTo>
                  <a:cubicBezTo>
                    <a:pt x="606" y="95"/>
                    <a:pt x="574" y="81"/>
                    <a:pt x="547" y="81"/>
                  </a:cubicBezTo>
                  <a:cubicBezTo>
                    <a:pt x="541" y="81"/>
                    <a:pt x="536" y="81"/>
                    <a:pt x="531" y="83"/>
                  </a:cubicBezTo>
                  <a:cubicBezTo>
                    <a:pt x="495" y="90"/>
                    <a:pt x="458" y="104"/>
                    <a:pt x="429" y="133"/>
                  </a:cubicBezTo>
                  <a:cubicBezTo>
                    <a:pt x="429" y="126"/>
                    <a:pt x="429" y="126"/>
                    <a:pt x="429" y="119"/>
                  </a:cubicBezTo>
                  <a:cubicBezTo>
                    <a:pt x="429" y="97"/>
                    <a:pt x="422" y="75"/>
                    <a:pt x="415" y="54"/>
                  </a:cubicBezTo>
                  <a:cubicBezTo>
                    <a:pt x="407" y="32"/>
                    <a:pt x="393" y="10"/>
                    <a:pt x="371" y="3"/>
                  </a:cubicBezTo>
                  <a:cubicBezTo>
                    <a:pt x="366" y="2"/>
                    <a:pt x="361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67"/>
            <p:cNvSpPr/>
            <p:nvPr/>
          </p:nvSpPr>
          <p:spPr>
            <a:xfrm>
              <a:off x="3521520" y="2371923"/>
              <a:ext cx="13202" cy="11887"/>
            </a:xfrm>
            <a:custGeom>
              <a:rect b="b" l="l" r="r" t="t"/>
              <a:pathLst>
                <a:path extrusionOk="0" h="217" w="241">
                  <a:moveTo>
                    <a:pt x="126" y="0"/>
                  </a:moveTo>
                  <a:cubicBezTo>
                    <a:pt x="95" y="0"/>
                    <a:pt x="62" y="16"/>
                    <a:pt x="37" y="41"/>
                  </a:cubicBezTo>
                  <a:cubicBezTo>
                    <a:pt x="0" y="85"/>
                    <a:pt x="8" y="157"/>
                    <a:pt x="59" y="194"/>
                  </a:cubicBezTo>
                  <a:cubicBezTo>
                    <a:pt x="77" y="209"/>
                    <a:pt x="99" y="216"/>
                    <a:pt x="121" y="216"/>
                  </a:cubicBezTo>
                  <a:cubicBezTo>
                    <a:pt x="152" y="216"/>
                    <a:pt x="183" y="201"/>
                    <a:pt x="204" y="172"/>
                  </a:cubicBezTo>
                  <a:cubicBezTo>
                    <a:pt x="240" y="128"/>
                    <a:pt x="233" y="63"/>
                    <a:pt x="189" y="27"/>
                  </a:cubicBezTo>
                  <a:cubicBezTo>
                    <a:pt x="171" y="8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67"/>
            <p:cNvSpPr/>
            <p:nvPr/>
          </p:nvSpPr>
          <p:spPr>
            <a:xfrm>
              <a:off x="3438801" y="2477431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9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9" y="68"/>
                    <a:pt x="255" y="112"/>
                    <a:pt x="255" y="148"/>
                  </a:cubicBezTo>
                  <a:cubicBezTo>
                    <a:pt x="247" y="148"/>
                    <a:pt x="247" y="141"/>
                    <a:pt x="240" y="141"/>
                  </a:cubicBezTo>
                  <a:cubicBezTo>
                    <a:pt x="226" y="126"/>
                    <a:pt x="211" y="112"/>
                    <a:pt x="189" y="104"/>
                  </a:cubicBezTo>
                  <a:cubicBezTo>
                    <a:pt x="176" y="96"/>
                    <a:pt x="161" y="92"/>
                    <a:pt x="148" y="92"/>
                  </a:cubicBezTo>
                  <a:cubicBezTo>
                    <a:pt x="138" y="92"/>
                    <a:pt x="130" y="94"/>
                    <a:pt x="124" y="97"/>
                  </a:cubicBezTo>
                  <a:cubicBezTo>
                    <a:pt x="88" y="112"/>
                    <a:pt x="80" y="155"/>
                    <a:pt x="80" y="191"/>
                  </a:cubicBezTo>
                  <a:cubicBezTo>
                    <a:pt x="95" y="228"/>
                    <a:pt x="109" y="257"/>
                    <a:pt x="138" y="293"/>
                  </a:cubicBezTo>
                  <a:lnTo>
                    <a:pt x="109" y="293"/>
                  </a:lnTo>
                  <a:cubicBezTo>
                    <a:pt x="88" y="300"/>
                    <a:pt x="59" y="308"/>
                    <a:pt x="37" y="322"/>
                  </a:cubicBezTo>
                  <a:cubicBezTo>
                    <a:pt x="15" y="344"/>
                    <a:pt x="0" y="366"/>
                    <a:pt x="8" y="395"/>
                  </a:cubicBezTo>
                  <a:cubicBezTo>
                    <a:pt x="15" y="424"/>
                    <a:pt x="44" y="446"/>
                    <a:pt x="80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53" y="475"/>
                    <a:pt x="146" y="482"/>
                    <a:pt x="138" y="489"/>
                  </a:cubicBezTo>
                  <a:cubicBezTo>
                    <a:pt x="124" y="511"/>
                    <a:pt x="117" y="540"/>
                    <a:pt x="109" y="562"/>
                  </a:cubicBezTo>
                  <a:cubicBezTo>
                    <a:pt x="102" y="591"/>
                    <a:pt x="117" y="620"/>
                    <a:pt x="138" y="634"/>
                  </a:cubicBezTo>
                  <a:cubicBezTo>
                    <a:pt x="146" y="642"/>
                    <a:pt x="156" y="645"/>
                    <a:pt x="167" y="645"/>
                  </a:cubicBezTo>
                  <a:cubicBezTo>
                    <a:pt x="186" y="645"/>
                    <a:pt x="207" y="636"/>
                    <a:pt x="226" y="627"/>
                  </a:cubicBezTo>
                  <a:cubicBezTo>
                    <a:pt x="247" y="620"/>
                    <a:pt x="269" y="598"/>
                    <a:pt x="291" y="583"/>
                  </a:cubicBezTo>
                  <a:cubicBezTo>
                    <a:pt x="291" y="591"/>
                    <a:pt x="298" y="605"/>
                    <a:pt x="298" y="612"/>
                  </a:cubicBezTo>
                  <a:cubicBezTo>
                    <a:pt x="305" y="634"/>
                    <a:pt x="313" y="663"/>
                    <a:pt x="327" y="685"/>
                  </a:cubicBezTo>
                  <a:cubicBezTo>
                    <a:pt x="342" y="707"/>
                    <a:pt x="371" y="714"/>
                    <a:pt x="393" y="714"/>
                  </a:cubicBezTo>
                  <a:cubicBezTo>
                    <a:pt x="429" y="707"/>
                    <a:pt x="451" y="678"/>
                    <a:pt x="458" y="642"/>
                  </a:cubicBezTo>
                  <a:cubicBezTo>
                    <a:pt x="465" y="620"/>
                    <a:pt x="465" y="591"/>
                    <a:pt x="465" y="569"/>
                  </a:cubicBezTo>
                  <a:cubicBezTo>
                    <a:pt x="480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96" y="612"/>
                    <a:pt x="618" y="605"/>
                    <a:pt x="639" y="583"/>
                  </a:cubicBezTo>
                  <a:cubicBezTo>
                    <a:pt x="654" y="562"/>
                    <a:pt x="647" y="525"/>
                    <a:pt x="632" y="496"/>
                  </a:cubicBezTo>
                  <a:cubicBezTo>
                    <a:pt x="618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7" y="424"/>
                    <a:pt x="668" y="416"/>
                  </a:cubicBezTo>
                  <a:cubicBezTo>
                    <a:pt x="690" y="409"/>
                    <a:pt x="705" y="395"/>
                    <a:pt x="719" y="373"/>
                  </a:cubicBezTo>
                  <a:cubicBezTo>
                    <a:pt x="726" y="344"/>
                    <a:pt x="712" y="308"/>
                    <a:pt x="683" y="286"/>
                  </a:cubicBezTo>
                  <a:cubicBezTo>
                    <a:pt x="654" y="264"/>
                    <a:pt x="610" y="257"/>
                    <a:pt x="574" y="250"/>
                  </a:cubicBezTo>
                  <a:cubicBezTo>
                    <a:pt x="574" y="250"/>
                    <a:pt x="581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32" y="162"/>
                    <a:pt x="632" y="141"/>
                    <a:pt x="625" y="119"/>
                  </a:cubicBezTo>
                  <a:cubicBezTo>
                    <a:pt x="613" y="95"/>
                    <a:pt x="581" y="81"/>
                    <a:pt x="550" y="81"/>
                  </a:cubicBezTo>
                  <a:cubicBezTo>
                    <a:pt x="543" y="81"/>
                    <a:pt x="537" y="81"/>
                    <a:pt x="530" y="83"/>
                  </a:cubicBezTo>
                  <a:cubicBezTo>
                    <a:pt x="494" y="90"/>
                    <a:pt x="465" y="104"/>
                    <a:pt x="436" y="133"/>
                  </a:cubicBezTo>
                  <a:cubicBezTo>
                    <a:pt x="436" y="126"/>
                    <a:pt x="436" y="126"/>
                    <a:pt x="436" y="119"/>
                  </a:cubicBezTo>
                  <a:cubicBezTo>
                    <a:pt x="429" y="97"/>
                    <a:pt x="429" y="75"/>
                    <a:pt x="422" y="54"/>
                  </a:cubicBezTo>
                  <a:cubicBezTo>
                    <a:pt x="414" y="32"/>
                    <a:pt x="400" y="10"/>
                    <a:pt x="378" y="3"/>
                  </a:cubicBezTo>
                  <a:cubicBezTo>
                    <a:pt x="372" y="1"/>
                    <a:pt x="366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67"/>
            <p:cNvSpPr/>
            <p:nvPr/>
          </p:nvSpPr>
          <p:spPr>
            <a:xfrm>
              <a:off x="3451948" y="2491236"/>
              <a:ext cx="13531" cy="11887"/>
            </a:xfrm>
            <a:custGeom>
              <a:rect b="b" l="l" r="r" t="t"/>
              <a:pathLst>
                <a:path extrusionOk="0" h="217" w="247">
                  <a:moveTo>
                    <a:pt x="126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0" y="85"/>
                    <a:pt x="15" y="157"/>
                    <a:pt x="58" y="194"/>
                  </a:cubicBezTo>
                  <a:cubicBezTo>
                    <a:pt x="79" y="209"/>
                    <a:pt x="103" y="216"/>
                    <a:pt x="126" y="216"/>
                  </a:cubicBezTo>
                  <a:cubicBezTo>
                    <a:pt x="158" y="216"/>
                    <a:pt x="189" y="201"/>
                    <a:pt x="211" y="172"/>
                  </a:cubicBezTo>
                  <a:cubicBezTo>
                    <a:pt x="247" y="128"/>
                    <a:pt x="232" y="63"/>
                    <a:pt x="189" y="27"/>
                  </a:cubicBezTo>
                  <a:cubicBezTo>
                    <a:pt x="171" y="8"/>
                    <a:pt x="148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67"/>
            <p:cNvSpPr/>
            <p:nvPr/>
          </p:nvSpPr>
          <p:spPr>
            <a:xfrm>
              <a:off x="3440773" y="2397122"/>
              <a:ext cx="39442" cy="39113"/>
            </a:xfrm>
            <a:custGeom>
              <a:rect b="b" l="l" r="r" t="t"/>
              <a:pathLst>
                <a:path extrusionOk="0" h="714" w="720">
                  <a:moveTo>
                    <a:pt x="355" y="0"/>
                  </a:moveTo>
                  <a:cubicBezTo>
                    <a:pt x="328" y="0"/>
                    <a:pt x="296" y="14"/>
                    <a:pt x="284" y="39"/>
                  </a:cubicBezTo>
                  <a:cubicBezTo>
                    <a:pt x="262" y="68"/>
                    <a:pt x="248" y="104"/>
                    <a:pt x="248" y="147"/>
                  </a:cubicBezTo>
                  <a:cubicBezTo>
                    <a:pt x="248" y="140"/>
                    <a:pt x="240" y="140"/>
                    <a:pt x="240" y="140"/>
                  </a:cubicBezTo>
                  <a:cubicBezTo>
                    <a:pt x="219" y="126"/>
                    <a:pt x="204" y="111"/>
                    <a:pt x="182" y="97"/>
                  </a:cubicBezTo>
                  <a:cubicBezTo>
                    <a:pt x="171" y="93"/>
                    <a:pt x="160" y="91"/>
                    <a:pt x="150" y="91"/>
                  </a:cubicBezTo>
                  <a:cubicBezTo>
                    <a:pt x="139" y="91"/>
                    <a:pt x="128" y="93"/>
                    <a:pt x="117" y="97"/>
                  </a:cubicBezTo>
                  <a:cubicBezTo>
                    <a:pt x="88" y="111"/>
                    <a:pt x="73" y="155"/>
                    <a:pt x="81" y="184"/>
                  </a:cubicBezTo>
                  <a:cubicBezTo>
                    <a:pt x="88" y="220"/>
                    <a:pt x="102" y="256"/>
                    <a:pt x="131" y="285"/>
                  </a:cubicBezTo>
                  <a:cubicBezTo>
                    <a:pt x="124" y="293"/>
                    <a:pt x="110" y="293"/>
                    <a:pt x="102" y="293"/>
                  </a:cubicBezTo>
                  <a:cubicBezTo>
                    <a:pt x="81" y="300"/>
                    <a:pt x="52" y="307"/>
                    <a:pt x="30" y="322"/>
                  </a:cubicBezTo>
                  <a:cubicBezTo>
                    <a:pt x="15" y="336"/>
                    <a:pt x="1" y="365"/>
                    <a:pt x="1" y="394"/>
                  </a:cubicBezTo>
                  <a:cubicBezTo>
                    <a:pt x="8" y="423"/>
                    <a:pt x="37" y="445"/>
                    <a:pt x="73" y="452"/>
                  </a:cubicBezTo>
                  <a:cubicBezTo>
                    <a:pt x="95" y="460"/>
                    <a:pt x="124" y="460"/>
                    <a:pt x="153" y="467"/>
                  </a:cubicBezTo>
                  <a:cubicBezTo>
                    <a:pt x="146" y="474"/>
                    <a:pt x="139" y="481"/>
                    <a:pt x="131" y="489"/>
                  </a:cubicBezTo>
                  <a:cubicBezTo>
                    <a:pt x="117" y="510"/>
                    <a:pt x="110" y="532"/>
                    <a:pt x="102" y="561"/>
                  </a:cubicBezTo>
                  <a:cubicBezTo>
                    <a:pt x="102" y="590"/>
                    <a:pt x="110" y="619"/>
                    <a:pt x="131" y="634"/>
                  </a:cubicBezTo>
                  <a:cubicBezTo>
                    <a:pt x="140" y="639"/>
                    <a:pt x="151" y="642"/>
                    <a:pt x="164" y="642"/>
                  </a:cubicBezTo>
                  <a:cubicBezTo>
                    <a:pt x="184" y="642"/>
                    <a:pt x="208" y="636"/>
                    <a:pt x="226" y="627"/>
                  </a:cubicBezTo>
                  <a:cubicBezTo>
                    <a:pt x="248" y="612"/>
                    <a:pt x="269" y="598"/>
                    <a:pt x="284" y="576"/>
                  </a:cubicBezTo>
                  <a:cubicBezTo>
                    <a:pt x="291" y="590"/>
                    <a:pt x="291" y="598"/>
                    <a:pt x="291" y="612"/>
                  </a:cubicBezTo>
                  <a:cubicBezTo>
                    <a:pt x="298" y="634"/>
                    <a:pt x="306" y="663"/>
                    <a:pt x="320" y="685"/>
                  </a:cubicBezTo>
                  <a:cubicBezTo>
                    <a:pt x="342" y="699"/>
                    <a:pt x="364" y="714"/>
                    <a:pt x="393" y="714"/>
                  </a:cubicBezTo>
                  <a:cubicBezTo>
                    <a:pt x="422" y="706"/>
                    <a:pt x="444" y="677"/>
                    <a:pt x="451" y="641"/>
                  </a:cubicBezTo>
                  <a:cubicBezTo>
                    <a:pt x="458" y="619"/>
                    <a:pt x="465" y="590"/>
                    <a:pt x="465" y="561"/>
                  </a:cubicBezTo>
                  <a:cubicBezTo>
                    <a:pt x="473" y="568"/>
                    <a:pt x="480" y="576"/>
                    <a:pt x="487" y="583"/>
                  </a:cubicBezTo>
                  <a:cubicBezTo>
                    <a:pt x="509" y="598"/>
                    <a:pt x="538" y="605"/>
                    <a:pt x="560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47" y="561"/>
                    <a:pt x="640" y="518"/>
                    <a:pt x="625" y="489"/>
                  </a:cubicBezTo>
                  <a:cubicBezTo>
                    <a:pt x="618" y="467"/>
                    <a:pt x="596" y="445"/>
                    <a:pt x="582" y="431"/>
                  </a:cubicBezTo>
                  <a:lnTo>
                    <a:pt x="596" y="431"/>
                  </a:lnTo>
                  <a:cubicBezTo>
                    <a:pt x="618" y="423"/>
                    <a:pt x="640" y="423"/>
                    <a:pt x="661" y="416"/>
                  </a:cubicBezTo>
                  <a:cubicBezTo>
                    <a:pt x="683" y="409"/>
                    <a:pt x="705" y="394"/>
                    <a:pt x="712" y="372"/>
                  </a:cubicBezTo>
                  <a:cubicBezTo>
                    <a:pt x="719" y="336"/>
                    <a:pt x="705" y="300"/>
                    <a:pt x="676" y="285"/>
                  </a:cubicBezTo>
                  <a:cubicBezTo>
                    <a:pt x="647" y="264"/>
                    <a:pt x="611" y="249"/>
                    <a:pt x="567" y="249"/>
                  </a:cubicBezTo>
                  <a:cubicBezTo>
                    <a:pt x="574" y="242"/>
                    <a:pt x="574" y="242"/>
                    <a:pt x="574" y="242"/>
                  </a:cubicBezTo>
                  <a:cubicBezTo>
                    <a:pt x="589" y="220"/>
                    <a:pt x="603" y="206"/>
                    <a:pt x="618" y="184"/>
                  </a:cubicBezTo>
                  <a:cubicBezTo>
                    <a:pt x="625" y="162"/>
                    <a:pt x="625" y="140"/>
                    <a:pt x="618" y="118"/>
                  </a:cubicBezTo>
                  <a:cubicBezTo>
                    <a:pt x="606" y="94"/>
                    <a:pt x="574" y="80"/>
                    <a:pt x="547" y="80"/>
                  </a:cubicBezTo>
                  <a:cubicBezTo>
                    <a:pt x="541" y="80"/>
                    <a:pt x="536" y="81"/>
                    <a:pt x="531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18"/>
                    <a:pt x="429" y="118"/>
                  </a:cubicBezTo>
                  <a:cubicBezTo>
                    <a:pt x="429" y="97"/>
                    <a:pt x="422" y="75"/>
                    <a:pt x="415" y="53"/>
                  </a:cubicBezTo>
                  <a:cubicBezTo>
                    <a:pt x="407" y="31"/>
                    <a:pt x="393" y="9"/>
                    <a:pt x="371" y="2"/>
                  </a:cubicBezTo>
                  <a:cubicBezTo>
                    <a:pt x="366" y="1"/>
                    <a:pt x="361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67"/>
            <p:cNvSpPr/>
            <p:nvPr/>
          </p:nvSpPr>
          <p:spPr>
            <a:xfrm>
              <a:off x="3453537" y="2410817"/>
              <a:ext cx="13531" cy="11832"/>
            </a:xfrm>
            <a:custGeom>
              <a:rect b="b" l="l" r="r" t="t"/>
              <a:pathLst>
                <a:path extrusionOk="0" h="216" w="247">
                  <a:moveTo>
                    <a:pt x="138" y="0"/>
                  </a:moveTo>
                  <a:cubicBezTo>
                    <a:pt x="105" y="0"/>
                    <a:pt x="70" y="16"/>
                    <a:pt x="44" y="43"/>
                  </a:cubicBezTo>
                  <a:cubicBezTo>
                    <a:pt x="0" y="86"/>
                    <a:pt x="15" y="152"/>
                    <a:pt x="58" y="195"/>
                  </a:cubicBezTo>
                  <a:cubicBezTo>
                    <a:pt x="78" y="209"/>
                    <a:pt x="100" y="216"/>
                    <a:pt x="122" y="216"/>
                  </a:cubicBezTo>
                  <a:cubicBezTo>
                    <a:pt x="155" y="216"/>
                    <a:pt x="188" y="200"/>
                    <a:pt x="211" y="173"/>
                  </a:cubicBezTo>
                  <a:cubicBezTo>
                    <a:pt x="247" y="130"/>
                    <a:pt x="232" y="64"/>
                    <a:pt x="196" y="21"/>
                  </a:cubicBezTo>
                  <a:cubicBezTo>
                    <a:pt x="179" y="7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67"/>
            <p:cNvSpPr/>
            <p:nvPr/>
          </p:nvSpPr>
          <p:spPr>
            <a:xfrm>
              <a:off x="3506784" y="2438701"/>
              <a:ext cx="39442" cy="39003"/>
            </a:xfrm>
            <a:custGeom>
              <a:rect b="b" l="l" r="r" t="t"/>
              <a:pathLst>
                <a:path extrusionOk="0" h="712" w="720">
                  <a:moveTo>
                    <a:pt x="347" y="1"/>
                  </a:moveTo>
                  <a:cubicBezTo>
                    <a:pt x="320" y="1"/>
                    <a:pt x="295" y="19"/>
                    <a:pt x="284" y="42"/>
                  </a:cubicBezTo>
                  <a:cubicBezTo>
                    <a:pt x="262" y="71"/>
                    <a:pt x="248" y="107"/>
                    <a:pt x="248" y="143"/>
                  </a:cubicBezTo>
                  <a:cubicBezTo>
                    <a:pt x="240" y="143"/>
                    <a:pt x="240" y="143"/>
                    <a:pt x="240" y="136"/>
                  </a:cubicBezTo>
                  <a:cubicBezTo>
                    <a:pt x="219" y="122"/>
                    <a:pt x="204" y="107"/>
                    <a:pt x="182" y="100"/>
                  </a:cubicBezTo>
                  <a:cubicBezTo>
                    <a:pt x="170" y="96"/>
                    <a:pt x="157" y="91"/>
                    <a:pt x="145" y="91"/>
                  </a:cubicBezTo>
                  <a:cubicBezTo>
                    <a:pt x="135" y="91"/>
                    <a:pt x="126" y="94"/>
                    <a:pt x="117" y="100"/>
                  </a:cubicBezTo>
                  <a:cubicBezTo>
                    <a:pt x="88" y="114"/>
                    <a:pt x="73" y="151"/>
                    <a:pt x="81" y="187"/>
                  </a:cubicBezTo>
                  <a:cubicBezTo>
                    <a:pt x="88" y="223"/>
                    <a:pt x="103" y="260"/>
                    <a:pt x="132" y="289"/>
                  </a:cubicBezTo>
                  <a:cubicBezTo>
                    <a:pt x="124" y="289"/>
                    <a:pt x="110" y="289"/>
                    <a:pt x="103" y="296"/>
                  </a:cubicBezTo>
                  <a:cubicBezTo>
                    <a:pt x="81" y="296"/>
                    <a:pt x="52" y="310"/>
                    <a:pt x="30" y="325"/>
                  </a:cubicBezTo>
                  <a:cubicBezTo>
                    <a:pt x="15" y="339"/>
                    <a:pt x="1" y="368"/>
                    <a:pt x="1" y="390"/>
                  </a:cubicBezTo>
                  <a:cubicBezTo>
                    <a:pt x="8" y="427"/>
                    <a:pt x="37" y="448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0"/>
                    <a:pt x="139" y="485"/>
                    <a:pt x="132" y="492"/>
                  </a:cubicBezTo>
                  <a:cubicBezTo>
                    <a:pt x="117" y="514"/>
                    <a:pt x="110" y="535"/>
                    <a:pt x="103" y="564"/>
                  </a:cubicBezTo>
                  <a:cubicBezTo>
                    <a:pt x="103" y="586"/>
                    <a:pt x="110" y="615"/>
                    <a:pt x="132" y="630"/>
                  </a:cubicBezTo>
                  <a:cubicBezTo>
                    <a:pt x="141" y="640"/>
                    <a:pt x="154" y="644"/>
                    <a:pt x="168" y="644"/>
                  </a:cubicBezTo>
                  <a:cubicBezTo>
                    <a:pt x="185" y="644"/>
                    <a:pt x="203" y="638"/>
                    <a:pt x="219" y="630"/>
                  </a:cubicBezTo>
                  <a:cubicBezTo>
                    <a:pt x="248" y="615"/>
                    <a:pt x="262" y="601"/>
                    <a:pt x="284" y="579"/>
                  </a:cubicBezTo>
                  <a:cubicBezTo>
                    <a:pt x="284" y="594"/>
                    <a:pt x="291" y="601"/>
                    <a:pt x="291" y="608"/>
                  </a:cubicBezTo>
                  <a:cubicBezTo>
                    <a:pt x="299" y="637"/>
                    <a:pt x="306" y="659"/>
                    <a:pt x="320" y="681"/>
                  </a:cubicBezTo>
                  <a:cubicBezTo>
                    <a:pt x="332" y="699"/>
                    <a:pt x="354" y="712"/>
                    <a:pt x="378" y="712"/>
                  </a:cubicBezTo>
                  <a:cubicBezTo>
                    <a:pt x="383" y="712"/>
                    <a:pt x="388" y="711"/>
                    <a:pt x="393" y="710"/>
                  </a:cubicBezTo>
                  <a:cubicBezTo>
                    <a:pt x="422" y="710"/>
                    <a:pt x="444" y="673"/>
                    <a:pt x="451" y="644"/>
                  </a:cubicBezTo>
                  <a:cubicBezTo>
                    <a:pt x="458" y="615"/>
                    <a:pt x="458" y="594"/>
                    <a:pt x="466" y="564"/>
                  </a:cubicBezTo>
                  <a:cubicBezTo>
                    <a:pt x="473" y="572"/>
                    <a:pt x="480" y="579"/>
                    <a:pt x="487" y="579"/>
                  </a:cubicBezTo>
                  <a:cubicBezTo>
                    <a:pt x="509" y="594"/>
                    <a:pt x="538" y="608"/>
                    <a:pt x="560" y="608"/>
                  </a:cubicBezTo>
                  <a:cubicBezTo>
                    <a:pt x="567" y="610"/>
                    <a:pt x="574" y="611"/>
                    <a:pt x="581" y="611"/>
                  </a:cubicBezTo>
                  <a:cubicBezTo>
                    <a:pt x="603" y="611"/>
                    <a:pt x="622" y="603"/>
                    <a:pt x="632" y="586"/>
                  </a:cubicBezTo>
                  <a:cubicBezTo>
                    <a:pt x="647" y="557"/>
                    <a:pt x="640" y="521"/>
                    <a:pt x="625" y="492"/>
                  </a:cubicBezTo>
                  <a:cubicBezTo>
                    <a:pt x="611" y="470"/>
                    <a:pt x="596" y="448"/>
                    <a:pt x="574" y="427"/>
                  </a:cubicBezTo>
                  <a:lnTo>
                    <a:pt x="596" y="427"/>
                  </a:lnTo>
                  <a:cubicBezTo>
                    <a:pt x="618" y="427"/>
                    <a:pt x="640" y="427"/>
                    <a:pt x="662" y="419"/>
                  </a:cubicBezTo>
                  <a:cubicBezTo>
                    <a:pt x="683" y="412"/>
                    <a:pt x="705" y="390"/>
                    <a:pt x="712" y="376"/>
                  </a:cubicBezTo>
                  <a:cubicBezTo>
                    <a:pt x="720" y="339"/>
                    <a:pt x="705" y="303"/>
                    <a:pt x="676" y="281"/>
                  </a:cubicBezTo>
                  <a:cubicBezTo>
                    <a:pt x="647" y="260"/>
                    <a:pt x="611" y="252"/>
                    <a:pt x="567" y="245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9" y="223"/>
                    <a:pt x="603" y="202"/>
                    <a:pt x="618" y="187"/>
                  </a:cubicBezTo>
                  <a:cubicBezTo>
                    <a:pt x="625" y="165"/>
                    <a:pt x="625" y="136"/>
                    <a:pt x="618" y="122"/>
                  </a:cubicBezTo>
                  <a:cubicBezTo>
                    <a:pt x="606" y="91"/>
                    <a:pt x="574" y="76"/>
                    <a:pt x="542" y="76"/>
                  </a:cubicBezTo>
                  <a:cubicBezTo>
                    <a:pt x="536" y="76"/>
                    <a:pt x="530" y="77"/>
                    <a:pt x="524" y="78"/>
                  </a:cubicBezTo>
                  <a:cubicBezTo>
                    <a:pt x="495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2" y="93"/>
                    <a:pt x="422" y="71"/>
                    <a:pt x="415" y="49"/>
                  </a:cubicBezTo>
                  <a:cubicBezTo>
                    <a:pt x="407" y="35"/>
                    <a:pt x="393" y="13"/>
                    <a:pt x="371" y="6"/>
                  </a:cubicBezTo>
                  <a:cubicBezTo>
                    <a:pt x="363" y="2"/>
                    <a:pt x="355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67"/>
            <p:cNvSpPr/>
            <p:nvPr/>
          </p:nvSpPr>
          <p:spPr>
            <a:xfrm>
              <a:off x="3519548" y="2452560"/>
              <a:ext cx="13585" cy="11613"/>
            </a:xfrm>
            <a:custGeom>
              <a:rect b="b" l="l" r="r" t="t"/>
              <a:pathLst>
                <a:path extrusionOk="0" h="212" w="248">
                  <a:moveTo>
                    <a:pt x="135" y="1"/>
                  </a:moveTo>
                  <a:cubicBezTo>
                    <a:pt x="102" y="1"/>
                    <a:pt x="70" y="16"/>
                    <a:pt x="44" y="43"/>
                  </a:cubicBezTo>
                  <a:cubicBezTo>
                    <a:pt x="0" y="86"/>
                    <a:pt x="15" y="152"/>
                    <a:pt x="58" y="188"/>
                  </a:cubicBezTo>
                  <a:cubicBezTo>
                    <a:pt x="80" y="204"/>
                    <a:pt x="105" y="211"/>
                    <a:pt x="129" y="211"/>
                  </a:cubicBezTo>
                  <a:cubicBezTo>
                    <a:pt x="160" y="211"/>
                    <a:pt x="190" y="198"/>
                    <a:pt x="211" y="174"/>
                  </a:cubicBezTo>
                  <a:cubicBezTo>
                    <a:pt x="247" y="123"/>
                    <a:pt x="233" y="65"/>
                    <a:pt x="196" y="21"/>
                  </a:cubicBezTo>
                  <a:cubicBezTo>
                    <a:pt x="176" y="7"/>
                    <a:pt x="155" y="1"/>
                    <a:pt x="135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67"/>
            <p:cNvSpPr/>
            <p:nvPr/>
          </p:nvSpPr>
          <p:spPr>
            <a:xfrm>
              <a:off x="3437212" y="2558014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6" y="1"/>
                    <a:pt x="301" y="19"/>
                    <a:pt x="284" y="42"/>
                  </a:cubicBezTo>
                  <a:cubicBezTo>
                    <a:pt x="269" y="71"/>
                    <a:pt x="255" y="107"/>
                    <a:pt x="255" y="143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2"/>
                    <a:pt x="211" y="107"/>
                    <a:pt x="189" y="100"/>
                  </a:cubicBezTo>
                  <a:cubicBezTo>
                    <a:pt x="177" y="96"/>
                    <a:pt x="162" y="91"/>
                    <a:pt x="148" y="91"/>
                  </a:cubicBezTo>
                  <a:cubicBezTo>
                    <a:pt x="139" y="91"/>
                    <a:pt x="130" y="94"/>
                    <a:pt x="124" y="100"/>
                  </a:cubicBezTo>
                  <a:cubicBezTo>
                    <a:pt x="88" y="114"/>
                    <a:pt x="80" y="151"/>
                    <a:pt x="80" y="187"/>
                  </a:cubicBezTo>
                  <a:cubicBezTo>
                    <a:pt x="88" y="223"/>
                    <a:pt x="109" y="259"/>
                    <a:pt x="138" y="289"/>
                  </a:cubicBezTo>
                  <a:cubicBezTo>
                    <a:pt x="124" y="289"/>
                    <a:pt x="117" y="289"/>
                    <a:pt x="109" y="296"/>
                  </a:cubicBezTo>
                  <a:cubicBezTo>
                    <a:pt x="80" y="296"/>
                    <a:pt x="59" y="310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6" y="470"/>
                    <a:pt x="146" y="485"/>
                    <a:pt x="138" y="492"/>
                  </a:cubicBezTo>
                  <a:cubicBezTo>
                    <a:pt x="124" y="514"/>
                    <a:pt x="109" y="535"/>
                    <a:pt x="109" y="564"/>
                  </a:cubicBezTo>
                  <a:cubicBezTo>
                    <a:pt x="102" y="586"/>
                    <a:pt x="117" y="615"/>
                    <a:pt x="138" y="630"/>
                  </a:cubicBezTo>
                  <a:cubicBezTo>
                    <a:pt x="148" y="640"/>
                    <a:pt x="161" y="643"/>
                    <a:pt x="175" y="643"/>
                  </a:cubicBezTo>
                  <a:cubicBezTo>
                    <a:pt x="191" y="643"/>
                    <a:pt x="210" y="638"/>
                    <a:pt x="225" y="630"/>
                  </a:cubicBezTo>
                  <a:cubicBezTo>
                    <a:pt x="247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8" y="608"/>
                  </a:cubicBezTo>
                  <a:cubicBezTo>
                    <a:pt x="305" y="637"/>
                    <a:pt x="313" y="659"/>
                    <a:pt x="327" y="681"/>
                  </a:cubicBezTo>
                  <a:cubicBezTo>
                    <a:pt x="339" y="698"/>
                    <a:pt x="361" y="711"/>
                    <a:pt x="380" y="711"/>
                  </a:cubicBezTo>
                  <a:cubicBezTo>
                    <a:pt x="385" y="711"/>
                    <a:pt x="389" y="711"/>
                    <a:pt x="392" y="710"/>
                  </a:cubicBezTo>
                  <a:cubicBezTo>
                    <a:pt x="429" y="710"/>
                    <a:pt x="451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80" y="572"/>
                    <a:pt x="487" y="579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2" y="610"/>
                    <a:pt x="578" y="611"/>
                    <a:pt x="584" y="611"/>
                  </a:cubicBezTo>
                  <a:cubicBezTo>
                    <a:pt x="602" y="611"/>
                    <a:pt x="621" y="603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1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90" y="412"/>
                    <a:pt x="705" y="390"/>
                    <a:pt x="712" y="376"/>
                  </a:cubicBezTo>
                  <a:cubicBezTo>
                    <a:pt x="726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81" y="245"/>
                    <a:pt x="581" y="238"/>
                  </a:cubicBezTo>
                  <a:cubicBezTo>
                    <a:pt x="596" y="223"/>
                    <a:pt x="610" y="201"/>
                    <a:pt x="618" y="187"/>
                  </a:cubicBezTo>
                  <a:cubicBezTo>
                    <a:pt x="632" y="165"/>
                    <a:pt x="632" y="136"/>
                    <a:pt x="625" y="122"/>
                  </a:cubicBezTo>
                  <a:cubicBezTo>
                    <a:pt x="607" y="91"/>
                    <a:pt x="578" y="76"/>
                    <a:pt x="548" y="76"/>
                  </a:cubicBezTo>
                  <a:cubicBezTo>
                    <a:pt x="543" y="76"/>
                    <a:pt x="536" y="77"/>
                    <a:pt x="530" y="78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2"/>
                    <a:pt x="429" y="122"/>
                  </a:cubicBezTo>
                  <a:cubicBezTo>
                    <a:pt x="429" y="93"/>
                    <a:pt x="429" y="71"/>
                    <a:pt x="422" y="49"/>
                  </a:cubicBezTo>
                  <a:cubicBezTo>
                    <a:pt x="414" y="34"/>
                    <a:pt x="400" y="13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67"/>
            <p:cNvSpPr/>
            <p:nvPr/>
          </p:nvSpPr>
          <p:spPr>
            <a:xfrm>
              <a:off x="3450360" y="2571764"/>
              <a:ext cx="13531" cy="11723"/>
            </a:xfrm>
            <a:custGeom>
              <a:rect b="b" l="l" r="r" t="t"/>
              <a:pathLst>
                <a:path extrusionOk="0" h="214" w="247">
                  <a:moveTo>
                    <a:pt x="127" y="0"/>
                  </a:moveTo>
                  <a:cubicBezTo>
                    <a:pt x="96" y="0"/>
                    <a:pt x="65" y="15"/>
                    <a:pt x="44" y="45"/>
                  </a:cubicBezTo>
                  <a:cubicBezTo>
                    <a:pt x="0" y="88"/>
                    <a:pt x="15" y="154"/>
                    <a:pt x="58" y="190"/>
                  </a:cubicBezTo>
                  <a:cubicBezTo>
                    <a:pt x="77" y="206"/>
                    <a:pt x="100" y="213"/>
                    <a:pt x="123" y="213"/>
                  </a:cubicBezTo>
                  <a:cubicBezTo>
                    <a:pt x="153" y="213"/>
                    <a:pt x="183" y="200"/>
                    <a:pt x="203" y="175"/>
                  </a:cubicBezTo>
                  <a:cubicBezTo>
                    <a:pt x="247" y="125"/>
                    <a:pt x="232" y="59"/>
                    <a:pt x="189" y="23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67"/>
            <p:cNvSpPr/>
            <p:nvPr/>
          </p:nvSpPr>
          <p:spPr>
            <a:xfrm>
              <a:off x="3570823" y="2560808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9" y="71"/>
                    <a:pt x="255" y="107"/>
                    <a:pt x="255" y="143"/>
                  </a:cubicBezTo>
                  <a:cubicBezTo>
                    <a:pt x="248" y="143"/>
                    <a:pt x="248" y="143"/>
                    <a:pt x="240" y="136"/>
                  </a:cubicBezTo>
                  <a:cubicBezTo>
                    <a:pt x="226" y="121"/>
                    <a:pt x="211" y="107"/>
                    <a:pt x="189" y="100"/>
                  </a:cubicBezTo>
                  <a:cubicBezTo>
                    <a:pt x="177" y="95"/>
                    <a:pt x="162" y="91"/>
                    <a:pt x="149" y="91"/>
                  </a:cubicBezTo>
                  <a:cubicBezTo>
                    <a:pt x="139" y="91"/>
                    <a:pt x="130" y="93"/>
                    <a:pt x="124" y="100"/>
                  </a:cubicBezTo>
                  <a:cubicBezTo>
                    <a:pt x="88" y="114"/>
                    <a:pt x="81" y="150"/>
                    <a:pt x="81" y="187"/>
                  </a:cubicBezTo>
                  <a:cubicBezTo>
                    <a:pt x="88" y="223"/>
                    <a:pt x="110" y="259"/>
                    <a:pt x="139" y="288"/>
                  </a:cubicBezTo>
                  <a:cubicBezTo>
                    <a:pt x="124" y="288"/>
                    <a:pt x="117" y="288"/>
                    <a:pt x="110" y="296"/>
                  </a:cubicBezTo>
                  <a:cubicBezTo>
                    <a:pt x="81" y="296"/>
                    <a:pt x="59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6" y="470"/>
                    <a:pt x="146" y="484"/>
                    <a:pt x="139" y="492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2" y="586"/>
                    <a:pt x="117" y="615"/>
                    <a:pt x="131" y="630"/>
                  </a:cubicBezTo>
                  <a:cubicBezTo>
                    <a:pt x="144" y="639"/>
                    <a:pt x="159" y="643"/>
                    <a:pt x="174" y="643"/>
                  </a:cubicBezTo>
                  <a:cubicBezTo>
                    <a:pt x="192" y="643"/>
                    <a:pt x="210" y="638"/>
                    <a:pt x="226" y="630"/>
                  </a:cubicBezTo>
                  <a:cubicBezTo>
                    <a:pt x="248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8" y="608"/>
                  </a:cubicBezTo>
                  <a:cubicBezTo>
                    <a:pt x="306" y="637"/>
                    <a:pt x="313" y="659"/>
                    <a:pt x="327" y="680"/>
                  </a:cubicBezTo>
                  <a:cubicBezTo>
                    <a:pt x="339" y="698"/>
                    <a:pt x="361" y="711"/>
                    <a:pt x="381" y="711"/>
                  </a:cubicBezTo>
                  <a:cubicBezTo>
                    <a:pt x="385" y="711"/>
                    <a:pt x="389" y="711"/>
                    <a:pt x="393" y="709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80" y="571"/>
                    <a:pt x="487" y="579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2" y="610"/>
                    <a:pt x="578" y="610"/>
                    <a:pt x="584" y="610"/>
                  </a:cubicBezTo>
                  <a:cubicBezTo>
                    <a:pt x="602" y="610"/>
                    <a:pt x="621" y="602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1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0" y="412"/>
                    <a:pt x="705" y="390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81" y="245"/>
                    <a:pt x="581" y="238"/>
                  </a:cubicBezTo>
                  <a:cubicBezTo>
                    <a:pt x="596" y="223"/>
                    <a:pt x="610" y="201"/>
                    <a:pt x="618" y="187"/>
                  </a:cubicBezTo>
                  <a:cubicBezTo>
                    <a:pt x="632" y="165"/>
                    <a:pt x="632" y="136"/>
                    <a:pt x="625" y="121"/>
                  </a:cubicBezTo>
                  <a:cubicBezTo>
                    <a:pt x="607" y="91"/>
                    <a:pt x="579" y="76"/>
                    <a:pt x="549" y="76"/>
                  </a:cubicBezTo>
                  <a:cubicBezTo>
                    <a:pt x="543" y="76"/>
                    <a:pt x="537" y="77"/>
                    <a:pt x="531" y="78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1"/>
                    <a:pt x="429" y="121"/>
                  </a:cubicBezTo>
                  <a:cubicBezTo>
                    <a:pt x="429" y="92"/>
                    <a:pt x="429" y="71"/>
                    <a:pt x="422" y="49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67"/>
            <p:cNvSpPr/>
            <p:nvPr/>
          </p:nvSpPr>
          <p:spPr>
            <a:xfrm>
              <a:off x="3583971" y="2574667"/>
              <a:ext cx="13585" cy="11613"/>
            </a:xfrm>
            <a:custGeom>
              <a:rect b="b" l="l" r="r" t="t"/>
              <a:pathLst>
                <a:path extrusionOk="0" h="212" w="248">
                  <a:moveTo>
                    <a:pt x="131" y="0"/>
                  </a:moveTo>
                  <a:cubicBezTo>
                    <a:pt x="99" y="0"/>
                    <a:pt x="66" y="16"/>
                    <a:pt x="44" y="43"/>
                  </a:cubicBezTo>
                  <a:cubicBezTo>
                    <a:pt x="0" y="86"/>
                    <a:pt x="15" y="151"/>
                    <a:pt x="58" y="188"/>
                  </a:cubicBezTo>
                  <a:cubicBezTo>
                    <a:pt x="77" y="203"/>
                    <a:pt x="100" y="211"/>
                    <a:pt x="123" y="211"/>
                  </a:cubicBezTo>
                  <a:cubicBezTo>
                    <a:pt x="153" y="211"/>
                    <a:pt x="183" y="198"/>
                    <a:pt x="204" y="173"/>
                  </a:cubicBezTo>
                  <a:cubicBezTo>
                    <a:pt x="247" y="122"/>
                    <a:pt x="233" y="64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67"/>
            <p:cNvSpPr/>
            <p:nvPr/>
          </p:nvSpPr>
          <p:spPr>
            <a:xfrm>
              <a:off x="3438801" y="2477431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9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9" y="68"/>
                    <a:pt x="255" y="112"/>
                    <a:pt x="255" y="148"/>
                  </a:cubicBezTo>
                  <a:cubicBezTo>
                    <a:pt x="247" y="148"/>
                    <a:pt x="247" y="141"/>
                    <a:pt x="240" y="141"/>
                  </a:cubicBezTo>
                  <a:cubicBezTo>
                    <a:pt x="226" y="126"/>
                    <a:pt x="211" y="112"/>
                    <a:pt x="189" y="104"/>
                  </a:cubicBezTo>
                  <a:cubicBezTo>
                    <a:pt x="176" y="96"/>
                    <a:pt x="161" y="92"/>
                    <a:pt x="148" y="92"/>
                  </a:cubicBezTo>
                  <a:cubicBezTo>
                    <a:pt x="138" y="92"/>
                    <a:pt x="130" y="94"/>
                    <a:pt x="124" y="97"/>
                  </a:cubicBezTo>
                  <a:cubicBezTo>
                    <a:pt x="88" y="112"/>
                    <a:pt x="80" y="155"/>
                    <a:pt x="80" y="191"/>
                  </a:cubicBezTo>
                  <a:cubicBezTo>
                    <a:pt x="95" y="228"/>
                    <a:pt x="109" y="257"/>
                    <a:pt x="138" y="293"/>
                  </a:cubicBezTo>
                  <a:lnTo>
                    <a:pt x="109" y="293"/>
                  </a:lnTo>
                  <a:cubicBezTo>
                    <a:pt x="88" y="300"/>
                    <a:pt x="59" y="308"/>
                    <a:pt x="37" y="322"/>
                  </a:cubicBezTo>
                  <a:cubicBezTo>
                    <a:pt x="15" y="344"/>
                    <a:pt x="0" y="366"/>
                    <a:pt x="8" y="395"/>
                  </a:cubicBezTo>
                  <a:cubicBezTo>
                    <a:pt x="15" y="424"/>
                    <a:pt x="44" y="446"/>
                    <a:pt x="80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53" y="475"/>
                    <a:pt x="146" y="482"/>
                    <a:pt x="138" y="489"/>
                  </a:cubicBezTo>
                  <a:cubicBezTo>
                    <a:pt x="124" y="511"/>
                    <a:pt x="117" y="540"/>
                    <a:pt x="109" y="562"/>
                  </a:cubicBezTo>
                  <a:cubicBezTo>
                    <a:pt x="102" y="591"/>
                    <a:pt x="117" y="620"/>
                    <a:pt x="138" y="634"/>
                  </a:cubicBezTo>
                  <a:cubicBezTo>
                    <a:pt x="146" y="642"/>
                    <a:pt x="156" y="645"/>
                    <a:pt x="167" y="645"/>
                  </a:cubicBezTo>
                  <a:cubicBezTo>
                    <a:pt x="186" y="645"/>
                    <a:pt x="207" y="636"/>
                    <a:pt x="226" y="627"/>
                  </a:cubicBezTo>
                  <a:cubicBezTo>
                    <a:pt x="247" y="620"/>
                    <a:pt x="269" y="598"/>
                    <a:pt x="291" y="583"/>
                  </a:cubicBezTo>
                  <a:cubicBezTo>
                    <a:pt x="291" y="591"/>
                    <a:pt x="298" y="605"/>
                    <a:pt x="298" y="612"/>
                  </a:cubicBezTo>
                  <a:cubicBezTo>
                    <a:pt x="305" y="634"/>
                    <a:pt x="313" y="663"/>
                    <a:pt x="327" y="685"/>
                  </a:cubicBezTo>
                  <a:cubicBezTo>
                    <a:pt x="342" y="707"/>
                    <a:pt x="371" y="714"/>
                    <a:pt x="393" y="714"/>
                  </a:cubicBezTo>
                  <a:cubicBezTo>
                    <a:pt x="429" y="707"/>
                    <a:pt x="451" y="678"/>
                    <a:pt x="458" y="642"/>
                  </a:cubicBezTo>
                  <a:cubicBezTo>
                    <a:pt x="465" y="620"/>
                    <a:pt x="465" y="591"/>
                    <a:pt x="465" y="569"/>
                  </a:cubicBezTo>
                  <a:cubicBezTo>
                    <a:pt x="480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96" y="612"/>
                    <a:pt x="618" y="605"/>
                    <a:pt x="639" y="583"/>
                  </a:cubicBezTo>
                  <a:cubicBezTo>
                    <a:pt x="654" y="562"/>
                    <a:pt x="647" y="525"/>
                    <a:pt x="632" y="496"/>
                  </a:cubicBezTo>
                  <a:cubicBezTo>
                    <a:pt x="618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7" y="424"/>
                    <a:pt x="668" y="416"/>
                  </a:cubicBezTo>
                  <a:cubicBezTo>
                    <a:pt x="690" y="409"/>
                    <a:pt x="705" y="395"/>
                    <a:pt x="719" y="373"/>
                  </a:cubicBezTo>
                  <a:cubicBezTo>
                    <a:pt x="726" y="344"/>
                    <a:pt x="712" y="308"/>
                    <a:pt x="683" y="286"/>
                  </a:cubicBezTo>
                  <a:cubicBezTo>
                    <a:pt x="654" y="264"/>
                    <a:pt x="610" y="257"/>
                    <a:pt x="574" y="250"/>
                  </a:cubicBezTo>
                  <a:cubicBezTo>
                    <a:pt x="574" y="250"/>
                    <a:pt x="581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32" y="162"/>
                    <a:pt x="632" y="141"/>
                    <a:pt x="625" y="119"/>
                  </a:cubicBezTo>
                  <a:cubicBezTo>
                    <a:pt x="613" y="95"/>
                    <a:pt x="581" y="81"/>
                    <a:pt x="550" y="81"/>
                  </a:cubicBezTo>
                  <a:cubicBezTo>
                    <a:pt x="543" y="81"/>
                    <a:pt x="537" y="81"/>
                    <a:pt x="530" y="83"/>
                  </a:cubicBezTo>
                  <a:cubicBezTo>
                    <a:pt x="494" y="90"/>
                    <a:pt x="465" y="104"/>
                    <a:pt x="436" y="133"/>
                  </a:cubicBezTo>
                  <a:cubicBezTo>
                    <a:pt x="436" y="126"/>
                    <a:pt x="436" y="126"/>
                    <a:pt x="436" y="119"/>
                  </a:cubicBezTo>
                  <a:cubicBezTo>
                    <a:pt x="429" y="97"/>
                    <a:pt x="429" y="75"/>
                    <a:pt x="422" y="54"/>
                  </a:cubicBezTo>
                  <a:cubicBezTo>
                    <a:pt x="414" y="32"/>
                    <a:pt x="400" y="10"/>
                    <a:pt x="378" y="3"/>
                  </a:cubicBezTo>
                  <a:cubicBezTo>
                    <a:pt x="372" y="1"/>
                    <a:pt x="366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67"/>
            <p:cNvSpPr/>
            <p:nvPr/>
          </p:nvSpPr>
          <p:spPr>
            <a:xfrm>
              <a:off x="3451948" y="2491236"/>
              <a:ext cx="13531" cy="11887"/>
            </a:xfrm>
            <a:custGeom>
              <a:rect b="b" l="l" r="r" t="t"/>
              <a:pathLst>
                <a:path extrusionOk="0" h="217" w="247">
                  <a:moveTo>
                    <a:pt x="126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0" y="85"/>
                    <a:pt x="15" y="157"/>
                    <a:pt x="58" y="194"/>
                  </a:cubicBezTo>
                  <a:cubicBezTo>
                    <a:pt x="79" y="209"/>
                    <a:pt x="103" y="216"/>
                    <a:pt x="126" y="216"/>
                  </a:cubicBezTo>
                  <a:cubicBezTo>
                    <a:pt x="158" y="216"/>
                    <a:pt x="189" y="201"/>
                    <a:pt x="211" y="172"/>
                  </a:cubicBezTo>
                  <a:cubicBezTo>
                    <a:pt x="247" y="128"/>
                    <a:pt x="232" y="63"/>
                    <a:pt x="189" y="27"/>
                  </a:cubicBezTo>
                  <a:cubicBezTo>
                    <a:pt x="171" y="8"/>
                    <a:pt x="148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67"/>
            <p:cNvSpPr/>
            <p:nvPr/>
          </p:nvSpPr>
          <p:spPr>
            <a:xfrm>
              <a:off x="3504812" y="2519229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9" y="0"/>
                  </a:moveTo>
                  <a:cubicBezTo>
                    <a:pt x="330" y="0"/>
                    <a:pt x="302" y="14"/>
                    <a:pt x="284" y="38"/>
                  </a:cubicBezTo>
                  <a:cubicBezTo>
                    <a:pt x="269" y="67"/>
                    <a:pt x="255" y="104"/>
                    <a:pt x="255" y="147"/>
                  </a:cubicBezTo>
                  <a:cubicBezTo>
                    <a:pt x="247" y="140"/>
                    <a:pt x="247" y="140"/>
                    <a:pt x="240" y="140"/>
                  </a:cubicBezTo>
                  <a:cubicBezTo>
                    <a:pt x="226" y="125"/>
                    <a:pt x="211" y="111"/>
                    <a:pt x="189" y="96"/>
                  </a:cubicBezTo>
                  <a:cubicBezTo>
                    <a:pt x="178" y="93"/>
                    <a:pt x="166" y="91"/>
                    <a:pt x="154" y="91"/>
                  </a:cubicBezTo>
                  <a:cubicBezTo>
                    <a:pt x="142" y="91"/>
                    <a:pt x="131" y="93"/>
                    <a:pt x="124" y="96"/>
                  </a:cubicBezTo>
                  <a:cubicBezTo>
                    <a:pt x="88" y="111"/>
                    <a:pt x="80" y="154"/>
                    <a:pt x="80" y="183"/>
                  </a:cubicBezTo>
                  <a:cubicBezTo>
                    <a:pt x="95" y="220"/>
                    <a:pt x="109" y="256"/>
                    <a:pt x="139" y="285"/>
                  </a:cubicBezTo>
                  <a:cubicBezTo>
                    <a:pt x="124" y="292"/>
                    <a:pt x="117" y="292"/>
                    <a:pt x="109" y="292"/>
                  </a:cubicBezTo>
                  <a:cubicBezTo>
                    <a:pt x="88" y="300"/>
                    <a:pt x="59" y="307"/>
                    <a:pt x="37" y="321"/>
                  </a:cubicBezTo>
                  <a:cubicBezTo>
                    <a:pt x="15" y="336"/>
                    <a:pt x="1" y="365"/>
                    <a:pt x="8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59"/>
                    <a:pt x="153" y="467"/>
                  </a:cubicBezTo>
                  <a:cubicBezTo>
                    <a:pt x="146" y="474"/>
                    <a:pt x="146" y="481"/>
                    <a:pt x="139" y="488"/>
                  </a:cubicBezTo>
                  <a:cubicBezTo>
                    <a:pt x="124" y="510"/>
                    <a:pt x="117" y="532"/>
                    <a:pt x="109" y="561"/>
                  </a:cubicBezTo>
                  <a:cubicBezTo>
                    <a:pt x="102" y="590"/>
                    <a:pt x="117" y="619"/>
                    <a:pt x="139" y="634"/>
                  </a:cubicBezTo>
                  <a:cubicBezTo>
                    <a:pt x="147" y="639"/>
                    <a:pt x="157" y="641"/>
                    <a:pt x="169" y="641"/>
                  </a:cubicBezTo>
                  <a:cubicBezTo>
                    <a:pt x="187" y="641"/>
                    <a:pt x="208" y="635"/>
                    <a:pt x="226" y="626"/>
                  </a:cubicBezTo>
                  <a:cubicBezTo>
                    <a:pt x="247" y="612"/>
                    <a:pt x="269" y="597"/>
                    <a:pt x="291" y="575"/>
                  </a:cubicBezTo>
                  <a:cubicBezTo>
                    <a:pt x="291" y="590"/>
                    <a:pt x="298" y="597"/>
                    <a:pt x="298" y="612"/>
                  </a:cubicBezTo>
                  <a:cubicBezTo>
                    <a:pt x="305" y="634"/>
                    <a:pt x="313" y="663"/>
                    <a:pt x="327" y="684"/>
                  </a:cubicBezTo>
                  <a:cubicBezTo>
                    <a:pt x="342" y="699"/>
                    <a:pt x="371" y="713"/>
                    <a:pt x="393" y="713"/>
                  </a:cubicBezTo>
                  <a:cubicBezTo>
                    <a:pt x="429" y="706"/>
                    <a:pt x="451" y="670"/>
                    <a:pt x="458" y="641"/>
                  </a:cubicBezTo>
                  <a:cubicBezTo>
                    <a:pt x="465" y="619"/>
                    <a:pt x="465" y="590"/>
                    <a:pt x="465" y="561"/>
                  </a:cubicBezTo>
                  <a:cubicBezTo>
                    <a:pt x="480" y="568"/>
                    <a:pt x="487" y="575"/>
                    <a:pt x="494" y="583"/>
                  </a:cubicBezTo>
                  <a:cubicBezTo>
                    <a:pt x="516" y="597"/>
                    <a:pt x="538" y="605"/>
                    <a:pt x="567" y="612"/>
                  </a:cubicBezTo>
                  <a:cubicBezTo>
                    <a:pt x="589" y="612"/>
                    <a:pt x="618" y="605"/>
                    <a:pt x="639" y="583"/>
                  </a:cubicBezTo>
                  <a:cubicBezTo>
                    <a:pt x="654" y="561"/>
                    <a:pt x="647" y="517"/>
                    <a:pt x="632" y="488"/>
                  </a:cubicBezTo>
                  <a:cubicBezTo>
                    <a:pt x="618" y="467"/>
                    <a:pt x="603" y="445"/>
                    <a:pt x="581" y="430"/>
                  </a:cubicBezTo>
                  <a:lnTo>
                    <a:pt x="603" y="430"/>
                  </a:lnTo>
                  <a:cubicBezTo>
                    <a:pt x="625" y="423"/>
                    <a:pt x="647" y="423"/>
                    <a:pt x="668" y="416"/>
                  </a:cubicBezTo>
                  <a:cubicBezTo>
                    <a:pt x="690" y="408"/>
                    <a:pt x="705" y="394"/>
                    <a:pt x="719" y="372"/>
                  </a:cubicBezTo>
                  <a:cubicBezTo>
                    <a:pt x="727" y="336"/>
                    <a:pt x="712" y="300"/>
                    <a:pt x="683" y="285"/>
                  </a:cubicBezTo>
                  <a:cubicBezTo>
                    <a:pt x="654" y="263"/>
                    <a:pt x="610" y="249"/>
                    <a:pt x="574" y="249"/>
                  </a:cubicBezTo>
                  <a:cubicBezTo>
                    <a:pt x="574" y="242"/>
                    <a:pt x="581" y="242"/>
                    <a:pt x="581" y="242"/>
                  </a:cubicBezTo>
                  <a:cubicBezTo>
                    <a:pt x="596" y="220"/>
                    <a:pt x="610" y="205"/>
                    <a:pt x="618" y="183"/>
                  </a:cubicBezTo>
                  <a:cubicBezTo>
                    <a:pt x="632" y="162"/>
                    <a:pt x="632" y="140"/>
                    <a:pt x="625" y="118"/>
                  </a:cubicBezTo>
                  <a:cubicBezTo>
                    <a:pt x="613" y="94"/>
                    <a:pt x="581" y="80"/>
                    <a:pt x="550" y="80"/>
                  </a:cubicBezTo>
                  <a:cubicBezTo>
                    <a:pt x="543" y="80"/>
                    <a:pt x="537" y="81"/>
                    <a:pt x="531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29" y="118"/>
                    <a:pt x="429" y="118"/>
                  </a:cubicBezTo>
                  <a:cubicBezTo>
                    <a:pt x="429" y="96"/>
                    <a:pt x="429" y="75"/>
                    <a:pt x="422" y="53"/>
                  </a:cubicBezTo>
                  <a:cubicBezTo>
                    <a:pt x="414" y="31"/>
                    <a:pt x="400" y="9"/>
                    <a:pt x="378" y="2"/>
                  </a:cubicBezTo>
                  <a:cubicBezTo>
                    <a:pt x="372" y="1"/>
                    <a:pt x="366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67"/>
            <p:cNvSpPr/>
            <p:nvPr/>
          </p:nvSpPr>
          <p:spPr>
            <a:xfrm>
              <a:off x="3517960" y="2532979"/>
              <a:ext cx="13531" cy="11778"/>
            </a:xfrm>
            <a:custGeom>
              <a:rect b="b" l="l" r="r" t="t"/>
              <a:pathLst>
                <a:path extrusionOk="0" h="215" w="247">
                  <a:moveTo>
                    <a:pt x="126" y="1"/>
                  </a:moveTo>
                  <a:cubicBezTo>
                    <a:pt x="96" y="1"/>
                    <a:pt x="65" y="16"/>
                    <a:pt x="44" y="41"/>
                  </a:cubicBezTo>
                  <a:cubicBezTo>
                    <a:pt x="0" y="85"/>
                    <a:pt x="15" y="150"/>
                    <a:pt x="58" y="194"/>
                  </a:cubicBezTo>
                  <a:cubicBezTo>
                    <a:pt x="75" y="208"/>
                    <a:pt x="95" y="214"/>
                    <a:pt x="116" y="214"/>
                  </a:cubicBezTo>
                  <a:cubicBezTo>
                    <a:pt x="149" y="214"/>
                    <a:pt x="184" y="199"/>
                    <a:pt x="211" y="172"/>
                  </a:cubicBezTo>
                  <a:cubicBezTo>
                    <a:pt x="247" y="128"/>
                    <a:pt x="232" y="63"/>
                    <a:pt x="189" y="27"/>
                  </a:cubicBezTo>
                  <a:cubicBezTo>
                    <a:pt x="171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67"/>
            <p:cNvSpPr/>
            <p:nvPr/>
          </p:nvSpPr>
          <p:spPr>
            <a:xfrm>
              <a:off x="3253860" y="1939481"/>
              <a:ext cx="172228" cy="216819"/>
            </a:xfrm>
            <a:custGeom>
              <a:rect b="b" l="l" r="r" t="t"/>
              <a:pathLst>
                <a:path extrusionOk="0" h="3958" w="3144">
                  <a:moveTo>
                    <a:pt x="2847" y="0"/>
                  </a:moveTo>
                  <a:cubicBezTo>
                    <a:pt x="2157" y="138"/>
                    <a:pt x="393" y="545"/>
                    <a:pt x="393" y="545"/>
                  </a:cubicBezTo>
                  <a:lnTo>
                    <a:pt x="95" y="2447"/>
                  </a:lnTo>
                  <a:cubicBezTo>
                    <a:pt x="95" y="2447"/>
                    <a:pt x="1" y="3921"/>
                    <a:pt x="1620" y="3957"/>
                  </a:cubicBezTo>
                  <a:cubicBezTo>
                    <a:pt x="1635" y="3957"/>
                    <a:pt x="1649" y="3957"/>
                    <a:pt x="1664" y="3957"/>
                  </a:cubicBezTo>
                  <a:cubicBezTo>
                    <a:pt x="3144" y="3957"/>
                    <a:pt x="3122" y="2519"/>
                    <a:pt x="3122" y="2519"/>
                  </a:cubicBezTo>
                  <a:cubicBezTo>
                    <a:pt x="3122" y="2519"/>
                    <a:pt x="2890" y="276"/>
                    <a:pt x="2847" y="0"/>
                  </a:cubicBezTo>
                  <a:close/>
                </a:path>
              </a:pathLst>
            </a:custGeom>
            <a:solidFill>
              <a:srgbClr val="EDC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67"/>
            <p:cNvSpPr/>
            <p:nvPr/>
          </p:nvSpPr>
          <p:spPr>
            <a:xfrm>
              <a:off x="3263008" y="1939481"/>
              <a:ext cx="160944" cy="139689"/>
            </a:xfrm>
            <a:custGeom>
              <a:rect b="b" l="l" r="r" t="t"/>
              <a:pathLst>
                <a:path extrusionOk="0" h="2550" w="2938">
                  <a:moveTo>
                    <a:pt x="2680" y="0"/>
                  </a:moveTo>
                  <a:cubicBezTo>
                    <a:pt x="1990" y="138"/>
                    <a:pt x="226" y="545"/>
                    <a:pt x="226" y="545"/>
                  </a:cubicBezTo>
                  <a:lnTo>
                    <a:pt x="1" y="1968"/>
                  </a:lnTo>
                  <a:cubicBezTo>
                    <a:pt x="1" y="1968"/>
                    <a:pt x="538" y="2353"/>
                    <a:pt x="1155" y="2498"/>
                  </a:cubicBezTo>
                  <a:cubicBezTo>
                    <a:pt x="1322" y="2535"/>
                    <a:pt x="1502" y="2550"/>
                    <a:pt x="1682" y="2550"/>
                  </a:cubicBezTo>
                  <a:cubicBezTo>
                    <a:pt x="2314" y="2550"/>
                    <a:pt x="2938" y="2360"/>
                    <a:pt x="2926" y="2258"/>
                  </a:cubicBezTo>
                  <a:cubicBezTo>
                    <a:pt x="2847" y="1380"/>
                    <a:pt x="2716" y="218"/>
                    <a:pt x="2680" y="0"/>
                  </a:cubicBezTo>
                  <a:close/>
                </a:path>
              </a:pathLst>
            </a:custGeom>
            <a:solidFill>
              <a:srgbClr val="EDC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67"/>
            <p:cNvSpPr/>
            <p:nvPr/>
          </p:nvSpPr>
          <p:spPr>
            <a:xfrm>
              <a:off x="2799607" y="1096790"/>
              <a:ext cx="1127995" cy="890810"/>
            </a:xfrm>
            <a:custGeom>
              <a:rect b="b" l="l" r="r" t="t"/>
              <a:pathLst>
                <a:path extrusionOk="0" h="14199" w="15115">
                  <a:moveTo>
                    <a:pt x="5888" y="0"/>
                  </a:moveTo>
                  <a:cubicBezTo>
                    <a:pt x="5770" y="0"/>
                    <a:pt x="5651" y="8"/>
                    <a:pt x="5532" y="26"/>
                  </a:cubicBezTo>
                  <a:cubicBezTo>
                    <a:pt x="1053" y="738"/>
                    <a:pt x="0" y="4295"/>
                    <a:pt x="160" y="8861"/>
                  </a:cubicBezTo>
                  <a:cubicBezTo>
                    <a:pt x="160" y="8861"/>
                    <a:pt x="1205" y="14074"/>
                    <a:pt x="7274" y="14197"/>
                  </a:cubicBezTo>
                  <a:cubicBezTo>
                    <a:pt x="7335" y="14198"/>
                    <a:pt x="7396" y="14199"/>
                    <a:pt x="7456" y="14199"/>
                  </a:cubicBezTo>
                  <a:cubicBezTo>
                    <a:pt x="12797" y="14199"/>
                    <a:pt x="14621" y="9159"/>
                    <a:pt x="14621" y="9159"/>
                  </a:cubicBezTo>
                  <a:cubicBezTo>
                    <a:pt x="14788" y="7816"/>
                    <a:pt x="15115" y="1260"/>
                    <a:pt x="9554" y="135"/>
                  </a:cubicBezTo>
                  <a:cubicBezTo>
                    <a:pt x="9330" y="90"/>
                    <a:pt x="9121" y="71"/>
                    <a:pt x="8929" y="71"/>
                  </a:cubicBezTo>
                  <a:cubicBezTo>
                    <a:pt x="8074" y="71"/>
                    <a:pt x="7565" y="440"/>
                    <a:pt x="7565" y="440"/>
                  </a:cubicBezTo>
                  <a:cubicBezTo>
                    <a:pt x="7565" y="440"/>
                    <a:pt x="6764" y="0"/>
                    <a:pt x="5888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67"/>
            <p:cNvSpPr/>
            <p:nvPr/>
          </p:nvSpPr>
          <p:spPr>
            <a:xfrm>
              <a:off x="2853789" y="1313368"/>
              <a:ext cx="992023" cy="742687"/>
            </a:xfrm>
            <a:custGeom>
              <a:rect b="b" l="l" r="r" t="t"/>
              <a:pathLst>
                <a:path extrusionOk="0" h="11838" w="13293">
                  <a:moveTo>
                    <a:pt x="6759" y="1"/>
                  </a:moveTo>
                  <a:lnTo>
                    <a:pt x="1430" y="81"/>
                  </a:lnTo>
                  <a:cubicBezTo>
                    <a:pt x="1430" y="81"/>
                    <a:pt x="0" y="5917"/>
                    <a:pt x="1786" y="9373"/>
                  </a:cubicBezTo>
                  <a:cubicBezTo>
                    <a:pt x="2040" y="9852"/>
                    <a:pt x="2454" y="10273"/>
                    <a:pt x="2947" y="10629"/>
                  </a:cubicBezTo>
                  <a:cubicBezTo>
                    <a:pt x="4042" y="11434"/>
                    <a:pt x="5347" y="11837"/>
                    <a:pt x="6655" y="11837"/>
                  </a:cubicBezTo>
                  <a:cubicBezTo>
                    <a:pt x="7871" y="11837"/>
                    <a:pt x="9089" y="11488"/>
                    <a:pt x="10142" y="10789"/>
                  </a:cubicBezTo>
                  <a:cubicBezTo>
                    <a:pt x="10650" y="10447"/>
                    <a:pt x="11093" y="10048"/>
                    <a:pt x="11361" y="9576"/>
                  </a:cubicBezTo>
                  <a:cubicBezTo>
                    <a:pt x="13292" y="6193"/>
                    <a:pt x="12102" y="306"/>
                    <a:pt x="12102" y="306"/>
                  </a:cubicBezTo>
                  <a:lnTo>
                    <a:pt x="6788" y="1"/>
                  </a:ln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67"/>
            <p:cNvSpPr/>
            <p:nvPr/>
          </p:nvSpPr>
          <p:spPr>
            <a:xfrm>
              <a:off x="3290974" y="1640871"/>
              <a:ext cx="62911" cy="112990"/>
            </a:xfrm>
            <a:custGeom>
              <a:rect b="b" l="l" r="r" t="t"/>
              <a:pathLst>
                <a:path extrusionOk="0" h="1801" w="843">
                  <a:moveTo>
                    <a:pt x="756" y="0"/>
                  </a:moveTo>
                  <a:cubicBezTo>
                    <a:pt x="705" y="0"/>
                    <a:pt x="661" y="44"/>
                    <a:pt x="661" y="95"/>
                  </a:cubicBezTo>
                  <a:cubicBezTo>
                    <a:pt x="661" y="298"/>
                    <a:pt x="661" y="487"/>
                    <a:pt x="654" y="726"/>
                  </a:cubicBezTo>
                  <a:cubicBezTo>
                    <a:pt x="654" y="748"/>
                    <a:pt x="647" y="770"/>
                    <a:pt x="625" y="784"/>
                  </a:cubicBezTo>
                  <a:cubicBezTo>
                    <a:pt x="613" y="796"/>
                    <a:pt x="596" y="808"/>
                    <a:pt x="575" y="808"/>
                  </a:cubicBezTo>
                  <a:cubicBezTo>
                    <a:pt x="570" y="808"/>
                    <a:pt x="565" y="808"/>
                    <a:pt x="560" y="806"/>
                  </a:cubicBezTo>
                  <a:lnTo>
                    <a:pt x="516" y="806"/>
                  </a:lnTo>
                  <a:cubicBezTo>
                    <a:pt x="298" y="813"/>
                    <a:pt x="109" y="951"/>
                    <a:pt x="51" y="1162"/>
                  </a:cubicBezTo>
                  <a:cubicBezTo>
                    <a:pt x="1" y="1372"/>
                    <a:pt x="80" y="1583"/>
                    <a:pt x="269" y="1692"/>
                  </a:cubicBezTo>
                  <a:cubicBezTo>
                    <a:pt x="385" y="1757"/>
                    <a:pt x="531" y="1793"/>
                    <a:pt x="705" y="1801"/>
                  </a:cubicBezTo>
                  <a:lnTo>
                    <a:pt x="712" y="1801"/>
                  </a:lnTo>
                  <a:cubicBezTo>
                    <a:pt x="756" y="1801"/>
                    <a:pt x="799" y="1757"/>
                    <a:pt x="799" y="1714"/>
                  </a:cubicBezTo>
                  <a:cubicBezTo>
                    <a:pt x="799" y="1663"/>
                    <a:pt x="763" y="1619"/>
                    <a:pt x="712" y="1619"/>
                  </a:cubicBezTo>
                  <a:cubicBezTo>
                    <a:pt x="567" y="1612"/>
                    <a:pt x="451" y="1590"/>
                    <a:pt x="364" y="1539"/>
                  </a:cubicBezTo>
                  <a:cubicBezTo>
                    <a:pt x="218" y="1452"/>
                    <a:pt x="204" y="1314"/>
                    <a:pt x="233" y="1213"/>
                  </a:cubicBezTo>
                  <a:cubicBezTo>
                    <a:pt x="255" y="1111"/>
                    <a:pt x="349" y="988"/>
                    <a:pt x="516" y="988"/>
                  </a:cubicBezTo>
                  <a:lnTo>
                    <a:pt x="560" y="988"/>
                  </a:lnTo>
                  <a:cubicBezTo>
                    <a:pt x="567" y="988"/>
                    <a:pt x="574" y="989"/>
                    <a:pt x="582" y="989"/>
                  </a:cubicBezTo>
                  <a:cubicBezTo>
                    <a:pt x="645" y="989"/>
                    <a:pt x="703" y="961"/>
                    <a:pt x="756" y="915"/>
                  </a:cubicBezTo>
                  <a:cubicBezTo>
                    <a:pt x="806" y="864"/>
                    <a:pt x="835" y="799"/>
                    <a:pt x="835" y="726"/>
                  </a:cubicBezTo>
                  <a:cubicBezTo>
                    <a:pt x="843" y="494"/>
                    <a:pt x="843" y="305"/>
                    <a:pt x="843" y="95"/>
                  </a:cubicBezTo>
                  <a:cubicBezTo>
                    <a:pt x="843" y="44"/>
                    <a:pt x="806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67"/>
            <p:cNvSpPr/>
            <p:nvPr/>
          </p:nvSpPr>
          <p:spPr>
            <a:xfrm>
              <a:off x="3519651" y="1754378"/>
              <a:ext cx="173957" cy="99239"/>
            </a:xfrm>
            <a:custGeom>
              <a:rect b="b" l="l" r="r" t="t"/>
              <a:pathLst>
                <a:path extrusionOk="0" h="2302" w="2331">
                  <a:moveTo>
                    <a:pt x="1171" y="0"/>
                  </a:moveTo>
                  <a:cubicBezTo>
                    <a:pt x="544" y="0"/>
                    <a:pt x="29" y="503"/>
                    <a:pt x="15" y="1126"/>
                  </a:cubicBezTo>
                  <a:cubicBezTo>
                    <a:pt x="0" y="1764"/>
                    <a:pt x="508" y="2287"/>
                    <a:pt x="1140" y="2302"/>
                  </a:cubicBezTo>
                  <a:cubicBezTo>
                    <a:pt x="1149" y="2302"/>
                    <a:pt x="1158" y="2302"/>
                    <a:pt x="1167" y="2302"/>
                  </a:cubicBezTo>
                  <a:cubicBezTo>
                    <a:pt x="1793" y="2302"/>
                    <a:pt x="2302" y="1806"/>
                    <a:pt x="2316" y="1176"/>
                  </a:cubicBezTo>
                  <a:cubicBezTo>
                    <a:pt x="2330" y="545"/>
                    <a:pt x="1830" y="15"/>
                    <a:pt x="1198" y="0"/>
                  </a:cubicBezTo>
                  <a:cubicBezTo>
                    <a:pt x="1189" y="0"/>
                    <a:pt x="1180" y="0"/>
                    <a:pt x="1171" y="0"/>
                  </a:cubicBezTo>
                  <a:close/>
                </a:path>
              </a:pathLst>
            </a:custGeom>
            <a:solidFill>
              <a:srgbClr val="F9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67"/>
            <p:cNvSpPr/>
            <p:nvPr/>
          </p:nvSpPr>
          <p:spPr>
            <a:xfrm>
              <a:off x="3000591" y="1748084"/>
              <a:ext cx="173957" cy="99282"/>
            </a:xfrm>
            <a:custGeom>
              <a:rect b="b" l="l" r="r" t="t"/>
              <a:pathLst>
                <a:path extrusionOk="0" h="2303" w="2331">
                  <a:moveTo>
                    <a:pt x="1164" y="1"/>
                  </a:moveTo>
                  <a:cubicBezTo>
                    <a:pt x="538" y="1"/>
                    <a:pt x="29" y="504"/>
                    <a:pt x="15" y="1126"/>
                  </a:cubicBezTo>
                  <a:cubicBezTo>
                    <a:pt x="0" y="1765"/>
                    <a:pt x="501" y="2288"/>
                    <a:pt x="1140" y="2302"/>
                  </a:cubicBezTo>
                  <a:cubicBezTo>
                    <a:pt x="1149" y="2303"/>
                    <a:pt x="1158" y="2303"/>
                    <a:pt x="1167" y="2303"/>
                  </a:cubicBezTo>
                  <a:cubicBezTo>
                    <a:pt x="1787" y="2303"/>
                    <a:pt x="2302" y="1807"/>
                    <a:pt x="2316" y="1177"/>
                  </a:cubicBezTo>
                  <a:cubicBezTo>
                    <a:pt x="2331" y="546"/>
                    <a:pt x="1830" y="16"/>
                    <a:pt x="1191" y="1"/>
                  </a:cubicBezTo>
                  <a:cubicBezTo>
                    <a:pt x="1182" y="1"/>
                    <a:pt x="1173" y="1"/>
                    <a:pt x="1164" y="1"/>
                  </a:cubicBezTo>
                  <a:close/>
                </a:path>
              </a:pathLst>
            </a:custGeom>
            <a:solidFill>
              <a:srgbClr val="F9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67"/>
            <p:cNvSpPr/>
            <p:nvPr/>
          </p:nvSpPr>
          <p:spPr>
            <a:xfrm>
              <a:off x="3220523" y="1782350"/>
              <a:ext cx="233062" cy="90405"/>
            </a:xfrm>
            <a:custGeom>
              <a:rect b="b" l="l" r="r" t="t"/>
              <a:pathLst>
                <a:path extrusionOk="0" h="1441" w="3123">
                  <a:moveTo>
                    <a:pt x="609" y="1"/>
                  </a:moveTo>
                  <a:cubicBezTo>
                    <a:pt x="521" y="1"/>
                    <a:pt x="436" y="32"/>
                    <a:pt x="357" y="112"/>
                  </a:cubicBezTo>
                  <a:cubicBezTo>
                    <a:pt x="1" y="468"/>
                    <a:pt x="269" y="1005"/>
                    <a:pt x="836" y="1274"/>
                  </a:cubicBezTo>
                  <a:cubicBezTo>
                    <a:pt x="850" y="1281"/>
                    <a:pt x="872" y="1295"/>
                    <a:pt x="894" y="1303"/>
                  </a:cubicBezTo>
                  <a:cubicBezTo>
                    <a:pt x="1090" y="1382"/>
                    <a:pt x="1322" y="1441"/>
                    <a:pt x="1569" y="1441"/>
                  </a:cubicBezTo>
                  <a:cubicBezTo>
                    <a:pt x="1794" y="1441"/>
                    <a:pt x="2004" y="1397"/>
                    <a:pt x="2193" y="1317"/>
                  </a:cubicBezTo>
                  <a:cubicBezTo>
                    <a:pt x="2244" y="1303"/>
                    <a:pt x="2288" y="1274"/>
                    <a:pt x="2338" y="1252"/>
                  </a:cubicBezTo>
                  <a:cubicBezTo>
                    <a:pt x="2854" y="976"/>
                    <a:pt x="3122" y="460"/>
                    <a:pt x="2818" y="148"/>
                  </a:cubicBezTo>
                  <a:cubicBezTo>
                    <a:pt x="2722" y="50"/>
                    <a:pt x="2627" y="12"/>
                    <a:pt x="2534" y="12"/>
                  </a:cubicBezTo>
                  <a:cubicBezTo>
                    <a:pt x="2385" y="12"/>
                    <a:pt x="2240" y="109"/>
                    <a:pt x="2106" y="221"/>
                  </a:cubicBezTo>
                  <a:cubicBezTo>
                    <a:pt x="2084" y="235"/>
                    <a:pt x="2063" y="257"/>
                    <a:pt x="2041" y="272"/>
                  </a:cubicBezTo>
                  <a:lnTo>
                    <a:pt x="2034" y="272"/>
                  </a:lnTo>
                  <a:cubicBezTo>
                    <a:pt x="2012" y="294"/>
                    <a:pt x="1983" y="315"/>
                    <a:pt x="1954" y="330"/>
                  </a:cubicBezTo>
                  <a:cubicBezTo>
                    <a:pt x="1847" y="396"/>
                    <a:pt x="1723" y="432"/>
                    <a:pt x="1596" y="432"/>
                  </a:cubicBezTo>
                  <a:cubicBezTo>
                    <a:pt x="1585" y="432"/>
                    <a:pt x="1573" y="432"/>
                    <a:pt x="1562" y="431"/>
                  </a:cubicBezTo>
                  <a:lnTo>
                    <a:pt x="1540" y="431"/>
                  </a:lnTo>
                  <a:cubicBezTo>
                    <a:pt x="1533" y="431"/>
                    <a:pt x="1518" y="431"/>
                    <a:pt x="1511" y="424"/>
                  </a:cubicBezTo>
                  <a:cubicBezTo>
                    <a:pt x="1395" y="410"/>
                    <a:pt x="1286" y="366"/>
                    <a:pt x="1191" y="294"/>
                  </a:cubicBezTo>
                  <a:cubicBezTo>
                    <a:pt x="1177" y="286"/>
                    <a:pt x="1170" y="279"/>
                    <a:pt x="1162" y="272"/>
                  </a:cubicBezTo>
                  <a:cubicBezTo>
                    <a:pt x="1155" y="264"/>
                    <a:pt x="1141" y="257"/>
                    <a:pt x="1133" y="250"/>
                  </a:cubicBezTo>
                  <a:cubicBezTo>
                    <a:pt x="1097" y="228"/>
                    <a:pt x="1061" y="199"/>
                    <a:pt x="1024" y="170"/>
                  </a:cubicBezTo>
                  <a:cubicBezTo>
                    <a:pt x="888" y="77"/>
                    <a:pt x="745" y="1"/>
                    <a:pt x="609" y="1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67"/>
            <p:cNvSpPr/>
            <p:nvPr/>
          </p:nvSpPr>
          <p:spPr>
            <a:xfrm>
              <a:off x="3287168" y="1845529"/>
              <a:ext cx="97090" cy="27228"/>
            </a:xfrm>
            <a:custGeom>
              <a:rect b="b" l="l" r="r" t="t"/>
              <a:pathLst>
                <a:path extrusionOk="0" h="434" w="1301">
                  <a:moveTo>
                    <a:pt x="653" y="0"/>
                  </a:moveTo>
                  <a:cubicBezTo>
                    <a:pt x="446" y="0"/>
                    <a:pt x="241" y="73"/>
                    <a:pt x="88" y="208"/>
                  </a:cubicBezTo>
                  <a:cubicBezTo>
                    <a:pt x="59" y="230"/>
                    <a:pt x="30" y="259"/>
                    <a:pt x="1" y="296"/>
                  </a:cubicBezTo>
                  <a:cubicBezTo>
                    <a:pt x="197" y="375"/>
                    <a:pt x="429" y="434"/>
                    <a:pt x="676" y="434"/>
                  </a:cubicBezTo>
                  <a:cubicBezTo>
                    <a:pt x="901" y="434"/>
                    <a:pt x="1119" y="390"/>
                    <a:pt x="1300" y="310"/>
                  </a:cubicBezTo>
                  <a:cubicBezTo>
                    <a:pt x="1162" y="165"/>
                    <a:pt x="959" y="49"/>
                    <a:pt x="799" y="12"/>
                  </a:cubicBezTo>
                  <a:cubicBezTo>
                    <a:pt x="751" y="4"/>
                    <a:pt x="702" y="0"/>
                    <a:pt x="653" y="0"/>
                  </a:cubicBezTo>
                  <a:close/>
                </a:path>
              </a:pathLst>
            </a:custGeom>
            <a:solidFill>
              <a:srgbClr val="F9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67"/>
            <p:cNvSpPr/>
            <p:nvPr/>
          </p:nvSpPr>
          <p:spPr>
            <a:xfrm>
              <a:off x="3497925" y="1626253"/>
              <a:ext cx="99777" cy="51570"/>
            </a:xfrm>
            <a:custGeom>
              <a:rect b="b" l="l" r="r" t="t"/>
              <a:pathLst>
                <a:path extrusionOk="0" h="822" w="1337">
                  <a:moveTo>
                    <a:pt x="647" y="1"/>
                  </a:moveTo>
                  <a:cubicBezTo>
                    <a:pt x="480" y="1"/>
                    <a:pt x="322" y="79"/>
                    <a:pt x="204" y="204"/>
                  </a:cubicBezTo>
                  <a:cubicBezTo>
                    <a:pt x="81" y="335"/>
                    <a:pt x="1" y="538"/>
                    <a:pt x="8" y="713"/>
                  </a:cubicBezTo>
                  <a:cubicBezTo>
                    <a:pt x="8" y="763"/>
                    <a:pt x="52" y="800"/>
                    <a:pt x="102" y="800"/>
                  </a:cubicBezTo>
                  <a:cubicBezTo>
                    <a:pt x="153" y="800"/>
                    <a:pt x="190" y="763"/>
                    <a:pt x="190" y="713"/>
                  </a:cubicBezTo>
                  <a:cubicBezTo>
                    <a:pt x="190" y="582"/>
                    <a:pt x="248" y="429"/>
                    <a:pt x="335" y="328"/>
                  </a:cubicBezTo>
                  <a:cubicBezTo>
                    <a:pt x="417" y="239"/>
                    <a:pt x="531" y="182"/>
                    <a:pt x="648" y="182"/>
                  </a:cubicBezTo>
                  <a:cubicBezTo>
                    <a:pt x="655" y="182"/>
                    <a:pt x="662" y="182"/>
                    <a:pt x="669" y="183"/>
                  </a:cubicBezTo>
                  <a:lnTo>
                    <a:pt x="698" y="183"/>
                  </a:lnTo>
                  <a:cubicBezTo>
                    <a:pt x="843" y="183"/>
                    <a:pt x="952" y="270"/>
                    <a:pt x="1024" y="342"/>
                  </a:cubicBezTo>
                  <a:cubicBezTo>
                    <a:pt x="1104" y="429"/>
                    <a:pt x="1155" y="567"/>
                    <a:pt x="1155" y="734"/>
                  </a:cubicBezTo>
                  <a:cubicBezTo>
                    <a:pt x="1155" y="785"/>
                    <a:pt x="1199" y="821"/>
                    <a:pt x="1249" y="821"/>
                  </a:cubicBezTo>
                  <a:cubicBezTo>
                    <a:pt x="1300" y="821"/>
                    <a:pt x="1337" y="778"/>
                    <a:pt x="1337" y="734"/>
                  </a:cubicBezTo>
                  <a:cubicBezTo>
                    <a:pt x="1329" y="524"/>
                    <a:pt x="1271" y="342"/>
                    <a:pt x="1155" y="219"/>
                  </a:cubicBezTo>
                  <a:cubicBezTo>
                    <a:pt x="1024" y="81"/>
                    <a:pt x="865" y="1"/>
                    <a:pt x="698" y="1"/>
                  </a:cubicBezTo>
                  <a:lnTo>
                    <a:pt x="669" y="1"/>
                  </a:lnTo>
                  <a:cubicBezTo>
                    <a:pt x="661" y="1"/>
                    <a:pt x="654" y="1"/>
                    <a:pt x="647" y="1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67"/>
            <p:cNvSpPr/>
            <p:nvPr/>
          </p:nvSpPr>
          <p:spPr>
            <a:xfrm>
              <a:off x="3100816" y="1619477"/>
              <a:ext cx="99777" cy="51947"/>
            </a:xfrm>
            <a:custGeom>
              <a:rect b="b" l="l" r="r" t="t"/>
              <a:pathLst>
                <a:path extrusionOk="0" h="828" w="1337">
                  <a:moveTo>
                    <a:pt x="668" y="0"/>
                  </a:moveTo>
                  <a:cubicBezTo>
                    <a:pt x="501" y="0"/>
                    <a:pt x="320" y="73"/>
                    <a:pt x="204" y="211"/>
                  </a:cubicBezTo>
                  <a:cubicBezTo>
                    <a:pt x="80" y="341"/>
                    <a:pt x="0" y="545"/>
                    <a:pt x="8" y="719"/>
                  </a:cubicBezTo>
                  <a:cubicBezTo>
                    <a:pt x="8" y="770"/>
                    <a:pt x="51" y="806"/>
                    <a:pt x="102" y="806"/>
                  </a:cubicBezTo>
                  <a:cubicBezTo>
                    <a:pt x="153" y="806"/>
                    <a:pt x="189" y="762"/>
                    <a:pt x="189" y="712"/>
                  </a:cubicBezTo>
                  <a:cubicBezTo>
                    <a:pt x="182" y="588"/>
                    <a:pt x="247" y="428"/>
                    <a:pt x="334" y="334"/>
                  </a:cubicBezTo>
                  <a:cubicBezTo>
                    <a:pt x="422" y="240"/>
                    <a:pt x="552" y="182"/>
                    <a:pt x="668" y="182"/>
                  </a:cubicBezTo>
                  <a:lnTo>
                    <a:pt x="697" y="182"/>
                  </a:lnTo>
                  <a:cubicBezTo>
                    <a:pt x="843" y="189"/>
                    <a:pt x="959" y="276"/>
                    <a:pt x="1024" y="349"/>
                  </a:cubicBezTo>
                  <a:cubicBezTo>
                    <a:pt x="1104" y="436"/>
                    <a:pt x="1155" y="574"/>
                    <a:pt x="1155" y="741"/>
                  </a:cubicBezTo>
                  <a:cubicBezTo>
                    <a:pt x="1155" y="791"/>
                    <a:pt x="1198" y="828"/>
                    <a:pt x="1249" y="828"/>
                  </a:cubicBezTo>
                  <a:cubicBezTo>
                    <a:pt x="1300" y="828"/>
                    <a:pt x="1336" y="784"/>
                    <a:pt x="1336" y="733"/>
                  </a:cubicBezTo>
                  <a:cubicBezTo>
                    <a:pt x="1329" y="523"/>
                    <a:pt x="1271" y="341"/>
                    <a:pt x="1155" y="225"/>
                  </a:cubicBezTo>
                  <a:cubicBezTo>
                    <a:pt x="1024" y="80"/>
                    <a:pt x="864" y="7"/>
                    <a:pt x="697" y="0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67"/>
            <p:cNvSpPr/>
            <p:nvPr/>
          </p:nvSpPr>
          <p:spPr>
            <a:xfrm>
              <a:off x="2874312" y="1289715"/>
              <a:ext cx="495303" cy="378056"/>
            </a:xfrm>
            <a:custGeom>
              <a:rect b="b" l="l" r="r" t="t"/>
              <a:pathLst>
                <a:path extrusionOk="0" h="6026" w="6637">
                  <a:moveTo>
                    <a:pt x="378" y="0"/>
                  </a:moveTo>
                  <a:lnTo>
                    <a:pt x="1" y="5082"/>
                  </a:lnTo>
                  <a:lnTo>
                    <a:pt x="574" y="6026"/>
                  </a:lnTo>
                  <a:cubicBezTo>
                    <a:pt x="574" y="6026"/>
                    <a:pt x="1482" y="5844"/>
                    <a:pt x="2099" y="3245"/>
                  </a:cubicBezTo>
                  <a:cubicBezTo>
                    <a:pt x="2614" y="1075"/>
                    <a:pt x="6607" y="1837"/>
                    <a:pt x="6636" y="334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67"/>
            <p:cNvSpPr/>
            <p:nvPr/>
          </p:nvSpPr>
          <p:spPr>
            <a:xfrm>
              <a:off x="3363067" y="1310671"/>
              <a:ext cx="469780" cy="369398"/>
            </a:xfrm>
            <a:custGeom>
              <a:rect b="b" l="l" r="r" t="t"/>
              <a:pathLst>
                <a:path extrusionOk="0" h="5888" w="6295">
                  <a:moveTo>
                    <a:pt x="29" y="0"/>
                  </a:moveTo>
                  <a:cubicBezTo>
                    <a:pt x="0" y="1503"/>
                    <a:pt x="4087" y="1307"/>
                    <a:pt x="4392" y="3514"/>
                  </a:cubicBezTo>
                  <a:cubicBezTo>
                    <a:pt x="4617" y="5133"/>
                    <a:pt x="5111" y="5888"/>
                    <a:pt x="5111" y="5888"/>
                  </a:cubicBezTo>
                  <a:lnTo>
                    <a:pt x="6243" y="5017"/>
                  </a:lnTo>
                  <a:lnTo>
                    <a:pt x="6294" y="24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67"/>
            <p:cNvSpPr/>
            <p:nvPr/>
          </p:nvSpPr>
          <p:spPr>
            <a:xfrm>
              <a:off x="3743384" y="1592499"/>
              <a:ext cx="180449" cy="203332"/>
            </a:xfrm>
            <a:custGeom>
              <a:rect b="b" l="l" r="r" t="t"/>
              <a:pathLst>
                <a:path extrusionOk="0" h="3241" w="2418">
                  <a:moveTo>
                    <a:pt x="1508" y="1"/>
                  </a:moveTo>
                  <a:cubicBezTo>
                    <a:pt x="822" y="1"/>
                    <a:pt x="240" y="478"/>
                    <a:pt x="0" y="1359"/>
                  </a:cubicBezTo>
                  <a:lnTo>
                    <a:pt x="102" y="2768"/>
                  </a:lnTo>
                  <a:cubicBezTo>
                    <a:pt x="333" y="3061"/>
                    <a:pt x="705" y="3240"/>
                    <a:pt x="1082" y="3240"/>
                  </a:cubicBezTo>
                  <a:cubicBezTo>
                    <a:pt x="1096" y="3240"/>
                    <a:pt x="1111" y="3240"/>
                    <a:pt x="1126" y="3240"/>
                  </a:cubicBezTo>
                  <a:cubicBezTo>
                    <a:pt x="1518" y="3225"/>
                    <a:pt x="1902" y="3022"/>
                    <a:pt x="2120" y="2702"/>
                  </a:cubicBezTo>
                  <a:cubicBezTo>
                    <a:pt x="2360" y="2368"/>
                    <a:pt x="2411" y="1940"/>
                    <a:pt x="2411" y="1534"/>
                  </a:cubicBezTo>
                  <a:cubicBezTo>
                    <a:pt x="2418" y="1084"/>
                    <a:pt x="2360" y="612"/>
                    <a:pt x="2084" y="256"/>
                  </a:cubicBezTo>
                  <a:cubicBezTo>
                    <a:pt x="2019" y="183"/>
                    <a:pt x="1953" y="111"/>
                    <a:pt x="1859" y="67"/>
                  </a:cubicBezTo>
                  <a:cubicBezTo>
                    <a:pt x="1772" y="24"/>
                    <a:pt x="1670" y="9"/>
                    <a:pt x="1568" y="2"/>
                  </a:cubicBezTo>
                  <a:cubicBezTo>
                    <a:pt x="1548" y="1"/>
                    <a:pt x="1528" y="1"/>
                    <a:pt x="1508" y="1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67"/>
            <p:cNvSpPr/>
            <p:nvPr/>
          </p:nvSpPr>
          <p:spPr>
            <a:xfrm>
              <a:off x="3798611" y="1683534"/>
              <a:ext cx="84628" cy="72148"/>
            </a:xfrm>
            <a:custGeom>
              <a:rect b="b" l="l" r="r" t="t"/>
              <a:pathLst>
                <a:path extrusionOk="0" h="1150" w="1134">
                  <a:moveTo>
                    <a:pt x="1090" y="1"/>
                  </a:moveTo>
                  <a:cubicBezTo>
                    <a:pt x="1085" y="1"/>
                    <a:pt x="1080" y="2"/>
                    <a:pt x="1075" y="3"/>
                  </a:cubicBezTo>
                  <a:cubicBezTo>
                    <a:pt x="828" y="54"/>
                    <a:pt x="582" y="192"/>
                    <a:pt x="393" y="402"/>
                  </a:cubicBezTo>
                  <a:cubicBezTo>
                    <a:pt x="226" y="584"/>
                    <a:pt x="95" y="816"/>
                    <a:pt x="8" y="1099"/>
                  </a:cubicBezTo>
                  <a:cubicBezTo>
                    <a:pt x="1" y="1121"/>
                    <a:pt x="8" y="1143"/>
                    <a:pt x="30" y="1150"/>
                  </a:cubicBezTo>
                  <a:lnTo>
                    <a:pt x="44" y="1150"/>
                  </a:lnTo>
                  <a:cubicBezTo>
                    <a:pt x="66" y="1150"/>
                    <a:pt x="81" y="1143"/>
                    <a:pt x="88" y="1121"/>
                  </a:cubicBezTo>
                  <a:cubicBezTo>
                    <a:pt x="175" y="859"/>
                    <a:pt x="299" y="634"/>
                    <a:pt x="451" y="460"/>
                  </a:cubicBezTo>
                  <a:cubicBezTo>
                    <a:pt x="632" y="264"/>
                    <a:pt x="858" y="133"/>
                    <a:pt x="1090" y="90"/>
                  </a:cubicBezTo>
                  <a:cubicBezTo>
                    <a:pt x="1119" y="83"/>
                    <a:pt x="1133" y="61"/>
                    <a:pt x="1126" y="39"/>
                  </a:cubicBezTo>
                  <a:cubicBezTo>
                    <a:pt x="1126" y="15"/>
                    <a:pt x="1111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67"/>
            <p:cNvSpPr/>
            <p:nvPr/>
          </p:nvSpPr>
          <p:spPr>
            <a:xfrm>
              <a:off x="3816522" y="1660760"/>
              <a:ext cx="19552" cy="49876"/>
            </a:xfrm>
            <a:custGeom>
              <a:rect b="b" l="l" r="r" t="t"/>
              <a:pathLst>
                <a:path extrusionOk="0" h="795" w="262">
                  <a:moveTo>
                    <a:pt x="144" y="0"/>
                  </a:moveTo>
                  <a:cubicBezTo>
                    <a:pt x="128" y="0"/>
                    <a:pt x="113" y="8"/>
                    <a:pt x="102" y="25"/>
                  </a:cubicBezTo>
                  <a:cubicBezTo>
                    <a:pt x="0" y="271"/>
                    <a:pt x="29" y="562"/>
                    <a:pt x="182" y="780"/>
                  </a:cubicBezTo>
                  <a:cubicBezTo>
                    <a:pt x="189" y="787"/>
                    <a:pt x="204" y="794"/>
                    <a:pt x="218" y="794"/>
                  </a:cubicBezTo>
                  <a:cubicBezTo>
                    <a:pt x="225" y="794"/>
                    <a:pt x="233" y="794"/>
                    <a:pt x="240" y="787"/>
                  </a:cubicBezTo>
                  <a:cubicBezTo>
                    <a:pt x="262" y="772"/>
                    <a:pt x="262" y="743"/>
                    <a:pt x="247" y="729"/>
                  </a:cubicBezTo>
                  <a:cubicBezTo>
                    <a:pt x="117" y="540"/>
                    <a:pt x="88" y="271"/>
                    <a:pt x="182" y="61"/>
                  </a:cubicBezTo>
                  <a:cubicBezTo>
                    <a:pt x="189" y="39"/>
                    <a:pt x="182" y="17"/>
                    <a:pt x="160" y="3"/>
                  </a:cubicBezTo>
                  <a:cubicBezTo>
                    <a:pt x="155" y="1"/>
                    <a:pt x="14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67"/>
            <p:cNvSpPr/>
            <p:nvPr/>
          </p:nvSpPr>
          <p:spPr>
            <a:xfrm>
              <a:off x="2775725" y="1574806"/>
              <a:ext cx="181569" cy="204336"/>
            </a:xfrm>
            <a:custGeom>
              <a:rect b="b" l="l" r="r" t="t"/>
              <a:pathLst>
                <a:path extrusionOk="0" h="3257" w="2433">
                  <a:moveTo>
                    <a:pt x="923" y="1"/>
                  </a:moveTo>
                  <a:cubicBezTo>
                    <a:pt x="821" y="1"/>
                    <a:pt x="719" y="8"/>
                    <a:pt x="625" y="52"/>
                  </a:cubicBezTo>
                  <a:cubicBezTo>
                    <a:pt x="538" y="88"/>
                    <a:pt x="465" y="160"/>
                    <a:pt x="400" y="233"/>
                  </a:cubicBezTo>
                  <a:cubicBezTo>
                    <a:pt x="110" y="574"/>
                    <a:pt x="30" y="1046"/>
                    <a:pt x="15" y="1496"/>
                  </a:cubicBezTo>
                  <a:cubicBezTo>
                    <a:pt x="1" y="1903"/>
                    <a:pt x="37" y="2331"/>
                    <a:pt x="255" y="2672"/>
                  </a:cubicBezTo>
                  <a:cubicBezTo>
                    <a:pt x="465" y="2999"/>
                    <a:pt x="836" y="3224"/>
                    <a:pt x="1228" y="3253"/>
                  </a:cubicBezTo>
                  <a:cubicBezTo>
                    <a:pt x="1257" y="3255"/>
                    <a:pt x="1286" y="3256"/>
                    <a:pt x="1316" y="3256"/>
                  </a:cubicBezTo>
                  <a:cubicBezTo>
                    <a:pt x="1679" y="3256"/>
                    <a:pt x="2038" y="3093"/>
                    <a:pt x="2273" y="2825"/>
                  </a:cubicBezTo>
                  <a:lnTo>
                    <a:pt x="2433" y="1424"/>
                  </a:lnTo>
                  <a:cubicBezTo>
                    <a:pt x="2222" y="502"/>
                    <a:pt x="1634" y="1"/>
                    <a:pt x="923" y="1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67"/>
            <p:cNvSpPr/>
            <p:nvPr/>
          </p:nvSpPr>
          <p:spPr>
            <a:xfrm>
              <a:off x="2817444" y="1664901"/>
              <a:ext cx="80822" cy="74846"/>
            </a:xfrm>
            <a:custGeom>
              <a:rect b="b" l="l" r="r" t="t"/>
              <a:pathLst>
                <a:path extrusionOk="0" h="1193" w="1083">
                  <a:moveTo>
                    <a:pt x="40" y="0"/>
                  </a:moveTo>
                  <a:cubicBezTo>
                    <a:pt x="23" y="0"/>
                    <a:pt x="7" y="14"/>
                    <a:pt x="1" y="38"/>
                  </a:cubicBezTo>
                  <a:cubicBezTo>
                    <a:pt x="1" y="60"/>
                    <a:pt x="8" y="82"/>
                    <a:pt x="37" y="89"/>
                  </a:cubicBezTo>
                  <a:cubicBezTo>
                    <a:pt x="262" y="140"/>
                    <a:pt x="487" y="285"/>
                    <a:pt x="661" y="489"/>
                  </a:cubicBezTo>
                  <a:cubicBezTo>
                    <a:pt x="806" y="670"/>
                    <a:pt x="915" y="895"/>
                    <a:pt x="995" y="1164"/>
                  </a:cubicBezTo>
                  <a:cubicBezTo>
                    <a:pt x="1002" y="1178"/>
                    <a:pt x="1017" y="1193"/>
                    <a:pt x="1039" y="1193"/>
                  </a:cubicBezTo>
                  <a:lnTo>
                    <a:pt x="1046" y="1193"/>
                  </a:lnTo>
                  <a:cubicBezTo>
                    <a:pt x="1068" y="1185"/>
                    <a:pt x="1082" y="1164"/>
                    <a:pt x="1075" y="1142"/>
                  </a:cubicBezTo>
                  <a:cubicBezTo>
                    <a:pt x="1002" y="859"/>
                    <a:pt x="879" y="619"/>
                    <a:pt x="727" y="438"/>
                  </a:cubicBezTo>
                  <a:cubicBezTo>
                    <a:pt x="545" y="213"/>
                    <a:pt x="306" y="60"/>
                    <a:pt x="51" y="2"/>
                  </a:cubicBezTo>
                  <a:cubicBezTo>
                    <a:pt x="48" y="1"/>
                    <a:pt x="44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67"/>
            <p:cNvSpPr/>
            <p:nvPr/>
          </p:nvSpPr>
          <p:spPr>
            <a:xfrm>
              <a:off x="2862968" y="1643945"/>
              <a:ext cx="21194" cy="49814"/>
            </a:xfrm>
            <a:custGeom>
              <a:rect b="b" l="l" r="r" t="t"/>
              <a:pathLst>
                <a:path extrusionOk="0" h="794" w="284">
                  <a:moveTo>
                    <a:pt x="143" y="0"/>
                  </a:moveTo>
                  <a:cubicBezTo>
                    <a:pt x="139" y="0"/>
                    <a:pt x="135" y="1"/>
                    <a:pt x="131" y="2"/>
                  </a:cubicBezTo>
                  <a:cubicBezTo>
                    <a:pt x="109" y="17"/>
                    <a:pt x="102" y="38"/>
                    <a:pt x="109" y="60"/>
                  </a:cubicBezTo>
                  <a:cubicBezTo>
                    <a:pt x="196" y="278"/>
                    <a:pt x="153" y="539"/>
                    <a:pt x="15" y="721"/>
                  </a:cubicBezTo>
                  <a:cubicBezTo>
                    <a:pt x="0" y="743"/>
                    <a:pt x="0" y="772"/>
                    <a:pt x="22" y="786"/>
                  </a:cubicBezTo>
                  <a:cubicBezTo>
                    <a:pt x="30" y="786"/>
                    <a:pt x="37" y="793"/>
                    <a:pt x="51" y="793"/>
                  </a:cubicBezTo>
                  <a:cubicBezTo>
                    <a:pt x="59" y="793"/>
                    <a:pt x="73" y="786"/>
                    <a:pt x="80" y="779"/>
                  </a:cubicBezTo>
                  <a:cubicBezTo>
                    <a:pt x="240" y="568"/>
                    <a:pt x="284" y="271"/>
                    <a:pt x="189" y="31"/>
                  </a:cubicBezTo>
                  <a:cubicBezTo>
                    <a:pt x="183" y="13"/>
                    <a:pt x="16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67"/>
            <p:cNvSpPr/>
            <p:nvPr/>
          </p:nvSpPr>
          <p:spPr>
            <a:xfrm>
              <a:off x="2573626" y="1076525"/>
              <a:ext cx="417839" cy="335583"/>
            </a:xfrm>
            <a:custGeom>
              <a:rect b="b" l="l" r="r" t="t"/>
              <a:pathLst>
                <a:path extrusionOk="0" h="5349" w="5599">
                  <a:moveTo>
                    <a:pt x="3559" y="1"/>
                  </a:moveTo>
                  <a:cubicBezTo>
                    <a:pt x="2861" y="1"/>
                    <a:pt x="2166" y="315"/>
                    <a:pt x="1816" y="908"/>
                  </a:cubicBezTo>
                  <a:cubicBezTo>
                    <a:pt x="1264" y="1830"/>
                    <a:pt x="1620" y="3086"/>
                    <a:pt x="1068" y="4001"/>
                  </a:cubicBezTo>
                  <a:cubicBezTo>
                    <a:pt x="814" y="4415"/>
                    <a:pt x="400" y="4705"/>
                    <a:pt x="1" y="4981"/>
                  </a:cubicBezTo>
                  <a:cubicBezTo>
                    <a:pt x="44" y="5133"/>
                    <a:pt x="800" y="5348"/>
                    <a:pt x="1740" y="5348"/>
                  </a:cubicBezTo>
                  <a:cubicBezTo>
                    <a:pt x="3312" y="5348"/>
                    <a:pt x="5402" y="4747"/>
                    <a:pt x="5547" y="2244"/>
                  </a:cubicBezTo>
                  <a:cubicBezTo>
                    <a:pt x="5598" y="1402"/>
                    <a:pt x="5170" y="473"/>
                    <a:pt x="4393" y="160"/>
                  </a:cubicBezTo>
                  <a:cubicBezTo>
                    <a:pt x="4130" y="53"/>
                    <a:pt x="3844" y="1"/>
                    <a:pt x="3559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67"/>
            <p:cNvSpPr/>
            <p:nvPr/>
          </p:nvSpPr>
          <p:spPr>
            <a:xfrm>
              <a:off x="3734130" y="1094908"/>
              <a:ext cx="405899" cy="340476"/>
            </a:xfrm>
            <a:custGeom>
              <a:rect b="b" l="l" r="r" t="t"/>
              <a:pathLst>
                <a:path extrusionOk="0" h="5427" w="5439">
                  <a:moveTo>
                    <a:pt x="2005" y="0"/>
                  </a:moveTo>
                  <a:cubicBezTo>
                    <a:pt x="1751" y="0"/>
                    <a:pt x="1496" y="42"/>
                    <a:pt x="1257" y="129"/>
                  </a:cubicBezTo>
                  <a:cubicBezTo>
                    <a:pt x="473" y="405"/>
                    <a:pt x="1" y="1319"/>
                    <a:pt x="15" y="2154"/>
                  </a:cubicBezTo>
                  <a:cubicBezTo>
                    <a:pt x="59" y="4804"/>
                    <a:pt x="2351" y="5427"/>
                    <a:pt x="3942" y="5427"/>
                  </a:cubicBezTo>
                  <a:cubicBezTo>
                    <a:pt x="4761" y="5427"/>
                    <a:pt x="5394" y="5262"/>
                    <a:pt x="5438" y="5123"/>
                  </a:cubicBezTo>
                  <a:cubicBezTo>
                    <a:pt x="5054" y="4833"/>
                    <a:pt x="4654" y="4528"/>
                    <a:pt x="4422" y="4100"/>
                  </a:cubicBezTo>
                  <a:cubicBezTo>
                    <a:pt x="3899" y="3163"/>
                    <a:pt x="4313" y="1922"/>
                    <a:pt x="3805" y="985"/>
                  </a:cubicBezTo>
                  <a:cubicBezTo>
                    <a:pt x="3461" y="345"/>
                    <a:pt x="2734" y="0"/>
                    <a:pt x="200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67"/>
            <p:cNvSpPr/>
            <p:nvPr/>
          </p:nvSpPr>
          <p:spPr>
            <a:xfrm>
              <a:off x="3658306" y="1477622"/>
              <a:ext cx="108956" cy="84633"/>
            </a:xfrm>
            <a:custGeom>
              <a:rect b="b" l="l" r="r" t="t"/>
              <a:pathLst>
                <a:path extrusionOk="0" h="1349" w="1460">
                  <a:moveTo>
                    <a:pt x="1040" y="0"/>
                  </a:moveTo>
                  <a:cubicBezTo>
                    <a:pt x="1020" y="0"/>
                    <a:pt x="999" y="6"/>
                    <a:pt x="981" y="18"/>
                  </a:cubicBezTo>
                  <a:lnTo>
                    <a:pt x="44" y="802"/>
                  </a:lnTo>
                  <a:cubicBezTo>
                    <a:pt x="1" y="838"/>
                    <a:pt x="1" y="896"/>
                    <a:pt x="30" y="933"/>
                  </a:cubicBezTo>
                  <a:lnTo>
                    <a:pt x="349" y="1317"/>
                  </a:lnTo>
                  <a:cubicBezTo>
                    <a:pt x="365" y="1337"/>
                    <a:pt x="390" y="1349"/>
                    <a:pt x="415" y="1349"/>
                  </a:cubicBezTo>
                  <a:cubicBezTo>
                    <a:pt x="435" y="1349"/>
                    <a:pt x="456" y="1341"/>
                    <a:pt x="472" y="1325"/>
                  </a:cubicBezTo>
                  <a:lnTo>
                    <a:pt x="1416" y="541"/>
                  </a:lnTo>
                  <a:cubicBezTo>
                    <a:pt x="1453" y="512"/>
                    <a:pt x="1460" y="454"/>
                    <a:pt x="1431" y="417"/>
                  </a:cubicBezTo>
                  <a:lnTo>
                    <a:pt x="1111" y="32"/>
                  </a:lnTo>
                  <a:cubicBezTo>
                    <a:pt x="1094" y="11"/>
                    <a:pt x="1068" y="0"/>
                    <a:pt x="10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67"/>
            <p:cNvSpPr/>
            <p:nvPr/>
          </p:nvSpPr>
          <p:spPr>
            <a:xfrm>
              <a:off x="3725473" y="1494687"/>
              <a:ext cx="11493" cy="7779"/>
            </a:xfrm>
            <a:custGeom>
              <a:rect b="b" l="l" r="r" t="t"/>
              <a:pathLst>
                <a:path extrusionOk="0" h="124" w="154">
                  <a:moveTo>
                    <a:pt x="73" y="0"/>
                  </a:moveTo>
                  <a:cubicBezTo>
                    <a:pt x="1" y="0"/>
                    <a:pt x="1" y="123"/>
                    <a:pt x="73" y="123"/>
                  </a:cubicBezTo>
                  <a:cubicBezTo>
                    <a:pt x="153" y="123"/>
                    <a:pt x="153" y="0"/>
                    <a:pt x="73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67"/>
            <p:cNvSpPr/>
            <p:nvPr/>
          </p:nvSpPr>
          <p:spPr>
            <a:xfrm>
              <a:off x="3715174" y="1520159"/>
              <a:ext cx="11493" cy="7779"/>
            </a:xfrm>
            <a:custGeom>
              <a:rect b="b" l="l" r="r" t="t"/>
              <a:pathLst>
                <a:path extrusionOk="0" h="124" w="154">
                  <a:moveTo>
                    <a:pt x="73" y="1"/>
                  </a:moveTo>
                  <a:cubicBezTo>
                    <a:pt x="1" y="1"/>
                    <a:pt x="1" y="124"/>
                    <a:pt x="73" y="124"/>
                  </a:cubicBezTo>
                  <a:cubicBezTo>
                    <a:pt x="153" y="124"/>
                    <a:pt x="153" y="1"/>
                    <a:pt x="73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67"/>
            <p:cNvSpPr/>
            <p:nvPr/>
          </p:nvSpPr>
          <p:spPr>
            <a:xfrm>
              <a:off x="3715174" y="1520159"/>
              <a:ext cx="11493" cy="7779"/>
            </a:xfrm>
            <a:custGeom>
              <a:rect b="b" l="l" r="r" t="t"/>
              <a:pathLst>
                <a:path extrusionOk="0" h="124" w="154">
                  <a:moveTo>
                    <a:pt x="73" y="1"/>
                  </a:moveTo>
                  <a:cubicBezTo>
                    <a:pt x="1" y="1"/>
                    <a:pt x="1" y="124"/>
                    <a:pt x="73" y="124"/>
                  </a:cubicBezTo>
                  <a:cubicBezTo>
                    <a:pt x="153" y="124"/>
                    <a:pt x="153" y="1"/>
                    <a:pt x="73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67"/>
            <p:cNvSpPr/>
            <p:nvPr/>
          </p:nvSpPr>
          <p:spPr>
            <a:xfrm>
              <a:off x="3680023" y="1525618"/>
              <a:ext cx="11418" cy="7340"/>
            </a:xfrm>
            <a:custGeom>
              <a:rect b="b" l="l" r="r" t="t"/>
              <a:pathLst>
                <a:path extrusionOk="0" h="117" w="153">
                  <a:moveTo>
                    <a:pt x="80" y="1"/>
                  </a:moveTo>
                  <a:cubicBezTo>
                    <a:pt x="0" y="1"/>
                    <a:pt x="0" y="117"/>
                    <a:pt x="80" y="117"/>
                  </a:cubicBezTo>
                  <a:cubicBezTo>
                    <a:pt x="152" y="117"/>
                    <a:pt x="152" y="1"/>
                    <a:pt x="80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67"/>
            <p:cNvSpPr/>
            <p:nvPr/>
          </p:nvSpPr>
          <p:spPr>
            <a:xfrm>
              <a:off x="3695696" y="1501024"/>
              <a:ext cx="11418" cy="7842"/>
            </a:xfrm>
            <a:custGeom>
              <a:rect b="b" l="l" r="r" t="t"/>
              <a:pathLst>
                <a:path extrusionOk="0" h="125" w="153">
                  <a:moveTo>
                    <a:pt x="80" y="1"/>
                  </a:moveTo>
                  <a:cubicBezTo>
                    <a:pt x="1" y="1"/>
                    <a:pt x="1" y="124"/>
                    <a:pt x="80" y="124"/>
                  </a:cubicBezTo>
                  <a:cubicBezTo>
                    <a:pt x="153" y="124"/>
                    <a:pt x="153" y="1"/>
                    <a:pt x="80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67"/>
            <p:cNvSpPr/>
            <p:nvPr/>
          </p:nvSpPr>
          <p:spPr>
            <a:xfrm>
              <a:off x="3698979" y="1544314"/>
              <a:ext cx="11418" cy="7779"/>
            </a:xfrm>
            <a:custGeom>
              <a:rect b="b" l="l" r="r" t="t"/>
              <a:pathLst>
                <a:path extrusionOk="0" h="124" w="153">
                  <a:moveTo>
                    <a:pt x="80" y="0"/>
                  </a:moveTo>
                  <a:cubicBezTo>
                    <a:pt x="0" y="0"/>
                    <a:pt x="0" y="124"/>
                    <a:pt x="80" y="124"/>
                  </a:cubicBezTo>
                  <a:cubicBezTo>
                    <a:pt x="153" y="124"/>
                    <a:pt x="153" y="0"/>
                    <a:pt x="80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67"/>
            <p:cNvSpPr/>
            <p:nvPr/>
          </p:nvSpPr>
          <p:spPr>
            <a:xfrm>
              <a:off x="3673456" y="1550651"/>
              <a:ext cx="11493" cy="7842"/>
            </a:xfrm>
            <a:custGeom>
              <a:rect b="b" l="l" r="r" t="t"/>
              <a:pathLst>
                <a:path extrusionOk="0" h="125" w="154">
                  <a:moveTo>
                    <a:pt x="81" y="1"/>
                  </a:moveTo>
                  <a:cubicBezTo>
                    <a:pt x="1" y="1"/>
                    <a:pt x="1" y="124"/>
                    <a:pt x="81" y="124"/>
                  </a:cubicBezTo>
                  <a:cubicBezTo>
                    <a:pt x="153" y="124"/>
                    <a:pt x="153" y="1"/>
                    <a:pt x="81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67"/>
            <p:cNvSpPr/>
            <p:nvPr/>
          </p:nvSpPr>
          <p:spPr>
            <a:xfrm>
              <a:off x="3746071" y="1513321"/>
              <a:ext cx="11493" cy="7340"/>
            </a:xfrm>
            <a:custGeom>
              <a:rect b="b" l="l" r="r" t="t"/>
              <a:pathLst>
                <a:path extrusionOk="0" h="117" w="154">
                  <a:moveTo>
                    <a:pt x="73" y="1"/>
                  </a:moveTo>
                  <a:cubicBezTo>
                    <a:pt x="1" y="1"/>
                    <a:pt x="1" y="117"/>
                    <a:pt x="73" y="117"/>
                  </a:cubicBezTo>
                  <a:cubicBezTo>
                    <a:pt x="153" y="117"/>
                    <a:pt x="153" y="1"/>
                    <a:pt x="73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67"/>
            <p:cNvSpPr/>
            <p:nvPr/>
          </p:nvSpPr>
          <p:spPr>
            <a:xfrm>
              <a:off x="3750400" y="1492366"/>
              <a:ext cx="11493" cy="7842"/>
            </a:xfrm>
            <a:custGeom>
              <a:rect b="b" l="l" r="r" t="t"/>
              <a:pathLst>
                <a:path extrusionOk="0" h="125" w="154">
                  <a:moveTo>
                    <a:pt x="73" y="1"/>
                  </a:moveTo>
                  <a:cubicBezTo>
                    <a:pt x="1" y="1"/>
                    <a:pt x="1" y="124"/>
                    <a:pt x="73" y="124"/>
                  </a:cubicBezTo>
                  <a:cubicBezTo>
                    <a:pt x="153" y="124"/>
                    <a:pt x="153" y="1"/>
                    <a:pt x="73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67"/>
            <p:cNvSpPr/>
            <p:nvPr/>
          </p:nvSpPr>
          <p:spPr>
            <a:xfrm>
              <a:off x="3729802" y="1475049"/>
              <a:ext cx="11493" cy="7340"/>
            </a:xfrm>
            <a:custGeom>
              <a:rect b="b" l="l" r="r" t="t"/>
              <a:pathLst>
                <a:path extrusionOk="0" h="117" w="154">
                  <a:moveTo>
                    <a:pt x="81" y="1"/>
                  </a:moveTo>
                  <a:cubicBezTo>
                    <a:pt x="1" y="1"/>
                    <a:pt x="1" y="117"/>
                    <a:pt x="81" y="117"/>
                  </a:cubicBezTo>
                  <a:cubicBezTo>
                    <a:pt x="153" y="117"/>
                    <a:pt x="153" y="1"/>
                    <a:pt x="81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67"/>
            <p:cNvSpPr/>
            <p:nvPr/>
          </p:nvSpPr>
          <p:spPr>
            <a:xfrm>
              <a:off x="3653977" y="1532456"/>
              <a:ext cx="11418" cy="7340"/>
            </a:xfrm>
            <a:custGeom>
              <a:rect b="b" l="l" r="r" t="t"/>
              <a:pathLst>
                <a:path extrusionOk="0" h="117" w="153">
                  <a:moveTo>
                    <a:pt x="80" y="1"/>
                  </a:moveTo>
                  <a:cubicBezTo>
                    <a:pt x="1" y="1"/>
                    <a:pt x="1" y="117"/>
                    <a:pt x="80" y="117"/>
                  </a:cubicBezTo>
                  <a:cubicBezTo>
                    <a:pt x="153" y="117"/>
                    <a:pt x="153" y="1"/>
                    <a:pt x="80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67"/>
            <p:cNvSpPr/>
            <p:nvPr/>
          </p:nvSpPr>
          <p:spPr>
            <a:xfrm>
              <a:off x="2937335" y="2482307"/>
              <a:ext cx="731368" cy="322709"/>
            </a:xfrm>
            <a:custGeom>
              <a:rect b="b" l="l" r="r" t="t"/>
              <a:pathLst>
                <a:path extrusionOk="0" h="5891" w="13351">
                  <a:moveTo>
                    <a:pt x="3085" y="1"/>
                  </a:moveTo>
                  <a:cubicBezTo>
                    <a:pt x="1982" y="1925"/>
                    <a:pt x="0" y="3529"/>
                    <a:pt x="0" y="3529"/>
                  </a:cubicBezTo>
                  <a:cubicBezTo>
                    <a:pt x="1002" y="4553"/>
                    <a:pt x="2004" y="5104"/>
                    <a:pt x="3144" y="5184"/>
                  </a:cubicBezTo>
                  <a:cubicBezTo>
                    <a:pt x="3231" y="5190"/>
                    <a:pt x="3315" y="5193"/>
                    <a:pt x="3394" y="5193"/>
                  </a:cubicBezTo>
                  <a:cubicBezTo>
                    <a:pt x="4492" y="5193"/>
                    <a:pt x="4847" y="4664"/>
                    <a:pt x="5896" y="4664"/>
                  </a:cubicBezTo>
                  <a:cubicBezTo>
                    <a:pt x="6070" y="4664"/>
                    <a:pt x="6264" y="4678"/>
                    <a:pt x="6483" y="4712"/>
                  </a:cubicBezTo>
                  <a:cubicBezTo>
                    <a:pt x="7553" y="4881"/>
                    <a:pt x="8285" y="5890"/>
                    <a:pt x="9152" y="5890"/>
                  </a:cubicBezTo>
                  <a:cubicBezTo>
                    <a:pt x="9332" y="5890"/>
                    <a:pt x="9518" y="5847"/>
                    <a:pt x="9713" y="5743"/>
                  </a:cubicBezTo>
                  <a:cubicBezTo>
                    <a:pt x="10778" y="5181"/>
                    <a:pt x="11325" y="5050"/>
                    <a:pt x="11849" y="5050"/>
                  </a:cubicBezTo>
                  <a:cubicBezTo>
                    <a:pt x="12272" y="5050"/>
                    <a:pt x="12681" y="5135"/>
                    <a:pt x="13336" y="5148"/>
                  </a:cubicBezTo>
                  <a:cubicBezTo>
                    <a:pt x="13351" y="4204"/>
                    <a:pt x="12479" y="1162"/>
                    <a:pt x="11434" y="487"/>
                  </a:cubicBezTo>
                  <a:lnTo>
                    <a:pt x="30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67"/>
            <p:cNvSpPr/>
            <p:nvPr/>
          </p:nvSpPr>
          <p:spPr>
            <a:xfrm>
              <a:off x="3034735" y="2629996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2" y="71"/>
                    <a:pt x="255" y="107"/>
                    <a:pt x="248" y="143"/>
                  </a:cubicBezTo>
                  <a:cubicBezTo>
                    <a:pt x="248" y="143"/>
                    <a:pt x="240" y="143"/>
                    <a:pt x="240" y="136"/>
                  </a:cubicBezTo>
                  <a:cubicBezTo>
                    <a:pt x="226" y="122"/>
                    <a:pt x="204" y="107"/>
                    <a:pt x="182" y="100"/>
                  </a:cubicBezTo>
                  <a:cubicBezTo>
                    <a:pt x="170" y="96"/>
                    <a:pt x="157" y="91"/>
                    <a:pt x="144" y="91"/>
                  </a:cubicBezTo>
                  <a:cubicBezTo>
                    <a:pt x="135" y="91"/>
                    <a:pt x="126" y="94"/>
                    <a:pt x="117" y="100"/>
                  </a:cubicBezTo>
                  <a:cubicBezTo>
                    <a:pt x="88" y="114"/>
                    <a:pt x="73" y="151"/>
                    <a:pt x="81" y="187"/>
                  </a:cubicBezTo>
                  <a:cubicBezTo>
                    <a:pt x="88" y="223"/>
                    <a:pt x="110" y="259"/>
                    <a:pt x="131" y="289"/>
                  </a:cubicBezTo>
                  <a:cubicBezTo>
                    <a:pt x="124" y="289"/>
                    <a:pt x="117" y="296"/>
                    <a:pt x="110" y="296"/>
                  </a:cubicBezTo>
                  <a:cubicBezTo>
                    <a:pt x="81" y="303"/>
                    <a:pt x="52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3"/>
                    <a:pt x="124" y="463"/>
                    <a:pt x="153" y="463"/>
                  </a:cubicBezTo>
                  <a:cubicBezTo>
                    <a:pt x="146" y="477"/>
                    <a:pt x="139" y="485"/>
                    <a:pt x="139" y="492"/>
                  </a:cubicBezTo>
                  <a:cubicBezTo>
                    <a:pt x="124" y="514"/>
                    <a:pt x="110" y="535"/>
                    <a:pt x="110" y="564"/>
                  </a:cubicBezTo>
                  <a:cubicBezTo>
                    <a:pt x="102" y="586"/>
                    <a:pt x="110" y="615"/>
                    <a:pt x="131" y="630"/>
                  </a:cubicBezTo>
                  <a:cubicBezTo>
                    <a:pt x="144" y="640"/>
                    <a:pt x="159" y="643"/>
                    <a:pt x="174" y="643"/>
                  </a:cubicBezTo>
                  <a:cubicBezTo>
                    <a:pt x="192" y="643"/>
                    <a:pt x="210" y="638"/>
                    <a:pt x="226" y="630"/>
                  </a:cubicBezTo>
                  <a:cubicBezTo>
                    <a:pt x="248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1" y="608"/>
                  </a:cubicBezTo>
                  <a:cubicBezTo>
                    <a:pt x="298" y="637"/>
                    <a:pt x="306" y="666"/>
                    <a:pt x="327" y="681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3" y="711"/>
                    <a:pt x="388" y="711"/>
                    <a:pt x="393" y="710"/>
                  </a:cubicBezTo>
                  <a:cubicBezTo>
                    <a:pt x="422" y="710"/>
                    <a:pt x="444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3" y="572"/>
                    <a:pt x="480" y="579"/>
                    <a:pt x="494" y="579"/>
                  </a:cubicBezTo>
                  <a:cubicBezTo>
                    <a:pt x="516" y="593"/>
                    <a:pt x="538" y="608"/>
                    <a:pt x="560" y="608"/>
                  </a:cubicBezTo>
                  <a:cubicBezTo>
                    <a:pt x="567" y="610"/>
                    <a:pt x="574" y="611"/>
                    <a:pt x="581" y="611"/>
                  </a:cubicBezTo>
                  <a:cubicBezTo>
                    <a:pt x="602" y="611"/>
                    <a:pt x="621" y="603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596" y="448"/>
                    <a:pt x="581" y="434"/>
                  </a:cubicBezTo>
                  <a:cubicBezTo>
                    <a:pt x="589" y="434"/>
                    <a:pt x="596" y="426"/>
                    <a:pt x="596" y="426"/>
                  </a:cubicBezTo>
                  <a:cubicBezTo>
                    <a:pt x="618" y="426"/>
                    <a:pt x="647" y="426"/>
                    <a:pt x="661" y="419"/>
                  </a:cubicBezTo>
                  <a:cubicBezTo>
                    <a:pt x="683" y="412"/>
                    <a:pt x="705" y="397"/>
                    <a:pt x="712" y="376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67"/>
                    <a:pt x="611" y="252"/>
                    <a:pt x="574" y="252"/>
                  </a:cubicBezTo>
                  <a:cubicBezTo>
                    <a:pt x="574" y="245"/>
                    <a:pt x="574" y="245"/>
                    <a:pt x="581" y="238"/>
                  </a:cubicBezTo>
                  <a:cubicBezTo>
                    <a:pt x="596" y="223"/>
                    <a:pt x="611" y="209"/>
                    <a:pt x="618" y="187"/>
                  </a:cubicBezTo>
                  <a:cubicBezTo>
                    <a:pt x="625" y="165"/>
                    <a:pt x="632" y="136"/>
                    <a:pt x="618" y="122"/>
                  </a:cubicBezTo>
                  <a:cubicBezTo>
                    <a:pt x="603" y="85"/>
                    <a:pt x="567" y="78"/>
                    <a:pt x="531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9" y="71"/>
                    <a:pt x="414" y="56"/>
                  </a:cubicBezTo>
                  <a:cubicBezTo>
                    <a:pt x="407" y="34"/>
                    <a:pt x="393" y="13"/>
                    <a:pt x="371" y="5"/>
                  </a:cubicBezTo>
                  <a:cubicBezTo>
                    <a:pt x="365" y="2"/>
                    <a:pt x="358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67"/>
            <p:cNvSpPr/>
            <p:nvPr/>
          </p:nvSpPr>
          <p:spPr>
            <a:xfrm>
              <a:off x="3047883" y="2643856"/>
              <a:ext cx="13147" cy="11778"/>
            </a:xfrm>
            <a:custGeom>
              <a:rect b="b" l="l" r="r" t="t"/>
              <a:pathLst>
                <a:path extrusionOk="0" h="215" w="240">
                  <a:moveTo>
                    <a:pt x="131" y="0"/>
                  </a:moveTo>
                  <a:cubicBezTo>
                    <a:pt x="98" y="0"/>
                    <a:pt x="63" y="16"/>
                    <a:pt x="37" y="43"/>
                  </a:cubicBezTo>
                  <a:cubicBezTo>
                    <a:pt x="0" y="86"/>
                    <a:pt x="8" y="152"/>
                    <a:pt x="58" y="188"/>
                  </a:cubicBezTo>
                  <a:cubicBezTo>
                    <a:pt x="77" y="206"/>
                    <a:pt x="99" y="214"/>
                    <a:pt x="121" y="214"/>
                  </a:cubicBezTo>
                  <a:cubicBezTo>
                    <a:pt x="152" y="214"/>
                    <a:pt x="182" y="199"/>
                    <a:pt x="204" y="173"/>
                  </a:cubicBezTo>
                  <a:cubicBezTo>
                    <a:pt x="240" y="123"/>
                    <a:pt x="233" y="65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67"/>
            <p:cNvSpPr/>
            <p:nvPr/>
          </p:nvSpPr>
          <p:spPr>
            <a:xfrm>
              <a:off x="3033147" y="2710470"/>
              <a:ext cx="39442" cy="39168"/>
            </a:xfrm>
            <a:custGeom>
              <a:rect b="b" l="l" r="r" t="t"/>
              <a:pathLst>
                <a:path extrusionOk="0" h="715" w="720">
                  <a:moveTo>
                    <a:pt x="355" y="1"/>
                  </a:moveTo>
                  <a:cubicBezTo>
                    <a:pt x="328" y="1"/>
                    <a:pt x="296" y="15"/>
                    <a:pt x="284" y="39"/>
                  </a:cubicBezTo>
                  <a:cubicBezTo>
                    <a:pt x="262" y="68"/>
                    <a:pt x="247" y="104"/>
                    <a:pt x="247" y="148"/>
                  </a:cubicBezTo>
                  <a:cubicBezTo>
                    <a:pt x="247" y="141"/>
                    <a:pt x="240" y="141"/>
                    <a:pt x="240" y="141"/>
                  </a:cubicBezTo>
                  <a:cubicBezTo>
                    <a:pt x="218" y="126"/>
                    <a:pt x="204" y="112"/>
                    <a:pt x="182" y="97"/>
                  </a:cubicBezTo>
                  <a:cubicBezTo>
                    <a:pt x="171" y="94"/>
                    <a:pt x="160" y="92"/>
                    <a:pt x="149" y="92"/>
                  </a:cubicBezTo>
                  <a:cubicBezTo>
                    <a:pt x="139" y="92"/>
                    <a:pt x="128" y="94"/>
                    <a:pt x="117" y="97"/>
                  </a:cubicBezTo>
                  <a:cubicBezTo>
                    <a:pt x="88" y="112"/>
                    <a:pt x="73" y="155"/>
                    <a:pt x="81" y="192"/>
                  </a:cubicBezTo>
                  <a:cubicBezTo>
                    <a:pt x="88" y="228"/>
                    <a:pt x="102" y="257"/>
                    <a:pt x="131" y="286"/>
                  </a:cubicBezTo>
                  <a:cubicBezTo>
                    <a:pt x="124" y="293"/>
                    <a:pt x="110" y="293"/>
                    <a:pt x="102" y="293"/>
                  </a:cubicBezTo>
                  <a:cubicBezTo>
                    <a:pt x="81" y="300"/>
                    <a:pt x="51" y="308"/>
                    <a:pt x="30" y="322"/>
                  </a:cubicBezTo>
                  <a:cubicBezTo>
                    <a:pt x="15" y="344"/>
                    <a:pt x="1" y="366"/>
                    <a:pt x="1" y="395"/>
                  </a:cubicBezTo>
                  <a:cubicBezTo>
                    <a:pt x="8" y="424"/>
                    <a:pt x="37" y="446"/>
                    <a:pt x="73" y="453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6" y="475"/>
                    <a:pt x="139" y="482"/>
                    <a:pt x="131" y="489"/>
                  </a:cubicBezTo>
                  <a:cubicBezTo>
                    <a:pt x="117" y="511"/>
                    <a:pt x="110" y="540"/>
                    <a:pt x="102" y="562"/>
                  </a:cubicBezTo>
                  <a:cubicBezTo>
                    <a:pt x="102" y="591"/>
                    <a:pt x="110" y="620"/>
                    <a:pt x="131" y="634"/>
                  </a:cubicBezTo>
                  <a:cubicBezTo>
                    <a:pt x="140" y="640"/>
                    <a:pt x="151" y="642"/>
                    <a:pt x="164" y="642"/>
                  </a:cubicBezTo>
                  <a:cubicBezTo>
                    <a:pt x="184" y="642"/>
                    <a:pt x="208" y="636"/>
                    <a:pt x="226" y="627"/>
                  </a:cubicBezTo>
                  <a:cubicBezTo>
                    <a:pt x="247" y="613"/>
                    <a:pt x="269" y="598"/>
                    <a:pt x="284" y="584"/>
                  </a:cubicBezTo>
                  <a:cubicBezTo>
                    <a:pt x="291" y="591"/>
                    <a:pt x="291" y="598"/>
                    <a:pt x="291" y="613"/>
                  </a:cubicBezTo>
                  <a:cubicBezTo>
                    <a:pt x="298" y="634"/>
                    <a:pt x="306" y="663"/>
                    <a:pt x="320" y="685"/>
                  </a:cubicBezTo>
                  <a:cubicBezTo>
                    <a:pt x="342" y="700"/>
                    <a:pt x="364" y="714"/>
                    <a:pt x="393" y="714"/>
                  </a:cubicBezTo>
                  <a:cubicBezTo>
                    <a:pt x="422" y="707"/>
                    <a:pt x="443" y="678"/>
                    <a:pt x="451" y="642"/>
                  </a:cubicBezTo>
                  <a:cubicBezTo>
                    <a:pt x="458" y="620"/>
                    <a:pt x="465" y="591"/>
                    <a:pt x="465" y="562"/>
                  </a:cubicBezTo>
                  <a:cubicBezTo>
                    <a:pt x="473" y="569"/>
                    <a:pt x="480" y="576"/>
                    <a:pt x="487" y="584"/>
                  </a:cubicBezTo>
                  <a:cubicBezTo>
                    <a:pt x="509" y="598"/>
                    <a:pt x="538" y="605"/>
                    <a:pt x="560" y="613"/>
                  </a:cubicBezTo>
                  <a:cubicBezTo>
                    <a:pt x="589" y="613"/>
                    <a:pt x="618" y="605"/>
                    <a:pt x="632" y="584"/>
                  </a:cubicBezTo>
                  <a:cubicBezTo>
                    <a:pt x="647" y="562"/>
                    <a:pt x="640" y="526"/>
                    <a:pt x="625" y="497"/>
                  </a:cubicBezTo>
                  <a:cubicBezTo>
                    <a:pt x="618" y="467"/>
                    <a:pt x="596" y="453"/>
                    <a:pt x="581" y="431"/>
                  </a:cubicBezTo>
                  <a:lnTo>
                    <a:pt x="596" y="431"/>
                  </a:lnTo>
                  <a:cubicBezTo>
                    <a:pt x="618" y="431"/>
                    <a:pt x="640" y="424"/>
                    <a:pt x="661" y="417"/>
                  </a:cubicBezTo>
                  <a:cubicBezTo>
                    <a:pt x="683" y="409"/>
                    <a:pt x="705" y="395"/>
                    <a:pt x="712" y="373"/>
                  </a:cubicBezTo>
                  <a:cubicBezTo>
                    <a:pt x="719" y="344"/>
                    <a:pt x="705" y="300"/>
                    <a:pt x="676" y="286"/>
                  </a:cubicBezTo>
                  <a:cubicBezTo>
                    <a:pt x="647" y="264"/>
                    <a:pt x="610" y="250"/>
                    <a:pt x="567" y="250"/>
                  </a:cubicBezTo>
                  <a:cubicBezTo>
                    <a:pt x="574" y="250"/>
                    <a:pt x="574" y="242"/>
                    <a:pt x="574" y="242"/>
                  </a:cubicBezTo>
                  <a:cubicBezTo>
                    <a:pt x="589" y="221"/>
                    <a:pt x="603" y="206"/>
                    <a:pt x="618" y="184"/>
                  </a:cubicBezTo>
                  <a:cubicBezTo>
                    <a:pt x="625" y="163"/>
                    <a:pt x="625" y="141"/>
                    <a:pt x="618" y="119"/>
                  </a:cubicBezTo>
                  <a:cubicBezTo>
                    <a:pt x="606" y="95"/>
                    <a:pt x="574" y="81"/>
                    <a:pt x="547" y="81"/>
                  </a:cubicBezTo>
                  <a:cubicBezTo>
                    <a:pt x="541" y="81"/>
                    <a:pt x="536" y="81"/>
                    <a:pt x="531" y="83"/>
                  </a:cubicBezTo>
                  <a:cubicBezTo>
                    <a:pt x="494" y="90"/>
                    <a:pt x="458" y="104"/>
                    <a:pt x="429" y="134"/>
                  </a:cubicBezTo>
                  <a:cubicBezTo>
                    <a:pt x="429" y="126"/>
                    <a:pt x="429" y="126"/>
                    <a:pt x="429" y="119"/>
                  </a:cubicBezTo>
                  <a:cubicBezTo>
                    <a:pt x="429" y="97"/>
                    <a:pt x="422" y="75"/>
                    <a:pt x="414" y="54"/>
                  </a:cubicBezTo>
                  <a:cubicBezTo>
                    <a:pt x="407" y="32"/>
                    <a:pt x="393" y="10"/>
                    <a:pt x="371" y="3"/>
                  </a:cubicBezTo>
                  <a:cubicBezTo>
                    <a:pt x="366" y="2"/>
                    <a:pt x="361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67"/>
            <p:cNvSpPr/>
            <p:nvPr/>
          </p:nvSpPr>
          <p:spPr>
            <a:xfrm>
              <a:off x="3045856" y="2724274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4" y="0"/>
                  </a:moveTo>
                  <a:cubicBezTo>
                    <a:pt x="103" y="0"/>
                    <a:pt x="70" y="16"/>
                    <a:pt x="45" y="41"/>
                  </a:cubicBezTo>
                  <a:cubicBezTo>
                    <a:pt x="1" y="85"/>
                    <a:pt x="15" y="157"/>
                    <a:pt x="59" y="194"/>
                  </a:cubicBezTo>
                  <a:cubicBezTo>
                    <a:pt x="80" y="209"/>
                    <a:pt x="104" y="216"/>
                    <a:pt x="127" y="216"/>
                  </a:cubicBezTo>
                  <a:cubicBezTo>
                    <a:pt x="159" y="216"/>
                    <a:pt x="190" y="202"/>
                    <a:pt x="211" y="172"/>
                  </a:cubicBezTo>
                  <a:cubicBezTo>
                    <a:pt x="248" y="128"/>
                    <a:pt x="233" y="63"/>
                    <a:pt x="197" y="27"/>
                  </a:cubicBezTo>
                  <a:cubicBezTo>
                    <a:pt x="179" y="8"/>
                    <a:pt x="157" y="0"/>
                    <a:pt x="134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67"/>
            <p:cNvSpPr/>
            <p:nvPr/>
          </p:nvSpPr>
          <p:spPr>
            <a:xfrm>
              <a:off x="2967136" y="2669000"/>
              <a:ext cx="39825" cy="38949"/>
            </a:xfrm>
            <a:custGeom>
              <a:rect b="b" l="l" r="r" t="t"/>
              <a:pathLst>
                <a:path extrusionOk="0" h="711" w="727">
                  <a:moveTo>
                    <a:pt x="351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2" y="70"/>
                    <a:pt x="255" y="106"/>
                    <a:pt x="247" y="143"/>
                  </a:cubicBezTo>
                  <a:cubicBezTo>
                    <a:pt x="247" y="143"/>
                    <a:pt x="240" y="136"/>
                    <a:pt x="240" y="136"/>
                  </a:cubicBezTo>
                  <a:cubicBezTo>
                    <a:pt x="218" y="121"/>
                    <a:pt x="204" y="106"/>
                    <a:pt x="182" y="99"/>
                  </a:cubicBezTo>
                  <a:cubicBezTo>
                    <a:pt x="169" y="91"/>
                    <a:pt x="157" y="87"/>
                    <a:pt x="144" y="87"/>
                  </a:cubicBezTo>
                  <a:cubicBezTo>
                    <a:pt x="135" y="87"/>
                    <a:pt x="126" y="89"/>
                    <a:pt x="117" y="92"/>
                  </a:cubicBezTo>
                  <a:cubicBezTo>
                    <a:pt x="88" y="114"/>
                    <a:pt x="73" y="150"/>
                    <a:pt x="80" y="186"/>
                  </a:cubicBezTo>
                  <a:cubicBezTo>
                    <a:pt x="88" y="223"/>
                    <a:pt x="109" y="252"/>
                    <a:pt x="131" y="288"/>
                  </a:cubicBezTo>
                  <a:lnTo>
                    <a:pt x="102" y="288"/>
                  </a:lnTo>
                  <a:cubicBezTo>
                    <a:pt x="80" y="295"/>
                    <a:pt x="51" y="302"/>
                    <a:pt x="37" y="324"/>
                  </a:cubicBezTo>
                  <a:cubicBezTo>
                    <a:pt x="15" y="339"/>
                    <a:pt x="1" y="361"/>
                    <a:pt x="1" y="390"/>
                  </a:cubicBezTo>
                  <a:cubicBezTo>
                    <a:pt x="8" y="419"/>
                    <a:pt x="44" y="440"/>
                    <a:pt x="73" y="455"/>
                  </a:cubicBezTo>
                  <a:cubicBezTo>
                    <a:pt x="95" y="462"/>
                    <a:pt x="124" y="462"/>
                    <a:pt x="153" y="462"/>
                  </a:cubicBezTo>
                  <a:cubicBezTo>
                    <a:pt x="146" y="469"/>
                    <a:pt x="138" y="477"/>
                    <a:pt x="131" y="491"/>
                  </a:cubicBezTo>
                  <a:cubicBezTo>
                    <a:pt x="117" y="513"/>
                    <a:pt x="109" y="535"/>
                    <a:pt x="102" y="557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3" y="638"/>
                    <a:pt x="157" y="642"/>
                    <a:pt x="170" y="642"/>
                  </a:cubicBezTo>
                  <a:cubicBezTo>
                    <a:pt x="189" y="642"/>
                    <a:pt x="209" y="635"/>
                    <a:pt x="226" y="622"/>
                  </a:cubicBezTo>
                  <a:cubicBezTo>
                    <a:pt x="247" y="615"/>
                    <a:pt x="269" y="593"/>
                    <a:pt x="284" y="578"/>
                  </a:cubicBezTo>
                  <a:cubicBezTo>
                    <a:pt x="291" y="586"/>
                    <a:pt x="291" y="600"/>
                    <a:pt x="291" y="607"/>
                  </a:cubicBezTo>
                  <a:cubicBezTo>
                    <a:pt x="298" y="636"/>
                    <a:pt x="305" y="658"/>
                    <a:pt x="320" y="680"/>
                  </a:cubicBezTo>
                  <a:cubicBezTo>
                    <a:pt x="338" y="698"/>
                    <a:pt x="356" y="711"/>
                    <a:pt x="378" y="711"/>
                  </a:cubicBezTo>
                  <a:cubicBezTo>
                    <a:pt x="383" y="711"/>
                    <a:pt x="387" y="710"/>
                    <a:pt x="393" y="709"/>
                  </a:cubicBezTo>
                  <a:cubicBezTo>
                    <a:pt x="422" y="702"/>
                    <a:pt x="443" y="673"/>
                    <a:pt x="451" y="636"/>
                  </a:cubicBezTo>
                  <a:cubicBezTo>
                    <a:pt x="458" y="615"/>
                    <a:pt x="465" y="586"/>
                    <a:pt x="465" y="564"/>
                  </a:cubicBezTo>
                  <a:cubicBezTo>
                    <a:pt x="472" y="571"/>
                    <a:pt x="480" y="571"/>
                    <a:pt x="487" y="578"/>
                  </a:cubicBezTo>
                  <a:cubicBezTo>
                    <a:pt x="509" y="593"/>
                    <a:pt x="538" y="607"/>
                    <a:pt x="560" y="607"/>
                  </a:cubicBezTo>
                  <a:cubicBezTo>
                    <a:pt x="565" y="609"/>
                    <a:pt x="570" y="609"/>
                    <a:pt x="575" y="609"/>
                  </a:cubicBezTo>
                  <a:cubicBezTo>
                    <a:pt x="599" y="609"/>
                    <a:pt x="620" y="597"/>
                    <a:pt x="632" y="586"/>
                  </a:cubicBezTo>
                  <a:cubicBezTo>
                    <a:pt x="654" y="557"/>
                    <a:pt x="639" y="520"/>
                    <a:pt x="625" y="491"/>
                  </a:cubicBezTo>
                  <a:cubicBezTo>
                    <a:pt x="618" y="469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8" y="426"/>
                    <a:pt x="639" y="426"/>
                    <a:pt x="661" y="411"/>
                  </a:cubicBezTo>
                  <a:cubicBezTo>
                    <a:pt x="683" y="404"/>
                    <a:pt x="705" y="390"/>
                    <a:pt x="712" y="368"/>
                  </a:cubicBezTo>
                  <a:cubicBezTo>
                    <a:pt x="727" y="339"/>
                    <a:pt x="705" y="302"/>
                    <a:pt x="676" y="281"/>
                  </a:cubicBezTo>
                  <a:cubicBezTo>
                    <a:pt x="647" y="259"/>
                    <a:pt x="610" y="252"/>
                    <a:pt x="567" y="244"/>
                  </a:cubicBezTo>
                  <a:cubicBezTo>
                    <a:pt x="574" y="244"/>
                    <a:pt x="574" y="237"/>
                    <a:pt x="581" y="237"/>
                  </a:cubicBezTo>
                  <a:cubicBezTo>
                    <a:pt x="596" y="223"/>
                    <a:pt x="610" y="201"/>
                    <a:pt x="618" y="179"/>
                  </a:cubicBezTo>
                  <a:cubicBezTo>
                    <a:pt x="625" y="157"/>
                    <a:pt x="625" y="136"/>
                    <a:pt x="618" y="114"/>
                  </a:cubicBezTo>
                  <a:cubicBezTo>
                    <a:pt x="606" y="90"/>
                    <a:pt x="574" y="76"/>
                    <a:pt x="547" y="76"/>
                  </a:cubicBezTo>
                  <a:cubicBezTo>
                    <a:pt x="541" y="76"/>
                    <a:pt x="535" y="76"/>
                    <a:pt x="531" y="77"/>
                  </a:cubicBezTo>
                  <a:cubicBezTo>
                    <a:pt x="494" y="85"/>
                    <a:pt x="458" y="106"/>
                    <a:pt x="429" y="128"/>
                  </a:cubicBezTo>
                  <a:cubicBezTo>
                    <a:pt x="429" y="121"/>
                    <a:pt x="429" y="121"/>
                    <a:pt x="429" y="114"/>
                  </a:cubicBezTo>
                  <a:cubicBezTo>
                    <a:pt x="429" y="92"/>
                    <a:pt x="422" y="70"/>
                    <a:pt x="414" y="48"/>
                  </a:cubicBezTo>
                  <a:cubicBezTo>
                    <a:pt x="407" y="27"/>
                    <a:pt x="393" y="12"/>
                    <a:pt x="371" y="5"/>
                  </a:cubicBezTo>
                  <a:cubicBezTo>
                    <a:pt x="364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67"/>
            <p:cNvSpPr/>
            <p:nvPr/>
          </p:nvSpPr>
          <p:spPr>
            <a:xfrm>
              <a:off x="2980283" y="2682531"/>
              <a:ext cx="13147" cy="11887"/>
            </a:xfrm>
            <a:custGeom>
              <a:rect b="b" l="l" r="r" t="t"/>
              <a:pathLst>
                <a:path extrusionOk="0" h="217" w="240">
                  <a:moveTo>
                    <a:pt x="126" y="0"/>
                  </a:moveTo>
                  <a:cubicBezTo>
                    <a:pt x="94" y="0"/>
                    <a:pt x="62" y="16"/>
                    <a:pt x="36" y="41"/>
                  </a:cubicBezTo>
                  <a:cubicBezTo>
                    <a:pt x="0" y="85"/>
                    <a:pt x="7" y="157"/>
                    <a:pt x="58" y="193"/>
                  </a:cubicBezTo>
                  <a:cubicBezTo>
                    <a:pt x="76" y="209"/>
                    <a:pt x="98" y="216"/>
                    <a:pt x="120" y="216"/>
                  </a:cubicBezTo>
                  <a:cubicBezTo>
                    <a:pt x="151" y="216"/>
                    <a:pt x="182" y="201"/>
                    <a:pt x="203" y="172"/>
                  </a:cubicBezTo>
                  <a:cubicBezTo>
                    <a:pt x="240" y="128"/>
                    <a:pt x="232" y="63"/>
                    <a:pt x="189" y="26"/>
                  </a:cubicBezTo>
                  <a:cubicBezTo>
                    <a:pt x="171" y="8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67"/>
            <p:cNvSpPr/>
            <p:nvPr/>
          </p:nvSpPr>
          <p:spPr>
            <a:xfrm>
              <a:off x="3034735" y="2629996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2" y="71"/>
                    <a:pt x="255" y="107"/>
                    <a:pt x="248" y="143"/>
                  </a:cubicBezTo>
                  <a:cubicBezTo>
                    <a:pt x="248" y="143"/>
                    <a:pt x="240" y="143"/>
                    <a:pt x="240" y="136"/>
                  </a:cubicBezTo>
                  <a:cubicBezTo>
                    <a:pt x="226" y="122"/>
                    <a:pt x="204" y="107"/>
                    <a:pt x="182" y="100"/>
                  </a:cubicBezTo>
                  <a:cubicBezTo>
                    <a:pt x="170" y="96"/>
                    <a:pt x="157" y="91"/>
                    <a:pt x="144" y="91"/>
                  </a:cubicBezTo>
                  <a:cubicBezTo>
                    <a:pt x="135" y="91"/>
                    <a:pt x="126" y="94"/>
                    <a:pt x="117" y="100"/>
                  </a:cubicBezTo>
                  <a:cubicBezTo>
                    <a:pt x="88" y="114"/>
                    <a:pt x="73" y="151"/>
                    <a:pt x="81" y="187"/>
                  </a:cubicBezTo>
                  <a:cubicBezTo>
                    <a:pt x="88" y="223"/>
                    <a:pt x="110" y="259"/>
                    <a:pt x="131" y="289"/>
                  </a:cubicBezTo>
                  <a:cubicBezTo>
                    <a:pt x="124" y="289"/>
                    <a:pt x="117" y="296"/>
                    <a:pt x="110" y="296"/>
                  </a:cubicBezTo>
                  <a:cubicBezTo>
                    <a:pt x="81" y="303"/>
                    <a:pt x="52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3"/>
                    <a:pt x="124" y="463"/>
                    <a:pt x="153" y="463"/>
                  </a:cubicBezTo>
                  <a:cubicBezTo>
                    <a:pt x="146" y="477"/>
                    <a:pt x="139" y="485"/>
                    <a:pt x="139" y="492"/>
                  </a:cubicBezTo>
                  <a:cubicBezTo>
                    <a:pt x="124" y="514"/>
                    <a:pt x="110" y="535"/>
                    <a:pt x="110" y="564"/>
                  </a:cubicBezTo>
                  <a:cubicBezTo>
                    <a:pt x="102" y="586"/>
                    <a:pt x="110" y="615"/>
                    <a:pt x="131" y="630"/>
                  </a:cubicBezTo>
                  <a:cubicBezTo>
                    <a:pt x="144" y="640"/>
                    <a:pt x="159" y="643"/>
                    <a:pt x="174" y="643"/>
                  </a:cubicBezTo>
                  <a:cubicBezTo>
                    <a:pt x="192" y="643"/>
                    <a:pt x="210" y="638"/>
                    <a:pt x="226" y="630"/>
                  </a:cubicBezTo>
                  <a:cubicBezTo>
                    <a:pt x="248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1" y="608"/>
                  </a:cubicBezTo>
                  <a:cubicBezTo>
                    <a:pt x="298" y="637"/>
                    <a:pt x="306" y="666"/>
                    <a:pt x="327" y="681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3" y="711"/>
                    <a:pt x="388" y="711"/>
                    <a:pt x="393" y="710"/>
                  </a:cubicBezTo>
                  <a:cubicBezTo>
                    <a:pt x="422" y="710"/>
                    <a:pt x="444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3" y="572"/>
                    <a:pt x="480" y="579"/>
                    <a:pt x="494" y="579"/>
                  </a:cubicBezTo>
                  <a:cubicBezTo>
                    <a:pt x="516" y="593"/>
                    <a:pt x="538" y="608"/>
                    <a:pt x="560" y="608"/>
                  </a:cubicBezTo>
                  <a:cubicBezTo>
                    <a:pt x="567" y="610"/>
                    <a:pt x="574" y="611"/>
                    <a:pt x="581" y="611"/>
                  </a:cubicBezTo>
                  <a:cubicBezTo>
                    <a:pt x="602" y="611"/>
                    <a:pt x="621" y="603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596" y="448"/>
                    <a:pt x="581" y="434"/>
                  </a:cubicBezTo>
                  <a:cubicBezTo>
                    <a:pt x="589" y="434"/>
                    <a:pt x="596" y="426"/>
                    <a:pt x="596" y="426"/>
                  </a:cubicBezTo>
                  <a:cubicBezTo>
                    <a:pt x="618" y="426"/>
                    <a:pt x="647" y="426"/>
                    <a:pt x="661" y="419"/>
                  </a:cubicBezTo>
                  <a:cubicBezTo>
                    <a:pt x="683" y="412"/>
                    <a:pt x="705" y="397"/>
                    <a:pt x="712" y="376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67"/>
                    <a:pt x="611" y="252"/>
                    <a:pt x="574" y="252"/>
                  </a:cubicBezTo>
                  <a:cubicBezTo>
                    <a:pt x="574" y="245"/>
                    <a:pt x="574" y="245"/>
                    <a:pt x="581" y="238"/>
                  </a:cubicBezTo>
                  <a:cubicBezTo>
                    <a:pt x="596" y="223"/>
                    <a:pt x="611" y="209"/>
                    <a:pt x="618" y="187"/>
                  </a:cubicBezTo>
                  <a:cubicBezTo>
                    <a:pt x="625" y="165"/>
                    <a:pt x="632" y="136"/>
                    <a:pt x="618" y="122"/>
                  </a:cubicBezTo>
                  <a:cubicBezTo>
                    <a:pt x="603" y="85"/>
                    <a:pt x="567" y="78"/>
                    <a:pt x="531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9" y="71"/>
                    <a:pt x="414" y="56"/>
                  </a:cubicBezTo>
                  <a:cubicBezTo>
                    <a:pt x="407" y="34"/>
                    <a:pt x="393" y="13"/>
                    <a:pt x="371" y="5"/>
                  </a:cubicBezTo>
                  <a:cubicBezTo>
                    <a:pt x="365" y="2"/>
                    <a:pt x="358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67"/>
            <p:cNvSpPr/>
            <p:nvPr/>
          </p:nvSpPr>
          <p:spPr>
            <a:xfrm>
              <a:off x="3047883" y="2643856"/>
              <a:ext cx="13147" cy="11778"/>
            </a:xfrm>
            <a:custGeom>
              <a:rect b="b" l="l" r="r" t="t"/>
              <a:pathLst>
                <a:path extrusionOk="0" h="215" w="240">
                  <a:moveTo>
                    <a:pt x="131" y="0"/>
                  </a:moveTo>
                  <a:cubicBezTo>
                    <a:pt x="98" y="0"/>
                    <a:pt x="63" y="16"/>
                    <a:pt x="37" y="43"/>
                  </a:cubicBezTo>
                  <a:cubicBezTo>
                    <a:pt x="0" y="86"/>
                    <a:pt x="8" y="152"/>
                    <a:pt x="58" y="188"/>
                  </a:cubicBezTo>
                  <a:cubicBezTo>
                    <a:pt x="77" y="206"/>
                    <a:pt x="99" y="214"/>
                    <a:pt x="121" y="214"/>
                  </a:cubicBezTo>
                  <a:cubicBezTo>
                    <a:pt x="152" y="214"/>
                    <a:pt x="182" y="199"/>
                    <a:pt x="204" y="173"/>
                  </a:cubicBezTo>
                  <a:cubicBezTo>
                    <a:pt x="240" y="123"/>
                    <a:pt x="233" y="65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67"/>
            <p:cNvSpPr/>
            <p:nvPr/>
          </p:nvSpPr>
          <p:spPr>
            <a:xfrm>
              <a:off x="3033147" y="2710470"/>
              <a:ext cx="39442" cy="39168"/>
            </a:xfrm>
            <a:custGeom>
              <a:rect b="b" l="l" r="r" t="t"/>
              <a:pathLst>
                <a:path extrusionOk="0" h="715" w="720">
                  <a:moveTo>
                    <a:pt x="355" y="1"/>
                  </a:moveTo>
                  <a:cubicBezTo>
                    <a:pt x="328" y="1"/>
                    <a:pt x="296" y="15"/>
                    <a:pt x="284" y="39"/>
                  </a:cubicBezTo>
                  <a:cubicBezTo>
                    <a:pt x="262" y="68"/>
                    <a:pt x="247" y="104"/>
                    <a:pt x="247" y="148"/>
                  </a:cubicBezTo>
                  <a:cubicBezTo>
                    <a:pt x="247" y="141"/>
                    <a:pt x="240" y="141"/>
                    <a:pt x="240" y="141"/>
                  </a:cubicBezTo>
                  <a:cubicBezTo>
                    <a:pt x="218" y="126"/>
                    <a:pt x="204" y="112"/>
                    <a:pt x="182" y="97"/>
                  </a:cubicBezTo>
                  <a:cubicBezTo>
                    <a:pt x="171" y="94"/>
                    <a:pt x="160" y="92"/>
                    <a:pt x="149" y="92"/>
                  </a:cubicBezTo>
                  <a:cubicBezTo>
                    <a:pt x="139" y="92"/>
                    <a:pt x="128" y="94"/>
                    <a:pt x="117" y="97"/>
                  </a:cubicBezTo>
                  <a:cubicBezTo>
                    <a:pt x="88" y="112"/>
                    <a:pt x="73" y="155"/>
                    <a:pt x="81" y="192"/>
                  </a:cubicBezTo>
                  <a:cubicBezTo>
                    <a:pt x="88" y="228"/>
                    <a:pt x="102" y="257"/>
                    <a:pt x="131" y="286"/>
                  </a:cubicBezTo>
                  <a:cubicBezTo>
                    <a:pt x="124" y="293"/>
                    <a:pt x="110" y="293"/>
                    <a:pt x="102" y="293"/>
                  </a:cubicBezTo>
                  <a:cubicBezTo>
                    <a:pt x="81" y="300"/>
                    <a:pt x="51" y="308"/>
                    <a:pt x="30" y="322"/>
                  </a:cubicBezTo>
                  <a:cubicBezTo>
                    <a:pt x="15" y="344"/>
                    <a:pt x="1" y="366"/>
                    <a:pt x="1" y="395"/>
                  </a:cubicBezTo>
                  <a:cubicBezTo>
                    <a:pt x="8" y="424"/>
                    <a:pt x="37" y="446"/>
                    <a:pt x="73" y="453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6" y="475"/>
                    <a:pt x="139" y="482"/>
                    <a:pt x="131" y="489"/>
                  </a:cubicBezTo>
                  <a:cubicBezTo>
                    <a:pt x="117" y="511"/>
                    <a:pt x="110" y="540"/>
                    <a:pt x="102" y="562"/>
                  </a:cubicBezTo>
                  <a:cubicBezTo>
                    <a:pt x="102" y="591"/>
                    <a:pt x="110" y="620"/>
                    <a:pt x="131" y="634"/>
                  </a:cubicBezTo>
                  <a:cubicBezTo>
                    <a:pt x="140" y="640"/>
                    <a:pt x="151" y="642"/>
                    <a:pt x="164" y="642"/>
                  </a:cubicBezTo>
                  <a:cubicBezTo>
                    <a:pt x="184" y="642"/>
                    <a:pt x="208" y="636"/>
                    <a:pt x="226" y="627"/>
                  </a:cubicBezTo>
                  <a:cubicBezTo>
                    <a:pt x="247" y="613"/>
                    <a:pt x="269" y="598"/>
                    <a:pt x="284" y="584"/>
                  </a:cubicBezTo>
                  <a:cubicBezTo>
                    <a:pt x="291" y="591"/>
                    <a:pt x="291" y="598"/>
                    <a:pt x="291" y="613"/>
                  </a:cubicBezTo>
                  <a:cubicBezTo>
                    <a:pt x="298" y="634"/>
                    <a:pt x="306" y="663"/>
                    <a:pt x="320" y="685"/>
                  </a:cubicBezTo>
                  <a:cubicBezTo>
                    <a:pt x="342" y="700"/>
                    <a:pt x="364" y="714"/>
                    <a:pt x="393" y="714"/>
                  </a:cubicBezTo>
                  <a:cubicBezTo>
                    <a:pt x="422" y="707"/>
                    <a:pt x="443" y="678"/>
                    <a:pt x="451" y="642"/>
                  </a:cubicBezTo>
                  <a:cubicBezTo>
                    <a:pt x="458" y="620"/>
                    <a:pt x="465" y="591"/>
                    <a:pt x="465" y="562"/>
                  </a:cubicBezTo>
                  <a:cubicBezTo>
                    <a:pt x="473" y="569"/>
                    <a:pt x="480" y="576"/>
                    <a:pt x="487" y="584"/>
                  </a:cubicBezTo>
                  <a:cubicBezTo>
                    <a:pt x="509" y="598"/>
                    <a:pt x="538" y="605"/>
                    <a:pt x="560" y="613"/>
                  </a:cubicBezTo>
                  <a:cubicBezTo>
                    <a:pt x="589" y="613"/>
                    <a:pt x="618" y="605"/>
                    <a:pt x="632" y="584"/>
                  </a:cubicBezTo>
                  <a:cubicBezTo>
                    <a:pt x="647" y="562"/>
                    <a:pt x="640" y="526"/>
                    <a:pt x="625" y="497"/>
                  </a:cubicBezTo>
                  <a:cubicBezTo>
                    <a:pt x="618" y="467"/>
                    <a:pt x="596" y="453"/>
                    <a:pt x="581" y="431"/>
                  </a:cubicBezTo>
                  <a:lnTo>
                    <a:pt x="596" y="431"/>
                  </a:lnTo>
                  <a:cubicBezTo>
                    <a:pt x="618" y="431"/>
                    <a:pt x="640" y="424"/>
                    <a:pt x="661" y="417"/>
                  </a:cubicBezTo>
                  <a:cubicBezTo>
                    <a:pt x="683" y="409"/>
                    <a:pt x="705" y="395"/>
                    <a:pt x="712" y="373"/>
                  </a:cubicBezTo>
                  <a:cubicBezTo>
                    <a:pt x="719" y="344"/>
                    <a:pt x="705" y="300"/>
                    <a:pt x="676" y="286"/>
                  </a:cubicBezTo>
                  <a:cubicBezTo>
                    <a:pt x="647" y="264"/>
                    <a:pt x="610" y="250"/>
                    <a:pt x="567" y="250"/>
                  </a:cubicBezTo>
                  <a:cubicBezTo>
                    <a:pt x="574" y="250"/>
                    <a:pt x="574" y="242"/>
                    <a:pt x="574" y="242"/>
                  </a:cubicBezTo>
                  <a:cubicBezTo>
                    <a:pt x="589" y="221"/>
                    <a:pt x="603" y="206"/>
                    <a:pt x="618" y="184"/>
                  </a:cubicBezTo>
                  <a:cubicBezTo>
                    <a:pt x="625" y="163"/>
                    <a:pt x="625" y="141"/>
                    <a:pt x="618" y="119"/>
                  </a:cubicBezTo>
                  <a:cubicBezTo>
                    <a:pt x="606" y="95"/>
                    <a:pt x="574" y="81"/>
                    <a:pt x="547" y="81"/>
                  </a:cubicBezTo>
                  <a:cubicBezTo>
                    <a:pt x="541" y="81"/>
                    <a:pt x="536" y="81"/>
                    <a:pt x="531" y="83"/>
                  </a:cubicBezTo>
                  <a:cubicBezTo>
                    <a:pt x="494" y="90"/>
                    <a:pt x="458" y="104"/>
                    <a:pt x="429" y="134"/>
                  </a:cubicBezTo>
                  <a:cubicBezTo>
                    <a:pt x="429" y="126"/>
                    <a:pt x="429" y="126"/>
                    <a:pt x="429" y="119"/>
                  </a:cubicBezTo>
                  <a:cubicBezTo>
                    <a:pt x="429" y="97"/>
                    <a:pt x="422" y="75"/>
                    <a:pt x="414" y="54"/>
                  </a:cubicBezTo>
                  <a:cubicBezTo>
                    <a:pt x="407" y="32"/>
                    <a:pt x="393" y="10"/>
                    <a:pt x="371" y="3"/>
                  </a:cubicBezTo>
                  <a:cubicBezTo>
                    <a:pt x="366" y="2"/>
                    <a:pt x="361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67"/>
            <p:cNvSpPr/>
            <p:nvPr/>
          </p:nvSpPr>
          <p:spPr>
            <a:xfrm>
              <a:off x="3045856" y="2724274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4" y="0"/>
                  </a:moveTo>
                  <a:cubicBezTo>
                    <a:pt x="103" y="0"/>
                    <a:pt x="70" y="16"/>
                    <a:pt x="45" y="41"/>
                  </a:cubicBezTo>
                  <a:cubicBezTo>
                    <a:pt x="1" y="85"/>
                    <a:pt x="15" y="157"/>
                    <a:pt x="59" y="194"/>
                  </a:cubicBezTo>
                  <a:cubicBezTo>
                    <a:pt x="80" y="209"/>
                    <a:pt x="104" y="216"/>
                    <a:pt x="127" y="216"/>
                  </a:cubicBezTo>
                  <a:cubicBezTo>
                    <a:pt x="159" y="216"/>
                    <a:pt x="190" y="202"/>
                    <a:pt x="211" y="172"/>
                  </a:cubicBezTo>
                  <a:cubicBezTo>
                    <a:pt x="248" y="128"/>
                    <a:pt x="233" y="63"/>
                    <a:pt x="197" y="27"/>
                  </a:cubicBezTo>
                  <a:cubicBezTo>
                    <a:pt x="179" y="8"/>
                    <a:pt x="157" y="0"/>
                    <a:pt x="134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67"/>
            <p:cNvSpPr/>
            <p:nvPr/>
          </p:nvSpPr>
          <p:spPr>
            <a:xfrm>
              <a:off x="3171579" y="2471898"/>
              <a:ext cx="39770" cy="39113"/>
            </a:xfrm>
            <a:custGeom>
              <a:rect b="b" l="l" r="r" t="t"/>
              <a:pathLst>
                <a:path extrusionOk="0" h="714" w="726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04"/>
                    <a:pt x="254" y="147"/>
                  </a:cubicBezTo>
                  <a:cubicBezTo>
                    <a:pt x="247" y="140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96"/>
                  </a:cubicBezTo>
                  <a:cubicBezTo>
                    <a:pt x="178" y="93"/>
                    <a:pt x="165" y="91"/>
                    <a:pt x="153" y="91"/>
                  </a:cubicBezTo>
                  <a:cubicBezTo>
                    <a:pt x="142" y="91"/>
                    <a:pt x="131" y="93"/>
                    <a:pt x="123" y="96"/>
                  </a:cubicBezTo>
                  <a:cubicBezTo>
                    <a:pt x="87" y="111"/>
                    <a:pt x="80" y="155"/>
                    <a:pt x="87" y="191"/>
                  </a:cubicBezTo>
                  <a:cubicBezTo>
                    <a:pt x="94" y="227"/>
                    <a:pt x="109" y="256"/>
                    <a:pt x="138" y="285"/>
                  </a:cubicBezTo>
                  <a:cubicBezTo>
                    <a:pt x="123" y="292"/>
                    <a:pt x="116" y="292"/>
                    <a:pt x="109" y="292"/>
                  </a:cubicBezTo>
                  <a:cubicBezTo>
                    <a:pt x="87" y="300"/>
                    <a:pt x="58" y="307"/>
                    <a:pt x="36" y="321"/>
                  </a:cubicBezTo>
                  <a:cubicBezTo>
                    <a:pt x="15" y="343"/>
                    <a:pt x="0" y="365"/>
                    <a:pt x="7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7"/>
                    <a:pt x="152" y="467"/>
                  </a:cubicBezTo>
                  <a:cubicBezTo>
                    <a:pt x="152" y="474"/>
                    <a:pt x="145" y="481"/>
                    <a:pt x="138" y="488"/>
                  </a:cubicBezTo>
                  <a:cubicBezTo>
                    <a:pt x="123" y="510"/>
                    <a:pt x="116" y="539"/>
                    <a:pt x="109" y="561"/>
                  </a:cubicBezTo>
                  <a:cubicBezTo>
                    <a:pt x="102" y="590"/>
                    <a:pt x="116" y="619"/>
                    <a:pt x="138" y="634"/>
                  </a:cubicBezTo>
                  <a:cubicBezTo>
                    <a:pt x="146" y="639"/>
                    <a:pt x="157" y="642"/>
                    <a:pt x="168" y="642"/>
                  </a:cubicBezTo>
                  <a:cubicBezTo>
                    <a:pt x="186" y="642"/>
                    <a:pt x="207" y="635"/>
                    <a:pt x="225" y="626"/>
                  </a:cubicBezTo>
                  <a:cubicBezTo>
                    <a:pt x="247" y="612"/>
                    <a:pt x="269" y="597"/>
                    <a:pt x="290" y="583"/>
                  </a:cubicBezTo>
                  <a:cubicBezTo>
                    <a:pt x="290" y="590"/>
                    <a:pt x="298" y="597"/>
                    <a:pt x="298" y="612"/>
                  </a:cubicBezTo>
                  <a:cubicBezTo>
                    <a:pt x="305" y="634"/>
                    <a:pt x="312" y="663"/>
                    <a:pt x="327" y="684"/>
                  </a:cubicBezTo>
                  <a:cubicBezTo>
                    <a:pt x="341" y="699"/>
                    <a:pt x="370" y="713"/>
                    <a:pt x="392" y="713"/>
                  </a:cubicBezTo>
                  <a:cubicBezTo>
                    <a:pt x="428" y="706"/>
                    <a:pt x="450" y="677"/>
                    <a:pt x="457" y="641"/>
                  </a:cubicBezTo>
                  <a:cubicBezTo>
                    <a:pt x="465" y="619"/>
                    <a:pt x="465" y="590"/>
                    <a:pt x="465" y="561"/>
                  </a:cubicBezTo>
                  <a:cubicBezTo>
                    <a:pt x="479" y="568"/>
                    <a:pt x="486" y="576"/>
                    <a:pt x="494" y="583"/>
                  </a:cubicBezTo>
                  <a:cubicBezTo>
                    <a:pt x="515" y="597"/>
                    <a:pt x="537" y="605"/>
                    <a:pt x="566" y="612"/>
                  </a:cubicBezTo>
                  <a:cubicBezTo>
                    <a:pt x="595" y="612"/>
                    <a:pt x="617" y="605"/>
                    <a:pt x="639" y="583"/>
                  </a:cubicBezTo>
                  <a:cubicBezTo>
                    <a:pt x="653" y="561"/>
                    <a:pt x="646" y="525"/>
                    <a:pt x="632" y="496"/>
                  </a:cubicBezTo>
                  <a:cubicBezTo>
                    <a:pt x="617" y="467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4" y="430"/>
                    <a:pt x="646" y="423"/>
                    <a:pt x="668" y="416"/>
                  </a:cubicBezTo>
                  <a:cubicBezTo>
                    <a:pt x="690" y="409"/>
                    <a:pt x="704" y="394"/>
                    <a:pt x="719" y="372"/>
                  </a:cubicBezTo>
                  <a:cubicBezTo>
                    <a:pt x="726" y="343"/>
                    <a:pt x="711" y="300"/>
                    <a:pt x="682" y="285"/>
                  </a:cubicBezTo>
                  <a:cubicBezTo>
                    <a:pt x="653" y="263"/>
                    <a:pt x="610" y="249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5" y="220"/>
                    <a:pt x="610" y="205"/>
                    <a:pt x="617" y="184"/>
                  </a:cubicBezTo>
                  <a:cubicBezTo>
                    <a:pt x="632" y="162"/>
                    <a:pt x="632" y="140"/>
                    <a:pt x="624" y="118"/>
                  </a:cubicBezTo>
                  <a:cubicBezTo>
                    <a:pt x="612" y="94"/>
                    <a:pt x="580" y="80"/>
                    <a:pt x="549" y="80"/>
                  </a:cubicBezTo>
                  <a:cubicBezTo>
                    <a:pt x="543" y="80"/>
                    <a:pt x="536" y="81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8" y="96"/>
                    <a:pt x="428" y="75"/>
                    <a:pt x="421" y="53"/>
                  </a:cubicBezTo>
                  <a:cubicBezTo>
                    <a:pt x="414" y="31"/>
                    <a:pt x="399" y="9"/>
                    <a:pt x="378" y="2"/>
                  </a:cubicBezTo>
                  <a:cubicBezTo>
                    <a:pt x="371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67"/>
            <p:cNvSpPr/>
            <p:nvPr/>
          </p:nvSpPr>
          <p:spPr>
            <a:xfrm>
              <a:off x="3184671" y="2485648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1"/>
                  </a:moveTo>
                  <a:cubicBezTo>
                    <a:pt x="96" y="1"/>
                    <a:pt x="65" y="16"/>
                    <a:pt x="44" y="41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2" y="217"/>
                    <a:pt x="124" y="217"/>
                  </a:cubicBezTo>
                  <a:cubicBezTo>
                    <a:pt x="155" y="217"/>
                    <a:pt x="186" y="202"/>
                    <a:pt x="211" y="172"/>
                  </a:cubicBezTo>
                  <a:cubicBezTo>
                    <a:pt x="247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67"/>
            <p:cNvSpPr/>
            <p:nvPr/>
          </p:nvSpPr>
          <p:spPr>
            <a:xfrm>
              <a:off x="3503438" y="2201099"/>
              <a:ext cx="39387" cy="39003"/>
            </a:xfrm>
            <a:custGeom>
              <a:rect b="b" l="l" r="r" t="t"/>
              <a:pathLst>
                <a:path extrusionOk="0" h="712" w="719">
                  <a:moveTo>
                    <a:pt x="347" y="0"/>
                  </a:moveTo>
                  <a:cubicBezTo>
                    <a:pt x="319" y="0"/>
                    <a:pt x="295" y="19"/>
                    <a:pt x="283" y="41"/>
                  </a:cubicBezTo>
                  <a:cubicBezTo>
                    <a:pt x="262" y="70"/>
                    <a:pt x="247" y="107"/>
                    <a:pt x="247" y="143"/>
                  </a:cubicBezTo>
                  <a:cubicBezTo>
                    <a:pt x="240" y="143"/>
                    <a:pt x="240" y="136"/>
                    <a:pt x="240" y="136"/>
                  </a:cubicBezTo>
                  <a:cubicBezTo>
                    <a:pt x="218" y="121"/>
                    <a:pt x="203" y="107"/>
                    <a:pt x="182" y="99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6" y="99"/>
                  </a:cubicBezTo>
                  <a:cubicBezTo>
                    <a:pt x="87" y="114"/>
                    <a:pt x="73" y="150"/>
                    <a:pt x="80" y="187"/>
                  </a:cubicBezTo>
                  <a:cubicBezTo>
                    <a:pt x="87" y="223"/>
                    <a:pt x="102" y="259"/>
                    <a:pt x="131" y="288"/>
                  </a:cubicBezTo>
                  <a:cubicBezTo>
                    <a:pt x="124" y="288"/>
                    <a:pt x="109" y="288"/>
                    <a:pt x="102" y="295"/>
                  </a:cubicBezTo>
                  <a:cubicBezTo>
                    <a:pt x="80" y="295"/>
                    <a:pt x="51" y="303"/>
                    <a:pt x="29" y="324"/>
                  </a:cubicBezTo>
                  <a:cubicBezTo>
                    <a:pt x="15" y="339"/>
                    <a:pt x="0" y="368"/>
                    <a:pt x="0" y="390"/>
                  </a:cubicBezTo>
                  <a:cubicBezTo>
                    <a:pt x="7" y="419"/>
                    <a:pt x="36" y="441"/>
                    <a:pt x="73" y="455"/>
                  </a:cubicBezTo>
                  <a:cubicBezTo>
                    <a:pt x="95" y="462"/>
                    <a:pt x="124" y="462"/>
                    <a:pt x="153" y="462"/>
                  </a:cubicBezTo>
                  <a:cubicBezTo>
                    <a:pt x="145" y="470"/>
                    <a:pt x="138" y="484"/>
                    <a:pt x="131" y="491"/>
                  </a:cubicBezTo>
                  <a:cubicBezTo>
                    <a:pt x="116" y="513"/>
                    <a:pt x="102" y="535"/>
                    <a:pt x="102" y="564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1" y="639"/>
                    <a:pt x="153" y="643"/>
                    <a:pt x="167" y="643"/>
                  </a:cubicBezTo>
                  <a:cubicBezTo>
                    <a:pt x="184" y="643"/>
                    <a:pt x="202" y="637"/>
                    <a:pt x="218" y="629"/>
                  </a:cubicBezTo>
                  <a:cubicBezTo>
                    <a:pt x="247" y="615"/>
                    <a:pt x="262" y="593"/>
                    <a:pt x="283" y="579"/>
                  </a:cubicBezTo>
                  <a:cubicBezTo>
                    <a:pt x="283" y="586"/>
                    <a:pt x="291" y="600"/>
                    <a:pt x="291" y="608"/>
                  </a:cubicBezTo>
                  <a:cubicBezTo>
                    <a:pt x="298" y="637"/>
                    <a:pt x="305" y="658"/>
                    <a:pt x="320" y="680"/>
                  </a:cubicBezTo>
                  <a:cubicBezTo>
                    <a:pt x="332" y="698"/>
                    <a:pt x="353" y="711"/>
                    <a:pt x="377" y="711"/>
                  </a:cubicBezTo>
                  <a:cubicBezTo>
                    <a:pt x="382" y="711"/>
                    <a:pt x="387" y="711"/>
                    <a:pt x="392" y="709"/>
                  </a:cubicBezTo>
                  <a:cubicBezTo>
                    <a:pt x="421" y="702"/>
                    <a:pt x="443" y="673"/>
                    <a:pt x="450" y="644"/>
                  </a:cubicBezTo>
                  <a:cubicBezTo>
                    <a:pt x="458" y="615"/>
                    <a:pt x="458" y="586"/>
                    <a:pt x="465" y="564"/>
                  </a:cubicBezTo>
                  <a:cubicBezTo>
                    <a:pt x="472" y="571"/>
                    <a:pt x="479" y="571"/>
                    <a:pt x="487" y="579"/>
                  </a:cubicBezTo>
                  <a:cubicBezTo>
                    <a:pt x="508" y="593"/>
                    <a:pt x="530" y="608"/>
                    <a:pt x="559" y="608"/>
                  </a:cubicBezTo>
                  <a:cubicBezTo>
                    <a:pt x="564" y="609"/>
                    <a:pt x="570" y="610"/>
                    <a:pt x="575" y="610"/>
                  </a:cubicBezTo>
                  <a:cubicBezTo>
                    <a:pt x="598" y="610"/>
                    <a:pt x="620" y="598"/>
                    <a:pt x="632" y="586"/>
                  </a:cubicBezTo>
                  <a:cubicBezTo>
                    <a:pt x="646" y="557"/>
                    <a:pt x="639" y="520"/>
                    <a:pt x="625" y="491"/>
                  </a:cubicBezTo>
                  <a:cubicBezTo>
                    <a:pt x="610" y="470"/>
                    <a:pt x="595" y="448"/>
                    <a:pt x="581" y="426"/>
                  </a:cubicBezTo>
                  <a:lnTo>
                    <a:pt x="595" y="426"/>
                  </a:lnTo>
                  <a:cubicBezTo>
                    <a:pt x="617" y="426"/>
                    <a:pt x="639" y="426"/>
                    <a:pt x="661" y="419"/>
                  </a:cubicBezTo>
                  <a:cubicBezTo>
                    <a:pt x="683" y="404"/>
                    <a:pt x="704" y="390"/>
                    <a:pt x="712" y="368"/>
                  </a:cubicBezTo>
                  <a:cubicBezTo>
                    <a:pt x="719" y="339"/>
                    <a:pt x="704" y="303"/>
                    <a:pt x="675" y="281"/>
                  </a:cubicBezTo>
                  <a:cubicBezTo>
                    <a:pt x="646" y="259"/>
                    <a:pt x="610" y="252"/>
                    <a:pt x="566" y="245"/>
                  </a:cubicBezTo>
                  <a:cubicBezTo>
                    <a:pt x="574" y="245"/>
                    <a:pt x="574" y="237"/>
                    <a:pt x="574" y="237"/>
                  </a:cubicBezTo>
                  <a:cubicBezTo>
                    <a:pt x="588" y="223"/>
                    <a:pt x="603" y="201"/>
                    <a:pt x="617" y="179"/>
                  </a:cubicBezTo>
                  <a:cubicBezTo>
                    <a:pt x="625" y="165"/>
                    <a:pt x="625" y="136"/>
                    <a:pt x="617" y="114"/>
                  </a:cubicBezTo>
                  <a:cubicBezTo>
                    <a:pt x="605" y="90"/>
                    <a:pt x="573" y="76"/>
                    <a:pt x="542" y="76"/>
                  </a:cubicBezTo>
                  <a:cubicBezTo>
                    <a:pt x="536" y="76"/>
                    <a:pt x="529" y="76"/>
                    <a:pt x="523" y="78"/>
                  </a:cubicBezTo>
                  <a:cubicBezTo>
                    <a:pt x="494" y="85"/>
                    <a:pt x="458" y="107"/>
                    <a:pt x="428" y="128"/>
                  </a:cubicBezTo>
                  <a:cubicBezTo>
                    <a:pt x="428" y="128"/>
                    <a:pt x="428" y="121"/>
                    <a:pt x="428" y="114"/>
                  </a:cubicBezTo>
                  <a:cubicBezTo>
                    <a:pt x="421" y="92"/>
                    <a:pt x="421" y="70"/>
                    <a:pt x="414" y="49"/>
                  </a:cubicBezTo>
                  <a:cubicBezTo>
                    <a:pt x="407" y="27"/>
                    <a:pt x="392" y="12"/>
                    <a:pt x="370" y="5"/>
                  </a:cubicBezTo>
                  <a:cubicBezTo>
                    <a:pt x="362" y="2"/>
                    <a:pt x="355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67"/>
            <p:cNvSpPr/>
            <p:nvPr/>
          </p:nvSpPr>
          <p:spPr>
            <a:xfrm>
              <a:off x="3516148" y="2214794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7" y="1"/>
                  </a:moveTo>
                  <a:cubicBezTo>
                    <a:pt x="96" y="1"/>
                    <a:pt x="65" y="16"/>
                    <a:pt x="44" y="45"/>
                  </a:cubicBezTo>
                  <a:cubicBezTo>
                    <a:pt x="0" y="89"/>
                    <a:pt x="15" y="154"/>
                    <a:pt x="59" y="191"/>
                  </a:cubicBezTo>
                  <a:cubicBezTo>
                    <a:pt x="81" y="206"/>
                    <a:pt x="105" y="214"/>
                    <a:pt x="129" y="214"/>
                  </a:cubicBezTo>
                  <a:cubicBezTo>
                    <a:pt x="160" y="214"/>
                    <a:pt x="190" y="201"/>
                    <a:pt x="211" y="176"/>
                  </a:cubicBezTo>
                  <a:cubicBezTo>
                    <a:pt x="247" y="125"/>
                    <a:pt x="233" y="60"/>
                    <a:pt x="189" y="24"/>
                  </a:cubicBezTo>
                  <a:cubicBezTo>
                    <a:pt x="171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67"/>
            <p:cNvSpPr/>
            <p:nvPr/>
          </p:nvSpPr>
          <p:spPr>
            <a:xfrm>
              <a:off x="3173551" y="2391370"/>
              <a:ext cx="39442" cy="39332"/>
            </a:xfrm>
            <a:custGeom>
              <a:rect b="b" l="l" r="r" t="t"/>
              <a:pathLst>
                <a:path extrusionOk="0" h="718" w="720">
                  <a:moveTo>
                    <a:pt x="350" y="1"/>
                  </a:moveTo>
                  <a:cubicBezTo>
                    <a:pt x="324" y="1"/>
                    <a:pt x="295" y="19"/>
                    <a:pt x="283" y="42"/>
                  </a:cubicBezTo>
                  <a:cubicBezTo>
                    <a:pt x="262" y="71"/>
                    <a:pt x="247" y="107"/>
                    <a:pt x="247" y="151"/>
                  </a:cubicBezTo>
                  <a:cubicBezTo>
                    <a:pt x="247" y="144"/>
                    <a:pt x="240" y="144"/>
                    <a:pt x="240" y="136"/>
                  </a:cubicBezTo>
                  <a:cubicBezTo>
                    <a:pt x="218" y="122"/>
                    <a:pt x="204" y="107"/>
                    <a:pt x="182" y="100"/>
                  </a:cubicBezTo>
                  <a:cubicBezTo>
                    <a:pt x="171" y="96"/>
                    <a:pt x="160" y="95"/>
                    <a:pt x="149" y="95"/>
                  </a:cubicBezTo>
                  <a:cubicBezTo>
                    <a:pt x="138" y="95"/>
                    <a:pt x="127" y="96"/>
                    <a:pt x="116" y="100"/>
                  </a:cubicBezTo>
                  <a:cubicBezTo>
                    <a:pt x="87" y="114"/>
                    <a:pt x="73" y="158"/>
                    <a:pt x="80" y="187"/>
                  </a:cubicBezTo>
                  <a:cubicBezTo>
                    <a:pt x="87" y="223"/>
                    <a:pt x="102" y="260"/>
                    <a:pt x="131" y="289"/>
                  </a:cubicBezTo>
                  <a:cubicBezTo>
                    <a:pt x="124" y="289"/>
                    <a:pt x="109" y="296"/>
                    <a:pt x="102" y="296"/>
                  </a:cubicBezTo>
                  <a:cubicBezTo>
                    <a:pt x="80" y="303"/>
                    <a:pt x="51" y="311"/>
                    <a:pt x="29" y="325"/>
                  </a:cubicBezTo>
                  <a:cubicBezTo>
                    <a:pt x="15" y="340"/>
                    <a:pt x="0" y="369"/>
                    <a:pt x="0" y="390"/>
                  </a:cubicBezTo>
                  <a:cubicBezTo>
                    <a:pt x="8" y="427"/>
                    <a:pt x="37" y="448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7"/>
                    <a:pt x="138" y="485"/>
                    <a:pt x="131" y="492"/>
                  </a:cubicBezTo>
                  <a:cubicBezTo>
                    <a:pt x="116" y="514"/>
                    <a:pt x="109" y="536"/>
                    <a:pt x="102" y="565"/>
                  </a:cubicBezTo>
                  <a:cubicBezTo>
                    <a:pt x="102" y="594"/>
                    <a:pt x="109" y="615"/>
                    <a:pt x="131" y="637"/>
                  </a:cubicBezTo>
                  <a:cubicBezTo>
                    <a:pt x="139" y="643"/>
                    <a:pt x="151" y="645"/>
                    <a:pt x="163" y="645"/>
                  </a:cubicBezTo>
                  <a:cubicBezTo>
                    <a:pt x="184" y="645"/>
                    <a:pt x="207" y="639"/>
                    <a:pt x="225" y="630"/>
                  </a:cubicBezTo>
                  <a:cubicBezTo>
                    <a:pt x="247" y="615"/>
                    <a:pt x="269" y="601"/>
                    <a:pt x="283" y="579"/>
                  </a:cubicBezTo>
                  <a:cubicBezTo>
                    <a:pt x="291" y="594"/>
                    <a:pt x="291" y="601"/>
                    <a:pt x="291" y="615"/>
                  </a:cubicBezTo>
                  <a:cubicBezTo>
                    <a:pt x="298" y="637"/>
                    <a:pt x="305" y="666"/>
                    <a:pt x="320" y="681"/>
                  </a:cubicBezTo>
                  <a:cubicBezTo>
                    <a:pt x="342" y="703"/>
                    <a:pt x="363" y="717"/>
                    <a:pt x="392" y="717"/>
                  </a:cubicBezTo>
                  <a:cubicBezTo>
                    <a:pt x="421" y="710"/>
                    <a:pt x="443" y="673"/>
                    <a:pt x="450" y="644"/>
                  </a:cubicBezTo>
                  <a:cubicBezTo>
                    <a:pt x="458" y="623"/>
                    <a:pt x="465" y="594"/>
                    <a:pt x="465" y="565"/>
                  </a:cubicBezTo>
                  <a:cubicBezTo>
                    <a:pt x="472" y="572"/>
                    <a:pt x="479" y="579"/>
                    <a:pt x="487" y="586"/>
                  </a:cubicBezTo>
                  <a:cubicBezTo>
                    <a:pt x="508" y="594"/>
                    <a:pt x="538" y="608"/>
                    <a:pt x="559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46" y="557"/>
                    <a:pt x="639" y="521"/>
                    <a:pt x="625" y="492"/>
                  </a:cubicBezTo>
                  <a:cubicBezTo>
                    <a:pt x="617" y="470"/>
                    <a:pt x="596" y="448"/>
                    <a:pt x="581" y="434"/>
                  </a:cubicBezTo>
                  <a:lnTo>
                    <a:pt x="596" y="434"/>
                  </a:lnTo>
                  <a:cubicBezTo>
                    <a:pt x="617" y="427"/>
                    <a:pt x="639" y="427"/>
                    <a:pt x="661" y="419"/>
                  </a:cubicBezTo>
                  <a:cubicBezTo>
                    <a:pt x="683" y="412"/>
                    <a:pt x="704" y="398"/>
                    <a:pt x="712" y="376"/>
                  </a:cubicBezTo>
                  <a:cubicBezTo>
                    <a:pt x="719" y="340"/>
                    <a:pt x="704" y="303"/>
                    <a:pt x="675" y="281"/>
                  </a:cubicBezTo>
                  <a:cubicBezTo>
                    <a:pt x="646" y="267"/>
                    <a:pt x="610" y="252"/>
                    <a:pt x="567" y="252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8" y="223"/>
                    <a:pt x="603" y="209"/>
                    <a:pt x="617" y="187"/>
                  </a:cubicBezTo>
                  <a:cubicBezTo>
                    <a:pt x="625" y="165"/>
                    <a:pt x="625" y="144"/>
                    <a:pt x="617" y="122"/>
                  </a:cubicBezTo>
                  <a:cubicBezTo>
                    <a:pt x="606" y="94"/>
                    <a:pt x="577" y="83"/>
                    <a:pt x="552" y="83"/>
                  </a:cubicBezTo>
                  <a:cubicBezTo>
                    <a:pt x="544" y="83"/>
                    <a:pt x="537" y="84"/>
                    <a:pt x="530" y="85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1" y="78"/>
                    <a:pt x="414" y="56"/>
                  </a:cubicBezTo>
                  <a:cubicBezTo>
                    <a:pt x="407" y="35"/>
                    <a:pt x="392" y="13"/>
                    <a:pt x="371" y="6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67"/>
            <p:cNvSpPr/>
            <p:nvPr/>
          </p:nvSpPr>
          <p:spPr>
            <a:xfrm>
              <a:off x="3186260" y="2405230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35" y="1"/>
                  </a:moveTo>
                  <a:cubicBezTo>
                    <a:pt x="103" y="1"/>
                    <a:pt x="71" y="16"/>
                    <a:pt x="44" y="43"/>
                  </a:cubicBezTo>
                  <a:cubicBezTo>
                    <a:pt x="1" y="87"/>
                    <a:pt x="15" y="152"/>
                    <a:pt x="59" y="188"/>
                  </a:cubicBezTo>
                  <a:cubicBezTo>
                    <a:pt x="80" y="206"/>
                    <a:pt x="104" y="214"/>
                    <a:pt x="127" y="214"/>
                  </a:cubicBezTo>
                  <a:cubicBezTo>
                    <a:pt x="159" y="214"/>
                    <a:pt x="190" y="199"/>
                    <a:pt x="211" y="174"/>
                  </a:cubicBezTo>
                  <a:cubicBezTo>
                    <a:pt x="247" y="123"/>
                    <a:pt x="233" y="65"/>
                    <a:pt x="197" y="21"/>
                  </a:cubicBezTo>
                  <a:cubicBezTo>
                    <a:pt x="177" y="7"/>
                    <a:pt x="156" y="1"/>
                    <a:pt x="135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67"/>
            <p:cNvSpPr/>
            <p:nvPr/>
          </p:nvSpPr>
          <p:spPr>
            <a:xfrm>
              <a:off x="3169935" y="2552481"/>
              <a:ext cx="39825" cy="38949"/>
            </a:xfrm>
            <a:custGeom>
              <a:rect b="b" l="l" r="r" t="t"/>
              <a:pathLst>
                <a:path extrusionOk="0" h="711" w="727">
                  <a:moveTo>
                    <a:pt x="351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2" y="70"/>
                    <a:pt x="255" y="106"/>
                    <a:pt x="248" y="143"/>
                  </a:cubicBezTo>
                  <a:cubicBezTo>
                    <a:pt x="248" y="143"/>
                    <a:pt x="241" y="135"/>
                    <a:pt x="241" y="135"/>
                  </a:cubicBezTo>
                  <a:cubicBezTo>
                    <a:pt x="226" y="121"/>
                    <a:pt x="204" y="106"/>
                    <a:pt x="182" y="99"/>
                  </a:cubicBezTo>
                  <a:cubicBezTo>
                    <a:pt x="174" y="95"/>
                    <a:pt x="161" y="91"/>
                    <a:pt x="147" y="91"/>
                  </a:cubicBezTo>
                  <a:cubicBezTo>
                    <a:pt x="137" y="91"/>
                    <a:pt x="126" y="93"/>
                    <a:pt x="117" y="99"/>
                  </a:cubicBezTo>
                  <a:cubicBezTo>
                    <a:pt x="88" y="114"/>
                    <a:pt x="74" y="150"/>
                    <a:pt x="81" y="186"/>
                  </a:cubicBezTo>
                  <a:cubicBezTo>
                    <a:pt x="88" y="223"/>
                    <a:pt x="110" y="259"/>
                    <a:pt x="132" y="288"/>
                  </a:cubicBezTo>
                  <a:cubicBezTo>
                    <a:pt x="124" y="288"/>
                    <a:pt x="117" y="288"/>
                    <a:pt x="110" y="295"/>
                  </a:cubicBezTo>
                  <a:cubicBezTo>
                    <a:pt x="81" y="295"/>
                    <a:pt x="59" y="302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19"/>
                    <a:pt x="45" y="440"/>
                    <a:pt x="74" y="455"/>
                  </a:cubicBezTo>
                  <a:cubicBezTo>
                    <a:pt x="103" y="462"/>
                    <a:pt x="132" y="462"/>
                    <a:pt x="153" y="462"/>
                  </a:cubicBezTo>
                  <a:cubicBezTo>
                    <a:pt x="146" y="469"/>
                    <a:pt x="139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3" y="586"/>
                    <a:pt x="110" y="615"/>
                    <a:pt x="132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5"/>
                    <a:pt x="270" y="593"/>
                    <a:pt x="291" y="578"/>
                  </a:cubicBezTo>
                  <a:cubicBezTo>
                    <a:pt x="291" y="586"/>
                    <a:pt x="291" y="600"/>
                    <a:pt x="299" y="607"/>
                  </a:cubicBezTo>
                  <a:cubicBezTo>
                    <a:pt x="299" y="636"/>
                    <a:pt x="313" y="658"/>
                    <a:pt x="328" y="680"/>
                  </a:cubicBezTo>
                  <a:cubicBezTo>
                    <a:pt x="340" y="698"/>
                    <a:pt x="361" y="711"/>
                    <a:pt x="381" y="711"/>
                  </a:cubicBezTo>
                  <a:cubicBezTo>
                    <a:pt x="385" y="711"/>
                    <a:pt x="389" y="710"/>
                    <a:pt x="393" y="709"/>
                  </a:cubicBezTo>
                  <a:cubicBezTo>
                    <a:pt x="429" y="702"/>
                    <a:pt x="451" y="673"/>
                    <a:pt x="458" y="644"/>
                  </a:cubicBezTo>
                  <a:cubicBezTo>
                    <a:pt x="466" y="615"/>
                    <a:pt x="466" y="586"/>
                    <a:pt x="466" y="564"/>
                  </a:cubicBezTo>
                  <a:cubicBezTo>
                    <a:pt x="473" y="571"/>
                    <a:pt x="487" y="571"/>
                    <a:pt x="495" y="578"/>
                  </a:cubicBezTo>
                  <a:cubicBezTo>
                    <a:pt x="516" y="593"/>
                    <a:pt x="538" y="607"/>
                    <a:pt x="567" y="607"/>
                  </a:cubicBezTo>
                  <a:cubicBezTo>
                    <a:pt x="571" y="609"/>
                    <a:pt x="575" y="609"/>
                    <a:pt x="580" y="609"/>
                  </a:cubicBezTo>
                  <a:cubicBezTo>
                    <a:pt x="599" y="609"/>
                    <a:pt x="621" y="597"/>
                    <a:pt x="633" y="586"/>
                  </a:cubicBezTo>
                  <a:cubicBezTo>
                    <a:pt x="654" y="556"/>
                    <a:pt x="647" y="520"/>
                    <a:pt x="633" y="491"/>
                  </a:cubicBezTo>
                  <a:cubicBezTo>
                    <a:pt x="618" y="469"/>
                    <a:pt x="604" y="448"/>
                    <a:pt x="582" y="426"/>
                  </a:cubicBezTo>
                  <a:lnTo>
                    <a:pt x="604" y="426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1" y="404"/>
                    <a:pt x="705" y="390"/>
                    <a:pt x="712" y="368"/>
                  </a:cubicBezTo>
                  <a:cubicBezTo>
                    <a:pt x="727" y="339"/>
                    <a:pt x="705" y="302"/>
                    <a:pt x="676" y="281"/>
                  </a:cubicBezTo>
                  <a:cubicBezTo>
                    <a:pt x="647" y="259"/>
                    <a:pt x="611" y="252"/>
                    <a:pt x="574" y="244"/>
                  </a:cubicBezTo>
                  <a:cubicBezTo>
                    <a:pt x="574" y="244"/>
                    <a:pt x="582" y="237"/>
                    <a:pt x="582" y="237"/>
                  </a:cubicBezTo>
                  <a:cubicBezTo>
                    <a:pt x="596" y="223"/>
                    <a:pt x="611" y="201"/>
                    <a:pt x="618" y="179"/>
                  </a:cubicBezTo>
                  <a:cubicBezTo>
                    <a:pt x="625" y="164"/>
                    <a:pt x="633" y="135"/>
                    <a:pt x="618" y="114"/>
                  </a:cubicBezTo>
                  <a:cubicBezTo>
                    <a:pt x="606" y="90"/>
                    <a:pt x="579" y="76"/>
                    <a:pt x="550" y="76"/>
                  </a:cubicBezTo>
                  <a:cubicBezTo>
                    <a:pt x="543" y="76"/>
                    <a:pt x="537" y="76"/>
                    <a:pt x="531" y="77"/>
                  </a:cubicBezTo>
                  <a:cubicBezTo>
                    <a:pt x="495" y="85"/>
                    <a:pt x="466" y="106"/>
                    <a:pt x="429" y="128"/>
                  </a:cubicBezTo>
                  <a:cubicBezTo>
                    <a:pt x="429" y="128"/>
                    <a:pt x="429" y="121"/>
                    <a:pt x="429" y="114"/>
                  </a:cubicBezTo>
                  <a:cubicBezTo>
                    <a:pt x="429" y="92"/>
                    <a:pt x="429" y="70"/>
                    <a:pt x="422" y="48"/>
                  </a:cubicBezTo>
                  <a:cubicBezTo>
                    <a:pt x="408" y="27"/>
                    <a:pt x="393" y="12"/>
                    <a:pt x="371" y="5"/>
                  </a:cubicBezTo>
                  <a:cubicBezTo>
                    <a:pt x="365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67"/>
            <p:cNvSpPr/>
            <p:nvPr/>
          </p:nvSpPr>
          <p:spPr>
            <a:xfrm>
              <a:off x="3183083" y="2566176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5" y="0"/>
                  </a:moveTo>
                  <a:cubicBezTo>
                    <a:pt x="95" y="0"/>
                    <a:pt x="65" y="13"/>
                    <a:pt x="44" y="38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4" y="176"/>
                  </a:cubicBezTo>
                  <a:cubicBezTo>
                    <a:pt x="247" y="125"/>
                    <a:pt x="233" y="60"/>
                    <a:pt x="189" y="23"/>
                  </a:cubicBezTo>
                  <a:cubicBezTo>
                    <a:pt x="170" y="8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67"/>
            <p:cNvSpPr/>
            <p:nvPr/>
          </p:nvSpPr>
          <p:spPr>
            <a:xfrm>
              <a:off x="3103924" y="2510683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5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2" y="71"/>
                    <a:pt x="255" y="107"/>
                    <a:pt x="255" y="151"/>
                  </a:cubicBezTo>
                  <a:cubicBezTo>
                    <a:pt x="248" y="143"/>
                    <a:pt x="248" y="143"/>
                    <a:pt x="240" y="136"/>
                  </a:cubicBezTo>
                  <a:cubicBezTo>
                    <a:pt x="226" y="122"/>
                    <a:pt x="204" y="107"/>
                    <a:pt x="190" y="100"/>
                  </a:cubicBezTo>
                  <a:cubicBezTo>
                    <a:pt x="179" y="96"/>
                    <a:pt x="166" y="94"/>
                    <a:pt x="154" y="94"/>
                  </a:cubicBezTo>
                  <a:cubicBezTo>
                    <a:pt x="142" y="94"/>
                    <a:pt x="132" y="96"/>
                    <a:pt x="124" y="100"/>
                  </a:cubicBezTo>
                  <a:cubicBezTo>
                    <a:pt x="88" y="114"/>
                    <a:pt x="73" y="158"/>
                    <a:pt x="81" y="187"/>
                  </a:cubicBezTo>
                  <a:cubicBezTo>
                    <a:pt x="88" y="223"/>
                    <a:pt x="110" y="260"/>
                    <a:pt x="139" y="289"/>
                  </a:cubicBezTo>
                  <a:cubicBezTo>
                    <a:pt x="124" y="289"/>
                    <a:pt x="117" y="296"/>
                    <a:pt x="110" y="296"/>
                  </a:cubicBezTo>
                  <a:cubicBezTo>
                    <a:pt x="81" y="303"/>
                    <a:pt x="59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27"/>
                    <a:pt x="44" y="448"/>
                    <a:pt x="73" y="456"/>
                  </a:cubicBezTo>
                  <a:cubicBezTo>
                    <a:pt x="103" y="463"/>
                    <a:pt x="132" y="463"/>
                    <a:pt x="153" y="463"/>
                  </a:cubicBezTo>
                  <a:cubicBezTo>
                    <a:pt x="146" y="477"/>
                    <a:pt x="146" y="485"/>
                    <a:pt x="139" y="492"/>
                  </a:cubicBezTo>
                  <a:cubicBezTo>
                    <a:pt x="124" y="514"/>
                    <a:pt x="110" y="535"/>
                    <a:pt x="110" y="564"/>
                  </a:cubicBezTo>
                  <a:cubicBezTo>
                    <a:pt x="103" y="594"/>
                    <a:pt x="117" y="615"/>
                    <a:pt x="132" y="637"/>
                  </a:cubicBezTo>
                  <a:cubicBezTo>
                    <a:pt x="143" y="643"/>
                    <a:pt x="155" y="645"/>
                    <a:pt x="167" y="645"/>
                  </a:cubicBezTo>
                  <a:cubicBezTo>
                    <a:pt x="187" y="645"/>
                    <a:pt x="208" y="639"/>
                    <a:pt x="226" y="630"/>
                  </a:cubicBezTo>
                  <a:cubicBezTo>
                    <a:pt x="248" y="615"/>
                    <a:pt x="269" y="601"/>
                    <a:pt x="291" y="579"/>
                  </a:cubicBezTo>
                  <a:cubicBezTo>
                    <a:pt x="291" y="594"/>
                    <a:pt x="291" y="601"/>
                    <a:pt x="299" y="615"/>
                  </a:cubicBezTo>
                  <a:cubicBezTo>
                    <a:pt x="306" y="637"/>
                    <a:pt x="313" y="666"/>
                    <a:pt x="328" y="681"/>
                  </a:cubicBezTo>
                  <a:cubicBezTo>
                    <a:pt x="342" y="702"/>
                    <a:pt x="371" y="717"/>
                    <a:pt x="393" y="717"/>
                  </a:cubicBezTo>
                  <a:cubicBezTo>
                    <a:pt x="429" y="710"/>
                    <a:pt x="451" y="673"/>
                    <a:pt x="458" y="644"/>
                  </a:cubicBezTo>
                  <a:cubicBezTo>
                    <a:pt x="465" y="623"/>
                    <a:pt x="465" y="594"/>
                    <a:pt x="465" y="564"/>
                  </a:cubicBezTo>
                  <a:cubicBezTo>
                    <a:pt x="480" y="572"/>
                    <a:pt x="487" y="579"/>
                    <a:pt x="495" y="586"/>
                  </a:cubicBezTo>
                  <a:cubicBezTo>
                    <a:pt x="516" y="594"/>
                    <a:pt x="538" y="608"/>
                    <a:pt x="567" y="615"/>
                  </a:cubicBezTo>
                  <a:cubicBezTo>
                    <a:pt x="589" y="615"/>
                    <a:pt x="618" y="608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2" y="434"/>
                  </a:cubicBezTo>
                  <a:lnTo>
                    <a:pt x="603" y="434"/>
                  </a:lnTo>
                  <a:cubicBezTo>
                    <a:pt x="625" y="427"/>
                    <a:pt x="647" y="427"/>
                    <a:pt x="669" y="419"/>
                  </a:cubicBezTo>
                  <a:cubicBezTo>
                    <a:pt x="691" y="412"/>
                    <a:pt x="705" y="398"/>
                    <a:pt x="712" y="376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67"/>
                    <a:pt x="611" y="252"/>
                    <a:pt x="574" y="252"/>
                  </a:cubicBezTo>
                  <a:cubicBezTo>
                    <a:pt x="574" y="245"/>
                    <a:pt x="582" y="245"/>
                    <a:pt x="582" y="238"/>
                  </a:cubicBezTo>
                  <a:cubicBezTo>
                    <a:pt x="596" y="223"/>
                    <a:pt x="611" y="209"/>
                    <a:pt x="618" y="187"/>
                  </a:cubicBezTo>
                  <a:cubicBezTo>
                    <a:pt x="632" y="165"/>
                    <a:pt x="632" y="143"/>
                    <a:pt x="625" y="122"/>
                  </a:cubicBezTo>
                  <a:cubicBezTo>
                    <a:pt x="608" y="94"/>
                    <a:pt x="583" y="83"/>
                    <a:pt x="555" y="83"/>
                  </a:cubicBezTo>
                  <a:cubicBezTo>
                    <a:pt x="547" y="83"/>
                    <a:pt x="539" y="84"/>
                    <a:pt x="531" y="85"/>
                  </a:cubicBezTo>
                  <a:cubicBezTo>
                    <a:pt x="495" y="85"/>
                    <a:pt x="465" y="107"/>
                    <a:pt x="436" y="129"/>
                  </a:cubicBezTo>
                  <a:cubicBezTo>
                    <a:pt x="436" y="129"/>
                    <a:pt x="429" y="122"/>
                    <a:pt x="429" y="122"/>
                  </a:cubicBezTo>
                  <a:cubicBezTo>
                    <a:pt x="429" y="100"/>
                    <a:pt x="429" y="78"/>
                    <a:pt x="422" y="56"/>
                  </a:cubicBezTo>
                  <a:cubicBezTo>
                    <a:pt x="415" y="35"/>
                    <a:pt x="400" y="13"/>
                    <a:pt x="378" y="5"/>
                  </a:cubicBezTo>
                  <a:cubicBezTo>
                    <a:pt x="370" y="2"/>
                    <a:pt x="362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67"/>
            <p:cNvSpPr/>
            <p:nvPr/>
          </p:nvSpPr>
          <p:spPr>
            <a:xfrm>
              <a:off x="3117071" y="2524543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31" y="1"/>
                  </a:moveTo>
                  <a:cubicBezTo>
                    <a:pt x="99" y="1"/>
                    <a:pt x="66" y="16"/>
                    <a:pt x="44" y="43"/>
                  </a:cubicBezTo>
                  <a:cubicBezTo>
                    <a:pt x="0" y="86"/>
                    <a:pt x="15" y="152"/>
                    <a:pt x="59" y="188"/>
                  </a:cubicBezTo>
                  <a:cubicBezTo>
                    <a:pt x="77" y="206"/>
                    <a:pt x="99" y="214"/>
                    <a:pt x="121" y="214"/>
                  </a:cubicBezTo>
                  <a:cubicBezTo>
                    <a:pt x="152" y="214"/>
                    <a:pt x="183" y="199"/>
                    <a:pt x="204" y="174"/>
                  </a:cubicBezTo>
                  <a:cubicBezTo>
                    <a:pt x="247" y="123"/>
                    <a:pt x="233" y="65"/>
                    <a:pt x="189" y="21"/>
                  </a:cubicBezTo>
                  <a:cubicBezTo>
                    <a:pt x="172" y="7"/>
                    <a:pt x="152" y="1"/>
                    <a:pt x="131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67"/>
            <p:cNvSpPr/>
            <p:nvPr/>
          </p:nvSpPr>
          <p:spPr>
            <a:xfrm>
              <a:off x="3171579" y="2471898"/>
              <a:ext cx="39770" cy="39113"/>
            </a:xfrm>
            <a:custGeom>
              <a:rect b="b" l="l" r="r" t="t"/>
              <a:pathLst>
                <a:path extrusionOk="0" h="714" w="726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04"/>
                    <a:pt x="254" y="147"/>
                  </a:cubicBezTo>
                  <a:cubicBezTo>
                    <a:pt x="247" y="140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96"/>
                  </a:cubicBezTo>
                  <a:cubicBezTo>
                    <a:pt x="178" y="93"/>
                    <a:pt x="165" y="91"/>
                    <a:pt x="153" y="91"/>
                  </a:cubicBezTo>
                  <a:cubicBezTo>
                    <a:pt x="142" y="91"/>
                    <a:pt x="131" y="93"/>
                    <a:pt x="123" y="96"/>
                  </a:cubicBezTo>
                  <a:cubicBezTo>
                    <a:pt x="87" y="111"/>
                    <a:pt x="80" y="155"/>
                    <a:pt x="87" y="191"/>
                  </a:cubicBezTo>
                  <a:cubicBezTo>
                    <a:pt x="94" y="227"/>
                    <a:pt x="109" y="256"/>
                    <a:pt x="138" y="285"/>
                  </a:cubicBezTo>
                  <a:cubicBezTo>
                    <a:pt x="123" y="292"/>
                    <a:pt x="116" y="292"/>
                    <a:pt x="109" y="292"/>
                  </a:cubicBezTo>
                  <a:cubicBezTo>
                    <a:pt x="87" y="300"/>
                    <a:pt x="58" y="307"/>
                    <a:pt x="36" y="321"/>
                  </a:cubicBezTo>
                  <a:cubicBezTo>
                    <a:pt x="15" y="343"/>
                    <a:pt x="0" y="365"/>
                    <a:pt x="7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7"/>
                    <a:pt x="152" y="467"/>
                  </a:cubicBezTo>
                  <a:cubicBezTo>
                    <a:pt x="152" y="474"/>
                    <a:pt x="145" y="481"/>
                    <a:pt x="138" y="488"/>
                  </a:cubicBezTo>
                  <a:cubicBezTo>
                    <a:pt x="123" y="510"/>
                    <a:pt x="116" y="539"/>
                    <a:pt x="109" y="561"/>
                  </a:cubicBezTo>
                  <a:cubicBezTo>
                    <a:pt x="102" y="590"/>
                    <a:pt x="116" y="619"/>
                    <a:pt x="138" y="634"/>
                  </a:cubicBezTo>
                  <a:cubicBezTo>
                    <a:pt x="146" y="639"/>
                    <a:pt x="157" y="642"/>
                    <a:pt x="168" y="642"/>
                  </a:cubicBezTo>
                  <a:cubicBezTo>
                    <a:pt x="186" y="642"/>
                    <a:pt x="207" y="635"/>
                    <a:pt x="225" y="626"/>
                  </a:cubicBezTo>
                  <a:cubicBezTo>
                    <a:pt x="247" y="612"/>
                    <a:pt x="269" y="597"/>
                    <a:pt x="290" y="583"/>
                  </a:cubicBezTo>
                  <a:cubicBezTo>
                    <a:pt x="290" y="590"/>
                    <a:pt x="298" y="597"/>
                    <a:pt x="298" y="612"/>
                  </a:cubicBezTo>
                  <a:cubicBezTo>
                    <a:pt x="305" y="634"/>
                    <a:pt x="312" y="663"/>
                    <a:pt x="327" y="684"/>
                  </a:cubicBezTo>
                  <a:cubicBezTo>
                    <a:pt x="341" y="699"/>
                    <a:pt x="370" y="713"/>
                    <a:pt x="392" y="713"/>
                  </a:cubicBezTo>
                  <a:cubicBezTo>
                    <a:pt x="428" y="706"/>
                    <a:pt x="450" y="677"/>
                    <a:pt x="457" y="641"/>
                  </a:cubicBezTo>
                  <a:cubicBezTo>
                    <a:pt x="465" y="619"/>
                    <a:pt x="465" y="590"/>
                    <a:pt x="465" y="561"/>
                  </a:cubicBezTo>
                  <a:cubicBezTo>
                    <a:pt x="479" y="568"/>
                    <a:pt x="486" y="576"/>
                    <a:pt x="494" y="583"/>
                  </a:cubicBezTo>
                  <a:cubicBezTo>
                    <a:pt x="515" y="597"/>
                    <a:pt x="537" y="605"/>
                    <a:pt x="566" y="612"/>
                  </a:cubicBezTo>
                  <a:cubicBezTo>
                    <a:pt x="595" y="612"/>
                    <a:pt x="617" y="605"/>
                    <a:pt x="639" y="583"/>
                  </a:cubicBezTo>
                  <a:cubicBezTo>
                    <a:pt x="653" y="561"/>
                    <a:pt x="646" y="525"/>
                    <a:pt x="632" y="496"/>
                  </a:cubicBezTo>
                  <a:cubicBezTo>
                    <a:pt x="617" y="467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4" y="430"/>
                    <a:pt x="646" y="423"/>
                    <a:pt x="668" y="416"/>
                  </a:cubicBezTo>
                  <a:cubicBezTo>
                    <a:pt x="690" y="409"/>
                    <a:pt x="704" y="394"/>
                    <a:pt x="719" y="372"/>
                  </a:cubicBezTo>
                  <a:cubicBezTo>
                    <a:pt x="726" y="343"/>
                    <a:pt x="711" y="300"/>
                    <a:pt x="682" y="285"/>
                  </a:cubicBezTo>
                  <a:cubicBezTo>
                    <a:pt x="653" y="263"/>
                    <a:pt x="610" y="249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5" y="220"/>
                    <a:pt x="610" y="205"/>
                    <a:pt x="617" y="184"/>
                  </a:cubicBezTo>
                  <a:cubicBezTo>
                    <a:pt x="632" y="162"/>
                    <a:pt x="632" y="140"/>
                    <a:pt x="624" y="118"/>
                  </a:cubicBezTo>
                  <a:cubicBezTo>
                    <a:pt x="612" y="94"/>
                    <a:pt x="580" y="80"/>
                    <a:pt x="549" y="80"/>
                  </a:cubicBezTo>
                  <a:cubicBezTo>
                    <a:pt x="543" y="80"/>
                    <a:pt x="536" y="81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8" y="96"/>
                    <a:pt x="428" y="75"/>
                    <a:pt x="421" y="53"/>
                  </a:cubicBezTo>
                  <a:cubicBezTo>
                    <a:pt x="414" y="31"/>
                    <a:pt x="399" y="9"/>
                    <a:pt x="378" y="2"/>
                  </a:cubicBezTo>
                  <a:cubicBezTo>
                    <a:pt x="371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67"/>
            <p:cNvSpPr/>
            <p:nvPr/>
          </p:nvSpPr>
          <p:spPr>
            <a:xfrm>
              <a:off x="3184671" y="2485648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1"/>
                  </a:moveTo>
                  <a:cubicBezTo>
                    <a:pt x="96" y="1"/>
                    <a:pt x="65" y="16"/>
                    <a:pt x="44" y="41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2" y="217"/>
                    <a:pt x="124" y="217"/>
                  </a:cubicBezTo>
                  <a:cubicBezTo>
                    <a:pt x="155" y="217"/>
                    <a:pt x="186" y="202"/>
                    <a:pt x="211" y="172"/>
                  </a:cubicBezTo>
                  <a:cubicBezTo>
                    <a:pt x="247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67"/>
            <p:cNvSpPr/>
            <p:nvPr/>
          </p:nvSpPr>
          <p:spPr>
            <a:xfrm>
              <a:off x="3034735" y="2629996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2" y="71"/>
                    <a:pt x="255" y="107"/>
                    <a:pt x="248" y="143"/>
                  </a:cubicBezTo>
                  <a:cubicBezTo>
                    <a:pt x="248" y="143"/>
                    <a:pt x="240" y="143"/>
                    <a:pt x="240" y="136"/>
                  </a:cubicBezTo>
                  <a:cubicBezTo>
                    <a:pt x="226" y="122"/>
                    <a:pt x="204" y="107"/>
                    <a:pt x="182" y="100"/>
                  </a:cubicBezTo>
                  <a:cubicBezTo>
                    <a:pt x="170" y="96"/>
                    <a:pt x="157" y="91"/>
                    <a:pt x="144" y="91"/>
                  </a:cubicBezTo>
                  <a:cubicBezTo>
                    <a:pt x="135" y="91"/>
                    <a:pt x="126" y="94"/>
                    <a:pt x="117" y="100"/>
                  </a:cubicBezTo>
                  <a:cubicBezTo>
                    <a:pt x="88" y="114"/>
                    <a:pt x="73" y="151"/>
                    <a:pt x="81" y="187"/>
                  </a:cubicBezTo>
                  <a:cubicBezTo>
                    <a:pt x="88" y="223"/>
                    <a:pt x="110" y="259"/>
                    <a:pt x="131" y="289"/>
                  </a:cubicBezTo>
                  <a:cubicBezTo>
                    <a:pt x="124" y="289"/>
                    <a:pt x="117" y="296"/>
                    <a:pt x="110" y="296"/>
                  </a:cubicBezTo>
                  <a:cubicBezTo>
                    <a:pt x="81" y="303"/>
                    <a:pt x="52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3"/>
                    <a:pt x="124" y="463"/>
                    <a:pt x="153" y="463"/>
                  </a:cubicBezTo>
                  <a:cubicBezTo>
                    <a:pt x="146" y="477"/>
                    <a:pt x="139" y="485"/>
                    <a:pt x="139" y="492"/>
                  </a:cubicBezTo>
                  <a:cubicBezTo>
                    <a:pt x="124" y="514"/>
                    <a:pt x="110" y="535"/>
                    <a:pt x="110" y="564"/>
                  </a:cubicBezTo>
                  <a:cubicBezTo>
                    <a:pt x="102" y="586"/>
                    <a:pt x="110" y="615"/>
                    <a:pt x="131" y="630"/>
                  </a:cubicBezTo>
                  <a:cubicBezTo>
                    <a:pt x="144" y="640"/>
                    <a:pt x="159" y="643"/>
                    <a:pt x="174" y="643"/>
                  </a:cubicBezTo>
                  <a:cubicBezTo>
                    <a:pt x="192" y="643"/>
                    <a:pt x="210" y="638"/>
                    <a:pt x="226" y="630"/>
                  </a:cubicBezTo>
                  <a:cubicBezTo>
                    <a:pt x="248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1" y="608"/>
                  </a:cubicBezTo>
                  <a:cubicBezTo>
                    <a:pt x="298" y="637"/>
                    <a:pt x="306" y="666"/>
                    <a:pt x="327" y="681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3" y="711"/>
                    <a:pt x="388" y="711"/>
                    <a:pt x="393" y="710"/>
                  </a:cubicBezTo>
                  <a:cubicBezTo>
                    <a:pt x="422" y="710"/>
                    <a:pt x="444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3" y="572"/>
                    <a:pt x="480" y="579"/>
                    <a:pt x="494" y="579"/>
                  </a:cubicBezTo>
                  <a:cubicBezTo>
                    <a:pt x="516" y="593"/>
                    <a:pt x="538" y="608"/>
                    <a:pt x="560" y="608"/>
                  </a:cubicBezTo>
                  <a:cubicBezTo>
                    <a:pt x="567" y="610"/>
                    <a:pt x="574" y="611"/>
                    <a:pt x="581" y="611"/>
                  </a:cubicBezTo>
                  <a:cubicBezTo>
                    <a:pt x="602" y="611"/>
                    <a:pt x="621" y="603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596" y="448"/>
                    <a:pt x="581" y="434"/>
                  </a:cubicBezTo>
                  <a:cubicBezTo>
                    <a:pt x="589" y="434"/>
                    <a:pt x="596" y="426"/>
                    <a:pt x="596" y="426"/>
                  </a:cubicBezTo>
                  <a:cubicBezTo>
                    <a:pt x="618" y="426"/>
                    <a:pt x="647" y="426"/>
                    <a:pt x="661" y="419"/>
                  </a:cubicBezTo>
                  <a:cubicBezTo>
                    <a:pt x="683" y="412"/>
                    <a:pt x="705" y="397"/>
                    <a:pt x="712" y="376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67"/>
                    <a:pt x="611" y="252"/>
                    <a:pt x="574" y="252"/>
                  </a:cubicBezTo>
                  <a:cubicBezTo>
                    <a:pt x="574" y="245"/>
                    <a:pt x="574" y="245"/>
                    <a:pt x="581" y="238"/>
                  </a:cubicBezTo>
                  <a:cubicBezTo>
                    <a:pt x="596" y="223"/>
                    <a:pt x="611" y="209"/>
                    <a:pt x="618" y="187"/>
                  </a:cubicBezTo>
                  <a:cubicBezTo>
                    <a:pt x="625" y="165"/>
                    <a:pt x="632" y="136"/>
                    <a:pt x="618" y="122"/>
                  </a:cubicBezTo>
                  <a:cubicBezTo>
                    <a:pt x="603" y="85"/>
                    <a:pt x="567" y="78"/>
                    <a:pt x="531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9" y="71"/>
                    <a:pt x="414" y="56"/>
                  </a:cubicBezTo>
                  <a:cubicBezTo>
                    <a:pt x="407" y="34"/>
                    <a:pt x="393" y="13"/>
                    <a:pt x="371" y="5"/>
                  </a:cubicBezTo>
                  <a:cubicBezTo>
                    <a:pt x="365" y="2"/>
                    <a:pt x="358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67"/>
            <p:cNvSpPr/>
            <p:nvPr/>
          </p:nvSpPr>
          <p:spPr>
            <a:xfrm>
              <a:off x="3047883" y="2643856"/>
              <a:ext cx="13147" cy="11778"/>
            </a:xfrm>
            <a:custGeom>
              <a:rect b="b" l="l" r="r" t="t"/>
              <a:pathLst>
                <a:path extrusionOk="0" h="215" w="240">
                  <a:moveTo>
                    <a:pt x="131" y="0"/>
                  </a:moveTo>
                  <a:cubicBezTo>
                    <a:pt x="98" y="0"/>
                    <a:pt x="63" y="16"/>
                    <a:pt x="37" y="43"/>
                  </a:cubicBezTo>
                  <a:cubicBezTo>
                    <a:pt x="0" y="86"/>
                    <a:pt x="8" y="152"/>
                    <a:pt x="58" y="188"/>
                  </a:cubicBezTo>
                  <a:cubicBezTo>
                    <a:pt x="77" y="206"/>
                    <a:pt x="99" y="214"/>
                    <a:pt x="121" y="214"/>
                  </a:cubicBezTo>
                  <a:cubicBezTo>
                    <a:pt x="152" y="214"/>
                    <a:pt x="182" y="199"/>
                    <a:pt x="204" y="173"/>
                  </a:cubicBezTo>
                  <a:cubicBezTo>
                    <a:pt x="240" y="123"/>
                    <a:pt x="233" y="65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67"/>
            <p:cNvSpPr/>
            <p:nvPr/>
          </p:nvSpPr>
          <p:spPr>
            <a:xfrm>
              <a:off x="3168347" y="2632790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2" y="71"/>
                    <a:pt x="255" y="107"/>
                    <a:pt x="248" y="150"/>
                  </a:cubicBezTo>
                  <a:cubicBezTo>
                    <a:pt x="248" y="143"/>
                    <a:pt x="241" y="143"/>
                    <a:pt x="241" y="136"/>
                  </a:cubicBezTo>
                  <a:cubicBezTo>
                    <a:pt x="219" y="121"/>
                    <a:pt x="204" y="107"/>
                    <a:pt x="182" y="100"/>
                  </a:cubicBezTo>
                  <a:cubicBezTo>
                    <a:pt x="172" y="96"/>
                    <a:pt x="161" y="94"/>
                    <a:pt x="150" y="94"/>
                  </a:cubicBezTo>
                  <a:cubicBezTo>
                    <a:pt x="139" y="94"/>
                    <a:pt x="128" y="96"/>
                    <a:pt x="117" y="100"/>
                  </a:cubicBezTo>
                  <a:cubicBezTo>
                    <a:pt x="88" y="114"/>
                    <a:pt x="74" y="158"/>
                    <a:pt x="81" y="187"/>
                  </a:cubicBezTo>
                  <a:cubicBezTo>
                    <a:pt x="88" y="223"/>
                    <a:pt x="110" y="259"/>
                    <a:pt x="132" y="288"/>
                  </a:cubicBezTo>
                  <a:cubicBezTo>
                    <a:pt x="124" y="288"/>
                    <a:pt x="117" y="296"/>
                    <a:pt x="110" y="296"/>
                  </a:cubicBezTo>
                  <a:cubicBezTo>
                    <a:pt x="81" y="303"/>
                    <a:pt x="52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4" y="455"/>
                  </a:cubicBezTo>
                  <a:cubicBezTo>
                    <a:pt x="103" y="463"/>
                    <a:pt x="124" y="463"/>
                    <a:pt x="153" y="463"/>
                  </a:cubicBezTo>
                  <a:cubicBezTo>
                    <a:pt x="146" y="477"/>
                    <a:pt x="139" y="484"/>
                    <a:pt x="139" y="492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3" y="593"/>
                    <a:pt x="110" y="615"/>
                    <a:pt x="132" y="637"/>
                  </a:cubicBezTo>
                  <a:cubicBezTo>
                    <a:pt x="143" y="642"/>
                    <a:pt x="155" y="645"/>
                    <a:pt x="167" y="645"/>
                  </a:cubicBezTo>
                  <a:cubicBezTo>
                    <a:pt x="187" y="645"/>
                    <a:pt x="208" y="639"/>
                    <a:pt x="226" y="630"/>
                  </a:cubicBezTo>
                  <a:cubicBezTo>
                    <a:pt x="248" y="615"/>
                    <a:pt x="270" y="601"/>
                    <a:pt x="291" y="579"/>
                  </a:cubicBezTo>
                  <a:cubicBezTo>
                    <a:pt x="291" y="593"/>
                    <a:pt x="291" y="601"/>
                    <a:pt x="291" y="615"/>
                  </a:cubicBezTo>
                  <a:cubicBezTo>
                    <a:pt x="299" y="637"/>
                    <a:pt x="306" y="666"/>
                    <a:pt x="328" y="680"/>
                  </a:cubicBezTo>
                  <a:cubicBezTo>
                    <a:pt x="340" y="698"/>
                    <a:pt x="356" y="711"/>
                    <a:pt x="378" y="711"/>
                  </a:cubicBezTo>
                  <a:cubicBezTo>
                    <a:pt x="383" y="711"/>
                    <a:pt x="388" y="711"/>
                    <a:pt x="393" y="709"/>
                  </a:cubicBezTo>
                  <a:cubicBezTo>
                    <a:pt x="422" y="709"/>
                    <a:pt x="444" y="673"/>
                    <a:pt x="458" y="644"/>
                  </a:cubicBezTo>
                  <a:cubicBezTo>
                    <a:pt x="466" y="615"/>
                    <a:pt x="466" y="593"/>
                    <a:pt x="466" y="564"/>
                  </a:cubicBezTo>
                  <a:cubicBezTo>
                    <a:pt x="473" y="571"/>
                    <a:pt x="480" y="579"/>
                    <a:pt x="495" y="586"/>
                  </a:cubicBezTo>
                  <a:cubicBezTo>
                    <a:pt x="516" y="593"/>
                    <a:pt x="538" y="608"/>
                    <a:pt x="560" y="615"/>
                  </a:cubicBezTo>
                  <a:cubicBezTo>
                    <a:pt x="589" y="615"/>
                    <a:pt x="618" y="608"/>
                    <a:pt x="633" y="586"/>
                  </a:cubicBezTo>
                  <a:cubicBezTo>
                    <a:pt x="654" y="557"/>
                    <a:pt x="647" y="521"/>
                    <a:pt x="633" y="492"/>
                  </a:cubicBezTo>
                  <a:cubicBezTo>
                    <a:pt x="618" y="470"/>
                    <a:pt x="596" y="448"/>
                    <a:pt x="582" y="434"/>
                  </a:cubicBezTo>
                  <a:lnTo>
                    <a:pt x="596" y="434"/>
                  </a:lnTo>
                  <a:cubicBezTo>
                    <a:pt x="618" y="426"/>
                    <a:pt x="647" y="426"/>
                    <a:pt x="662" y="419"/>
                  </a:cubicBezTo>
                  <a:cubicBezTo>
                    <a:pt x="683" y="412"/>
                    <a:pt x="705" y="397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67"/>
                    <a:pt x="611" y="252"/>
                    <a:pt x="574" y="252"/>
                  </a:cubicBezTo>
                  <a:cubicBezTo>
                    <a:pt x="574" y="245"/>
                    <a:pt x="574" y="245"/>
                    <a:pt x="582" y="238"/>
                  </a:cubicBezTo>
                  <a:cubicBezTo>
                    <a:pt x="596" y="223"/>
                    <a:pt x="611" y="208"/>
                    <a:pt x="618" y="187"/>
                  </a:cubicBezTo>
                  <a:cubicBezTo>
                    <a:pt x="625" y="165"/>
                    <a:pt x="633" y="143"/>
                    <a:pt x="618" y="121"/>
                  </a:cubicBezTo>
                  <a:cubicBezTo>
                    <a:pt x="607" y="93"/>
                    <a:pt x="582" y="83"/>
                    <a:pt x="555" y="83"/>
                  </a:cubicBezTo>
                  <a:cubicBezTo>
                    <a:pt x="547" y="83"/>
                    <a:pt x="539" y="83"/>
                    <a:pt x="531" y="85"/>
                  </a:cubicBezTo>
                  <a:cubicBezTo>
                    <a:pt x="495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21"/>
                  </a:cubicBezTo>
                  <a:cubicBezTo>
                    <a:pt x="429" y="100"/>
                    <a:pt x="429" y="78"/>
                    <a:pt x="415" y="56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5" y="2"/>
                    <a:pt x="358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67"/>
            <p:cNvSpPr/>
            <p:nvPr/>
          </p:nvSpPr>
          <p:spPr>
            <a:xfrm>
              <a:off x="3181494" y="2646650"/>
              <a:ext cx="13202" cy="11778"/>
            </a:xfrm>
            <a:custGeom>
              <a:rect b="b" l="l" r="r" t="t"/>
              <a:pathLst>
                <a:path extrusionOk="0" h="215" w="241">
                  <a:moveTo>
                    <a:pt x="131" y="0"/>
                  </a:moveTo>
                  <a:cubicBezTo>
                    <a:pt x="98" y="0"/>
                    <a:pt x="63" y="16"/>
                    <a:pt x="37" y="43"/>
                  </a:cubicBezTo>
                  <a:cubicBezTo>
                    <a:pt x="1" y="86"/>
                    <a:pt x="8" y="151"/>
                    <a:pt x="59" y="188"/>
                  </a:cubicBezTo>
                  <a:cubicBezTo>
                    <a:pt x="77" y="206"/>
                    <a:pt x="99" y="214"/>
                    <a:pt x="121" y="214"/>
                  </a:cubicBezTo>
                  <a:cubicBezTo>
                    <a:pt x="152" y="214"/>
                    <a:pt x="183" y="199"/>
                    <a:pt x="204" y="173"/>
                  </a:cubicBezTo>
                  <a:cubicBezTo>
                    <a:pt x="240" y="122"/>
                    <a:pt x="233" y="64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67"/>
            <p:cNvSpPr/>
            <p:nvPr/>
          </p:nvSpPr>
          <p:spPr>
            <a:xfrm>
              <a:off x="3049849" y="2560800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5" y="0"/>
                  </a:moveTo>
                  <a:cubicBezTo>
                    <a:pt x="327" y="0"/>
                    <a:pt x="301" y="19"/>
                    <a:pt x="284" y="41"/>
                  </a:cubicBezTo>
                  <a:cubicBezTo>
                    <a:pt x="262" y="70"/>
                    <a:pt x="255" y="107"/>
                    <a:pt x="248" y="143"/>
                  </a:cubicBezTo>
                  <a:cubicBezTo>
                    <a:pt x="248" y="143"/>
                    <a:pt x="240" y="136"/>
                    <a:pt x="240" y="136"/>
                  </a:cubicBezTo>
                  <a:cubicBezTo>
                    <a:pt x="226" y="121"/>
                    <a:pt x="204" y="107"/>
                    <a:pt x="182" y="99"/>
                  </a:cubicBezTo>
                  <a:cubicBezTo>
                    <a:pt x="174" y="95"/>
                    <a:pt x="161" y="91"/>
                    <a:pt x="147" y="91"/>
                  </a:cubicBezTo>
                  <a:cubicBezTo>
                    <a:pt x="137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1" y="186"/>
                  </a:cubicBezTo>
                  <a:cubicBezTo>
                    <a:pt x="88" y="223"/>
                    <a:pt x="110" y="259"/>
                    <a:pt x="131" y="288"/>
                  </a:cubicBezTo>
                  <a:cubicBezTo>
                    <a:pt x="124" y="288"/>
                    <a:pt x="117" y="288"/>
                    <a:pt x="110" y="295"/>
                  </a:cubicBezTo>
                  <a:cubicBezTo>
                    <a:pt x="81" y="295"/>
                    <a:pt x="59" y="303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19"/>
                    <a:pt x="44" y="441"/>
                    <a:pt x="73" y="455"/>
                  </a:cubicBezTo>
                  <a:cubicBezTo>
                    <a:pt x="102" y="462"/>
                    <a:pt x="131" y="462"/>
                    <a:pt x="153" y="462"/>
                  </a:cubicBezTo>
                  <a:cubicBezTo>
                    <a:pt x="146" y="470"/>
                    <a:pt x="139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2" y="586"/>
                    <a:pt x="110" y="615"/>
                    <a:pt x="131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5"/>
                    <a:pt x="269" y="593"/>
                    <a:pt x="291" y="578"/>
                  </a:cubicBezTo>
                  <a:cubicBezTo>
                    <a:pt x="291" y="586"/>
                    <a:pt x="291" y="600"/>
                    <a:pt x="298" y="607"/>
                  </a:cubicBezTo>
                  <a:cubicBezTo>
                    <a:pt x="298" y="637"/>
                    <a:pt x="313" y="658"/>
                    <a:pt x="327" y="680"/>
                  </a:cubicBezTo>
                  <a:cubicBezTo>
                    <a:pt x="339" y="698"/>
                    <a:pt x="361" y="711"/>
                    <a:pt x="381" y="711"/>
                  </a:cubicBezTo>
                  <a:cubicBezTo>
                    <a:pt x="385" y="711"/>
                    <a:pt x="389" y="710"/>
                    <a:pt x="393" y="709"/>
                  </a:cubicBezTo>
                  <a:cubicBezTo>
                    <a:pt x="429" y="702"/>
                    <a:pt x="451" y="673"/>
                    <a:pt x="458" y="644"/>
                  </a:cubicBezTo>
                  <a:cubicBezTo>
                    <a:pt x="465" y="615"/>
                    <a:pt x="465" y="586"/>
                    <a:pt x="465" y="564"/>
                  </a:cubicBezTo>
                  <a:cubicBezTo>
                    <a:pt x="473" y="571"/>
                    <a:pt x="487" y="571"/>
                    <a:pt x="494" y="578"/>
                  </a:cubicBezTo>
                  <a:cubicBezTo>
                    <a:pt x="516" y="593"/>
                    <a:pt x="538" y="607"/>
                    <a:pt x="567" y="607"/>
                  </a:cubicBezTo>
                  <a:cubicBezTo>
                    <a:pt x="571" y="609"/>
                    <a:pt x="575" y="609"/>
                    <a:pt x="580" y="609"/>
                  </a:cubicBezTo>
                  <a:cubicBezTo>
                    <a:pt x="599" y="609"/>
                    <a:pt x="620" y="598"/>
                    <a:pt x="632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8" y="470"/>
                    <a:pt x="603" y="448"/>
                    <a:pt x="582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0" y="404"/>
                    <a:pt x="705" y="390"/>
                    <a:pt x="712" y="368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59"/>
                    <a:pt x="611" y="252"/>
                    <a:pt x="574" y="245"/>
                  </a:cubicBezTo>
                  <a:cubicBezTo>
                    <a:pt x="574" y="245"/>
                    <a:pt x="582" y="237"/>
                    <a:pt x="582" y="237"/>
                  </a:cubicBezTo>
                  <a:cubicBezTo>
                    <a:pt x="596" y="223"/>
                    <a:pt x="611" y="201"/>
                    <a:pt x="618" y="179"/>
                  </a:cubicBezTo>
                  <a:cubicBezTo>
                    <a:pt x="625" y="165"/>
                    <a:pt x="632" y="136"/>
                    <a:pt x="618" y="114"/>
                  </a:cubicBezTo>
                  <a:cubicBezTo>
                    <a:pt x="606" y="90"/>
                    <a:pt x="579" y="76"/>
                    <a:pt x="549" y="76"/>
                  </a:cubicBezTo>
                  <a:cubicBezTo>
                    <a:pt x="543" y="76"/>
                    <a:pt x="537" y="76"/>
                    <a:pt x="531" y="78"/>
                  </a:cubicBezTo>
                  <a:cubicBezTo>
                    <a:pt x="494" y="85"/>
                    <a:pt x="465" y="107"/>
                    <a:pt x="429" y="128"/>
                  </a:cubicBezTo>
                  <a:cubicBezTo>
                    <a:pt x="429" y="128"/>
                    <a:pt x="429" y="121"/>
                    <a:pt x="429" y="114"/>
                  </a:cubicBezTo>
                  <a:cubicBezTo>
                    <a:pt x="429" y="92"/>
                    <a:pt x="429" y="70"/>
                    <a:pt x="422" y="49"/>
                  </a:cubicBezTo>
                  <a:cubicBezTo>
                    <a:pt x="407" y="27"/>
                    <a:pt x="393" y="12"/>
                    <a:pt x="378" y="5"/>
                  </a:cubicBezTo>
                  <a:cubicBezTo>
                    <a:pt x="370" y="2"/>
                    <a:pt x="362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67"/>
            <p:cNvSpPr/>
            <p:nvPr/>
          </p:nvSpPr>
          <p:spPr>
            <a:xfrm>
              <a:off x="3062997" y="2574331"/>
              <a:ext cx="13147" cy="11887"/>
            </a:xfrm>
            <a:custGeom>
              <a:rect b="b" l="l" r="r" t="t"/>
              <a:pathLst>
                <a:path extrusionOk="0" h="217" w="240">
                  <a:moveTo>
                    <a:pt x="126" y="0"/>
                  </a:moveTo>
                  <a:cubicBezTo>
                    <a:pt x="95" y="0"/>
                    <a:pt x="62" y="16"/>
                    <a:pt x="37" y="41"/>
                  </a:cubicBezTo>
                  <a:cubicBezTo>
                    <a:pt x="0" y="85"/>
                    <a:pt x="8" y="157"/>
                    <a:pt x="58" y="194"/>
                  </a:cubicBezTo>
                  <a:cubicBezTo>
                    <a:pt x="77" y="209"/>
                    <a:pt x="98" y="216"/>
                    <a:pt x="120" y="216"/>
                  </a:cubicBezTo>
                  <a:cubicBezTo>
                    <a:pt x="151" y="216"/>
                    <a:pt x="182" y="201"/>
                    <a:pt x="204" y="172"/>
                  </a:cubicBezTo>
                  <a:cubicBezTo>
                    <a:pt x="240" y="128"/>
                    <a:pt x="233" y="63"/>
                    <a:pt x="189" y="27"/>
                  </a:cubicBezTo>
                  <a:cubicBezTo>
                    <a:pt x="171" y="8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67"/>
            <p:cNvSpPr/>
            <p:nvPr/>
          </p:nvSpPr>
          <p:spPr>
            <a:xfrm>
              <a:off x="3102335" y="2591211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6" y="0"/>
                  </a:moveTo>
                  <a:cubicBezTo>
                    <a:pt x="330" y="0"/>
                    <a:pt x="302" y="14"/>
                    <a:pt x="284" y="38"/>
                  </a:cubicBezTo>
                  <a:cubicBezTo>
                    <a:pt x="262" y="67"/>
                    <a:pt x="255" y="104"/>
                    <a:pt x="248" y="147"/>
                  </a:cubicBezTo>
                  <a:cubicBezTo>
                    <a:pt x="248" y="140"/>
                    <a:pt x="240" y="140"/>
                    <a:pt x="240" y="140"/>
                  </a:cubicBezTo>
                  <a:cubicBezTo>
                    <a:pt x="226" y="125"/>
                    <a:pt x="204" y="111"/>
                    <a:pt x="182" y="96"/>
                  </a:cubicBezTo>
                  <a:cubicBezTo>
                    <a:pt x="175" y="93"/>
                    <a:pt x="164" y="91"/>
                    <a:pt x="152" y="91"/>
                  </a:cubicBezTo>
                  <a:cubicBezTo>
                    <a:pt x="141" y="91"/>
                    <a:pt x="128" y="93"/>
                    <a:pt x="117" y="96"/>
                  </a:cubicBezTo>
                  <a:cubicBezTo>
                    <a:pt x="88" y="111"/>
                    <a:pt x="73" y="154"/>
                    <a:pt x="81" y="191"/>
                  </a:cubicBezTo>
                  <a:cubicBezTo>
                    <a:pt x="88" y="227"/>
                    <a:pt x="110" y="256"/>
                    <a:pt x="132" y="285"/>
                  </a:cubicBezTo>
                  <a:cubicBezTo>
                    <a:pt x="124" y="292"/>
                    <a:pt x="117" y="292"/>
                    <a:pt x="110" y="292"/>
                  </a:cubicBezTo>
                  <a:cubicBezTo>
                    <a:pt x="81" y="300"/>
                    <a:pt x="59" y="307"/>
                    <a:pt x="37" y="321"/>
                  </a:cubicBezTo>
                  <a:cubicBezTo>
                    <a:pt x="15" y="343"/>
                    <a:pt x="1" y="365"/>
                    <a:pt x="8" y="394"/>
                  </a:cubicBezTo>
                  <a:cubicBezTo>
                    <a:pt x="8" y="423"/>
                    <a:pt x="44" y="445"/>
                    <a:pt x="73" y="452"/>
                  </a:cubicBezTo>
                  <a:cubicBezTo>
                    <a:pt x="102" y="459"/>
                    <a:pt x="124" y="467"/>
                    <a:pt x="153" y="467"/>
                  </a:cubicBezTo>
                  <a:cubicBezTo>
                    <a:pt x="146" y="474"/>
                    <a:pt x="139" y="481"/>
                    <a:pt x="139" y="488"/>
                  </a:cubicBezTo>
                  <a:cubicBezTo>
                    <a:pt x="124" y="510"/>
                    <a:pt x="110" y="539"/>
                    <a:pt x="110" y="561"/>
                  </a:cubicBezTo>
                  <a:cubicBezTo>
                    <a:pt x="102" y="590"/>
                    <a:pt x="110" y="619"/>
                    <a:pt x="132" y="634"/>
                  </a:cubicBezTo>
                  <a:cubicBezTo>
                    <a:pt x="143" y="639"/>
                    <a:pt x="155" y="641"/>
                    <a:pt x="167" y="641"/>
                  </a:cubicBezTo>
                  <a:cubicBezTo>
                    <a:pt x="187" y="641"/>
                    <a:pt x="208" y="635"/>
                    <a:pt x="226" y="626"/>
                  </a:cubicBezTo>
                  <a:cubicBezTo>
                    <a:pt x="248" y="612"/>
                    <a:pt x="269" y="597"/>
                    <a:pt x="291" y="583"/>
                  </a:cubicBezTo>
                  <a:cubicBezTo>
                    <a:pt x="291" y="590"/>
                    <a:pt x="291" y="597"/>
                    <a:pt x="298" y="612"/>
                  </a:cubicBezTo>
                  <a:cubicBezTo>
                    <a:pt x="298" y="634"/>
                    <a:pt x="306" y="663"/>
                    <a:pt x="328" y="684"/>
                  </a:cubicBezTo>
                  <a:cubicBezTo>
                    <a:pt x="342" y="699"/>
                    <a:pt x="371" y="713"/>
                    <a:pt x="393" y="713"/>
                  </a:cubicBezTo>
                  <a:cubicBezTo>
                    <a:pt x="422" y="706"/>
                    <a:pt x="444" y="677"/>
                    <a:pt x="458" y="641"/>
                  </a:cubicBezTo>
                  <a:cubicBezTo>
                    <a:pt x="465" y="619"/>
                    <a:pt x="465" y="590"/>
                    <a:pt x="465" y="561"/>
                  </a:cubicBezTo>
                  <a:cubicBezTo>
                    <a:pt x="473" y="568"/>
                    <a:pt x="487" y="575"/>
                    <a:pt x="494" y="583"/>
                  </a:cubicBezTo>
                  <a:cubicBezTo>
                    <a:pt x="516" y="597"/>
                    <a:pt x="538" y="605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1"/>
                    <a:pt x="647" y="525"/>
                    <a:pt x="632" y="496"/>
                  </a:cubicBezTo>
                  <a:cubicBezTo>
                    <a:pt x="618" y="467"/>
                    <a:pt x="603" y="452"/>
                    <a:pt x="582" y="430"/>
                  </a:cubicBezTo>
                  <a:lnTo>
                    <a:pt x="596" y="430"/>
                  </a:lnTo>
                  <a:cubicBezTo>
                    <a:pt x="625" y="430"/>
                    <a:pt x="647" y="423"/>
                    <a:pt x="669" y="416"/>
                  </a:cubicBezTo>
                  <a:cubicBezTo>
                    <a:pt x="683" y="408"/>
                    <a:pt x="705" y="394"/>
                    <a:pt x="712" y="372"/>
                  </a:cubicBezTo>
                  <a:cubicBezTo>
                    <a:pt x="727" y="343"/>
                    <a:pt x="705" y="300"/>
                    <a:pt x="676" y="285"/>
                  </a:cubicBezTo>
                  <a:cubicBezTo>
                    <a:pt x="647" y="263"/>
                    <a:pt x="611" y="249"/>
                    <a:pt x="574" y="249"/>
                  </a:cubicBezTo>
                  <a:cubicBezTo>
                    <a:pt x="574" y="249"/>
                    <a:pt x="574" y="242"/>
                    <a:pt x="582" y="242"/>
                  </a:cubicBezTo>
                  <a:cubicBezTo>
                    <a:pt x="596" y="220"/>
                    <a:pt x="611" y="205"/>
                    <a:pt x="618" y="183"/>
                  </a:cubicBezTo>
                  <a:cubicBezTo>
                    <a:pt x="625" y="162"/>
                    <a:pt x="632" y="140"/>
                    <a:pt x="618" y="118"/>
                  </a:cubicBezTo>
                  <a:cubicBezTo>
                    <a:pt x="606" y="94"/>
                    <a:pt x="579" y="80"/>
                    <a:pt x="549" y="80"/>
                  </a:cubicBezTo>
                  <a:cubicBezTo>
                    <a:pt x="543" y="80"/>
                    <a:pt x="537" y="81"/>
                    <a:pt x="531" y="82"/>
                  </a:cubicBezTo>
                  <a:cubicBezTo>
                    <a:pt x="494" y="89"/>
                    <a:pt x="465" y="104"/>
                    <a:pt x="429" y="133"/>
                  </a:cubicBezTo>
                  <a:cubicBezTo>
                    <a:pt x="429" y="125"/>
                    <a:pt x="429" y="125"/>
                    <a:pt x="429" y="118"/>
                  </a:cubicBezTo>
                  <a:cubicBezTo>
                    <a:pt x="429" y="96"/>
                    <a:pt x="429" y="75"/>
                    <a:pt x="422" y="53"/>
                  </a:cubicBezTo>
                  <a:cubicBezTo>
                    <a:pt x="407" y="31"/>
                    <a:pt x="393" y="9"/>
                    <a:pt x="371" y="2"/>
                  </a:cubicBezTo>
                  <a:cubicBezTo>
                    <a:pt x="366" y="1"/>
                    <a:pt x="361" y="0"/>
                    <a:pt x="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67"/>
            <p:cNvSpPr/>
            <p:nvPr/>
          </p:nvSpPr>
          <p:spPr>
            <a:xfrm>
              <a:off x="3115483" y="2604961"/>
              <a:ext cx="13147" cy="11887"/>
            </a:xfrm>
            <a:custGeom>
              <a:rect b="b" l="l" r="r" t="t"/>
              <a:pathLst>
                <a:path extrusionOk="0" h="217" w="240">
                  <a:moveTo>
                    <a:pt x="126" y="1"/>
                  </a:moveTo>
                  <a:cubicBezTo>
                    <a:pt x="95" y="1"/>
                    <a:pt x="62" y="16"/>
                    <a:pt x="37" y="41"/>
                  </a:cubicBezTo>
                  <a:cubicBezTo>
                    <a:pt x="0" y="85"/>
                    <a:pt x="8" y="157"/>
                    <a:pt x="58" y="194"/>
                  </a:cubicBezTo>
                  <a:cubicBezTo>
                    <a:pt x="77" y="209"/>
                    <a:pt x="99" y="216"/>
                    <a:pt x="121" y="216"/>
                  </a:cubicBezTo>
                  <a:cubicBezTo>
                    <a:pt x="151" y="216"/>
                    <a:pt x="183" y="202"/>
                    <a:pt x="204" y="172"/>
                  </a:cubicBezTo>
                  <a:cubicBezTo>
                    <a:pt x="240" y="128"/>
                    <a:pt x="233" y="63"/>
                    <a:pt x="189" y="27"/>
                  </a:cubicBezTo>
                  <a:cubicBezTo>
                    <a:pt x="171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67"/>
            <p:cNvSpPr/>
            <p:nvPr/>
          </p:nvSpPr>
          <p:spPr>
            <a:xfrm>
              <a:off x="3169935" y="2552481"/>
              <a:ext cx="39825" cy="38949"/>
            </a:xfrm>
            <a:custGeom>
              <a:rect b="b" l="l" r="r" t="t"/>
              <a:pathLst>
                <a:path extrusionOk="0" h="711" w="727">
                  <a:moveTo>
                    <a:pt x="351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2" y="70"/>
                    <a:pt x="255" y="106"/>
                    <a:pt x="248" y="143"/>
                  </a:cubicBezTo>
                  <a:cubicBezTo>
                    <a:pt x="248" y="143"/>
                    <a:pt x="241" y="135"/>
                    <a:pt x="241" y="135"/>
                  </a:cubicBezTo>
                  <a:cubicBezTo>
                    <a:pt x="226" y="121"/>
                    <a:pt x="204" y="106"/>
                    <a:pt x="182" y="99"/>
                  </a:cubicBezTo>
                  <a:cubicBezTo>
                    <a:pt x="174" y="95"/>
                    <a:pt x="161" y="91"/>
                    <a:pt x="147" y="91"/>
                  </a:cubicBezTo>
                  <a:cubicBezTo>
                    <a:pt x="137" y="91"/>
                    <a:pt x="126" y="93"/>
                    <a:pt x="117" y="99"/>
                  </a:cubicBezTo>
                  <a:cubicBezTo>
                    <a:pt x="88" y="114"/>
                    <a:pt x="74" y="150"/>
                    <a:pt x="81" y="186"/>
                  </a:cubicBezTo>
                  <a:cubicBezTo>
                    <a:pt x="88" y="223"/>
                    <a:pt x="110" y="259"/>
                    <a:pt x="132" y="288"/>
                  </a:cubicBezTo>
                  <a:cubicBezTo>
                    <a:pt x="124" y="288"/>
                    <a:pt x="117" y="288"/>
                    <a:pt x="110" y="295"/>
                  </a:cubicBezTo>
                  <a:cubicBezTo>
                    <a:pt x="81" y="295"/>
                    <a:pt x="59" y="302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19"/>
                    <a:pt x="45" y="440"/>
                    <a:pt x="74" y="455"/>
                  </a:cubicBezTo>
                  <a:cubicBezTo>
                    <a:pt x="103" y="462"/>
                    <a:pt x="132" y="462"/>
                    <a:pt x="153" y="462"/>
                  </a:cubicBezTo>
                  <a:cubicBezTo>
                    <a:pt x="146" y="469"/>
                    <a:pt x="139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3" y="586"/>
                    <a:pt x="110" y="615"/>
                    <a:pt x="132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5"/>
                    <a:pt x="270" y="593"/>
                    <a:pt x="291" y="578"/>
                  </a:cubicBezTo>
                  <a:cubicBezTo>
                    <a:pt x="291" y="586"/>
                    <a:pt x="291" y="600"/>
                    <a:pt x="299" y="607"/>
                  </a:cubicBezTo>
                  <a:cubicBezTo>
                    <a:pt x="299" y="636"/>
                    <a:pt x="313" y="658"/>
                    <a:pt x="328" y="680"/>
                  </a:cubicBezTo>
                  <a:cubicBezTo>
                    <a:pt x="340" y="698"/>
                    <a:pt x="361" y="711"/>
                    <a:pt x="381" y="711"/>
                  </a:cubicBezTo>
                  <a:cubicBezTo>
                    <a:pt x="385" y="711"/>
                    <a:pt x="389" y="710"/>
                    <a:pt x="393" y="709"/>
                  </a:cubicBezTo>
                  <a:cubicBezTo>
                    <a:pt x="429" y="702"/>
                    <a:pt x="451" y="673"/>
                    <a:pt x="458" y="644"/>
                  </a:cubicBezTo>
                  <a:cubicBezTo>
                    <a:pt x="466" y="615"/>
                    <a:pt x="466" y="586"/>
                    <a:pt x="466" y="564"/>
                  </a:cubicBezTo>
                  <a:cubicBezTo>
                    <a:pt x="473" y="571"/>
                    <a:pt x="487" y="571"/>
                    <a:pt x="495" y="578"/>
                  </a:cubicBezTo>
                  <a:cubicBezTo>
                    <a:pt x="516" y="593"/>
                    <a:pt x="538" y="607"/>
                    <a:pt x="567" y="607"/>
                  </a:cubicBezTo>
                  <a:cubicBezTo>
                    <a:pt x="571" y="609"/>
                    <a:pt x="575" y="609"/>
                    <a:pt x="580" y="609"/>
                  </a:cubicBezTo>
                  <a:cubicBezTo>
                    <a:pt x="599" y="609"/>
                    <a:pt x="621" y="597"/>
                    <a:pt x="633" y="586"/>
                  </a:cubicBezTo>
                  <a:cubicBezTo>
                    <a:pt x="654" y="556"/>
                    <a:pt x="647" y="520"/>
                    <a:pt x="633" y="491"/>
                  </a:cubicBezTo>
                  <a:cubicBezTo>
                    <a:pt x="618" y="469"/>
                    <a:pt x="604" y="448"/>
                    <a:pt x="582" y="426"/>
                  </a:cubicBezTo>
                  <a:lnTo>
                    <a:pt x="604" y="426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1" y="404"/>
                    <a:pt x="705" y="390"/>
                    <a:pt x="712" y="368"/>
                  </a:cubicBezTo>
                  <a:cubicBezTo>
                    <a:pt x="727" y="339"/>
                    <a:pt x="705" y="302"/>
                    <a:pt x="676" y="281"/>
                  </a:cubicBezTo>
                  <a:cubicBezTo>
                    <a:pt x="647" y="259"/>
                    <a:pt x="611" y="252"/>
                    <a:pt x="574" y="244"/>
                  </a:cubicBezTo>
                  <a:cubicBezTo>
                    <a:pt x="574" y="244"/>
                    <a:pt x="582" y="237"/>
                    <a:pt x="582" y="237"/>
                  </a:cubicBezTo>
                  <a:cubicBezTo>
                    <a:pt x="596" y="223"/>
                    <a:pt x="611" y="201"/>
                    <a:pt x="618" y="179"/>
                  </a:cubicBezTo>
                  <a:cubicBezTo>
                    <a:pt x="625" y="164"/>
                    <a:pt x="633" y="135"/>
                    <a:pt x="618" y="114"/>
                  </a:cubicBezTo>
                  <a:cubicBezTo>
                    <a:pt x="606" y="90"/>
                    <a:pt x="579" y="76"/>
                    <a:pt x="550" y="76"/>
                  </a:cubicBezTo>
                  <a:cubicBezTo>
                    <a:pt x="543" y="76"/>
                    <a:pt x="537" y="76"/>
                    <a:pt x="531" y="77"/>
                  </a:cubicBezTo>
                  <a:cubicBezTo>
                    <a:pt x="495" y="85"/>
                    <a:pt x="466" y="106"/>
                    <a:pt x="429" y="128"/>
                  </a:cubicBezTo>
                  <a:cubicBezTo>
                    <a:pt x="429" y="128"/>
                    <a:pt x="429" y="121"/>
                    <a:pt x="429" y="114"/>
                  </a:cubicBezTo>
                  <a:cubicBezTo>
                    <a:pt x="429" y="92"/>
                    <a:pt x="429" y="70"/>
                    <a:pt x="422" y="48"/>
                  </a:cubicBezTo>
                  <a:cubicBezTo>
                    <a:pt x="408" y="27"/>
                    <a:pt x="393" y="12"/>
                    <a:pt x="371" y="5"/>
                  </a:cubicBezTo>
                  <a:cubicBezTo>
                    <a:pt x="365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67"/>
            <p:cNvSpPr/>
            <p:nvPr/>
          </p:nvSpPr>
          <p:spPr>
            <a:xfrm>
              <a:off x="3183083" y="2566176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5" y="0"/>
                  </a:moveTo>
                  <a:cubicBezTo>
                    <a:pt x="95" y="0"/>
                    <a:pt x="65" y="13"/>
                    <a:pt x="44" y="38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4" y="176"/>
                  </a:cubicBezTo>
                  <a:cubicBezTo>
                    <a:pt x="247" y="125"/>
                    <a:pt x="233" y="60"/>
                    <a:pt x="189" y="23"/>
                  </a:cubicBezTo>
                  <a:cubicBezTo>
                    <a:pt x="170" y="8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67"/>
            <p:cNvSpPr/>
            <p:nvPr/>
          </p:nvSpPr>
          <p:spPr>
            <a:xfrm>
              <a:off x="3033147" y="2710470"/>
              <a:ext cx="39442" cy="39168"/>
            </a:xfrm>
            <a:custGeom>
              <a:rect b="b" l="l" r="r" t="t"/>
              <a:pathLst>
                <a:path extrusionOk="0" h="715" w="720">
                  <a:moveTo>
                    <a:pt x="355" y="1"/>
                  </a:moveTo>
                  <a:cubicBezTo>
                    <a:pt x="328" y="1"/>
                    <a:pt x="296" y="15"/>
                    <a:pt x="284" y="39"/>
                  </a:cubicBezTo>
                  <a:cubicBezTo>
                    <a:pt x="262" y="68"/>
                    <a:pt x="247" y="104"/>
                    <a:pt x="247" y="148"/>
                  </a:cubicBezTo>
                  <a:cubicBezTo>
                    <a:pt x="247" y="141"/>
                    <a:pt x="240" y="141"/>
                    <a:pt x="240" y="141"/>
                  </a:cubicBezTo>
                  <a:cubicBezTo>
                    <a:pt x="218" y="126"/>
                    <a:pt x="204" y="112"/>
                    <a:pt x="182" y="97"/>
                  </a:cubicBezTo>
                  <a:cubicBezTo>
                    <a:pt x="171" y="94"/>
                    <a:pt x="160" y="92"/>
                    <a:pt x="149" y="92"/>
                  </a:cubicBezTo>
                  <a:cubicBezTo>
                    <a:pt x="139" y="92"/>
                    <a:pt x="128" y="94"/>
                    <a:pt x="117" y="97"/>
                  </a:cubicBezTo>
                  <a:cubicBezTo>
                    <a:pt x="88" y="112"/>
                    <a:pt x="73" y="155"/>
                    <a:pt x="81" y="192"/>
                  </a:cubicBezTo>
                  <a:cubicBezTo>
                    <a:pt x="88" y="228"/>
                    <a:pt x="102" y="257"/>
                    <a:pt x="131" y="286"/>
                  </a:cubicBezTo>
                  <a:cubicBezTo>
                    <a:pt x="124" y="293"/>
                    <a:pt x="110" y="293"/>
                    <a:pt x="102" y="293"/>
                  </a:cubicBezTo>
                  <a:cubicBezTo>
                    <a:pt x="81" y="300"/>
                    <a:pt x="51" y="308"/>
                    <a:pt x="30" y="322"/>
                  </a:cubicBezTo>
                  <a:cubicBezTo>
                    <a:pt x="15" y="344"/>
                    <a:pt x="1" y="366"/>
                    <a:pt x="1" y="395"/>
                  </a:cubicBezTo>
                  <a:cubicBezTo>
                    <a:pt x="8" y="424"/>
                    <a:pt x="37" y="446"/>
                    <a:pt x="73" y="453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6" y="475"/>
                    <a:pt x="139" y="482"/>
                    <a:pt x="131" y="489"/>
                  </a:cubicBezTo>
                  <a:cubicBezTo>
                    <a:pt x="117" y="511"/>
                    <a:pt x="110" y="540"/>
                    <a:pt x="102" y="562"/>
                  </a:cubicBezTo>
                  <a:cubicBezTo>
                    <a:pt x="102" y="591"/>
                    <a:pt x="110" y="620"/>
                    <a:pt x="131" y="634"/>
                  </a:cubicBezTo>
                  <a:cubicBezTo>
                    <a:pt x="140" y="640"/>
                    <a:pt x="151" y="642"/>
                    <a:pt x="164" y="642"/>
                  </a:cubicBezTo>
                  <a:cubicBezTo>
                    <a:pt x="184" y="642"/>
                    <a:pt x="208" y="636"/>
                    <a:pt x="226" y="627"/>
                  </a:cubicBezTo>
                  <a:cubicBezTo>
                    <a:pt x="247" y="613"/>
                    <a:pt x="269" y="598"/>
                    <a:pt x="284" y="584"/>
                  </a:cubicBezTo>
                  <a:cubicBezTo>
                    <a:pt x="291" y="591"/>
                    <a:pt x="291" y="598"/>
                    <a:pt x="291" y="613"/>
                  </a:cubicBezTo>
                  <a:cubicBezTo>
                    <a:pt x="298" y="634"/>
                    <a:pt x="306" y="663"/>
                    <a:pt x="320" y="685"/>
                  </a:cubicBezTo>
                  <a:cubicBezTo>
                    <a:pt x="342" y="700"/>
                    <a:pt x="364" y="714"/>
                    <a:pt x="393" y="714"/>
                  </a:cubicBezTo>
                  <a:cubicBezTo>
                    <a:pt x="422" y="707"/>
                    <a:pt x="443" y="678"/>
                    <a:pt x="451" y="642"/>
                  </a:cubicBezTo>
                  <a:cubicBezTo>
                    <a:pt x="458" y="620"/>
                    <a:pt x="465" y="591"/>
                    <a:pt x="465" y="562"/>
                  </a:cubicBezTo>
                  <a:cubicBezTo>
                    <a:pt x="473" y="569"/>
                    <a:pt x="480" y="576"/>
                    <a:pt x="487" y="584"/>
                  </a:cubicBezTo>
                  <a:cubicBezTo>
                    <a:pt x="509" y="598"/>
                    <a:pt x="538" y="605"/>
                    <a:pt x="560" y="613"/>
                  </a:cubicBezTo>
                  <a:cubicBezTo>
                    <a:pt x="589" y="613"/>
                    <a:pt x="618" y="605"/>
                    <a:pt x="632" y="584"/>
                  </a:cubicBezTo>
                  <a:cubicBezTo>
                    <a:pt x="647" y="562"/>
                    <a:pt x="640" y="526"/>
                    <a:pt x="625" y="497"/>
                  </a:cubicBezTo>
                  <a:cubicBezTo>
                    <a:pt x="618" y="467"/>
                    <a:pt x="596" y="453"/>
                    <a:pt x="581" y="431"/>
                  </a:cubicBezTo>
                  <a:lnTo>
                    <a:pt x="596" y="431"/>
                  </a:lnTo>
                  <a:cubicBezTo>
                    <a:pt x="618" y="431"/>
                    <a:pt x="640" y="424"/>
                    <a:pt x="661" y="417"/>
                  </a:cubicBezTo>
                  <a:cubicBezTo>
                    <a:pt x="683" y="409"/>
                    <a:pt x="705" y="395"/>
                    <a:pt x="712" y="373"/>
                  </a:cubicBezTo>
                  <a:cubicBezTo>
                    <a:pt x="719" y="344"/>
                    <a:pt x="705" y="300"/>
                    <a:pt x="676" y="286"/>
                  </a:cubicBezTo>
                  <a:cubicBezTo>
                    <a:pt x="647" y="264"/>
                    <a:pt x="610" y="250"/>
                    <a:pt x="567" y="250"/>
                  </a:cubicBezTo>
                  <a:cubicBezTo>
                    <a:pt x="574" y="250"/>
                    <a:pt x="574" y="242"/>
                    <a:pt x="574" y="242"/>
                  </a:cubicBezTo>
                  <a:cubicBezTo>
                    <a:pt x="589" y="221"/>
                    <a:pt x="603" y="206"/>
                    <a:pt x="618" y="184"/>
                  </a:cubicBezTo>
                  <a:cubicBezTo>
                    <a:pt x="625" y="163"/>
                    <a:pt x="625" y="141"/>
                    <a:pt x="618" y="119"/>
                  </a:cubicBezTo>
                  <a:cubicBezTo>
                    <a:pt x="606" y="95"/>
                    <a:pt x="574" y="81"/>
                    <a:pt x="547" y="81"/>
                  </a:cubicBezTo>
                  <a:cubicBezTo>
                    <a:pt x="541" y="81"/>
                    <a:pt x="536" y="81"/>
                    <a:pt x="531" y="83"/>
                  </a:cubicBezTo>
                  <a:cubicBezTo>
                    <a:pt x="494" y="90"/>
                    <a:pt x="458" y="104"/>
                    <a:pt x="429" y="134"/>
                  </a:cubicBezTo>
                  <a:cubicBezTo>
                    <a:pt x="429" y="126"/>
                    <a:pt x="429" y="126"/>
                    <a:pt x="429" y="119"/>
                  </a:cubicBezTo>
                  <a:cubicBezTo>
                    <a:pt x="429" y="97"/>
                    <a:pt x="422" y="75"/>
                    <a:pt x="414" y="54"/>
                  </a:cubicBezTo>
                  <a:cubicBezTo>
                    <a:pt x="407" y="32"/>
                    <a:pt x="393" y="10"/>
                    <a:pt x="371" y="3"/>
                  </a:cubicBezTo>
                  <a:cubicBezTo>
                    <a:pt x="366" y="2"/>
                    <a:pt x="361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67"/>
            <p:cNvSpPr/>
            <p:nvPr/>
          </p:nvSpPr>
          <p:spPr>
            <a:xfrm>
              <a:off x="3045856" y="2724274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4" y="0"/>
                  </a:moveTo>
                  <a:cubicBezTo>
                    <a:pt x="103" y="0"/>
                    <a:pt x="70" y="16"/>
                    <a:pt x="45" y="41"/>
                  </a:cubicBezTo>
                  <a:cubicBezTo>
                    <a:pt x="1" y="85"/>
                    <a:pt x="15" y="157"/>
                    <a:pt x="59" y="194"/>
                  </a:cubicBezTo>
                  <a:cubicBezTo>
                    <a:pt x="80" y="209"/>
                    <a:pt x="104" y="216"/>
                    <a:pt x="127" y="216"/>
                  </a:cubicBezTo>
                  <a:cubicBezTo>
                    <a:pt x="159" y="216"/>
                    <a:pt x="190" y="202"/>
                    <a:pt x="211" y="172"/>
                  </a:cubicBezTo>
                  <a:cubicBezTo>
                    <a:pt x="248" y="128"/>
                    <a:pt x="233" y="63"/>
                    <a:pt x="197" y="27"/>
                  </a:cubicBezTo>
                  <a:cubicBezTo>
                    <a:pt x="179" y="8"/>
                    <a:pt x="157" y="0"/>
                    <a:pt x="134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67"/>
            <p:cNvSpPr/>
            <p:nvPr/>
          </p:nvSpPr>
          <p:spPr>
            <a:xfrm>
              <a:off x="3160033" y="2704801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6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2" y="68"/>
                    <a:pt x="248" y="104"/>
                    <a:pt x="248" y="148"/>
                  </a:cubicBezTo>
                  <a:cubicBezTo>
                    <a:pt x="248" y="141"/>
                    <a:pt x="240" y="141"/>
                    <a:pt x="240" y="141"/>
                  </a:cubicBezTo>
                  <a:cubicBezTo>
                    <a:pt x="219" y="126"/>
                    <a:pt x="204" y="112"/>
                    <a:pt x="182" y="97"/>
                  </a:cubicBezTo>
                  <a:cubicBezTo>
                    <a:pt x="171" y="93"/>
                    <a:pt x="161" y="92"/>
                    <a:pt x="150" y="92"/>
                  </a:cubicBezTo>
                  <a:cubicBezTo>
                    <a:pt x="139" y="92"/>
                    <a:pt x="128" y="93"/>
                    <a:pt x="117" y="97"/>
                  </a:cubicBezTo>
                  <a:cubicBezTo>
                    <a:pt x="88" y="112"/>
                    <a:pt x="73" y="155"/>
                    <a:pt x="81" y="191"/>
                  </a:cubicBezTo>
                  <a:cubicBezTo>
                    <a:pt x="88" y="228"/>
                    <a:pt x="110" y="257"/>
                    <a:pt x="132" y="286"/>
                  </a:cubicBezTo>
                  <a:cubicBezTo>
                    <a:pt x="124" y="293"/>
                    <a:pt x="117" y="293"/>
                    <a:pt x="103" y="293"/>
                  </a:cubicBezTo>
                  <a:cubicBezTo>
                    <a:pt x="81" y="300"/>
                    <a:pt x="52" y="308"/>
                    <a:pt x="37" y="322"/>
                  </a:cubicBezTo>
                  <a:cubicBezTo>
                    <a:pt x="15" y="344"/>
                    <a:pt x="1" y="366"/>
                    <a:pt x="1" y="395"/>
                  </a:cubicBezTo>
                  <a:cubicBezTo>
                    <a:pt x="8" y="424"/>
                    <a:pt x="44" y="446"/>
                    <a:pt x="73" y="453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6" y="475"/>
                    <a:pt x="139" y="482"/>
                    <a:pt x="132" y="489"/>
                  </a:cubicBezTo>
                  <a:cubicBezTo>
                    <a:pt x="117" y="511"/>
                    <a:pt x="110" y="540"/>
                    <a:pt x="103" y="562"/>
                  </a:cubicBezTo>
                  <a:cubicBezTo>
                    <a:pt x="103" y="591"/>
                    <a:pt x="110" y="620"/>
                    <a:pt x="132" y="634"/>
                  </a:cubicBezTo>
                  <a:cubicBezTo>
                    <a:pt x="143" y="640"/>
                    <a:pt x="155" y="642"/>
                    <a:pt x="167" y="642"/>
                  </a:cubicBezTo>
                  <a:cubicBezTo>
                    <a:pt x="187" y="642"/>
                    <a:pt x="208" y="636"/>
                    <a:pt x="226" y="627"/>
                  </a:cubicBezTo>
                  <a:cubicBezTo>
                    <a:pt x="248" y="612"/>
                    <a:pt x="270" y="598"/>
                    <a:pt x="284" y="583"/>
                  </a:cubicBezTo>
                  <a:cubicBezTo>
                    <a:pt x="291" y="591"/>
                    <a:pt x="291" y="598"/>
                    <a:pt x="291" y="612"/>
                  </a:cubicBezTo>
                  <a:cubicBezTo>
                    <a:pt x="299" y="634"/>
                    <a:pt x="306" y="663"/>
                    <a:pt x="320" y="685"/>
                  </a:cubicBezTo>
                  <a:cubicBezTo>
                    <a:pt x="342" y="700"/>
                    <a:pt x="364" y="714"/>
                    <a:pt x="393" y="714"/>
                  </a:cubicBezTo>
                  <a:cubicBezTo>
                    <a:pt x="422" y="707"/>
                    <a:pt x="444" y="678"/>
                    <a:pt x="451" y="642"/>
                  </a:cubicBezTo>
                  <a:cubicBezTo>
                    <a:pt x="458" y="620"/>
                    <a:pt x="466" y="591"/>
                    <a:pt x="466" y="562"/>
                  </a:cubicBezTo>
                  <a:cubicBezTo>
                    <a:pt x="473" y="569"/>
                    <a:pt x="480" y="576"/>
                    <a:pt x="487" y="583"/>
                  </a:cubicBezTo>
                  <a:cubicBezTo>
                    <a:pt x="509" y="598"/>
                    <a:pt x="538" y="605"/>
                    <a:pt x="560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2"/>
                    <a:pt x="640" y="525"/>
                    <a:pt x="625" y="496"/>
                  </a:cubicBezTo>
                  <a:cubicBezTo>
                    <a:pt x="618" y="467"/>
                    <a:pt x="596" y="453"/>
                    <a:pt x="582" y="431"/>
                  </a:cubicBezTo>
                  <a:lnTo>
                    <a:pt x="596" y="431"/>
                  </a:lnTo>
                  <a:cubicBezTo>
                    <a:pt x="618" y="431"/>
                    <a:pt x="640" y="424"/>
                    <a:pt x="662" y="416"/>
                  </a:cubicBezTo>
                  <a:cubicBezTo>
                    <a:pt x="683" y="409"/>
                    <a:pt x="705" y="395"/>
                    <a:pt x="712" y="373"/>
                  </a:cubicBezTo>
                  <a:cubicBezTo>
                    <a:pt x="727" y="344"/>
                    <a:pt x="705" y="300"/>
                    <a:pt x="676" y="286"/>
                  </a:cubicBezTo>
                  <a:cubicBezTo>
                    <a:pt x="647" y="264"/>
                    <a:pt x="611" y="249"/>
                    <a:pt x="567" y="249"/>
                  </a:cubicBezTo>
                  <a:cubicBezTo>
                    <a:pt x="574" y="249"/>
                    <a:pt x="574" y="242"/>
                    <a:pt x="582" y="242"/>
                  </a:cubicBezTo>
                  <a:cubicBezTo>
                    <a:pt x="596" y="220"/>
                    <a:pt x="611" y="206"/>
                    <a:pt x="618" y="184"/>
                  </a:cubicBezTo>
                  <a:cubicBezTo>
                    <a:pt x="625" y="162"/>
                    <a:pt x="625" y="141"/>
                    <a:pt x="618" y="119"/>
                  </a:cubicBezTo>
                  <a:cubicBezTo>
                    <a:pt x="606" y="95"/>
                    <a:pt x="574" y="81"/>
                    <a:pt x="547" y="81"/>
                  </a:cubicBezTo>
                  <a:cubicBezTo>
                    <a:pt x="541" y="81"/>
                    <a:pt x="536" y="81"/>
                    <a:pt x="531" y="83"/>
                  </a:cubicBezTo>
                  <a:cubicBezTo>
                    <a:pt x="495" y="90"/>
                    <a:pt x="458" y="104"/>
                    <a:pt x="429" y="133"/>
                  </a:cubicBezTo>
                  <a:cubicBezTo>
                    <a:pt x="429" y="126"/>
                    <a:pt x="429" y="126"/>
                    <a:pt x="429" y="119"/>
                  </a:cubicBezTo>
                  <a:cubicBezTo>
                    <a:pt x="429" y="97"/>
                    <a:pt x="422" y="75"/>
                    <a:pt x="415" y="53"/>
                  </a:cubicBezTo>
                  <a:cubicBezTo>
                    <a:pt x="407" y="32"/>
                    <a:pt x="393" y="10"/>
                    <a:pt x="371" y="3"/>
                  </a:cubicBezTo>
                  <a:cubicBezTo>
                    <a:pt x="366" y="1"/>
                    <a:pt x="361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67"/>
            <p:cNvSpPr/>
            <p:nvPr/>
          </p:nvSpPr>
          <p:spPr>
            <a:xfrm>
              <a:off x="3172797" y="2718606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3" y="0"/>
                  </a:moveTo>
                  <a:cubicBezTo>
                    <a:pt x="102" y="0"/>
                    <a:pt x="69" y="16"/>
                    <a:pt x="44" y="41"/>
                  </a:cubicBezTo>
                  <a:cubicBezTo>
                    <a:pt x="0" y="85"/>
                    <a:pt x="15" y="157"/>
                    <a:pt x="58" y="194"/>
                  </a:cubicBezTo>
                  <a:cubicBezTo>
                    <a:pt x="79" y="209"/>
                    <a:pt x="103" y="216"/>
                    <a:pt x="126" y="216"/>
                  </a:cubicBezTo>
                  <a:cubicBezTo>
                    <a:pt x="159" y="216"/>
                    <a:pt x="190" y="201"/>
                    <a:pt x="211" y="172"/>
                  </a:cubicBezTo>
                  <a:cubicBezTo>
                    <a:pt x="247" y="128"/>
                    <a:pt x="233" y="63"/>
                    <a:pt x="196" y="27"/>
                  </a:cubicBezTo>
                  <a:cubicBezTo>
                    <a:pt x="178" y="8"/>
                    <a:pt x="156" y="0"/>
                    <a:pt x="133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67"/>
            <p:cNvSpPr/>
            <p:nvPr/>
          </p:nvSpPr>
          <p:spPr>
            <a:xfrm>
              <a:off x="3034735" y="2629996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2" y="71"/>
                    <a:pt x="255" y="107"/>
                    <a:pt x="248" y="143"/>
                  </a:cubicBezTo>
                  <a:cubicBezTo>
                    <a:pt x="248" y="143"/>
                    <a:pt x="240" y="143"/>
                    <a:pt x="240" y="136"/>
                  </a:cubicBezTo>
                  <a:cubicBezTo>
                    <a:pt x="226" y="122"/>
                    <a:pt x="204" y="107"/>
                    <a:pt x="182" y="100"/>
                  </a:cubicBezTo>
                  <a:cubicBezTo>
                    <a:pt x="170" y="96"/>
                    <a:pt x="157" y="91"/>
                    <a:pt x="144" y="91"/>
                  </a:cubicBezTo>
                  <a:cubicBezTo>
                    <a:pt x="135" y="91"/>
                    <a:pt x="126" y="94"/>
                    <a:pt x="117" y="100"/>
                  </a:cubicBezTo>
                  <a:cubicBezTo>
                    <a:pt x="88" y="114"/>
                    <a:pt x="73" y="151"/>
                    <a:pt x="81" y="187"/>
                  </a:cubicBezTo>
                  <a:cubicBezTo>
                    <a:pt x="88" y="223"/>
                    <a:pt x="110" y="259"/>
                    <a:pt x="131" y="289"/>
                  </a:cubicBezTo>
                  <a:cubicBezTo>
                    <a:pt x="124" y="289"/>
                    <a:pt x="117" y="296"/>
                    <a:pt x="110" y="296"/>
                  </a:cubicBezTo>
                  <a:cubicBezTo>
                    <a:pt x="81" y="303"/>
                    <a:pt x="52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3"/>
                    <a:pt x="124" y="463"/>
                    <a:pt x="153" y="463"/>
                  </a:cubicBezTo>
                  <a:cubicBezTo>
                    <a:pt x="146" y="477"/>
                    <a:pt x="139" y="485"/>
                    <a:pt x="139" y="492"/>
                  </a:cubicBezTo>
                  <a:cubicBezTo>
                    <a:pt x="124" y="514"/>
                    <a:pt x="110" y="535"/>
                    <a:pt x="110" y="564"/>
                  </a:cubicBezTo>
                  <a:cubicBezTo>
                    <a:pt x="102" y="586"/>
                    <a:pt x="110" y="615"/>
                    <a:pt x="131" y="630"/>
                  </a:cubicBezTo>
                  <a:cubicBezTo>
                    <a:pt x="144" y="640"/>
                    <a:pt x="159" y="643"/>
                    <a:pt x="174" y="643"/>
                  </a:cubicBezTo>
                  <a:cubicBezTo>
                    <a:pt x="192" y="643"/>
                    <a:pt x="210" y="638"/>
                    <a:pt x="226" y="630"/>
                  </a:cubicBezTo>
                  <a:cubicBezTo>
                    <a:pt x="248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1" y="608"/>
                  </a:cubicBezTo>
                  <a:cubicBezTo>
                    <a:pt x="298" y="637"/>
                    <a:pt x="306" y="666"/>
                    <a:pt x="327" y="681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3" y="711"/>
                    <a:pt x="388" y="711"/>
                    <a:pt x="393" y="710"/>
                  </a:cubicBezTo>
                  <a:cubicBezTo>
                    <a:pt x="422" y="710"/>
                    <a:pt x="444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3" y="572"/>
                    <a:pt x="480" y="579"/>
                    <a:pt x="494" y="579"/>
                  </a:cubicBezTo>
                  <a:cubicBezTo>
                    <a:pt x="516" y="593"/>
                    <a:pt x="538" y="608"/>
                    <a:pt x="560" y="608"/>
                  </a:cubicBezTo>
                  <a:cubicBezTo>
                    <a:pt x="567" y="610"/>
                    <a:pt x="574" y="611"/>
                    <a:pt x="581" y="611"/>
                  </a:cubicBezTo>
                  <a:cubicBezTo>
                    <a:pt x="602" y="611"/>
                    <a:pt x="621" y="603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596" y="448"/>
                    <a:pt x="581" y="434"/>
                  </a:cubicBezTo>
                  <a:cubicBezTo>
                    <a:pt x="589" y="434"/>
                    <a:pt x="596" y="426"/>
                    <a:pt x="596" y="426"/>
                  </a:cubicBezTo>
                  <a:cubicBezTo>
                    <a:pt x="618" y="426"/>
                    <a:pt x="647" y="426"/>
                    <a:pt x="661" y="419"/>
                  </a:cubicBezTo>
                  <a:cubicBezTo>
                    <a:pt x="683" y="412"/>
                    <a:pt x="705" y="397"/>
                    <a:pt x="712" y="376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67"/>
                    <a:pt x="611" y="252"/>
                    <a:pt x="574" y="252"/>
                  </a:cubicBezTo>
                  <a:cubicBezTo>
                    <a:pt x="574" y="245"/>
                    <a:pt x="574" y="245"/>
                    <a:pt x="581" y="238"/>
                  </a:cubicBezTo>
                  <a:cubicBezTo>
                    <a:pt x="596" y="223"/>
                    <a:pt x="611" y="209"/>
                    <a:pt x="618" y="187"/>
                  </a:cubicBezTo>
                  <a:cubicBezTo>
                    <a:pt x="625" y="165"/>
                    <a:pt x="632" y="136"/>
                    <a:pt x="618" y="122"/>
                  </a:cubicBezTo>
                  <a:cubicBezTo>
                    <a:pt x="603" y="85"/>
                    <a:pt x="567" y="78"/>
                    <a:pt x="531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9" y="71"/>
                    <a:pt x="414" y="56"/>
                  </a:cubicBezTo>
                  <a:cubicBezTo>
                    <a:pt x="407" y="34"/>
                    <a:pt x="393" y="13"/>
                    <a:pt x="371" y="5"/>
                  </a:cubicBezTo>
                  <a:cubicBezTo>
                    <a:pt x="365" y="2"/>
                    <a:pt x="358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67"/>
            <p:cNvSpPr/>
            <p:nvPr/>
          </p:nvSpPr>
          <p:spPr>
            <a:xfrm>
              <a:off x="3047883" y="2643856"/>
              <a:ext cx="13147" cy="11778"/>
            </a:xfrm>
            <a:custGeom>
              <a:rect b="b" l="l" r="r" t="t"/>
              <a:pathLst>
                <a:path extrusionOk="0" h="215" w="240">
                  <a:moveTo>
                    <a:pt x="131" y="0"/>
                  </a:moveTo>
                  <a:cubicBezTo>
                    <a:pt x="98" y="0"/>
                    <a:pt x="63" y="16"/>
                    <a:pt x="37" y="43"/>
                  </a:cubicBezTo>
                  <a:cubicBezTo>
                    <a:pt x="0" y="86"/>
                    <a:pt x="8" y="152"/>
                    <a:pt x="58" y="188"/>
                  </a:cubicBezTo>
                  <a:cubicBezTo>
                    <a:pt x="77" y="206"/>
                    <a:pt x="99" y="214"/>
                    <a:pt x="121" y="214"/>
                  </a:cubicBezTo>
                  <a:cubicBezTo>
                    <a:pt x="152" y="214"/>
                    <a:pt x="182" y="199"/>
                    <a:pt x="204" y="173"/>
                  </a:cubicBezTo>
                  <a:cubicBezTo>
                    <a:pt x="240" y="123"/>
                    <a:pt x="233" y="65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67"/>
            <p:cNvSpPr/>
            <p:nvPr/>
          </p:nvSpPr>
          <p:spPr>
            <a:xfrm>
              <a:off x="3101534" y="2664757"/>
              <a:ext cx="39825" cy="38949"/>
            </a:xfrm>
            <a:custGeom>
              <a:rect b="b" l="l" r="r" t="t"/>
              <a:pathLst>
                <a:path extrusionOk="0" h="711" w="727">
                  <a:moveTo>
                    <a:pt x="351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2" y="70"/>
                    <a:pt x="255" y="106"/>
                    <a:pt x="248" y="143"/>
                  </a:cubicBezTo>
                  <a:cubicBezTo>
                    <a:pt x="248" y="143"/>
                    <a:pt x="240" y="135"/>
                    <a:pt x="240" y="135"/>
                  </a:cubicBezTo>
                  <a:cubicBezTo>
                    <a:pt x="219" y="121"/>
                    <a:pt x="204" y="106"/>
                    <a:pt x="182" y="99"/>
                  </a:cubicBezTo>
                  <a:cubicBezTo>
                    <a:pt x="170" y="95"/>
                    <a:pt x="157" y="91"/>
                    <a:pt x="145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1" y="186"/>
                  </a:cubicBezTo>
                  <a:cubicBezTo>
                    <a:pt x="88" y="222"/>
                    <a:pt x="110" y="259"/>
                    <a:pt x="131" y="288"/>
                  </a:cubicBezTo>
                  <a:cubicBezTo>
                    <a:pt x="124" y="288"/>
                    <a:pt x="117" y="288"/>
                    <a:pt x="102" y="295"/>
                  </a:cubicBezTo>
                  <a:cubicBezTo>
                    <a:pt x="81" y="295"/>
                    <a:pt x="52" y="302"/>
                    <a:pt x="37" y="324"/>
                  </a:cubicBezTo>
                  <a:cubicBezTo>
                    <a:pt x="15" y="339"/>
                    <a:pt x="1" y="368"/>
                    <a:pt x="1" y="389"/>
                  </a:cubicBezTo>
                  <a:cubicBezTo>
                    <a:pt x="8" y="418"/>
                    <a:pt x="44" y="440"/>
                    <a:pt x="73" y="455"/>
                  </a:cubicBezTo>
                  <a:cubicBezTo>
                    <a:pt x="95" y="462"/>
                    <a:pt x="124" y="462"/>
                    <a:pt x="153" y="462"/>
                  </a:cubicBezTo>
                  <a:cubicBezTo>
                    <a:pt x="146" y="469"/>
                    <a:pt x="139" y="484"/>
                    <a:pt x="131" y="491"/>
                  </a:cubicBezTo>
                  <a:cubicBezTo>
                    <a:pt x="117" y="513"/>
                    <a:pt x="110" y="535"/>
                    <a:pt x="102" y="564"/>
                  </a:cubicBezTo>
                  <a:cubicBezTo>
                    <a:pt x="102" y="585"/>
                    <a:pt x="110" y="614"/>
                    <a:pt x="131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4"/>
                    <a:pt x="269" y="593"/>
                    <a:pt x="284" y="578"/>
                  </a:cubicBezTo>
                  <a:cubicBezTo>
                    <a:pt x="291" y="585"/>
                    <a:pt x="291" y="600"/>
                    <a:pt x="291" y="607"/>
                  </a:cubicBezTo>
                  <a:cubicBezTo>
                    <a:pt x="298" y="636"/>
                    <a:pt x="306" y="658"/>
                    <a:pt x="320" y="680"/>
                  </a:cubicBezTo>
                  <a:cubicBezTo>
                    <a:pt x="338" y="698"/>
                    <a:pt x="356" y="711"/>
                    <a:pt x="378" y="711"/>
                  </a:cubicBezTo>
                  <a:cubicBezTo>
                    <a:pt x="383" y="711"/>
                    <a:pt x="388" y="710"/>
                    <a:pt x="393" y="709"/>
                  </a:cubicBezTo>
                  <a:cubicBezTo>
                    <a:pt x="422" y="702"/>
                    <a:pt x="444" y="673"/>
                    <a:pt x="451" y="644"/>
                  </a:cubicBezTo>
                  <a:cubicBezTo>
                    <a:pt x="458" y="614"/>
                    <a:pt x="465" y="585"/>
                    <a:pt x="465" y="564"/>
                  </a:cubicBezTo>
                  <a:cubicBezTo>
                    <a:pt x="473" y="571"/>
                    <a:pt x="480" y="571"/>
                    <a:pt x="487" y="578"/>
                  </a:cubicBezTo>
                  <a:cubicBezTo>
                    <a:pt x="509" y="593"/>
                    <a:pt x="538" y="607"/>
                    <a:pt x="560" y="607"/>
                  </a:cubicBezTo>
                  <a:cubicBezTo>
                    <a:pt x="565" y="609"/>
                    <a:pt x="570" y="609"/>
                    <a:pt x="576" y="609"/>
                  </a:cubicBezTo>
                  <a:cubicBezTo>
                    <a:pt x="599" y="609"/>
                    <a:pt x="621" y="597"/>
                    <a:pt x="632" y="585"/>
                  </a:cubicBezTo>
                  <a:cubicBezTo>
                    <a:pt x="654" y="556"/>
                    <a:pt x="640" y="520"/>
                    <a:pt x="625" y="491"/>
                  </a:cubicBezTo>
                  <a:cubicBezTo>
                    <a:pt x="618" y="469"/>
                    <a:pt x="596" y="447"/>
                    <a:pt x="582" y="426"/>
                  </a:cubicBezTo>
                  <a:lnTo>
                    <a:pt x="596" y="426"/>
                  </a:lnTo>
                  <a:cubicBezTo>
                    <a:pt x="618" y="426"/>
                    <a:pt x="640" y="426"/>
                    <a:pt x="661" y="418"/>
                  </a:cubicBezTo>
                  <a:cubicBezTo>
                    <a:pt x="683" y="404"/>
                    <a:pt x="705" y="389"/>
                    <a:pt x="712" y="368"/>
                  </a:cubicBezTo>
                  <a:cubicBezTo>
                    <a:pt x="727" y="339"/>
                    <a:pt x="705" y="302"/>
                    <a:pt x="676" y="281"/>
                  </a:cubicBezTo>
                  <a:cubicBezTo>
                    <a:pt x="647" y="259"/>
                    <a:pt x="611" y="251"/>
                    <a:pt x="567" y="244"/>
                  </a:cubicBezTo>
                  <a:cubicBezTo>
                    <a:pt x="574" y="244"/>
                    <a:pt x="574" y="237"/>
                    <a:pt x="582" y="237"/>
                  </a:cubicBezTo>
                  <a:cubicBezTo>
                    <a:pt x="596" y="222"/>
                    <a:pt x="611" y="201"/>
                    <a:pt x="618" y="179"/>
                  </a:cubicBezTo>
                  <a:cubicBezTo>
                    <a:pt x="625" y="164"/>
                    <a:pt x="625" y="135"/>
                    <a:pt x="618" y="114"/>
                  </a:cubicBezTo>
                  <a:cubicBezTo>
                    <a:pt x="606" y="89"/>
                    <a:pt x="574" y="75"/>
                    <a:pt x="547" y="75"/>
                  </a:cubicBezTo>
                  <a:cubicBezTo>
                    <a:pt x="541" y="75"/>
                    <a:pt x="536" y="76"/>
                    <a:pt x="531" y="77"/>
                  </a:cubicBezTo>
                  <a:cubicBezTo>
                    <a:pt x="494" y="85"/>
                    <a:pt x="458" y="106"/>
                    <a:pt x="429" y="128"/>
                  </a:cubicBezTo>
                  <a:cubicBezTo>
                    <a:pt x="429" y="128"/>
                    <a:pt x="429" y="121"/>
                    <a:pt x="429" y="114"/>
                  </a:cubicBezTo>
                  <a:cubicBezTo>
                    <a:pt x="429" y="92"/>
                    <a:pt x="422" y="70"/>
                    <a:pt x="415" y="48"/>
                  </a:cubicBezTo>
                  <a:cubicBezTo>
                    <a:pt x="407" y="26"/>
                    <a:pt x="393" y="12"/>
                    <a:pt x="371" y="5"/>
                  </a:cubicBezTo>
                  <a:cubicBezTo>
                    <a:pt x="365" y="1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67"/>
            <p:cNvSpPr/>
            <p:nvPr/>
          </p:nvSpPr>
          <p:spPr>
            <a:xfrm>
              <a:off x="3114682" y="2678233"/>
              <a:ext cx="13147" cy="11887"/>
            </a:xfrm>
            <a:custGeom>
              <a:rect b="b" l="l" r="r" t="t"/>
              <a:pathLst>
                <a:path extrusionOk="0" h="217" w="240">
                  <a:moveTo>
                    <a:pt x="126" y="1"/>
                  </a:moveTo>
                  <a:cubicBezTo>
                    <a:pt x="95" y="1"/>
                    <a:pt x="62" y="16"/>
                    <a:pt x="37" y="42"/>
                  </a:cubicBezTo>
                  <a:cubicBezTo>
                    <a:pt x="0" y="85"/>
                    <a:pt x="8" y="158"/>
                    <a:pt x="58" y="194"/>
                  </a:cubicBezTo>
                  <a:cubicBezTo>
                    <a:pt x="77" y="209"/>
                    <a:pt x="99" y="217"/>
                    <a:pt x="121" y="217"/>
                  </a:cubicBezTo>
                  <a:cubicBezTo>
                    <a:pt x="151" y="217"/>
                    <a:pt x="182" y="202"/>
                    <a:pt x="204" y="172"/>
                  </a:cubicBezTo>
                  <a:cubicBezTo>
                    <a:pt x="240" y="129"/>
                    <a:pt x="233" y="64"/>
                    <a:pt x="189" y="27"/>
                  </a:cubicBezTo>
                  <a:cubicBezTo>
                    <a:pt x="171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67"/>
            <p:cNvSpPr/>
            <p:nvPr/>
          </p:nvSpPr>
          <p:spPr>
            <a:xfrm>
              <a:off x="3168347" y="2632790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2" y="71"/>
                    <a:pt x="255" y="107"/>
                    <a:pt x="248" y="150"/>
                  </a:cubicBezTo>
                  <a:cubicBezTo>
                    <a:pt x="248" y="143"/>
                    <a:pt x="241" y="143"/>
                    <a:pt x="241" y="136"/>
                  </a:cubicBezTo>
                  <a:cubicBezTo>
                    <a:pt x="219" y="121"/>
                    <a:pt x="204" y="107"/>
                    <a:pt x="182" y="100"/>
                  </a:cubicBezTo>
                  <a:cubicBezTo>
                    <a:pt x="172" y="96"/>
                    <a:pt x="161" y="94"/>
                    <a:pt x="150" y="94"/>
                  </a:cubicBezTo>
                  <a:cubicBezTo>
                    <a:pt x="139" y="94"/>
                    <a:pt x="128" y="96"/>
                    <a:pt x="117" y="100"/>
                  </a:cubicBezTo>
                  <a:cubicBezTo>
                    <a:pt x="88" y="114"/>
                    <a:pt x="74" y="158"/>
                    <a:pt x="81" y="187"/>
                  </a:cubicBezTo>
                  <a:cubicBezTo>
                    <a:pt x="88" y="223"/>
                    <a:pt x="110" y="259"/>
                    <a:pt x="132" y="288"/>
                  </a:cubicBezTo>
                  <a:cubicBezTo>
                    <a:pt x="124" y="288"/>
                    <a:pt x="117" y="296"/>
                    <a:pt x="110" y="296"/>
                  </a:cubicBezTo>
                  <a:cubicBezTo>
                    <a:pt x="81" y="303"/>
                    <a:pt x="52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4" y="455"/>
                  </a:cubicBezTo>
                  <a:cubicBezTo>
                    <a:pt x="103" y="463"/>
                    <a:pt x="124" y="463"/>
                    <a:pt x="153" y="463"/>
                  </a:cubicBezTo>
                  <a:cubicBezTo>
                    <a:pt x="146" y="477"/>
                    <a:pt x="139" y="484"/>
                    <a:pt x="139" y="492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3" y="593"/>
                    <a:pt x="110" y="615"/>
                    <a:pt x="132" y="637"/>
                  </a:cubicBezTo>
                  <a:cubicBezTo>
                    <a:pt x="143" y="642"/>
                    <a:pt x="155" y="645"/>
                    <a:pt x="167" y="645"/>
                  </a:cubicBezTo>
                  <a:cubicBezTo>
                    <a:pt x="187" y="645"/>
                    <a:pt x="208" y="639"/>
                    <a:pt x="226" y="630"/>
                  </a:cubicBezTo>
                  <a:cubicBezTo>
                    <a:pt x="248" y="615"/>
                    <a:pt x="270" y="601"/>
                    <a:pt x="291" y="579"/>
                  </a:cubicBezTo>
                  <a:cubicBezTo>
                    <a:pt x="291" y="593"/>
                    <a:pt x="291" y="601"/>
                    <a:pt x="291" y="615"/>
                  </a:cubicBezTo>
                  <a:cubicBezTo>
                    <a:pt x="299" y="637"/>
                    <a:pt x="306" y="666"/>
                    <a:pt x="328" y="680"/>
                  </a:cubicBezTo>
                  <a:cubicBezTo>
                    <a:pt x="340" y="698"/>
                    <a:pt x="356" y="711"/>
                    <a:pt x="378" y="711"/>
                  </a:cubicBezTo>
                  <a:cubicBezTo>
                    <a:pt x="383" y="711"/>
                    <a:pt x="388" y="711"/>
                    <a:pt x="393" y="709"/>
                  </a:cubicBezTo>
                  <a:cubicBezTo>
                    <a:pt x="422" y="709"/>
                    <a:pt x="444" y="673"/>
                    <a:pt x="458" y="644"/>
                  </a:cubicBezTo>
                  <a:cubicBezTo>
                    <a:pt x="466" y="615"/>
                    <a:pt x="466" y="593"/>
                    <a:pt x="466" y="564"/>
                  </a:cubicBezTo>
                  <a:cubicBezTo>
                    <a:pt x="473" y="571"/>
                    <a:pt x="480" y="579"/>
                    <a:pt x="495" y="586"/>
                  </a:cubicBezTo>
                  <a:cubicBezTo>
                    <a:pt x="516" y="593"/>
                    <a:pt x="538" y="608"/>
                    <a:pt x="560" y="615"/>
                  </a:cubicBezTo>
                  <a:cubicBezTo>
                    <a:pt x="589" y="615"/>
                    <a:pt x="618" y="608"/>
                    <a:pt x="633" y="586"/>
                  </a:cubicBezTo>
                  <a:cubicBezTo>
                    <a:pt x="654" y="557"/>
                    <a:pt x="647" y="521"/>
                    <a:pt x="633" y="492"/>
                  </a:cubicBezTo>
                  <a:cubicBezTo>
                    <a:pt x="618" y="470"/>
                    <a:pt x="596" y="448"/>
                    <a:pt x="582" y="434"/>
                  </a:cubicBezTo>
                  <a:lnTo>
                    <a:pt x="596" y="434"/>
                  </a:lnTo>
                  <a:cubicBezTo>
                    <a:pt x="618" y="426"/>
                    <a:pt x="647" y="426"/>
                    <a:pt x="662" y="419"/>
                  </a:cubicBezTo>
                  <a:cubicBezTo>
                    <a:pt x="683" y="412"/>
                    <a:pt x="705" y="397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67"/>
                    <a:pt x="611" y="252"/>
                    <a:pt x="574" y="252"/>
                  </a:cubicBezTo>
                  <a:cubicBezTo>
                    <a:pt x="574" y="245"/>
                    <a:pt x="574" y="245"/>
                    <a:pt x="582" y="238"/>
                  </a:cubicBezTo>
                  <a:cubicBezTo>
                    <a:pt x="596" y="223"/>
                    <a:pt x="611" y="208"/>
                    <a:pt x="618" y="187"/>
                  </a:cubicBezTo>
                  <a:cubicBezTo>
                    <a:pt x="625" y="165"/>
                    <a:pt x="633" y="143"/>
                    <a:pt x="618" y="121"/>
                  </a:cubicBezTo>
                  <a:cubicBezTo>
                    <a:pt x="607" y="93"/>
                    <a:pt x="582" y="83"/>
                    <a:pt x="555" y="83"/>
                  </a:cubicBezTo>
                  <a:cubicBezTo>
                    <a:pt x="547" y="83"/>
                    <a:pt x="539" y="83"/>
                    <a:pt x="531" y="85"/>
                  </a:cubicBezTo>
                  <a:cubicBezTo>
                    <a:pt x="495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21"/>
                  </a:cubicBezTo>
                  <a:cubicBezTo>
                    <a:pt x="429" y="100"/>
                    <a:pt x="429" y="78"/>
                    <a:pt x="415" y="56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5" y="2"/>
                    <a:pt x="358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67"/>
            <p:cNvSpPr/>
            <p:nvPr/>
          </p:nvSpPr>
          <p:spPr>
            <a:xfrm>
              <a:off x="3181494" y="2646650"/>
              <a:ext cx="13202" cy="11778"/>
            </a:xfrm>
            <a:custGeom>
              <a:rect b="b" l="l" r="r" t="t"/>
              <a:pathLst>
                <a:path extrusionOk="0" h="215" w="241">
                  <a:moveTo>
                    <a:pt x="131" y="0"/>
                  </a:moveTo>
                  <a:cubicBezTo>
                    <a:pt x="98" y="0"/>
                    <a:pt x="63" y="16"/>
                    <a:pt x="37" y="43"/>
                  </a:cubicBezTo>
                  <a:cubicBezTo>
                    <a:pt x="1" y="86"/>
                    <a:pt x="8" y="151"/>
                    <a:pt x="59" y="188"/>
                  </a:cubicBezTo>
                  <a:cubicBezTo>
                    <a:pt x="77" y="206"/>
                    <a:pt x="99" y="214"/>
                    <a:pt x="121" y="214"/>
                  </a:cubicBezTo>
                  <a:cubicBezTo>
                    <a:pt x="152" y="214"/>
                    <a:pt x="183" y="199"/>
                    <a:pt x="204" y="173"/>
                  </a:cubicBezTo>
                  <a:cubicBezTo>
                    <a:pt x="240" y="122"/>
                    <a:pt x="233" y="64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67"/>
            <p:cNvSpPr/>
            <p:nvPr/>
          </p:nvSpPr>
          <p:spPr>
            <a:xfrm>
              <a:off x="3096997" y="2724357"/>
              <a:ext cx="39442" cy="39168"/>
            </a:xfrm>
            <a:custGeom>
              <a:rect b="b" l="l" r="r" t="t"/>
              <a:pathLst>
                <a:path extrusionOk="0" h="715" w="720">
                  <a:moveTo>
                    <a:pt x="355" y="1"/>
                  </a:moveTo>
                  <a:cubicBezTo>
                    <a:pt x="328" y="1"/>
                    <a:pt x="296" y="15"/>
                    <a:pt x="284" y="39"/>
                  </a:cubicBezTo>
                  <a:cubicBezTo>
                    <a:pt x="262" y="68"/>
                    <a:pt x="247" y="104"/>
                    <a:pt x="247" y="148"/>
                  </a:cubicBezTo>
                  <a:cubicBezTo>
                    <a:pt x="247" y="141"/>
                    <a:pt x="240" y="141"/>
                    <a:pt x="240" y="141"/>
                  </a:cubicBezTo>
                  <a:cubicBezTo>
                    <a:pt x="218" y="126"/>
                    <a:pt x="204" y="112"/>
                    <a:pt x="182" y="97"/>
                  </a:cubicBezTo>
                  <a:cubicBezTo>
                    <a:pt x="171" y="94"/>
                    <a:pt x="160" y="92"/>
                    <a:pt x="149" y="92"/>
                  </a:cubicBezTo>
                  <a:cubicBezTo>
                    <a:pt x="139" y="92"/>
                    <a:pt x="128" y="94"/>
                    <a:pt x="117" y="97"/>
                  </a:cubicBezTo>
                  <a:cubicBezTo>
                    <a:pt x="88" y="112"/>
                    <a:pt x="73" y="155"/>
                    <a:pt x="81" y="192"/>
                  </a:cubicBezTo>
                  <a:cubicBezTo>
                    <a:pt x="88" y="228"/>
                    <a:pt x="102" y="257"/>
                    <a:pt x="131" y="286"/>
                  </a:cubicBezTo>
                  <a:cubicBezTo>
                    <a:pt x="124" y="293"/>
                    <a:pt x="110" y="293"/>
                    <a:pt x="102" y="293"/>
                  </a:cubicBezTo>
                  <a:cubicBezTo>
                    <a:pt x="81" y="300"/>
                    <a:pt x="51" y="308"/>
                    <a:pt x="30" y="322"/>
                  </a:cubicBezTo>
                  <a:cubicBezTo>
                    <a:pt x="15" y="344"/>
                    <a:pt x="1" y="366"/>
                    <a:pt x="1" y="395"/>
                  </a:cubicBezTo>
                  <a:cubicBezTo>
                    <a:pt x="8" y="424"/>
                    <a:pt x="37" y="446"/>
                    <a:pt x="73" y="453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6" y="475"/>
                    <a:pt x="139" y="482"/>
                    <a:pt x="131" y="489"/>
                  </a:cubicBezTo>
                  <a:cubicBezTo>
                    <a:pt x="117" y="511"/>
                    <a:pt x="110" y="540"/>
                    <a:pt x="102" y="562"/>
                  </a:cubicBezTo>
                  <a:cubicBezTo>
                    <a:pt x="102" y="591"/>
                    <a:pt x="110" y="620"/>
                    <a:pt x="131" y="634"/>
                  </a:cubicBezTo>
                  <a:cubicBezTo>
                    <a:pt x="140" y="640"/>
                    <a:pt x="151" y="642"/>
                    <a:pt x="164" y="642"/>
                  </a:cubicBezTo>
                  <a:cubicBezTo>
                    <a:pt x="184" y="642"/>
                    <a:pt x="208" y="636"/>
                    <a:pt x="226" y="627"/>
                  </a:cubicBezTo>
                  <a:cubicBezTo>
                    <a:pt x="247" y="613"/>
                    <a:pt x="269" y="598"/>
                    <a:pt x="284" y="584"/>
                  </a:cubicBezTo>
                  <a:cubicBezTo>
                    <a:pt x="291" y="591"/>
                    <a:pt x="291" y="598"/>
                    <a:pt x="291" y="613"/>
                  </a:cubicBezTo>
                  <a:cubicBezTo>
                    <a:pt x="298" y="634"/>
                    <a:pt x="306" y="663"/>
                    <a:pt x="320" y="685"/>
                  </a:cubicBezTo>
                  <a:cubicBezTo>
                    <a:pt x="342" y="700"/>
                    <a:pt x="364" y="714"/>
                    <a:pt x="393" y="714"/>
                  </a:cubicBezTo>
                  <a:cubicBezTo>
                    <a:pt x="422" y="707"/>
                    <a:pt x="443" y="678"/>
                    <a:pt x="451" y="642"/>
                  </a:cubicBezTo>
                  <a:cubicBezTo>
                    <a:pt x="458" y="620"/>
                    <a:pt x="465" y="591"/>
                    <a:pt x="465" y="562"/>
                  </a:cubicBezTo>
                  <a:cubicBezTo>
                    <a:pt x="473" y="569"/>
                    <a:pt x="480" y="576"/>
                    <a:pt x="487" y="584"/>
                  </a:cubicBezTo>
                  <a:cubicBezTo>
                    <a:pt x="509" y="598"/>
                    <a:pt x="538" y="605"/>
                    <a:pt x="560" y="613"/>
                  </a:cubicBezTo>
                  <a:cubicBezTo>
                    <a:pt x="589" y="613"/>
                    <a:pt x="618" y="605"/>
                    <a:pt x="632" y="584"/>
                  </a:cubicBezTo>
                  <a:cubicBezTo>
                    <a:pt x="647" y="562"/>
                    <a:pt x="640" y="526"/>
                    <a:pt x="625" y="497"/>
                  </a:cubicBezTo>
                  <a:cubicBezTo>
                    <a:pt x="618" y="467"/>
                    <a:pt x="596" y="453"/>
                    <a:pt x="581" y="431"/>
                  </a:cubicBezTo>
                  <a:lnTo>
                    <a:pt x="596" y="431"/>
                  </a:lnTo>
                  <a:cubicBezTo>
                    <a:pt x="618" y="431"/>
                    <a:pt x="640" y="424"/>
                    <a:pt x="661" y="417"/>
                  </a:cubicBezTo>
                  <a:cubicBezTo>
                    <a:pt x="683" y="409"/>
                    <a:pt x="705" y="395"/>
                    <a:pt x="712" y="373"/>
                  </a:cubicBezTo>
                  <a:cubicBezTo>
                    <a:pt x="719" y="344"/>
                    <a:pt x="705" y="300"/>
                    <a:pt x="676" y="286"/>
                  </a:cubicBezTo>
                  <a:cubicBezTo>
                    <a:pt x="647" y="264"/>
                    <a:pt x="610" y="250"/>
                    <a:pt x="567" y="250"/>
                  </a:cubicBezTo>
                  <a:cubicBezTo>
                    <a:pt x="574" y="250"/>
                    <a:pt x="574" y="242"/>
                    <a:pt x="574" y="242"/>
                  </a:cubicBezTo>
                  <a:cubicBezTo>
                    <a:pt x="589" y="221"/>
                    <a:pt x="603" y="206"/>
                    <a:pt x="618" y="184"/>
                  </a:cubicBezTo>
                  <a:cubicBezTo>
                    <a:pt x="625" y="163"/>
                    <a:pt x="625" y="141"/>
                    <a:pt x="618" y="119"/>
                  </a:cubicBezTo>
                  <a:cubicBezTo>
                    <a:pt x="606" y="95"/>
                    <a:pt x="574" y="81"/>
                    <a:pt x="547" y="81"/>
                  </a:cubicBezTo>
                  <a:cubicBezTo>
                    <a:pt x="541" y="81"/>
                    <a:pt x="536" y="81"/>
                    <a:pt x="531" y="83"/>
                  </a:cubicBezTo>
                  <a:cubicBezTo>
                    <a:pt x="494" y="90"/>
                    <a:pt x="458" y="104"/>
                    <a:pt x="429" y="134"/>
                  </a:cubicBezTo>
                  <a:cubicBezTo>
                    <a:pt x="429" y="126"/>
                    <a:pt x="429" y="126"/>
                    <a:pt x="429" y="119"/>
                  </a:cubicBezTo>
                  <a:cubicBezTo>
                    <a:pt x="429" y="97"/>
                    <a:pt x="422" y="75"/>
                    <a:pt x="414" y="54"/>
                  </a:cubicBezTo>
                  <a:cubicBezTo>
                    <a:pt x="407" y="32"/>
                    <a:pt x="393" y="10"/>
                    <a:pt x="371" y="3"/>
                  </a:cubicBezTo>
                  <a:cubicBezTo>
                    <a:pt x="366" y="2"/>
                    <a:pt x="361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67"/>
            <p:cNvSpPr/>
            <p:nvPr/>
          </p:nvSpPr>
          <p:spPr>
            <a:xfrm>
              <a:off x="3109706" y="2738162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4" y="0"/>
                  </a:moveTo>
                  <a:cubicBezTo>
                    <a:pt x="103" y="0"/>
                    <a:pt x="70" y="16"/>
                    <a:pt x="45" y="41"/>
                  </a:cubicBezTo>
                  <a:cubicBezTo>
                    <a:pt x="1" y="85"/>
                    <a:pt x="15" y="157"/>
                    <a:pt x="59" y="194"/>
                  </a:cubicBezTo>
                  <a:cubicBezTo>
                    <a:pt x="80" y="209"/>
                    <a:pt x="104" y="216"/>
                    <a:pt x="127" y="216"/>
                  </a:cubicBezTo>
                  <a:cubicBezTo>
                    <a:pt x="159" y="216"/>
                    <a:pt x="190" y="202"/>
                    <a:pt x="211" y="172"/>
                  </a:cubicBezTo>
                  <a:cubicBezTo>
                    <a:pt x="248" y="128"/>
                    <a:pt x="233" y="63"/>
                    <a:pt x="197" y="27"/>
                  </a:cubicBezTo>
                  <a:cubicBezTo>
                    <a:pt x="179" y="8"/>
                    <a:pt x="157" y="0"/>
                    <a:pt x="134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67"/>
            <p:cNvSpPr/>
            <p:nvPr/>
          </p:nvSpPr>
          <p:spPr>
            <a:xfrm>
              <a:off x="3171579" y="2471898"/>
              <a:ext cx="39770" cy="39113"/>
            </a:xfrm>
            <a:custGeom>
              <a:rect b="b" l="l" r="r" t="t"/>
              <a:pathLst>
                <a:path extrusionOk="0" h="714" w="726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04"/>
                    <a:pt x="254" y="147"/>
                  </a:cubicBezTo>
                  <a:cubicBezTo>
                    <a:pt x="247" y="140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96"/>
                  </a:cubicBezTo>
                  <a:cubicBezTo>
                    <a:pt x="178" y="93"/>
                    <a:pt x="165" y="91"/>
                    <a:pt x="153" y="91"/>
                  </a:cubicBezTo>
                  <a:cubicBezTo>
                    <a:pt x="142" y="91"/>
                    <a:pt x="131" y="93"/>
                    <a:pt x="123" y="96"/>
                  </a:cubicBezTo>
                  <a:cubicBezTo>
                    <a:pt x="87" y="111"/>
                    <a:pt x="80" y="155"/>
                    <a:pt x="87" y="191"/>
                  </a:cubicBezTo>
                  <a:cubicBezTo>
                    <a:pt x="94" y="227"/>
                    <a:pt x="109" y="256"/>
                    <a:pt x="138" y="285"/>
                  </a:cubicBezTo>
                  <a:cubicBezTo>
                    <a:pt x="123" y="292"/>
                    <a:pt x="116" y="292"/>
                    <a:pt x="109" y="292"/>
                  </a:cubicBezTo>
                  <a:cubicBezTo>
                    <a:pt x="87" y="300"/>
                    <a:pt x="58" y="307"/>
                    <a:pt x="36" y="321"/>
                  </a:cubicBezTo>
                  <a:cubicBezTo>
                    <a:pt x="15" y="343"/>
                    <a:pt x="0" y="365"/>
                    <a:pt x="7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7"/>
                    <a:pt x="152" y="467"/>
                  </a:cubicBezTo>
                  <a:cubicBezTo>
                    <a:pt x="152" y="474"/>
                    <a:pt x="145" y="481"/>
                    <a:pt x="138" y="488"/>
                  </a:cubicBezTo>
                  <a:cubicBezTo>
                    <a:pt x="123" y="510"/>
                    <a:pt x="116" y="539"/>
                    <a:pt x="109" y="561"/>
                  </a:cubicBezTo>
                  <a:cubicBezTo>
                    <a:pt x="102" y="590"/>
                    <a:pt x="116" y="619"/>
                    <a:pt x="138" y="634"/>
                  </a:cubicBezTo>
                  <a:cubicBezTo>
                    <a:pt x="146" y="639"/>
                    <a:pt x="157" y="642"/>
                    <a:pt x="168" y="642"/>
                  </a:cubicBezTo>
                  <a:cubicBezTo>
                    <a:pt x="186" y="642"/>
                    <a:pt x="207" y="635"/>
                    <a:pt x="225" y="626"/>
                  </a:cubicBezTo>
                  <a:cubicBezTo>
                    <a:pt x="247" y="612"/>
                    <a:pt x="269" y="597"/>
                    <a:pt x="290" y="583"/>
                  </a:cubicBezTo>
                  <a:cubicBezTo>
                    <a:pt x="290" y="590"/>
                    <a:pt x="298" y="597"/>
                    <a:pt x="298" y="612"/>
                  </a:cubicBezTo>
                  <a:cubicBezTo>
                    <a:pt x="305" y="634"/>
                    <a:pt x="312" y="663"/>
                    <a:pt x="327" y="684"/>
                  </a:cubicBezTo>
                  <a:cubicBezTo>
                    <a:pt x="341" y="699"/>
                    <a:pt x="370" y="713"/>
                    <a:pt x="392" y="713"/>
                  </a:cubicBezTo>
                  <a:cubicBezTo>
                    <a:pt x="428" y="706"/>
                    <a:pt x="450" y="677"/>
                    <a:pt x="457" y="641"/>
                  </a:cubicBezTo>
                  <a:cubicBezTo>
                    <a:pt x="465" y="619"/>
                    <a:pt x="465" y="590"/>
                    <a:pt x="465" y="561"/>
                  </a:cubicBezTo>
                  <a:cubicBezTo>
                    <a:pt x="479" y="568"/>
                    <a:pt x="486" y="576"/>
                    <a:pt x="494" y="583"/>
                  </a:cubicBezTo>
                  <a:cubicBezTo>
                    <a:pt x="515" y="597"/>
                    <a:pt x="537" y="605"/>
                    <a:pt x="566" y="612"/>
                  </a:cubicBezTo>
                  <a:cubicBezTo>
                    <a:pt x="595" y="612"/>
                    <a:pt x="617" y="605"/>
                    <a:pt x="639" y="583"/>
                  </a:cubicBezTo>
                  <a:cubicBezTo>
                    <a:pt x="653" y="561"/>
                    <a:pt x="646" y="525"/>
                    <a:pt x="632" y="496"/>
                  </a:cubicBezTo>
                  <a:cubicBezTo>
                    <a:pt x="617" y="467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4" y="430"/>
                    <a:pt x="646" y="423"/>
                    <a:pt x="668" y="416"/>
                  </a:cubicBezTo>
                  <a:cubicBezTo>
                    <a:pt x="690" y="409"/>
                    <a:pt x="704" y="394"/>
                    <a:pt x="719" y="372"/>
                  </a:cubicBezTo>
                  <a:cubicBezTo>
                    <a:pt x="726" y="343"/>
                    <a:pt x="711" y="300"/>
                    <a:pt x="682" y="285"/>
                  </a:cubicBezTo>
                  <a:cubicBezTo>
                    <a:pt x="653" y="263"/>
                    <a:pt x="610" y="249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5" y="220"/>
                    <a:pt x="610" y="205"/>
                    <a:pt x="617" y="184"/>
                  </a:cubicBezTo>
                  <a:cubicBezTo>
                    <a:pt x="632" y="162"/>
                    <a:pt x="632" y="140"/>
                    <a:pt x="624" y="118"/>
                  </a:cubicBezTo>
                  <a:cubicBezTo>
                    <a:pt x="612" y="94"/>
                    <a:pt x="580" y="80"/>
                    <a:pt x="549" y="80"/>
                  </a:cubicBezTo>
                  <a:cubicBezTo>
                    <a:pt x="543" y="80"/>
                    <a:pt x="536" y="81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8" y="96"/>
                    <a:pt x="428" y="75"/>
                    <a:pt x="421" y="53"/>
                  </a:cubicBezTo>
                  <a:cubicBezTo>
                    <a:pt x="414" y="31"/>
                    <a:pt x="399" y="9"/>
                    <a:pt x="378" y="2"/>
                  </a:cubicBezTo>
                  <a:cubicBezTo>
                    <a:pt x="371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67"/>
            <p:cNvSpPr/>
            <p:nvPr/>
          </p:nvSpPr>
          <p:spPr>
            <a:xfrm>
              <a:off x="3184671" y="2485648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1"/>
                  </a:moveTo>
                  <a:cubicBezTo>
                    <a:pt x="96" y="1"/>
                    <a:pt x="65" y="16"/>
                    <a:pt x="44" y="41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2" y="217"/>
                    <a:pt x="124" y="217"/>
                  </a:cubicBezTo>
                  <a:cubicBezTo>
                    <a:pt x="155" y="217"/>
                    <a:pt x="186" y="202"/>
                    <a:pt x="211" y="172"/>
                  </a:cubicBezTo>
                  <a:cubicBezTo>
                    <a:pt x="247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67"/>
            <p:cNvSpPr/>
            <p:nvPr/>
          </p:nvSpPr>
          <p:spPr>
            <a:xfrm>
              <a:off x="3305190" y="2474692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11"/>
                    <a:pt x="254" y="147"/>
                  </a:cubicBezTo>
                  <a:cubicBezTo>
                    <a:pt x="247" y="147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104"/>
                  </a:cubicBezTo>
                  <a:cubicBezTo>
                    <a:pt x="176" y="95"/>
                    <a:pt x="161" y="91"/>
                    <a:pt x="148" y="91"/>
                  </a:cubicBezTo>
                  <a:cubicBezTo>
                    <a:pt x="138" y="91"/>
                    <a:pt x="130" y="93"/>
                    <a:pt x="124" y="96"/>
                  </a:cubicBezTo>
                  <a:cubicBezTo>
                    <a:pt x="87" y="111"/>
                    <a:pt x="80" y="154"/>
                    <a:pt x="80" y="191"/>
                  </a:cubicBezTo>
                  <a:cubicBezTo>
                    <a:pt x="95" y="227"/>
                    <a:pt x="109" y="256"/>
                    <a:pt x="138" y="292"/>
                  </a:cubicBezTo>
                  <a:lnTo>
                    <a:pt x="109" y="292"/>
                  </a:lnTo>
                  <a:cubicBezTo>
                    <a:pt x="87" y="300"/>
                    <a:pt x="58" y="307"/>
                    <a:pt x="37" y="321"/>
                  </a:cubicBezTo>
                  <a:cubicBezTo>
                    <a:pt x="15" y="343"/>
                    <a:pt x="0" y="365"/>
                    <a:pt x="8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6"/>
                    <a:pt x="153" y="466"/>
                  </a:cubicBezTo>
                  <a:cubicBezTo>
                    <a:pt x="153" y="474"/>
                    <a:pt x="145" y="481"/>
                    <a:pt x="138" y="488"/>
                  </a:cubicBezTo>
                  <a:cubicBezTo>
                    <a:pt x="124" y="510"/>
                    <a:pt x="116" y="539"/>
                    <a:pt x="109" y="561"/>
                  </a:cubicBezTo>
                  <a:cubicBezTo>
                    <a:pt x="102" y="590"/>
                    <a:pt x="116" y="619"/>
                    <a:pt x="138" y="633"/>
                  </a:cubicBezTo>
                  <a:cubicBezTo>
                    <a:pt x="146" y="641"/>
                    <a:pt x="156" y="645"/>
                    <a:pt x="167" y="645"/>
                  </a:cubicBezTo>
                  <a:cubicBezTo>
                    <a:pt x="186" y="645"/>
                    <a:pt x="207" y="635"/>
                    <a:pt x="225" y="626"/>
                  </a:cubicBezTo>
                  <a:cubicBezTo>
                    <a:pt x="247" y="619"/>
                    <a:pt x="269" y="597"/>
                    <a:pt x="291" y="583"/>
                  </a:cubicBezTo>
                  <a:cubicBezTo>
                    <a:pt x="291" y="590"/>
                    <a:pt x="298" y="604"/>
                    <a:pt x="298" y="612"/>
                  </a:cubicBezTo>
                  <a:cubicBezTo>
                    <a:pt x="305" y="633"/>
                    <a:pt x="312" y="662"/>
                    <a:pt x="327" y="684"/>
                  </a:cubicBezTo>
                  <a:cubicBezTo>
                    <a:pt x="341" y="706"/>
                    <a:pt x="370" y="713"/>
                    <a:pt x="392" y="713"/>
                  </a:cubicBezTo>
                  <a:cubicBezTo>
                    <a:pt x="429" y="706"/>
                    <a:pt x="450" y="677"/>
                    <a:pt x="458" y="641"/>
                  </a:cubicBezTo>
                  <a:cubicBezTo>
                    <a:pt x="465" y="619"/>
                    <a:pt x="465" y="590"/>
                    <a:pt x="465" y="568"/>
                  </a:cubicBezTo>
                  <a:cubicBezTo>
                    <a:pt x="479" y="568"/>
                    <a:pt x="487" y="575"/>
                    <a:pt x="494" y="583"/>
                  </a:cubicBezTo>
                  <a:cubicBezTo>
                    <a:pt x="516" y="597"/>
                    <a:pt x="537" y="612"/>
                    <a:pt x="567" y="612"/>
                  </a:cubicBezTo>
                  <a:cubicBezTo>
                    <a:pt x="596" y="612"/>
                    <a:pt x="617" y="604"/>
                    <a:pt x="639" y="583"/>
                  </a:cubicBezTo>
                  <a:cubicBezTo>
                    <a:pt x="654" y="561"/>
                    <a:pt x="646" y="525"/>
                    <a:pt x="632" y="496"/>
                  </a:cubicBezTo>
                  <a:cubicBezTo>
                    <a:pt x="617" y="466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5" y="430"/>
                    <a:pt x="646" y="423"/>
                    <a:pt x="668" y="416"/>
                  </a:cubicBezTo>
                  <a:cubicBezTo>
                    <a:pt x="690" y="408"/>
                    <a:pt x="704" y="394"/>
                    <a:pt x="719" y="372"/>
                  </a:cubicBezTo>
                  <a:cubicBezTo>
                    <a:pt x="726" y="343"/>
                    <a:pt x="712" y="307"/>
                    <a:pt x="683" y="285"/>
                  </a:cubicBezTo>
                  <a:cubicBezTo>
                    <a:pt x="654" y="263"/>
                    <a:pt x="610" y="256"/>
                    <a:pt x="574" y="249"/>
                  </a:cubicBezTo>
                  <a:cubicBezTo>
                    <a:pt x="574" y="249"/>
                    <a:pt x="581" y="241"/>
                    <a:pt x="581" y="241"/>
                  </a:cubicBezTo>
                  <a:cubicBezTo>
                    <a:pt x="596" y="220"/>
                    <a:pt x="610" y="205"/>
                    <a:pt x="617" y="183"/>
                  </a:cubicBezTo>
                  <a:cubicBezTo>
                    <a:pt x="632" y="162"/>
                    <a:pt x="632" y="140"/>
                    <a:pt x="625" y="118"/>
                  </a:cubicBezTo>
                  <a:cubicBezTo>
                    <a:pt x="613" y="94"/>
                    <a:pt x="581" y="80"/>
                    <a:pt x="549" y="80"/>
                  </a:cubicBezTo>
                  <a:cubicBezTo>
                    <a:pt x="543" y="80"/>
                    <a:pt x="536" y="80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9" y="96"/>
                    <a:pt x="429" y="74"/>
                    <a:pt x="421" y="53"/>
                  </a:cubicBezTo>
                  <a:cubicBezTo>
                    <a:pt x="414" y="31"/>
                    <a:pt x="400" y="9"/>
                    <a:pt x="378" y="2"/>
                  </a:cubicBezTo>
                  <a:cubicBezTo>
                    <a:pt x="372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67"/>
            <p:cNvSpPr/>
            <p:nvPr/>
          </p:nvSpPr>
          <p:spPr>
            <a:xfrm>
              <a:off x="3318283" y="2488442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1" y="85"/>
                    <a:pt x="15" y="157"/>
                    <a:pt x="59" y="194"/>
                  </a:cubicBezTo>
                  <a:cubicBezTo>
                    <a:pt x="80" y="209"/>
                    <a:pt x="103" y="216"/>
                    <a:pt x="125" y="216"/>
                  </a:cubicBezTo>
                  <a:cubicBezTo>
                    <a:pt x="156" y="216"/>
                    <a:pt x="186" y="202"/>
                    <a:pt x="211" y="172"/>
                  </a:cubicBezTo>
                  <a:cubicBezTo>
                    <a:pt x="248" y="128"/>
                    <a:pt x="233" y="63"/>
                    <a:pt x="190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67"/>
            <p:cNvSpPr/>
            <p:nvPr/>
          </p:nvSpPr>
          <p:spPr>
            <a:xfrm>
              <a:off x="3173551" y="2391370"/>
              <a:ext cx="39442" cy="39332"/>
            </a:xfrm>
            <a:custGeom>
              <a:rect b="b" l="l" r="r" t="t"/>
              <a:pathLst>
                <a:path extrusionOk="0" h="718" w="720">
                  <a:moveTo>
                    <a:pt x="350" y="1"/>
                  </a:moveTo>
                  <a:cubicBezTo>
                    <a:pt x="324" y="1"/>
                    <a:pt x="295" y="19"/>
                    <a:pt x="283" y="42"/>
                  </a:cubicBezTo>
                  <a:cubicBezTo>
                    <a:pt x="262" y="71"/>
                    <a:pt x="247" y="107"/>
                    <a:pt x="247" y="151"/>
                  </a:cubicBezTo>
                  <a:cubicBezTo>
                    <a:pt x="247" y="144"/>
                    <a:pt x="240" y="144"/>
                    <a:pt x="240" y="136"/>
                  </a:cubicBezTo>
                  <a:cubicBezTo>
                    <a:pt x="218" y="122"/>
                    <a:pt x="204" y="107"/>
                    <a:pt x="182" y="100"/>
                  </a:cubicBezTo>
                  <a:cubicBezTo>
                    <a:pt x="171" y="96"/>
                    <a:pt x="160" y="95"/>
                    <a:pt x="149" y="95"/>
                  </a:cubicBezTo>
                  <a:cubicBezTo>
                    <a:pt x="138" y="95"/>
                    <a:pt x="127" y="96"/>
                    <a:pt x="116" y="100"/>
                  </a:cubicBezTo>
                  <a:cubicBezTo>
                    <a:pt x="87" y="114"/>
                    <a:pt x="73" y="158"/>
                    <a:pt x="80" y="187"/>
                  </a:cubicBezTo>
                  <a:cubicBezTo>
                    <a:pt x="87" y="223"/>
                    <a:pt x="102" y="260"/>
                    <a:pt x="131" y="289"/>
                  </a:cubicBezTo>
                  <a:cubicBezTo>
                    <a:pt x="124" y="289"/>
                    <a:pt x="109" y="296"/>
                    <a:pt x="102" y="296"/>
                  </a:cubicBezTo>
                  <a:cubicBezTo>
                    <a:pt x="80" y="303"/>
                    <a:pt x="51" y="311"/>
                    <a:pt x="29" y="325"/>
                  </a:cubicBezTo>
                  <a:cubicBezTo>
                    <a:pt x="15" y="340"/>
                    <a:pt x="0" y="369"/>
                    <a:pt x="0" y="390"/>
                  </a:cubicBezTo>
                  <a:cubicBezTo>
                    <a:pt x="8" y="427"/>
                    <a:pt x="37" y="448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7"/>
                    <a:pt x="138" y="485"/>
                    <a:pt x="131" y="492"/>
                  </a:cubicBezTo>
                  <a:cubicBezTo>
                    <a:pt x="116" y="514"/>
                    <a:pt x="109" y="536"/>
                    <a:pt x="102" y="565"/>
                  </a:cubicBezTo>
                  <a:cubicBezTo>
                    <a:pt x="102" y="594"/>
                    <a:pt x="109" y="615"/>
                    <a:pt x="131" y="637"/>
                  </a:cubicBezTo>
                  <a:cubicBezTo>
                    <a:pt x="139" y="643"/>
                    <a:pt x="151" y="645"/>
                    <a:pt x="163" y="645"/>
                  </a:cubicBezTo>
                  <a:cubicBezTo>
                    <a:pt x="184" y="645"/>
                    <a:pt x="207" y="639"/>
                    <a:pt x="225" y="630"/>
                  </a:cubicBezTo>
                  <a:cubicBezTo>
                    <a:pt x="247" y="615"/>
                    <a:pt x="269" y="601"/>
                    <a:pt x="283" y="579"/>
                  </a:cubicBezTo>
                  <a:cubicBezTo>
                    <a:pt x="291" y="594"/>
                    <a:pt x="291" y="601"/>
                    <a:pt x="291" y="615"/>
                  </a:cubicBezTo>
                  <a:cubicBezTo>
                    <a:pt x="298" y="637"/>
                    <a:pt x="305" y="666"/>
                    <a:pt x="320" y="681"/>
                  </a:cubicBezTo>
                  <a:cubicBezTo>
                    <a:pt x="342" y="703"/>
                    <a:pt x="363" y="717"/>
                    <a:pt x="392" y="717"/>
                  </a:cubicBezTo>
                  <a:cubicBezTo>
                    <a:pt x="421" y="710"/>
                    <a:pt x="443" y="673"/>
                    <a:pt x="450" y="644"/>
                  </a:cubicBezTo>
                  <a:cubicBezTo>
                    <a:pt x="458" y="623"/>
                    <a:pt x="465" y="594"/>
                    <a:pt x="465" y="565"/>
                  </a:cubicBezTo>
                  <a:cubicBezTo>
                    <a:pt x="472" y="572"/>
                    <a:pt x="479" y="579"/>
                    <a:pt x="487" y="586"/>
                  </a:cubicBezTo>
                  <a:cubicBezTo>
                    <a:pt x="508" y="594"/>
                    <a:pt x="538" y="608"/>
                    <a:pt x="559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46" y="557"/>
                    <a:pt x="639" y="521"/>
                    <a:pt x="625" y="492"/>
                  </a:cubicBezTo>
                  <a:cubicBezTo>
                    <a:pt x="617" y="470"/>
                    <a:pt x="596" y="448"/>
                    <a:pt x="581" y="434"/>
                  </a:cubicBezTo>
                  <a:lnTo>
                    <a:pt x="596" y="434"/>
                  </a:lnTo>
                  <a:cubicBezTo>
                    <a:pt x="617" y="427"/>
                    <a:pt x="639" y="427"/>
                    <a:pt x="661" y="419"/>
                  </a:cubicBezTo>
                  <a:cubicBezTo>
                    <a:pt x="683" y="412"/>
                    <a:pt x="704" y="398"/>
                    <a:pt x="712" y="376"/>
                  </a:cubicBezTo>
                  <a:cubicBezTo>
                    <a:pt x="719" y="340"/>
                    <a:pt x="704" y="303"/>
                    <a:pt x="675" y="281"/>
                  </a:cubicBezTo>
                  <a:cubicBezTo>
                    <a:pt x="646" y="267"/>
                    <a:pt x="610" y="252"/>
                    <a:pt x="567" y="252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8" y="223"/>
                    <a:pt x="603" y="209"/>
                    <a:pt x="617" y="187"/>
                  </a:cubicBezTo>
                  <a:cubicBezTo>
                    <a:pt x="625" y="165"/>
                    <a:pt x="625" y="144"/>
                    <a:pt x="617" y="122"/>
                  </a:cubicBezTo>
                  <a:cubicBezTo>
                    <a:pt x="606" y="94"/>
                    <a:pt x="577" y="83"/>
                    <a:pt x="552" y="83"/>
                  </a:cubicBezTo>
                  <a:cubicBezTo>
                    <a:pt x="544" y="83"/>
                    <a:pt x="537" y="84"/>
                    <a:pt x="530" y="85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1" y="78"/>
                    <a:pt x="414" y="56"/>
                  </a:cubicBezTo>
                  <a:cubicBezTo>
                    <a:pt x="407" y="35"/>
                    <a:pt x="392" y="13"/>
                    <a:pt x="371" y="6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67"/>
            <p:cNvSpPr/>
            <p:nvPr/>
          </p:nvSpPr>
          <p:spPr>
            <a:xfrm>
              <a:off x="3186260" y="2405230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35" y="1"/>
                  </a:moveTo>
                  <a:cubicBezTo>
                    <a:pt x="103" y="1"/>
                    <a:pt x="71" y="16"/>
                    <a:pt x="44" y="43"/>
                  </a:cubicBezTo>
                  <a:cubicBezTo>
                    <a:pt x="1" y="87"/>
                    <a:pt x="15" y="152"/>
                    <a:pt x="59" y="188"/>
                  </a:cubicBezTo>
                  <a:cubicBezTo>
                    <a:pt x="80" y="206"/>
                    <a:pt x="104" y="214"/>
                    <a:pt x="127" y="214"/>
                  </a:cubicBezTo>
                  <a:cubicBezTo>
                    <a:pt x="159" y="214"/>
                    <a:pt x="190" y="199"/>
                    <a:pt x="211" y="174"/>
                  </a:cubicBezTo>
                  <a:cubicBezTo>
                    <a:pt x="247" y="123"/>
                    <a:pt x="233" y="65"/>
                    <a:pt x="197" y="21"/>
                  </a:cubicBezTo>
                  <a:cubicBezTo>
                    <a:pt x="177" y="7"/>
                    <a:pt x="156" y="1"/>
                    <a:pt x="135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67"/>
            <p:cNvSpPr/>
            <p:nvPr/>
          </p:nvSpPr>
          <p:spPr>
            <a:xfrm>
              <a:off x="3239562" y="2433168"/>
              <a:ext cx="39442" cy="38949"/>
            </a:xfrm>
            <a:custGeom>
              <a:rect b="b" l="l" r="r" t="t"/>
              <a:pathLst>
                <a:path extrusionOk="0" h="711" w="720">
                  <a:moveTo>
                    <a:pt x="347" y="0"/>
                  </a:moveTo>
                  <a:cubicBezTo>
                    <a:pt x="319" y="0"/>
                    <a:pt x="295" y="18"/>
                    <a:pt x="284" y="41"/>
                  </a:cubicBezTo>
                  <a:cubicBezTo>
                    <a:pt x="262" y="70"/>
                    <a:pt x="247" y="107"/>
                    <a:pt x="247" y="143"/>
                  </a:cubicBezTo>
                  <a:cubicBezTo>
                    <a:pt x="240" y="143"/>
                    <a:pt x="240" y="136"/>
                    <a:pt x="240" y="136"/>
                  </a:cubicBezTo>
                  <a:cubicBezTo>
                    <a:pt x="218" y="121"/>
                    <a:pt x="204" y="107"/>
                    <a:pt x="182" y="99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0" y="186"/>
                  </a:cubicBezTo>
                  <a:cubicBezTo>
                    <a:pt x="88" y="223"/>
                    <a:pt x="102" y="259"/>
                    <a:pt x="131" y="288"/>
                  </a:cubicBezTo>
                  <a:cubicBezTo>
                    <a:pt x="124" y="288"/>
                    <a:pt x="109" y="288"/>
                    <a:pt x="102" y="295"/>
                  </a:cubicBezTo>
                  <a:cubicBezTo>
                    <a:pt x="80" y="295"/>
                    <a:pt x="51" y="303"/>
                    <a:pt x="29" y="324"/>
                  </a:cubicBezTo>
                  <a:cubicBezTo>
                    <a:pt x="15" y="339"/>
                    <a:pt x="0" y="368"/>
                    <a:pt x="0" y="390"/>
                  </a:cubicBezTo>
                  <a:cubicBezTo>
                    <a:pt x="8" y="419"/>
                    <a:pt x="37" y="440"/>
                    <a:pt x="73" y="455"/>
                  </a:cubicBezTo>
                  <a:cubicBezTo>
                    <a:pt x="95" y="462"/>
                    <a:pt x="124" y="462"/>
                    <a:pt x="153" y="462"/>
                  </a:cubicBezTo>
                  <a:cubicBezTo>
                    <a:pt x="146" y="469"/>
                    <a:pt x="138" y="484"/>
                    <a:pt x="131" y="491"/>
                  </a:cubicBezTo>
                  <a:cubicBezTo>
                    <a:pt x="117" y="513"/>
                    <a:pt x="109" y="535"/>
                    <a:pt x="102" y="564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1" y="639"/>
                    <a:pt x="154" y="643"/>
                    <a:pt x="167" y="643"/>
                  </a:cubicBezTo>
                  <a:cubicBezTo>
                    <a:pt x="184" y="643"/>
                    <a:pt x="202" y="637"/>
                    <a:pt x="218" y="629"/>
                  </a:cubicBezTo>
                  <a:cubicBezTo>
                    <a:pt x="247" y="615"/>
                    <a:pt x="262" y="593"/>
                    <a:pt x="284" y="578"/>
                  </a:cubicBezTo>
                  <a:cubicBezTo>
                    <a:pt x="284" y="586"/>
                    <a:pt x="291" y="600"/>
                    <a:pt x="291" y="607"/>
                  </a:cubicBezTo>
                  <a:cubicBezTo>
                    <a:pt x="298" y="636"/>
                    <a:pt x="305" y="658"/>
                    <a:pt x="320" y="680"/>
                  </a:cubicBezTo>
                  <a:cubicBezTo>
                    <a:pt x="332" y="698"/>
                    <a:pt x="354" y="711"/>
                    <a:pt x="377" y="711"/>
                  </a:cubicBezTo>
                  <a:cubicBezTo>
                    <a:pt x="382" y="711"/>
                    <a:pt x="387" y="710"/>
                    <a:pt x="392" y="709"/>
                  </a:cubicBezTo>
                  <a:cubicBezTo>
                    <a:pt x="421" y="702"/>
                    <a:pt x="443" y="673"/>
                    <a:pt x="451" y="644"/>
                  </a:cubicBezTo>
                  <a:cubicBezTo>
                    <a:pt x="458" y="615"/>
                    <a:pt x="458" y="586"/>
                    <a:pt x="465" y="564"/>
                  </a:cubicBezTo>
                  <a:cubicBezTo>
                    <a:pt x="472" y="571"/>
                    <a:pt x="480" y="571"/>
                    <a:pt x="487" y="578"/>
                  </a:cubicBezTo>
                  <a:cubicBezTo>
                    <a:pt x="509" y="593"/>
                    <a:pt x="538" y="607"/>
                    <a:pt x="559" y="607"/>
                  </a:cubicBezTo>
                  <a:cubicBezTo>
                    <a:pt x="565" y="609"/>
                    <a:pt x="570" y="609"/>
                    <a:pt x="575" y="609"/>
                  </a:cubicBezTo>
                  <a:cubicBezTo>
                    <a:pt x="599" y="609"/>
                    <a:pt x="620" y="597"/>
                    <a:pt x="632" y="586"/>
                  </a:cubicBezTo>
                  <a:cubicBezTo>
                    <a:pt x="647" y="557"/>
                    <a:pt x="639" y="520"/>
                    <a:pt x="625" y="491"/>
                  </a:cubicBezTo>
                  <a:cubicBezTo>
                    <a:pt x="610" y="469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7" y="426"/>
                    <a:pt x="639" y="426"/>
                    <a:pt x="661" y="419"/>
                  </a:cubicBezTo>
                  <a:cubicBezTo>
                    <a:pt x="683" y="404"/>
                    <a:pt x="705" y="390"/>
                    <a:pt x="712" y="368"/>
                  </a:cubicBezTo>
                  <a:cubicBezTo>
                    <a:pt x="719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67" y="244"/>
                  </a:cubicBezTo>
                  <a:cubicBezTo>
                    <a:pt x="574" y="244"/>
                    <a:pt x="574" y="237"/>
                    <a:pt x="574" y="237"/>
                  </a:cubicBezTo>
                  <a:cubicBezTo>
                    <a:pt x="588" y="223"/>
                    <a:pt x="603" y="201"/>
                    <a:pt x="617" y="179"/>
                  </a:cubicBezTo>
                  <a:cubicBezTo>
                    <a:pt x="625" y="165"/>
                    <a:pt x="625" y="136"/>
                    <a:pt x="617" y="114"/>
                  </a:cubicBezTo>
                  <a:cubicBezTo>
                    <a:pt x="605" y="90"/>
                    <a:pt x="573" y="76"/>
                    <a:pt x="542" y="76"/>
                  </a:cubicBezTo>
                  <a:cubicBezTo>
                    <a:pt x="536" y="76"/>
                    <a:pt x="529" y="76"/>
                    <a:pt x="523" y="77"/>
                  </a:cubicBezTo>
                  <a:cubicBezTo>
                    <a:pt x="494" y="85"/>
                    <a:pt x="458" y="107"/>
                    <a:pt x="429" y="128"/>
                  </a:cubicBezTo>
                  <a:cubicBezTo>
                    <a:pt x="429" y="128"/>
                    <a:pt x="429" y="121"/>
                    <a:pt x="429" y="114"/>
                  </a:cubicBezTo>
                  <a:cubicBezTo>
                    <a:pt x="421" y="92"/>
                    <a:pt x="421" y="70"/>
                    <a:pt x="414" y="48"/>
                  </a:cubicBezTo>
                  <a:cubicBezTo>
                    <a:pt x="407" y="27"/>
                    <a:pt x="392" y="12"/>
                    <a:pt x="371" y="5"/>
                  </a:cubicBezTo>
                  <a:cubicBezTo>
                    <a:pt x="363" y="2"/>
                    <a:pt x="355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67"/>
            <p:cNvSpPr/>
            <p:nvPr/>
          </p:nvSpPr>
          <p:spPr>
            <a:xfrm>
              <a:off x="3252271" y="2446863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5" y="0"/>
                  </a:moveTo>
                  <a:cubicBezTo>
                    <a:pt x="95" y="0"/>
                    <a:pt x="65" y="13"/>
                    <a:pt x="44" y="38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81" y="206"/>
                    <a:pt x="105" y="214"/>
                    <a:pt x="129" y="214"/>
                  </a:cubicBezTo>
                  <a:cubicBezTo>
                    <a:pt x="161" y="214"/>
                    <a:pt x="191" y="201"/>
                    <a:pt x="211" y="176"/>
                  </a:cubicBezTo>
                  <a:cubicBezTo>
                    <a:pt x="248" y="125"/>
                    <a:pt x="233" y="60"/>
                    <a:pt x="189" y="23"/>
                  </a:cubicBezTo>
                  <a:cubicBezTo>
                    <a:pt x="171" y="8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67"/>
            <p:cNvSpPr/>
            <p:nvPr/>
          </p:nvSpPr>
          <p:spPr>
            <a:xfrm>
              <a:off x="3307162" y="2394164"/>
              <a:ext cx="39442" cy="39003"/>
            </a:xfrm>
            <a:custGeom>
              <a:rect b="b" l="l" r="r" t="t"/>
              <a:pathLst>
                <a:path extrusionOk="0" h="712" w="720">
                  <a:moveTo>
                    <a:pt x="350" y="1"/>
                  </a:moveTo>
                  <a:cubicBezTo>
                    <a:pt x="324" y="1"/>
                    <a:pt x="295" y="19"/>
                    <a:pt x="284" y="42"/>
                  </a:cubicBezTo>
                  <a:cubicBezTo>
                    <a:pt x="262" y="71"/>
                    <a:pt x="247" y="107"/>
                    <a:pt x="247" y="151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18" y="122"/>
                    <a:pt x="204" y="107"/>
                    <a:pt x="182" y="100"/>
                  </a:cubicBezTo>
                  <a:cubicBezTo>
                    <a:pt x="171" y="96"/>
                    <a:pt x="160" y="94"/>
                    <a:pt x="149" y="94"/>
                  </a:cubicBezTo>
                  <a:cubicBezTo>
                    <a:pt x="138" y="94"/>
                    <a:pt x="128" y="96"/>
                    <a:pt x="117" y="100"/>
                  </a:cubicBezTo>
                  <a:cubicBezTo>
                    <a:pt x="88" y="114"/>
                    <a:pt x="73" y="158"/>
                    <a:pt x="80" y="187"/>
                  </a:cubicBezTo>
                  <a:cubicBezTo>
                    <a:pt x="88" y="223"/>
                    <a:pt x="102" y="260"/>
                    <a:pt x="131" y="289"/>
                  </a:cubicBezTo>
                  <a:cubicBezTo>
                    <a:pt x="124" y="289"/>
                    <a:pt x="109" y="296"/>
                    <a:pt x="102" y="296"/>
                  </a:cubicBezTo>
                  <a:cubicBezTo>
                    <a:pt x="80" y="303"/>
                    <a:pt x="51" y="310"/>
                    <a:pt x="30" y="325"/>
                  </a:cubicBezTo>
                  <a:cubicBezTo>
                    <a:pt x="15" y="339"/>
                    <a:pt x="1" y="368"/>
                    <a:pt x="1" y="390"/>
                  </a:cubicBezTo>
                  <a:cubicBezTo>
                    <a:pt x="8" y="426"/>
                    <a:pt x="37" y="448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7"/>
                    <a:pt x="138" y="485"/>
                    <a:pt x="131" y="492"/>
                  </a:cubicBezTo>
                  <a:cubicBezTo>
                    <a:pt x="117" y="514"/>
                    <a:pt x="109" y="535"/>
                    <a:pt x="102" y="564"/>
                  </a:cubicBezTo>
                  <a:cubicBezTo>
                    <a:pt x="102" y="593"/>
                    <a:pt x="109" y="615"/>
                    <a:pt x="131" y="637"/>
                  </a:cubicBezTo>
                  <a:cubicBezTo>
                    <a:pt x="140" y="643"/>
                    <a:pt x="151" y="645"/>
                    <a:pt x="164" y="645"/>
                  </a:cubicBezTo>
                  <a:cubicBezTo>
                    <a:pt x="184" y="645"/>
                    <a:pt x="208" y="639"/>
                    <a:pt x="226" y="630"/>
                  </a:cubicBezTo>
                  <a:cubicBezTo>
                    <a:pt x="247" y="615"/>
                    <a:pt x="269" y="601"/>
                    <a:pt x="284" y="579"/>
                  </a:cubicBezTo>
                  <a:cubicBezTo>
                    <a:pt x="291" y="593"/>
                    <a:pt x="291" y="601"/>
                    <a:pt x="291" y="615"/>
                  </a:cubicBezTo>
                  <a:cubicBezTo>
                    <a:pt x="298" y="637"/>
                    <a:pt x="305" y="666"/>
                    <a:pt x="320" y="681"/>
                  </a:cubicBezTo>
                  <a:cubicBezTo>
                    <a:pt x="338" y="698"/>
                    <a:pt x="356" y="711"/>
                    <a:pt x="378" y="711"/>
                  </a:cubicBezTo>
                  <a:cubicBezTo>
                    <a:pt x="383" y="711"/>
                    <a:pt x="387" y="711"/>
                    <a:pt x="393" y="710"/>
                  </a:cubicBezTo>
                  <a:cubicBezTo>
                    <a:pt x="422" y="710"/>
                    <a:pt x="443" y="673"/>
                    <a:pt x="451" y="644"/>
                  </a:cubicBezTo>
                  <a:cubicBezTo>
                    <a:pt x="458" y="615"/>
                    <a:pt x="465" y="593"/>
                    <a:pt x="465" y="564"/>
                  </a:cubicBezTo>
                  <a:cubicBezTo>
                    <a:pt x="472" y="572"/>
                    <a:pt x="480" y="579"/>
                    <a:pt x="487" y="586"/>
                  </a:cubicBezTo>
                  <a:cubicBezTo>
                    <a:pt x="509" y="593"/>
                    <a:pt x="538" y="608"/>
                    <a:pt x="560" y="615"/>
                  </a:cubicBezTo>
                  <a:cubicBezTo>
                    <a:pt x="589" y="615"/>
                    <a:pt x="618" y="608"/>
                    <a:pt x="632" y="586"/>
                  </a:cubicBezTo>
                  <a:cubicBezTo>
                    <a:pt x="647" y="557"/>
                    <a:pt x="639" y="521"/>
                    <a:pt x="625" y="492"/>
                  </a:cubicBezTo>
                  <a:cubicBezTo>
                    <a:pt x="618" y="470"/>
                    <a:pt x="596" y="448"/>
                    <a:pt x="581" y="434"/>
                  </a:cubicBezTo>
                  <a:lnTo>
                    <a:pt x="596" y="434"/>
                  </a:lnTo>
                  <a:cubicBezTo>
                    <a:pt x="618" y="426"/>
                    <a:pt x="639" y="426"/>
                    <a:pt x="661" y="419"/>
                  </a:cubicBezTo>
                  <a:cubicBezTo>
                    <a:pt x="683" y="412"/>
                    <a:pt x="705" y="397"/>
                    <a:pt x="712" y="376"/>
                  </a:cubicBezTo>
                  <a:cubicBezTo>
                    <a:pt x="719" y="339"/>
                    <a:pt x="705" y="303"/>
                    <a:pt x="676" y="281"/>
                  </a:cubicBezTo>
                  <a:cubicBezTo>
                    <a:pt x="647" y="267"/>
                    <a:pt x="610" y="252"/>
                    <a:pt x="567" y="252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9" y="223"/>
                    <a:pt x="603" y="209"/>
                    <a:pt x="618" y="187"/>
                  </a:cubicBezTo>
                  <a:cubicBezTo>
                    <a:pt x="625" y="165"/>
                    <a:pt x="625" y="143"/>
                    <a:pt x="618" y="122"/>
                  </a:cubicBezTo>
                  <a:cubicBezTo>
                    <a:pt x="606" y="93"/>
                    <a:pt x="578" y="83"/>
                    <a:pt x="552" y="83"/>
                  </a:cubicBezTo>
                  <a:cubicBezTo>
                    <a:pt x="544" y="83"/>
                    <a:pt x="537" y="84"/>
                    <a:pt x="531" y="85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2" y="78"/>
                    <a:pt x="414" y="56"/>
                  </a:cubicBezTo>
                  <a:cubicBezTo>
                    <a:pt x="407" y="34"/>
                    <a:pt x="393" y="13"/>
                    <a:pt x="371" y="5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67"/>
            <p:cNvSpPr/>
            <p:nvPr/>
          </p:nvSpPr>
          <p:spPr>
            <a:xfrm>
              <a:off x="3319871" y="2408023"/>
              <a:ext cx="13585" cy="11832"/>
            </a:xfrm>
            <a:custGeom>
              <a:rect b="b" l="l" r="r" t="t"/>
              <a:pathLst>
                <a:path extrusionOk="0" h="216" w="248">
                  <a:moveTo>
                    <a:pt x="135" y="0"/>
                  </a:moveTo>
                  <a:cubicBezTo>
                    <a:pt x="103" y="0"/>
                    <a:pt x="71" y="16"/>
                    <a:pt x="44" y="43"/>
                  </a:cubicBezTo>
                  <a:cubicBezTo>
                    <a:pt x="1" y="86"/>
                    <a:pt x="15" y="152"/>
                    <a:pt x="59" y="195"/>
                  </a:cubicBezTo>
                  <a:cubicBezTo>
                    <a:pt x="79" y="209"/>
                    <a:pt x="101" y="216"/>
                    <a:pt x="122" y="216"/>
                  </a:cubicBezTo>
                  <a:cubicBezTo>
                    <a:pt x="156" y="216"/>
                    <a:pt x="189" y="200"/>
                    <a:pt x="211" y="173"/>
                  </a:cubicBezTo>
                  <a:cubicBezTo>
                    <a:pt x="248" y="130"/>
                    <a:pt x="233" y="65"/>
                    <a:pt x="197" y="21"/>
                  </a:cubicBezTo>
                  <a:cubicBezTo>
                    <a:pt x="177" y="7"/>
                    <a:pt x="156" y="0"/>
                    <a:pt x="13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67"/>
            <p:cNvSpPr/>
            <p:nvPr/>
          </p:nvSpPr>
          <p:spPr>
            <a:xfrm>
              <a:off x="3169935" y="2552481"/>
              <a:ext cx="39825" cy="38949"/>
            </a:xfrm>
            <a:custGeom>
              <a:rect b="b" l="l" r="r" t="t"/>
              <a:pathLst>
                <a:path extrusionOk="0" h="711" w="727">
                  <a:moveTo>
                    <a:pt x="351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2" y="70"/>
                    <a:pt x="255" y="106"/>
                    <a:pt x="248" y="143"/>
                  </a:cubicBezTo>
                  <a:cubicBezTo>
                    <a:pt x="248" y="143"/>
                    <a:pt x="241" y="135"/>
                    <a:pt x="241" y="135"/>
                  </a:cubicBezTo>
                  <a:cubicBezTo>
                    <a:pt x="226" y="121"/>
                    <a:pt x="204" y="106"/>
                    <a:pt x="182" y="99"/>
                  </a:cubicBezTo>
                  <a:cubicBezTo>
                    <a:pt x="174" y="95"/>
                    <a:pt x="161" y="91"/>
                    <a:pt x="147" y="91"/>
                  </a:cubicBezTo>
                  <a:cubicBezTo>
                    <a:pt x="137" y="91"/>
                    <a:pt x="126" y="93"/>
                    <a:pt x="117" y="99"/>
                  </a:cubicBezTo>
                  <a:cubicBezTo>
                    <a:pt x="88" y="114"/>
                    <a:pt x="74" y="150"/>
                    <a:pt x="81" y="186"/>
                  </a:cubicBezTo>
                  <a:cubicBezTo>
                    <a:pt x="88" y="223"/>
                    <a:pt x="110" y="259"/>
                    <a:pt x="132" y="288"/>
                  </a:cubicBezTo>
                  <a:cubicBezTo>
                    <a:pt x="124" y="288"/>
                    <a:pt x="117" y="288"/>
                    <a:pt x="110" y="295"/>
                  </a:cubicBezTo>
                  <a:cubicBezTo>
                    <a:pt x="81" y="295"/>
                    <a:pt x="59" y="302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19"/>
                    <a:pt x="45" y="440"/>
                    <a:pt x="74" y="455"/>
                  </a:cubicBezTo>
                  <a:cubicBezTo>
                    <a:pt x="103" y="462"/>
                    <a:pt x="132" y="462"/>
                    <a:pt x="153" y="462"/>
                  </a:cubicBezTo>
                  <a:cubicBezTo>
                    <a:pt x="146" y="469"/>
                    <a:pt x="139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3" y="586"/>
                    <a:pt x="110" y="615"/>
                    <a:pt x="132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5"/>
                    <a:pt x="270" y="593"/>
                    <a:pt x="291" y="578"/>
                  </a:cubicBezTo>
                  <a:cubicBezTo>
                    <a:pt x="291" y="586"/>
                    <a:pt x="291" y="600"/>
                    <a:pt x="299" y="607"/>
                  </a:cubicBezTo>
                  <a:cubicBezTo>
                    <a:pt x="299" y="636"/>
                    <a:pt x="313" y="658"/>
                    <a:pt x="328" y="680"/>
                  </a:cubicBezTo>
                  <a:cubicBezTo>
                    <a:pt x="340" y="698"/>
                    <a:pt x="361" y="711"/>
                    <a:pt x="381" y="711"/>
                  </a:cubicBezTo>
                  <a:cubicBezTo>
                    <a:pt x="385" y="711"/>
                    <a:pt x="389" y="710"/>
                    <a:pt x="393" y="709"/>
                  </a:cubicBezTo>
                  <a:cubicBezTo>
                    <a:pt x="429" y="702"/>
                    <a:pt x="451" y="673"/>
                    <a:pt x="458" y="644"/>
                  </a:cubicBezTo>
                  <a:cubicBezTo>
                    <a:pt x="466" y="615"/>
                    <a:pt x="466" y="586"/>
                    <a:pt x="466" y="564"/>
                  </a:cubicBezTo>
                  <a:cubicBezTo>
                    <a:pt x="473" y="571"/>
                    <a:pt x="487" y="571"/>
                    <a:pt x="495" y="578"/>
                  </a:cubicBezTo>
                  <a:cubicBezTo>
                    <a:pt x="516" y="593"/>
                    <a:pt x="538" y="607"/>
                    <a:pt x="567" y="607"/>
                  </a:cubicBezTo>
                  <a:cubicBezTo>
                    <a:pt x="571" y="609"/>
                    <a:pt x="575" y="609"/>
                    <a:pt x="580" y="609"/>
                  </a:cubicBezTo>
                  <a:cubicBezTo>
                    <a:pt x="599" y="609"/>
                    <a:pt x="621" y="597"/>
                    <a:pt x="633" y="586"/>
                  </a:cubicBezTo>
                  <a:cubicBezTo>
                    <a:pt x="654" y="556"/>
                    <a:pt x="647" y="520"/>
                    <a:pt x="633" y="491"/>
                  </a:cubicBezTo>
                  <a:cubicBezTo>
                    <a:pt x="618" y="469"/>
                    <a:pt x="604" y="448"/>
                    <a:pt x="582" y="426"/>
                  </a:cubicBezTo>
                  <a:lnTo>
                    <a:pt x="604" y="426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1" y="404"/>
                    <a:pt x="705" y="390"/>
                    <a:pt x="712" y="368"/>
                  </a:cubicBezTo>
                  <a:cubicBezTo>
                    <a:pt x="727" y="339"/>
                    <a:pt x="705" y="302"/>
                    <a:pt x="676" y="281"/>
                  </a:cubicBezTo>
                  <a:cubicBezTo>
                    <a:pt x="647" y="259"/>
                    <a:pt x="611" y="252"/>
                    <a:pt x="574" y="244"/>
                  </a:cubicBezTo>
                  <a:cubicBezTo>
                    <a:pt x="574" y="244"/>
                    <a:pt x="582" y="237"/>
                    <a:pt x="582" y="237"/>
                  </a:cubicBezTo>
                  <a:cubicBezTo>
                    <a:pt x="596" y="223"/>
                    <a:pt x="611" y="201"/>
                    <a:pt x="618" y="179"/>
                  </a:cubicBezTo>
                  <a:cubicBezTo>
                    <a:pt x="625" y="164"/>
                    <a:pt x="633" y="135"/>
                    <a:pt x="618" y="114"/>
                  </a:cubicBezTo>
                  <a:cubicBezTo>
                    <a:pt x="606" y="90"/>
                    <a:pt x="579" y="76"/>
                    <a:pt x="550" y="76"/>
                  </a:cubicBezTo>
                  <a:cubicBezTo>
                    <a:pt x="543" y="76"/>
                    <a:pt x="537" y="76"/>
                    <a:pt x="531" y="77"/>
                  </a:cubicBezTo>
                  <a:cubicBezTo>
                    <a:pt x="495" y="85"/>
                    <a:pt x="466" y="106"/>
                    <a:pt x="429" y="128"/>
                  </a:cubicBezTo>
                  <a:cubicBezTo>
                    <a:pt x="429" y="128"/>
                    <a:pt x="429" y="121"/>
                    <a:pt x="429" y="114"/>
                  </a:cubicBezTo>
                  <a:cubicBezTo>
                    <a:pt x="429" y="92"/>
                    <a:pt x="429" y="70"/>
                    <a:pt x="422" y="48"/>
                  </a:cubicBezTo>
                  <a:cubicBezTo>
                    <a:pt x="408" y="27"/>
                    <a:pt x="393" y="12"/>
                    <a:pt x="371" y="5"/>
                  </a:cubicBezTo>
                  <a:cubicBezTo>
                    <a:pt x="365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67"/>
            <p:cNvSpPr/>
            <p:nvPr/>
          </p:nvSpPr>
          <p:spPr>
            <a:xfrm>
              <a:off x="3183083" y="2566176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5" y="0"/>
                  </a:moveTo>
                  <a:cubicBezTo>
                    <a:pt x="95" y="0"/>
                    <a:pt x="65" y="13"/>
                    <a:pt x="44" y="38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4" y="176"/>
                  </a:cubicBezTo>
                  <a:cubicBezTo>
                    <a:pt x="247" y="125"/>
                    <a:pt x="233" y="60"/>
                    <a:pt x="189" y="23"/>
                  </a:cubicBezTo>
                  <a:cubicBezTo>
                    <a:pt x="170" y="8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67"/>
            <p:cNvSpPr/>
            <p:nvPr/>
          </p:nvSpPr>
          <p:spPr>
            <a:xfrm>
              <a:off x="3303601" y="2555220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6" y="1"/>
                    <a:pt x="300" y="19"/>
                    <a:pt x="283" y="42"/>
                  </a:cubicBezTo>
                  <a:cubicBezTo>
                    <a:pt x="262" y="71"/>
                    <a:pt x="254" y="107"/>
                    <a:pt x="247" y="144"/>
                  </a:cubicBezTo>
                  <a:cubicBezTo>
                    <a:pt x="247" y="144"/>
                    <a:pt x="240" y="136"/>
                    <a:pt x="240" y="136"/>
                  </a:cubicBezTo>
                  <a:cubicBezTo>
                    <a:pt x="225" y="122"/>
                    <a:pt x="203" y="107"/>
                    <a:pt x="182" y="100"/>
                  </a:cubicBezTo>
                  <a:cubicBezTo>
                    <a:pt x="173" y="96"/>
                    <a:pt x="160" y="92"/>
                    <a:pt x="146" y="92"/>
                  </a:cubicBezTo>
                  <a:cubicBezTo>
                    <a:pt x="136" y="92"/>
                    <a:pt x="126" y="94"/>
                    <a:pt x="116" y="100"/>
                  </a:cubicBezTo>
                  <a:cubicBezTo>
                    <a:pt x="87" y="114"/>
                    <a:pt x="73" y="151"/>
                    <a:pt x="80" y="187"/>
                  </a:cubicBezTo>
                  <a:cubicBezTo>
                    <a:pt x="87" y="223"/>
                    <a:pt x="109" y="260"/>
                    <a:pt x="131" y="289"/>
                  </a:cubicBezTo>
                  <a:cubicBezTo>
                    <a:pt x="124" y="289"/>
                    <a:pt x="116" y="289"/>
                    <a:pt x="109" y="296"/>
                  </a:cubicBezTo>
                  <a:cubicBezTo>
                    <a:pt x="80" y="296"/>
                    <a:pt x="58" y="303"/>
                    <a:pt x="37" y="325"/>
                  </a:cubicBezTo>
                  <a:cubicBezTo>
                    <a:pt x="15" y="340"/>
                    <a:pt x="0" y="369"/>
                    <a:pt x="7" y="390"/>
                  </a:cubicBezTo>
                  <a:cubicBezTo>
                    <a:pt x="7" y="419"/>
                    <a:pt x="44" y="441"/>
                    <a:pt x="73" y="456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5" y="470"/>
                    <a:pt x="138" y="485"/>
                    <a:pt x="138" y="492"/>
                  </a:cubicBezTo>
                  <a:cubicBezTo>
                    <a:pt x="124" y="514"/>
                    <a:pt x="109" y="536"/>
                    <a:pt x="109" y="565"/>
                  </a:cubicBezTo>
                  <a:cubicBezTo>
                    <a:pt x="102" y="586"/>
                    <a:pt x="109" y="615"/>
                    <a:pt x="131" y="630"/>
                  </a:cubicBezTo>
                  <a:cubicBezTo>
                    <a:pt x="144" y="640"/>
                    <a:pt x="159" y="644"/>
                    <a:pt x="173" y="644"/>
                  </a:cubicBezTo>
                  <a:cubicBezTo>
                    <a:pt x="191" y="644"/>
                    <a:pt x="209" y="638"/>
                    <a:pt x="225" y="630"/>
                  </a:cubicBezTo>
                  <a:cubicBezTo>
                    <a:pt x="247" y="615"/>
                    <a:pt x="269" y="594"/>
                    <a:pt x="291" y="579"/>
                  </a:cubicBezTo>
                  <a:cubicBezTo>
                    <a:pt x="291" y="586"/>
                    <a:pt x="291" y="601"/>
                    <a:pt x="298" y="608"/>
                  </a:cubicBezTo>
                  <a:cubicBezTo>
                    <a:pt x="298" y="637"/>
                    <a:pt x="312" y="659"/>
                    <a:pt x="327" y="681"/>
                  </a:cubicBezTo>
                  <a:cubicBezTo>
                    <a:pt x="339" y="699"/>
                    <a:pt x="361" y="712"/>
                    <a:pt x="380" y="712"/>
                  </a:cubicBezTo>
                  <a:cubicBezTo>
                    <a:pt x="384" y="712"/>
                    <a:pt x="388" y="711"/>
                    <a:pt x="392" y="710"/>
                  </a:cubicBezTo>
                  <a:cubicBezTo>
                    <a:pt x="429" y="703"/>
                    <a:pt x="450" y="673"/>
                    <a:pt x="458" y="644"/>
                  </a:cubicBezTo>
                  <a:cubicBezTo>
                    <a:pt x="465" y="615"/>
                    <a:pt x="465" y="586"/>
                    <a:pt x="465" y="565"/>
                  </a:cubicBezTo>
                  <a:cubicBezTo>
                    <a:pt x="472" y="572"/>
                    <a:pt x="487" y="572"/>
                    <a:pt x="494" y="579"/>
                  </a:cubicBezTo>
                  <a:cubicBezTo>
                    <a:pt x="516" y="594"/>
                    <a:pt x="537" y="608"/>
                    <a:pt x="566" y="608"/>
                  </a:cubicBezTo>
                  <a:cubicBezTo>
                    <a:pt x="570" y="609"/>
                    <a:pt x="575" y="610"/>
                    <a:pt x="579" y="610"/>
                  </a:cubicBezTo>
                  <a:cubicBezTo>
                    <a:pt x="598" y="610"/>
                    <a:pt x="620" y="598"/>
                    <a:pt x="632" y="586"/>
                  </a:cubicBezTo>
                  <a:cubicBezTo>
                    <a:pt x="654" y="557"/>
                    <a:pt x="646" y="521"/>
                    <a:pt x="632" y="492"/>
                  </a:cubicBezTo>
                  <a:cubicBezTo>
                    <a:pt x="617" y="470"/>
                    <a:pt x="603" y="448"/>
                    <a:pt x="581" y="427"/>
                  </a:cubicBezTo>
                  <a:lnTo>
                    <a:pt x="603" y="427"/>
                  </a:lnTo>
                  <a:cubicBezTo>
                    <a:pt x="625" y="427"/>
                    <a:pt x="646" y="427"/>
                    <a:pt x="668" y="419"/>
                  </a:cubicBezTo>
                  <a:cubicBezTo>
                    <a:pt x="690" y="405"/>
                    <a:pt x="704" y="390"/>
                    <a:pt x="712" y="369"/>
                  </a:cubicBezTo>
                  <a:cubicBezTo>
                    <a:pt x="726" y="340"/>
                    <a:pt x="704" y="303"/>
                    <a:pt x="675" y="281"/>
                  </a:cubicBezTo>
                  <a:cubicBezTo>
                    <a:pt x="646" y="260"/>
                    <a:pt x="610" y="252"/>
                    <a:pt x="574" y="245"/>
                  </a:cubicBezTo>
                  <a:cubicBezTo>
                    <a:pt x="574" y="245"/>
                    <a:pt x="581" y="238"/>
                    <a:pt x="581" y="238"/>
                  </a:cubicBezTo>
                  <a:cubicBezTo>
                    <a:pt x="596" y="223"/>
                    <a:pt x="610" y="202"/>
                    <a:pt x="617" y="180"/>
                  </a:cubicBezTo>
                  <a:cubicBezTo>
                    <a:pt x="625" y="165"/>
                    <a:pt x="632" y="136"/>
                    <a:pt x="617" y="114"/>
                  </a:cubicBezTo>
                  <a:cubicBezTo>
                    <a:pt x="605" y="90"/>
                    <a:pt x="578" y="76"/>
                    <a:pt x="549" y="76"/>
                  </a:cubicBezTo>
                  <a:cubicBezTo>
                    <a:pt x="543" y="76"/>
                    <a:pt x="536" y="77"/>
                    <a:pt x="530" y="78"/>
                  </a:cubicBezTo>
                  <a:cubicBezTo>
                    <a:pt x="494" y="85"/>
                    <a:pt x="465" y="107"/>
                    <a:pt x="429" y="129"/>
                  </a:cubicBezTo>
                  <a:cubicBezTo>
                    <a:pt x="429" y="129"/>
                    <a:pt x="429" y="122"/>
                    <a:pt x="429" y="114"/>
                  </a:cubicBezTo>
                  <a:cubicBezTo>
                    <a:pt x="429" y="93"/>
                    <a:pt x="429" y="71"/>
                    <a:pt x="421" y="49"/>
                  </a:cubicBezTo>
                  <a:cubicBezTo>
                    <a:pt x="407" y="27"/>
                    <a:pt x="392" y="13"/>
                    <a:pt x="370" y="6"/>
                  </a:cubicBezTo>
                  <a:cubicBezTo>
                    <a:pt x="364" y="2"/>
                    <a:pt x="357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67"/>
            <p:cNvSpPr/>
            <p:nvPr/>
          </p:nvSpPr>
          <p:spPr>
            <a:xfrm>
              <a:off x="3316694" y="2568970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7" y="1"/>
                  </a:moveTo>
                  <a:cubicBezTo>
                    <a:pt x="97" y="1"/>
                    <a:pt x="66" y="15"/>
                    <a:pt x="44" y="45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78" y="206"/>
                    <a:pt x="101" y="213"/>
                    <a:pt x="123" y="213"/>
                  </a:cubicBezTo>
                  <a:cubicBezTo>
                    <a:pt x="153" y="213"/>
                    <a:pt x="183" y="200"/>
                    <a:pt x="204" y="176"/>
                  </a:cubicBezTo>
                  <a:cubicBezTo>
                    <a:pt x="248" y="125"/>
                    <a:pt x="233" y="59"/>
                    <a:pt x="190" y="23"/>
                  </a:cubicBezTo>
                  <a:cubicBezTo>
                    <a:pt x="171" y="8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67"/>
            <p:cNvSpPr/>
            <p:nvPr/>
          </p:nvSpPr>
          <p:spPr>
            <a:xfrm>
              <a:off x="3171579" y="2471898"/>
              <a:ext cx="39770" cy="39113"/>
            </a:xfrm>
            <a:custGeom>
              <a:rect b="b" l="l" r="r" t="t"/>
              <a:pathLst>
                <a:path extrusionOk="0" h="714" w="726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04"/>
                    <a:pt x="254" y="147"/>
                  </a:cubicBezTo>
                  <a:cubicBezTo>
                    <a:pt x="247" y="140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96"/>
                  </a:cubicBezTo>
                  <a:cubicBezTo>
                    <a:pt x="178" y="93"/>
                    <a:pt x="165" y="91"/>
                    <a:pt x="153" y="91"/>
                  </a:cubicBezTo>
                  <a:cubicBezTo>
                    <a:pt x="142" y="91"/>
                    <a:pt x="131" y="93"/>
                    <a:pt x="123" y="96"/>
                  </a:cubicBezTo>
                  <a:cubicBezTo>
                    <a:pt x="87" y="111"/>
                    <a:pt x="80" y="155"/>
                    <a:pt x="87" y="191"/>
                  </a:cubicBezTo>
                  <a:cubicBezTo>
                    <a:pt x="94" y="227"/>
                    <a:pt x="109" y="256"/>
                    <a:pt x="138" y="285"/>
                  </a:cubicBezTo>
                  <a:cubicBezTo>
                    <a:pt x="123" y="292"/>
                    <a:pt x="116" y="292"/>
                    <a:pt x="109" y="292"/>
                  </a:cubicBezTo>
                  <a:cubicBezTo>
                    <a:pt x="87" y="300"/>
                    <a:pt x="58" y="307"/>
                    <a:pt x="36" y="321"/>
                  </a:cubicBezTo>
                  <a:cubicBezTo>
                    <a:pt x="15" y="343"/>
                    <a:pt x="0" y="365"/>
                    <a:pt x="7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7"/>
                    <a:pt x="152" y="467"/>
                  </a:cubicBezTo>
                  <a:cubicBezTo>
                    <a:pt x="152" y="474"/>
                    <a:pt x="145" y="481"/>
                    <a:pt x="138" y="488"/>
                  </a:cubicBezTo>
                  <a:cubicBezTo>
                    <a:pt x="123" y="510"/>
                    <a:pt x="116" y="539"/>
                    <a:pt x="109" y="561"/>
                  </a:cubicBezTo>
                  <a:cubicBezTo>
                    <a:pt x="102" y="590"/>
                    <a:pt x="116" y="619"/>
                    <a:pt x="138" y="634"/>
                  </a:cubicBezTo>
                  <a:cubicBezTo>
                    <a:pt x="146" y="639"/>
                    <a:pt x="157" y="642"/>
                    <a:pt x="168" y="642"/>
                  </a:cubicBezTo>
                  <a:cubicBezTo>
                    <a:pt x="186" y="642"/>
                    <a:pt x="207" y="635"/>
                    <a:pt x="225" y="626"/>
                  </a:cubicBezTo>
                  <a:cubicBezTo>
                    <a:pt x="247" y="612"/>
                    <a:pt x="269" y="597"/>
                    <a:pt x="290" y="583"/>
                  </a:cubicBezTo>
                  <a:cubicBezTo>
                    <a:pt x="290" y="590"/>
                    <a:pt x="298" y="597"/>
                    <a:pt x="298" y="612"/>
                  </a:cubicBezTo>
                  <a:cubicBezTo>
                    <a:pt x="305" y="634"/>
                    <a:pt x="312" y="663"/>
                    <a:pt x="327" y="684"/>
                  </a:cubicBezTo>
                  <a:cubicBezTo>
                    <a:pt x="341" y="699"/>
                    <a:pt x="370" y="713"/>
                    <a:pt x="392" y="713"/>
                  </a:cubicBezTo>
                  <a:cubicBezTo>
                    <a:pt x="428" y="706"/>
                    <a:pt x="450" y="677"/>
                    <a:pt x="457" y="641"/>
                  </a:cubicBezTo>
                  <a:cubicBezTo>
                    <a:pt x="465" y="619"/>
                    <a:pt x="465" y="590"/>
                    <a:pt x="465" y="561"/>
                  </a:cubicBezTo>
                  <a:cubicBezTo>
                    <a:pt x="479" y="568"/>
                    <a:pt x="486" y="576"/>
                    <a:pt x="494" y="583"/>
                  </a:cubicBezTo>
                  <a:cubicBezTo>
                    <a:pt x="515" y="597"/>
                    <a:pt x="537" y="605"/>
                    <a:pt x="566" y="612"/>
                  </a:cubicBezTo>
                  <a:cubicBezTo>
                    <a:pt x="595" y="612"/>
                    <a:pt x="617" y="605"/>
                    <a:pt x="639" y="583"/>
                  </a:cubicBezTo>
                  <a:cubicBezTo>
                    <a:pt x="653" y="561"/>
                    <a:pt x="646" y="525"/>
                    <a:pt x="632" y="496"/>
                  </a:cubicBezTo>
                  <a:cubicBezTo>
                    <a:pt x="617" y="467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4" y="430"/>
                    <a:pt x="646" y="423"/>
                    <a:pt x="668" y="416"/>
                  </a:cubicBezTo>
                  <a:cubicBezTo>
                    <a:pt x="690" y="409"/>
                    <a:pt x="704" y="394"/>
                    <a:pt x="719" y="372"/>
                  </a:cubicBezTo>
                  <a:cubicBezTo>
                    <a:pt x="726" y="343"/>
                    <a:pt x="711" y="300"/>
                    <a:pt x="682" y="285"/>
                  </a:cubicBezTo>
                  <a:cubicBezTo>
                    <a:pt x="653" y="263"/>
                    <a:pt x="610" y="249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5" y="220"/>
                    <a:pt x="610" y="205"/>
                    <a:pt x="617" y="184"/>
                  </a:cubicBezTo>
                  <a:cubicBezTo>
                    <a:pt x="632" y="162"/>
                    <a:pt x="632" y="140"/>
                    <a:pt x="624" y="118"/>
                  </a:cubicBezTo>
                  <a:cubicBezTo>
                    <a:pt x="612" y="94"/>
                    <a:pt x="580" y="80"/>
                    <a:pt x="549" y="80"/>
                  </a:cubicBezTo>
                  <a:cubicBezTo>
                    <a:pt x="543" y="80"/>
                    <a:pt x="536" y="81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8" y="96"/>
                    <a:pt x="428" y="75"/>
                    <a:pt x="421" y="53"/>
                  </a:cubicBezTo>
                  <a:cubicBezTo>
                    <a:pt x="414" y="31"/>
                    <a:pt x="399" y="9"/>
                    <a:pt x="378" y="2"/>
                  </a:cubicBezTo>
                  <a:cubicBezTo>
                    <a:pt x="371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67"/>
            <p:cNvSpPr/>
            <p:nvPr/>
          </p:nvSpPr>
          <p:spPr>
            <a:xfrm>
              <a:off x="3184671" y="2485648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1"/>
                  </a:moveTo>
                  <a:cubicBezTo>
                    <a:pt x="96" y="1"/>
                    <a:pt x="65" y="16"/>
                    <a:pt x="44" y="41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2" y="217"/>
                    <a:pt x="124" y="217"/>
                  </a:cubicBezTo>
                  <a:cubicBezTo>
                    <a:pt x="155" y="217"/>
                    <a:pt x="186" y="202"/>
                    <a:pt x="211" y="172"/>
                  </a:cubicBezTo>
                  <a:cubicBezTo>
                    <a:pt x="247" y="129"/>
                    <a:pt x="233" y="63"/>
                    <a:pt x="189" y="27"/>
                  </a:cubicBezTo>
                  <a:cubicBezTo>
                    <a:pt x="171" y="9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67"/>
            <p:cNvSpPr/>
            <p:nvPr/>
          </p:nvSpPr>
          <p:spPr>
            <a:xfrm>
              <a:off x="3237590" y="2513477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6" y="1"/>
                    <a:pt x="300" y="19"/>
                    <a:pt x="283" y="42"/>
                  </a:cubicBezTo>
                  <a:cubicBezTo>
                    <a:pt x="261" y="71"/>
                    <a:pt x="254" y="107"/>
                    <a:pt x="254" y="151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1"/>
                    <a:pt x="203" y="107"/>
                    <a:pt x="189" y="100"/>
                  </a:cubicBezTo>
                  <a:cubicBezTo>
                    <a:pt x="178" y="96"/>
                    <a:pt x="165" y="94"/>
                    <a:pt x="153" y="94"/>
                  </a:cubicBezTo>
                  <a:cubicBezTo>
                    <a:pt x="142" y="94"/>
                    <a:pt x="131" y="96"/>
                    <a:pt x="124" y="100"/>
                  </a:cubicBezTo>
                  <a:cubicBezTo>
                    <a:pt x="87" y="114"/>
                    <a:pt x="73" y="158"/>
                    <a:pt x="80" y="187"/>
                  </a:cubicBezTo>
                  <a:cubicBezTo>
                    <a:pt x="87" y="223"/>
                    <a:pt x="109" y="259"/>
                    <a:pt x="138" y="288"/>
                  </a:cubicBezTo>
                  <a:cubicBezTo>
                    <a:pt x="124" y="288"/>
                    <a:pt x="116" y="296"/>
                    <a:pt x="109" y="296"/>
                  </a:cubicBezTo>
                  <a:cubicBezTo>
                    <a:pt x="80" y="303"/>
                    <a:pt x="58" y="310"/>
                    <a:pt x="36" y="325"/>
                  </a:cubicBezTo>
                  <a:cubicBezTo>
                    <a:pt x="15" y="339"/>
                    <a:pt x="0" y="368"/>
                    <a:pt x="7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5" y="477"/>
                    <a:pt x="145" y="484"/>
                    <a:pt x="138" y="492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16" y="615"/>
                    <a:pt x="131" y="637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7" y="639"/>
                    <a:pt x="225" y="630"/>
                  </a:cubicBezTo>
                  <a:cubicBezTo>
                    <a:pt x="247" y="615"/>
                    <a:pt x="269" y="601"/>
                    <a:pt x="290" y="579"/>
                  </a:cubicBezTo>
                  <a:cubicBezTo>
                    <a:pt x="290" y="593"/>
                    <a:pt x="290" y="601"/>
                    <a:pt x="298" y="615"/>
                  </a:cubicBezTo>
                  <a:cubicBezTo>
                    <a:pt x="305" y="637"/>
                    <a:pt x="312" y="666"/>
                    <a:pt x="327" y="680"/>
                  </a:cubicBezTo>
                  <a:cubicBezTo>
                    <a:pt x="339" y="698"/>
                    <a:pt x="361" y="711"/>
                    <a:pt x="380" y="711"/>
                  </a:cubicBezTo>
                  <a:cubicBezTo>
                    <a:pt x="384" y="711"/>
                    <a:pt x="388" y="711"/>
                    <a:pt x="392" y="710"/>
                  </a:cubicBezTo>
                  <a:cubicBezTo>
                    <a:pt x="428" y="710"/>
                    <a:pt x="450" y="673"/>
                    <a:pt x="457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9" y="572"/>
                    <a:pt x="487" y="579"/>
                    <a:pt x="494" y="586"/>
                  </a:cubicBezTo>
                  <a:cubicBezTo>
                    <a:pt x="516" y="593"/>
                    <a:pt x="537" y="608"/>
                    <a:pt x="566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53" y="557"/>
                    <a:pt x="646" y="521"/>
                    <a:pt x="632" y="492"/>
                  </a:cubicBezTo>
                  <a:cubicBezTo>
                    <a:pt x="617" y="470"/>
                    <a:pt x="603" y="448"/>
                    <a:pt x="581" y="434"/>
                  </a:cubicBezTo>
                  <a:lnTo>
                    <a:pt x="603" y="434"/>
                  </a:lnTo>
                  <a:cubicBezTo>
                    <a:pt x="624" y="426"/>
                    <a:pt x="646" y="426"/>
                    <a:pt x="668" y="419"/>
                  </a:cubicBezTo>
                  <a:cubicBezTo>
                    <a:pt x="690" y="412"/>
                    <a:pt x="704" y="397"/>
                    <a:pt x="712" y="376"/>
                  </a:cubicBezTo>
                  <a:cubicBezTo>
                    <a:pt x="726" y="339"/>
                    <a:pt x="704" y="303"/>
                    <a:pt x="675" y="281"/>
                  </a:cubicBezTo>
                  <a:cubicBezTo>
                    <a:pt x="646" y="267"/>
                    <a:pt x="610" y="252"/>
                    <a:pt x="574" y="252"/>
                  </a:cubicBezTo>
                  <a:cubicBezTo>
                    <a:pt x="574" y="245"/>
                    <a:pt x="581" y="245"/>
                    <a:pt x="581" y="238"/>
                  </a:cubicBezTo>
                  <a:cubicBezTo>
                    <a:pt x="595" y="223"/>
                    <a:pt x="610" y="209"/>
                    <a:pt x="617" y="187"/>
                  </a:cubicBezTo>
                  <a:cubicBezTo>
                    <a:pt x="632" y="165"/>
                    <a:pt x="632" y="143"/>
                    <a:pt x="624" y="121"/>
                  </a:cubicBezTo>
                  <a:cubicBezTo>
                    <a:pt x="608" y="93"/>
                    <a:pt x="582" y="83"/>
                    <a:pt x="554" y="83"/>
                  </a:cubicBezTo>
                  <a:cubicBezTo>
                    <a:pt x="546" y="83"/>
                    <a:pt x="538" y="84"/>
                    <a:pt x="530" y="85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8" y="121"/>
                    <a:pt x="428" y="121"/>
                  </a:cubicBezTo>
                  <a:cubicBezTo>
                    <a:pt x="428" y="100"/>
                    <a:pt x="428" y="78"/>
                    <a:pt x="421" y="56"/>
                  </a:cubicBezTo>
                  <a:cubicBezTo>
                    <a:pt x="414" y="34"/>
                    <a:pt x="399" y="13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67"/>
            <p:cNvSpPr/>
            <p:nvPr/>
          </p:nvSpPr>
          <p:spPr>
            <a:xfrm>
              <a:off x="3250683" y="2527337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32" y="0"/>
                  </a:moveTo>
                  <a:cubicBezTo>
                    <a:pt x="99" y="0"/>
                    <a:pt x="66" y="16"/>
                    <a:pt x="44" y="43"/>
                  </a:cubicBezTo>
                  <a:cubicBezTo>
                    <a:pt x="1" y="86"/>
                    <a:pt x="15" y="152"/>
                    <a:pt x="59" y="188"/>
                  </a:cubicBezTo>
                  <a:cubicBezTo>
                    <a:pt x="77" y="206"/>
                    <a:pt x="99" y="214"/>
                    <a:pt x="122" y="214"/>
                  </a:cubicBezTo>
                  <a:cubicBezTo>
                    <a:pt x="153" y="214"/>
                    <a:pt x="186" y="199"/>
                    <a:pt x="211" y="173"/>
                  </a:cubicBezTo>
                  <a:cubicBezTo>
                    <a:pt x="248" y="123"/>
                    <a:pt x="233" y="64"/>
                    <a:pt x="189" y="21"/>
                  </a:cubicBezTo>
                  <a:cubicBezTo>
                    <a:pt x="172" y="7"/>
                    <a:pt x="152" y="0"/>
                    <a:pt x="132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67"/>
            <p:cNvSpPr/>
            <p:nvPr/>
          </p:nvSpPr>
          <p:spPr>
            <a:xfrm>
              <a:off x="3305190" y="2474692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11"/>
                    <a:pt x="254" y="147"/>
                  </a:cubicBezTo>
                  <a:cubicBezTo>
                    <a:pt x="247" y="147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104"/>
                  </a:cubicBezTo>
                  <a:cubicBezTo>
                    <a:pt x="176" y="95"/>
                    <a:pt x="161" y="91"/>
                    <a:pt x="148" y="91"/>
                  </a:cubicBezTo>
                  <a:cubicBezTo>
                    <a:pt x="138" y="91"/>
                    <a:pt x="130" y="93"/>
                    <a:pt x="124" y="96"/>
                  </a:cubicBezTo>
                  <a:cubicBezTo>
                    <a:pt x="87" y="111"/>
                    <a:pt x="80" y="154"/>
                    <a:pt x="80" y="191"/>
                  </a:cubicBezTo>
                  <a:cubicBezTo>
                    <a:pt x="95" y="227"/>
                    <a:pt x="109" y="256"/>
                    <a:pt x="138" y="292"/>
                  </a:cubicBezTo>
                  <a:lnTo>
                    <a:pt x="109" y="292"/>
                  </a:lnTo>
                  <a:cubicBezTo>
                    <a:pt x="87" y="300"/>
                    <a:pt x="58" y="307"/>
                    <a:pt x="37" y="321"/>
                  </a:cubicBezTo>
                  <a:cubicBezTo>
                    <a:pt x="15" y="343"/>
                    <a:pt x="0" y="365"/>
                    <a:pt x="8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6"/>
                    <a:pt x="153" y="466"/>
                  </a:cubicBezTo>
                  <a:cubicBezTo>
                    <a:pt x="153" y="474"/>
                    <a:pt x="145" y="481"/>
                    <a:pt x="138" y="488"/>
                  </a:cubicBezTo>
                  <a:cubicBezTo>
                    <a:pt x="124" y="510"/>
                    <a:pt x="116" y="539"/>
                    <a:pt x="109" y="561"/>
                  </a:cubicBezTo>
                  <a:cubicBezTo>
                    <a:pt x="102" y="590"/>
                    <a:pt x="116" y="619"/>
                    <a:pt x="138" y="633"/>
                  </a:cubicBezTo>
                  <a:cubicBezTo>
                    <a:pt x="146" y="641"/>
                    <a:pt x="156" y="645"/>
                    <a:pt x="167" y="645"/>
                  </a:cubicBezTo>
                  <a:cubicBezTo>
                    <a:pt x="186" y="645"/>
                    <a:pt x="207" y="635"/>
                    <a:pt x="225" y="626"/>
                  </a:cubicBezTo>
                  <a:cubicBezTo>
                    <a:pt x="247" y="619"/>
                    <a:pt x="269" y="597"/>
                    <a:pt x="291" y="583"/>
                  </a:cubicBezTo>
                  <a:cubicBezTo>
                    <a:pt x="291" y="590"/>
                    <a:pt x="298" y="604"/>
                    <a:pt x="298" y="612"/>
                  </a:cubicBezTo>
                  <a:cubicBezTo>
                    <a:pt x="305" y="633"/>
                    <a:pt x="312" y="662"/>
                    <a:pt x="327" y="684"/>
                  </a:cubicBezTo>
                  <a:cubicBezTo>
                    <a:pt x="341" y="706"/>
                    <a:pt x="370" y="713"/>
                    <a:pt x="392" y="713"/>
                  </a:cubicBezTo>
                  <a:cubicBezTo>
                    <a:pt x="429" y="706"/>
                    <a:pt x="450" y="677"/>
                    <a:pt x="458" y="641"/>
                  </a:cubicBezTo>
                  <a:cubicBezTo>
                    <a:pt x="465" y="619"/>
                    <a:pt x="465" y="590"/>
                    <a:pt x="465" y="568"/>
                  </a:cubicBezTo>
                  <a:cubicBezTo>
                    <a:pt x="479" y="568"/>
                    <a:pt x="487" y="575"/>
                    <a:pt x="494" y="583"/>
                  </a:cubicBezTo>
                  <a:cubicBezTo>
                    <a:pt x="516" y="597"/>
                    <a:pt x="537" y="612"/>
                    <a:pt x="567" y="612"/>
                  </a:cubicBezTo>
                  <a:cubicBezTo>
                    <a:pt x="596" y="612"/>
                    <a:pt x="617" y="604"/>
                    <a:pt x="639" y="583"/>
                  </a:cubicBezTo>
                  <a:cubicBezTo>
                    <a:pt x="654" y="561"/>
                    <a:pt x="646" y="525"/>
                    <a:pt x="632" y="496"/>
                  </a:cubicBezTo>
                  <a:cubicBezTo>
                    <a:pt x="617" y="466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5" y="430"/>
                    <a:pt x="646" y="423"/>
                    <a:pt x="668" y="416"/>
                  </a:cubicBezTo>
                  <a:cubicBezTo>
                    <a:pt x="690" y="408"/>
                    <a:pt x="704" y="394"/>
                    <a:pt x="719" y="372"/>
                  </a:cubicBezTo>
                  <a:cubicBezTo>
                    <a:pt x="726" y="343"/>
                    <a:pt x="712" y="307"/>
                    <a:pt x="683" y="285"/>
                  </a:cubicBezTo>
                  <a:cubicBezTo>
                    <a:pt x="654" y="263"/>
                    <a:pt x="610" y="256"/>
                    <a:pt x="574" y="249"/>
                  </a:cubicBezTo>
                  <a:cubicBezTo>
                    <a:pt x="574" y="249"/>
                    <a:pt x="581" y="241"/>
                    <a:pt x="581" y="241"/>
                  </a:cubicBezTo>
                  <a:cubicBezTo>
                    <a:pt x="596" y="220"/>
                    <a:pt x="610" y="205"/>
                    <a:pt x="617" y="183"/>
                  </a:cubicBezTo>
                  <a:cubicBezTo>
                    <a:pt x="632" y="162"/>
                    <a:pt x="632" y="140"/>
                    <a:pt x="625" y="118"/>
                  </a:cubicBezTo>
                  <a:cubicBezTo>
                    <a:pt x="613" y="94"/>
                    <a:pt x="581" y="80"/>
                    <a:pt x="549" y="80"/>
                  </a:cubicBezTo>
                  <a:cubicBezTo>
                    <a:pt x="543" y="80"/>
                    <a:pt x="536" y="80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9" y="96"/>
                    <a:pt x="429" y="74"/>
                    <a:pt x="421" y="53"/>
                  </a:cubicBezTo>
                  <a:cubicBezTo>
                    <a:pt x="414" y="31"/>
                    <a:pt x="400" y="9"/>
                    <a:pt x="378" y="2"/>
                  </a:cubicBezTo>
                  <a:cubicBezTo>
                    <a:pt x="372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67"/>
            <p:cNvSpPr/>
            <p:nvPr/>
          </p:nvSpPr>
          <p:spPr>
            <a:xfrm>
              <a:off x="3318283" y="2488442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1" y="85"/>
                    <a:pt x="15" y="157"/>
                    <a:pt x="59" y="194"/>
                  </a:cubicBezTo>
                  <a:cubicBezTo>
                    <a:pt x="80" y="209"/>
                    <a:pt x="103" y="216"/>
                    <a:pt x="125" y="216"/>
                  </a:cubicBezTo>
                  <a:cubicBezTo>
                    <a:pt x="156" y="216"/>
                    <a:pt x="186" y="202"/>
                    <a:pt x="211" y="172"/>
                  </a:cubicBezTo>
                  <a:cubicBezTo>
                    <a:pt x="248" y="128"/>
                    <a:pt x="233" y="63"/>
                    <a:pt x="190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67"/>
            <p:cNvSpPr/>
            <p:nvPr/>
          </p:nvSpPr>
          <p:spPr>
            <a:xfrm>
              <a:off x="3168347" y="2632790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2" y="71"/>
                    <a:pt x="255" y="107"/>
                    <a:pt x="248" y="150"/>
                  </a:cubicBezTo>
                  <a:cubicBezTo>
                    <a:pt x="248" y="143"/>
                    <a:pt x="241" y="143"/>
                    <a:pt x="241" y="136"/>
                  </a:cubicBezTo>
                  <a:cubicBezTo>
                    <a:pt x="219" y="121"/>
                    <a:pt x="204" y="107"/>
                    <a:pt x="182" y="100"/>
                  </a:cubicBezTo>
                  <a:cubicBezTo>
                    <a:pt x="172" y="96"/>
                    <a:pt x="161" y="94"/>
                    <a:pt x="150" y="94"/>
                  </a:cubicBezTo>
                  <a:cubicBezTo>
                    <a:pt x="139" y="94"/>
                    <a:pt x="128" y="96"/>
                    <a:pt x="117" y="100"/>
                  </a:cubicBezTo>
                  <a:cubicBezTo>
                    <a:pt x="88" y="114"/>
                    <a:pt x="74" y="158"/>
                    <a:pt x="81" y="187"/>
                  </a:cubicBezTo>
                  <a:cubicBezTo>
                    <a:pt x="88" y="223"/>
                    <a:pt x="110" y="259"/>
                    <a:pt x="132" y="288"/>
                  </a:cubicBezTo>
                  <a:cubicBezTo>
                    <a:pt x="124" y="288"/>
                    <a:pt x="117" y="296"/>
                    <a:pt x="110" y="296"/>
                  </a:cubicBezTo>
                  <a:cubicBezTo>
                    <a:pt x="81" y="303"/>
                    <a:pt x="52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4" y="455"/>
                  </a:cubicBezTo>
                  <a:cubicBezTo>
                    <a:pt x="103" y="463"/>
                    <a:pt x="124" y="463"/>
                    <a:pt x="153" y="463"/>
                  </a:cubicBezTo>
                  <a:cubicBezTo>
                    <a:pt x="146" y="477"/>
                    <a:pt x="139" y="484"/>
                    <a:pt x="139" y="492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3" y="593"/>
                    <a:pt x="110" y="615"/>
                    <a:pt x="132" y="637"/>
                  </a:cubicBezTo>
                  <a:cubicBezTo>
                    <a:pt x="143" y="642"/>
                    <a:pt x="155" y="645"/>
                    <a:pt x="167" y="645"/>
                  </a:cubicBezTo>
                  <a:cubicBezTo>
                    <a:pt x="187" y="645"/>
                    <a:pt x="208" y="639"/>
                    <a:pt x="226" y="630"/>
                  </a:cubicBezTo>
                  <a:cubicBezTo>
                    <a:pt x="248" y="615"/>
                    <a:pt x="270" y="601"/>
                    <a:pt x="291" y="579"/>
                  </a:cubicBezTo>
                  <a:cubicBezTo>
                    <a:pt x="291" y="593"/>
                    <a:pt x="291" y="601"/>
                    <a:pt x="291" y="615"/>
                  </a:cubicBezTo>
                  <a:cubicBezTo>
                    <a:pt x="299" y="637"/>
                    <a:pt x="306" y="666"/>
                    <a:pt x="328" y="680"/>
                  </a:cubicBezTo>
                  <a:cubicBezTo>
                    <a:pt x="340" y="698"/>
                    <a:pt x="356" y="711"/>
                    <a:pt x="378" y="711"/>
                  </a:cubicBezTo>
                  <a:cubicBezTo>
                    <a:pt x="383" y="711"/>
                    <a:pt x="388" y="711"/>
                    <a:pt x="393" y="709"/>
                  </a:cubicBezTo>
                  <a:cubicBezTo>
                    <a:pt x="422" y="709"/>
                    <a:pt x="444" y="673"/>
                    <a:pt x="458" y="644"/>
                  </a:cubicBezTo>
                  <a:cubicBezTo>
                    <a:pt x="466" y="615"/>
                    <a:pt x="466" y="593"/>
                    <a:pt x="466" y="564"/>
                  </a:cubicBezTo>
                  <a:cubicBezTo>
                    <a:pt x="473" y="571"/>
                    <a:pt x="480" y="579"/>
                    <a:pt x="495" y="586"/>
                  </a:cubicBezTo>
                  <a:cubicBezTo>
                    <a:pt x="516" y="593"/>
                    <a:pt x="538" y="608"/>
                    <a:pt x="560" y="615"/>
                  </a:cubicBezTo>
                  <a:cubicBezTo>
                    <a:pt x="589" y="615"/>
                    <a:pt x="618" y="608"/>
                    <a:pt x="633" y="586"/>
                  </a:cubicBezTo>
                  <a:cubicBezTo>
                    <a:pt x="654" y="557"/>
                    <a:pt x="647" y="521"/>
                    <a:pt x="633" y="492"/>
                  </a:cubicBezTo>
                  <a:cubicBezTo>
                    <a:pt x="618" y="470"/>
                    <a:pt x="596" y="448"/>
                    <a:pt x="582" y="434"/>
                  </a:cubicBezTo>
                  <a:lnTo>
                    <a:pt x="596" y="434"/>
                  </a:lnTo>
                  <a:cubicBezTo>
                    <a:pt x="618" y="426"/>
                    <a:pt x="647" y="426"/>
                    <a:pt x="662" y="419"/>
                  </a:cubicBezTo>
                  <a:cubicBezTo>
                    <a:pt x="683" y="412"/>
                    <a:pt x="705" y="397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67"/>
                    <a:pt x="611" y="252"/>
                    <a:pt x="574" y="252"/>
                  </a:cubicBezTo>
                  <a:cubicBezTo>
                    <a:pt x="574" y="245"/>
                    <a:pt x="574" y="245"/>
                    <a:pt x="582" y="238"/>
                  </a:cubicBezTo>
                  <a:cubicBezTo>
                    <a:pt x="596" y="223"/>
                    <a:pt x="611" y="208"/>
                    <a:pt x="618" y="187"/>
                  </a:cubicBezTo>
                  <a:cubicBezTo>
                    <a:pt x="625" y="165"/>
                    <a:pt x="633" y="143"/>
                    <a:pt x="618" y="121"/>
                  </a:cubicBezTo>
                  <a:cubicBezTo>
                    <a:pt x="607" y="93"/>
                    <a:pt x="582" y="83"/>
                    <a:pt x="555" y="83"/>
                  </a:cubicBezTo>
                  <a:cubicBezTo>
                    <a:pt x="547" y="83"/>
                    <a:pt x="539" y="83"/>
                    <a:pt x="531" y="85"/>
                  </a:cubicBezTo>
                  <a:cubicBezTo>
                    <a:pt x="495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21"/>
                  </a:cubicBezTo>
                  <a:cubicBezTo>
                    <a:pt x="429" y="100"/>
                    <a:pt x="429" y="78"/>
                    <a:pt x="415" y="56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5" y="2"/>
                    <a:pt x="358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67"/>
            <p:cNvSpPr/>
            <p:nvPr/>
          </p:nvSpPr>
          <p:spPr>
            <a:xfrm>
              <a:off x="3181494" y="2646650"/>
              <a:ext cx="13202" cy="11778"/>
            </a:xfrm>
            <a:custGeom>
              <a:rect b="b" l="l" r="r" t="t"/>
              <a:pathLst>
                <a:path extrusionOk="0" h="215" w="241">
                  <a:moveTo>
                    <a:pt x="131" y="0"/>
                  </a:moveTo>
                  <a:cubicBezTo>
                    <a:pt x="98" y="0"/>
                    <a:pt x="63" y="16"/>
                    <a:pt x="37" y="43"/>
                  </a:cubicBezTo>
                  <a:cubicBezTo>
                    <a:pt x="1" y="86"/>
                    <a:pt x="8" y="151"/>
                    <a:pt x="59" y="188"/>
                  </a:cubicBezTo>
                  <a:cubicBezTo>
                    <a:pt x="77" y="206"/>
                    <a:pt x="99" y="214"/>
                    <a:pt x="121" y="214"/>
                  </a:cubicBezTo>
                  <a:cubicBezTo>
                    <a:pt x="152" y="214"/>
                    <a:pt x="183" y="199"/>
                    <a:pt x="204" y="173"/>
                  </a:cubicBezTo>
                  <a:cubicBezTo>
                    <a:pt x="240" y="122"/>
                    <a:pt x="233" y="64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67"/>
            <p:cNvSpPr/>
            <p:nvPr/>
          </p:nvSpPr>
          <p:spPr>
            <a:xfrm>
              <a:off x="3302013" y="2635584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0" y="0"/>
                  </a:moveTo>
                  <a:cubicBezTo>
                    <a:pt x="326" y="0"/>
                    <a:pt x="300" y="19"/>
                    <a:pt x="283" y="41"/>
                  </a:cubicBezTo>
                  <a:cubicBezTo>
                    <a:pt x="262" y="70"/>
                    <a:pt x="254" y="107"/>
                    <a:pt x="247" y="150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25" y="121"/>
                    <a:pt x="203" y="107"/>
                    <a:pt x="182" y="99"/>
                  </a:cubicBezTo>
                  <a:cubicBezTo>
                    <a:pt x="174" y="96"/>
                    <a:pt x="164" y="94"/>
                    <a:pt x="152" y="94"/>
                  </a:cubicBezTo>
                  <a:cubicBezTo>
                    <a:pt x="140" y="94"/>
                    <a:pt x="127" y="96"/>
                    <a:pt x="116" y="99"/>
                  </a:cubicBezTo>
                  <a:cubicBezTo>
                    <a:pt x="87" y="114"/>
                    <a:pt x="73" y="157"/>
                    <a:pt x="80" y="187"/>
                  </a:cubicBezTo>
                  <a:cubicBezTo>
                    <a:pt x="87" y="223"/>
                    <a:pt x="109" y="259"/>
                    <a:pt x="131" y="288"/>
                  </a:cubicBezTo>
                  <a:cubicBezTo>
                    <a:pt x="124" y="288"/>
                    <a:pt x="116" y="295"/>
                    <a:pt x="109" y="295"/>
                  </a:cubicBezTo>
                  <a:cubicBezTo>
                    <a:pt x="80" y="303"/>
                    <a:pt x="58" y="310"/>
                    <a:pt x="36" y="324"/>
                  </a:cubicBezTo>
                  <a:cubicBezTo>
                    <a:pt x="15" y="339"/>
                    <a:pt x="0" y="368"/>
                    <a:pt x="7" y="390"/>
                  </a:cubicBezTo>
                  <a:cubicBezTo>
                    <a:pt x="7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5" y="477"/>
                    <a:pt x="138" y="484"/>
                    <a:pt x="138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09" y="615"/>
                    <a:pt x="131" y="637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7" y="645"/>
                    <a:pt x="207" y="638"/>
                    <a:pt x="225" y="629"/>
                  </a:cubicBezTo>
                  <a:cubicBezTo>
                    <a:pt x="247" y="615"/>
                    <a:pt x="269" y="600"/>
                    <a:pt x="291" y="579"/>
                  </a:cubicBezTo>
                  <a:cubicBezTo>
                    <a:pt x="291" y="593"/>
                    <a:pt x="291" y="600"/>
                    <a:pt x="298" y="615"/>
                  </a:cubicBezTo>
                  <a:cubicBezTo>
                    <a:pt x="298" y="637"/>
                    <a:pt x="305" y="666"/>
                    <a:pt x="327" y="680"/>
                  </a:cubicBezTo>
                  <a:cubicBezTo>
                    <a:pt x="341" y="702"/>
                    <a:pt x="370" y="716"/>
                    <a:pt x="392" y="716"/>
                  </a:cubicBezTo>
                  <a:cubicBezTo>
                    <a:pt x="421" y="709"/>
                    <a:pt x="443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72" y="571"/>
                    <a:pt x="487" y="579"/>
                    <a:pt x="494" y="586"/>
                  </a:cubicBezTo>
                  <a:cubicBezTo>
                    <a:pt x="516" y="593"/>
                    <a:pt x="537" y="608"/>
                    <a:pt x="566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54" y="557"/>
                    <a:pt x="646" y="520"/>
                    <a:pt x="632" y="491"/>
                  </a:cubicBezTo>
                  <a:cubicBezTo>
                    <a:pt x="617" y="470"/>
                    <a:pt x="603" y="448"/>
                    <a:pt x="581" y="433"/>
                  </a:cubicBezTo>
                  <a:lnTo>
                    <a:pt x="595" y="433"/>
                  </a:lnTo>
                  <a:cubicBezTo>
                    <a:pt x="625" y="426"/>
                    <a:pt x="646" y="426"/>
                    <a:pt x="668" y="419"/>
                  </a:cubicBezTo>
                  <a:cubicBezTo>
                    <a:pt x="683" y="412"/>
                    <a:pt x="704" y="397"/>
                    <a:pt x="712" y="375"/>
                  </a:cubicBezTo>
                  <a:cubicBezTo>
                    <a:pt x="726" y="339"/>
                    <a:pt x="704" y="303"/>
                    <a:pt x="675" y="281"/>
                  </a:cubicBezTo>
                  <a:cubicBezTo>
                    <a:pt x="646" y="266"/>
                    <a:pt x="610" y="252"/>
                    <a:pt x="574" y="252"/>
                  </a:cubicBezTo>
                  <a:cubicBezTo>
                    <a:pt x="574" y="245"/>
                    <a:pt x="574" y="245"/>
                    <a:pt x="581" y="237"/>
                  </a:cubicBezTo>
                  <a:cubicBezTo>
                    <a:pt x="595" y="223"/>
                    <a:pt x="610" y="208"/>
                    <a:pt x="617" y="187"/>
                  </a:cubicBezTo>
                  <a:cubicBezTo>
                    <a:pt x="625" y="165"/>
                    <a:pt x="632" y="143"/>
                    <a:pt x="617" y="121"/>
                  </a:cubicBezTo>
                  <a:cubicBezTo>
                    <a:pt x="606" y="93"/>
                    <a:pt x="582" y="82"/>
                    <a:pt x="554" y="82"/>
                  </a:cubicBezTo>
                  <a:cubicBezTo>
                    <a:pt x="546" y="82"/>
                    <a:pt x="538" y="83"/>
                    <a:pt x="530" y="85"/>
                  </a:cubicBezTo>
                  <a:cubicBezTo>
                    <a:pt x="494" y="85"/>
                    <a:pt x="465" y="107"/>
                    <a:pt x="428" y="128"/>
                  </a:cubicBezTo>
                  <a:cubicBezTo>
                    <a:pt x="428" y="128"/>
                    <a:pt x="428" y="121"/>
                    <a:pt x="428" y="121"/>
                  </a:cubicBezTo>
                  <a:cubicBezTo>
                    <a:pt x="428" y="99"/>
                    <a:pt x="428" y="78"/>
                    <a:pt x="421" y="56"/>
                  </a:cubicBezTo>
                  <a:cubicBezTo>
                    <a:pt x="407" y="34"/>
                    <a:pt x="392" y="12"/>
                    <a:pt x="370" y="5"/>
                  </a:cubicBezTo>
                  <a:cubicBezTo>
                    <a:pt x="364" y="2"/>
                    <a:pt x="357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67"/>
            <p:cNvSpPr/>
            <p:nvPr/>
          </p:nvSpPr>
          <p:spPr>
            <a:xfrm>
              <a:off x="3315105" y="2649444"/>
              <a:ext cx="13202" cy="11832"/>
            </a:xfrm>
            <a:custGeom>
              <a:rect b="b" l="l" r="r" t="t"/>
              <a:pathLst>
                <a:path extrusionOk="0" h="216" w="241">
                  <a:moveTo>
                    <a:pt x="131" y="0"/>
                  </a:moveTo>
                  <a:cubicBezTo>
                    <a:pt x="98" y="0"/>
                    <a:pt x="64" y="16"/>
                    <a:pt x="37" y="42"/>
                  </a:cubicBezTo>
                  <a:cubicBezTo>
                    <a:pt x="1" y="86"/>
                    <a:pt x="8" y="151"/>
                    <a:pt x="59" y="195"/>
                  </a:cubicBezTo>
                  <a:cubicBezTo>
                    <a:pt x="76" y="209"/>
                    <a:pt x="96" y="215"/>
                    <a:pt x="117" y="215"/>
                  </a:cubicBezTo>
                  <a:cubicBezTo>
                    <a:pt x="149" y="215"/>
                    <a:pt x="182" y="200"/>
                    <a:pt x="204" y="173"/>
                  </a:cubicBezTo>
                  <a:cubicBezTo>
                    <a:pt x="240" y="130"/>
                    <a:pt x="233" y="64"/>
                    <a:pt x="189" y="21"/>
                  </a:cubicBezTo>
                  <a:cubicBezTo>
                    <a:pt x="173" y="6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67"/>
            <p:cNvSpPr/>
            <p:nvPr/>
          </p:nvSpPr>
          <p:spPr>
            <a:xfrm>
              <a:off x="3169935" y="2552481"/>
              <a:ext cx="39825" cy="38949"/>
            </a:xfrm>
            <a:custGeom>
              <a:rect b="b" l="l" r="r" t="t"/>
              <a:pathLst>
                <a:path extrusionOk="0" h="711" w="727">
                  <a:moveTo>
                    <a:pt x="351" y="0"/>
                  </a:moveTo>
                  <a:cubicBezTo>
                    <a:pt x="327" y="0"/>
                    <a:pt x="301" y="18"/>
                    <a:pt x="284" y="41"/>
                  </a:cubicBezTo>
                  <a:cubicBezTo>
                    <a:pt x="262" y="70"/>
                    <a:pt x="255" y="106"/>
                    <a:pt x="248" y="143"/>
                  </a:cubicBezTo>
                  <a:cubicBezTo>
                    <a:pt x="248" y="143"/>
                    <a:pt x="241" y="135"/>
                    <a:pt x="241" y="135"/>
                  </a:cubicBezTo>
                  <a:cubicBezTo>
                    <a:pt x="226" y="121"/>
                    <a:pt x="204" y="106"/>
                    <a:pt x="182" y="99"/>
                  </a:cubicBezTo>
                  <a:cubicBezTo>
                    <a:pt x="174" y="95"/>
                    <a:pt x="161" y="91"/>
                    <a:pt x="147" y="91"/>
                  </a:cubicBezTo>
                  <a:cubicBezTo>
                    <a:pt x="137" y="91"/>
                    <a:pt x="126" y="93"/>
                    <a:pt x="117" y="99"/>
                  </a:cubicBezTo>
                  <a:cubicBezTo>
                    <a:pt x="88" y="114"/>
                    <a:pt x="74" y="150"/>
                    <a:pt x="81" y="186"/>
                  </a:cubicBezTo>
                  <a:cubicBezTo>
                    <a:pt x="88" y="223"/>
                    <a:pt x="110" y="259"/>
                    <a:pt x="132" y="288"/>
                  </a:cubicBezTo>
                  <a:cubicBezTo>
                    <a:pt x="124" y="288"/>
                    <a:pt x="117" y="288"/>
                    <a:pt x="110" y="295"/>
                  </a:cubicBezTo>
                  <a:cubicBezTo>
                    <a:pt x="81" y="295"/>
                    <a:pt x="59" y="302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19"/>
                    <a:pt x="45" y="440"/>
                    <a:pt x="74" y="455"/>
                  </a:cubicBezTo>
                  <a:cubicBezTo>
                    <a:pt x="103" y="462"/>
                    <a:pt x="132" y="462"/>
                    <a:pt x="153" y="462"/>
                  </a:cubicBezTo>
                  <a:cubicBezTo>
                    <a:pt x="146" y="469"/>
                    <a:pt x="139" y="484"/>
                    <a:pt x="139" y="491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3" y="586"/>
                    <a:pt x="110" y="615"/>
                    <a:pt x="132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5"/>
                    <a:pt x="270" y="593"/>
                    <a:pt x="291" y="578"/>
                  </a:cubicBezTo>
                  <a:cubicBezTo>
                    <a:pt x="291" y="586"/>
                    <a:pt x="291" y="600"/>
                    <a:pt x="299" y="607"/>
                  </a:cubicBezTo>
                  <a:cubicBezTo>
                    <a:pt x="299" y="636"/>
                    <a:pt x="313" y="658"/>
                    <a:pt x="328" y="680"/>
                  </a:cubicBezTo>
                  <a:cubicBezTo>
                    <a:pt x="340" y="698"/>
                    <a:pt x="361" y="711"/>
                    <a:pt x="381" y="711"/>
                  </a:cubicBezTo>
                  <a:cubicBezTo>
                    <a:pt x="385" y="711"/>
                    <a:pt x="389" y="710"/>
                    <a:pt x="393" y="709"/>
                  </a:cubicBezTo>
                  <a:cubicBezTo>
                    <a:pt x="429" y="702"/>
                    <a:pt x="451" y="673"/>
                    <a:pt x="458" y="644"/>
                  </a:cubicBezTo>
                  <a:cubicBezTo>
                    <a:pt x="466" y="615"/>
                    <a:pt x="466" y="586"/>
                    <a:pt x="466" y="564"/>
                  </a:cubicBezTo>
                  <a:cubicBezTo>
                    <a:pt x="473" y="571"/>
                    <a:pt x="487" y="571"/>
                    <a:pt x="495" y="578"/>
                  </a:cubicBezTo>
                  <a:cubicBezTo>
                    <a:pt x="516" y="593"/>
                    <a:pt x="538" y="607"/>
                    <a:pt x="567" y="607"/>
                  </a:cubicBezTo>
                  <a:cubicBezTo>
                    <a:pt x="571" y="609"/>
                    <a:pt x="575" y="609"/>
                    <a:pt x="580" y="609"/>
                  </a:cubicBezTo>
                  <a:cubicBezTo>
                    <a:pt x="599" y="609"/>
                    <a:pt x="621" y="597"/>
                    <a:pt x="633" y="586"/>
                  </a:cubicBezTo>
                  <a:cubicBezTo>
                    <a:pt x="654" y="556"/>
                    <a:pt x="647" y="520"/>
                    <a:pt x="633" y="491"/>
                  </a:cubicBezTo>
                  <a:cubicBezTo>
                    <a:pt x="618" y="469"/>
                    <a:pt x="604" y="448"/>
                    <a:pt x="582" y="426"/>
                  </a:cubicBezTo>
                  <a:lnTo>
                    <a:pt x="604" y="426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1" y="404"/>
                    <a:pt x="705" y="390"/>
                    <a:pt x="712" y="368"/>
                  </a:cubicBezTo>
                  <a:cubicBezTo>
                    <a:pt x="727" y="339"/>
                    <a:pt x="705" y="302"/>
                    <a:pt x="676" y="281"/>
                  </a:cubicBezTo>
                  <a:cubicBezTo>
                    <a:pt x="647" y="259"/>
                    <a:pt x="611" y="252"/>
                    <a:pt x="574" y="244"/>
                  </a:cubicBezTo>
                  <a:cubicBezTo>
                    <a:pt x="574" y="244"/>
                    <a:pt x="582" y="237"/>
                    <a:pt x="582" y="237"/>
                  </a:cubicBezTo>
                  <a:cubicBezTo>
                    <a:pt x="596" y="223"/>
                    <a:pt x="611" y="201"/>
                    <a:pt x="618" y="179"/>
                  </a:cubicBezTo>
                  <a:cubicBezTo>
                    <a:pt x="625" y="164"/>
                    <a:pt x="633" y="135"/>
                    <a:pt x="618" y="114"/>
                  </a:cubicBezTo>
                  <a:cubicBezTo>
                    <a:pt x="606" y="90"/>
                    <a:pt x="579" y="76"/>
                    <a:pt x="550" y="76"/>
                  </a:cubicBezTo>
                  <a:cubicBezTo>
                    <a:pt x="543" y="76"/>
                    <a:pt x="537" y="76"/>
                    <a:pt x="531" y="77"/>
                  </a:cubicBezTo>
                  <a:cubicBezTo>
                    <a:pt x="495" y="85"/>
                    <a:pt x="466" y="106"/>
                    <a:pt x="429" y="128"/>
                  </a:cubicBezTo>
                  <a:cubicBezTo>
                    <a:pt x="429" y="128"/>
                    <a:pt x="429" y="121"/>
                    <a:pt x="429" y="114"/>
                  </a:cubicBezTo>
                  <a:cubicBezTo>
                    <a:pt x="429" y="92"/>
                    <a:pt x="429" y="70"/>
                    <a:pt x="422" y="48"/>
                  </a:cubicBezTo>
                  <a:cubicBezTo>
                    <a:pt x="408" y="27"/>
                    <a:pt x="393" y="12"/>
                    <a:pt x="371" y="5"/>
                  </a:cubicBezTo>
                  <a:cubicBezTo>
                    <a:pt x="365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67"/>
            <p:cNvSpPr/>
            <p:nvPr/>
          </p:nvSpPr>
          <p:spPr>
            <a:xfrm>
              <a:off x="3183083" y="2566176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5" y="0"/>
                  </a:moveTo>
                  <a:cubicBezTo>
                    <a:pt x="95" y="0"/>
                    <a:pt x="65" y="13"/>
                    <a:pt x="44" y="38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4" y="176"/>
                  </a:cubicBezTo>
                  <a:cubicBezTo>
                    <a:pt x="247" y="125"/>
                    <a:pt x="233" y="60"/>
                    <a:pt x="189" y="23"/>
                  </a:cubicBezTo>
                  <a:cubicBezTo>
                    <a:pt x="170" y="8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67"/>
            <p:cNvSpPr/>
            <p:nvPr/>
          </p:nvSpPr>
          <p:spPr>
            <a:xfrm>
              <a:off x="3236001" y="2593950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5" y="1"/>
                  </a:moveTo>
                  <a:cubicBezTo>
                    <a:pt x="329" y="1"/>
                    <a:pt x="301" y="15"/>
                    <a:pt x="283" y="39"/>
                  </a:cubicBezTo>
                  <a:cubicBezTo>
                    <a:pt x="261" y="68"/>
                    <a:pt x="254" y="112"/>
                    <a:pt x="247" y="148"/>
                  </a:cubicBezTo>
                  <a:cubicBezTo>
                    <a:pt x="247" y="148"/>
                    <a:pt x="240" y="141"/>
                    <a:pt x="240" y="141"/>
                  </a:cubicBezTo>
                  <a:cubicBezTo>
                    <a:pt x="225" y="126"/>
                    <a:pt x="203" y="112"/>
                    <a:pt x="182" y="104"/>
                  </a:cubicBezTo>
                  <a:cubicBezTo>
                    <a:pt x="173" y="96"/>
                    <a:pt x="160" y="92"/>
                    <a:pt x="145" y="92"/>
                  </a:cubicBezTo>
                  <a:cubicBezTo>
                    <a:pt x="136" y="92"/>
                    <a:pt x="125" y="94"/>
                    <a:pt x="116" y="97"/>
                  </a:cubicBezTo>
                  <a:cubicBezTo>
                    <a:pt x="87" y="112"/>
                    <a:pt x="73" y="155"/>
                    <a:pt x="80" y="192"/>
                  </a:cubicBezTo>
                  <a:cubicBezTo>
                    <a:pt x="87" y="228"/>
                    <a:pt x="109" y="257"/>
                    <a:pt x="131" y="293"/>
                  </a:cubicBezTo>
                  <a:lnTo>
                    <a:pt x="109" y="293"/>
                  </a:lnTo>
                  <a:cubicBezTo>
                    <a:pt x="80" y="300"/>
                    <a:pt x="58" y="308"/>
                    <a:pt x="36" y="322"/>
                  </a:cubicBezTo>
                  <a:cubicBezTo>
                    <a:pt x="15" y="344"/>
                    <a:pt x="0" y="366"/>
                    <a:pt x="7" y="395"/>
                  </a:cubicBezTo>
                  <a:cubicBezTo>
                    <a:pt x="7" y="424"/>
                    <a:pt x="44" y="446"/>
                    <a:pt x="73" y="453"/>
                  </a:cubicBezTo>
                  <a:cubicBezTo>
                    <a:pt x="102" y="460"/>
                    <a:pt x="123" y="467"/>
                    <a:pt x="153" y="467"/>
                  </a:cubicBezTo>
                  <a:cubicBezTo>
                    <a:pt x="145" y="475"/>
                    <a:pt x="138" y="482"/>
                    <a:pt x="138" y="489"/>
                  </a:cubicBezTo>
                  <a:cubicBezTo>
                    <a:pt x="123" y="511"/>
                    <a:pt x="109" y="540"/>
                    <a:pt x="109" y="562"/>
                  </a:cubicBezTo>
                  <a:cubicBezTo>
                    <a:pt x="102" y="591"/>
                    <a:pt x="109" y="620"/>
                    <a:pt x="131" y="634"/>
                  </a:cubicBezTo>
                  <a:cubicBezTo>
                    <a:pt x="141" y="642"/>
                    <a:pt x="153" y="645"/>
                    <a:pt x="165" y="645"/>
                  </a:cubicBezTo>
                  <a:cubicBezTo>
                    <a:pt x="185" y="645"/>
                    <a:pt x="207" y="636"/>
                    <a:pt x="225" y="627"/>
                  </a:cubicBezTo>
                  <a:cubicBezTo>
                    <a:pt x="247" y="620"/>
                    <a:pt x="269" y="598"/>
                    <a:pt x="290" y="584"/>
                  </a:cubicBezTo>
                  <a:cubicBezTo>
                    <a:pt x="290" y="591"/>
                    <a:pt x="290" y="605"/>
                    <a:pt x="298" y="613"/>
                  </a:cubicBezTo>
                  <a:cubicBezTo>
                    <a:pt x="298" y="634"/>
                    <a:pt x="305" y="663"/>
                    <a:pt x="327" y="685"/>
                  </a:cubicBezTo>
                  <a:cubicBezTo>
                    <a:pt x="341" y="707"/>
                    <a:pt x="370" y="714"/>
                    <a:pt x="392" y="714"/>
                  </a:cubicBezTo>
                  <a:cubicBezTo>
                    <a:pt x="421" y="707"/>
                    <a:pt x="443" y="678"/>
                    <a:pt x="457" y="642"/>
                  </a:cubicBezTo>
                  <a:cubicBezTo>
                    <a:pt x="465" y="620"/>
                    <a:pt x="465" y="591"/>
                    <a:pt x="465" y="569"/>
                  </a:cubicBezTo>
                  <a:cubicBezTo>
                    <a:pt x="472" y="569"/>
                    <a:pt x="486" y="576"/>
                    <a:pt x="494" y="584"/>
                  </a:cubicBezTo>
                  <a:cubicBezTo>
                    <a:pt x="516" y="598"/>
                    <a:pt x="537" y="613"/>
                    <a:pt x="566" y="613"/>
                  </a:cubicBezTo>
                  <a:cubicBezTo>
                    <a:pt x="588" y="613"/>
                    <a:pt x="617" y="605"/>
                    <a:pt x="632" y="584"/>
                  </a:cubicBezTo>
                  <a:cubicBezTo>
                    <a:pt x="653" y="562"/>
                    <a:pt x="646" y="525"/>
                    <a:pt x="632" y="496"/>
                  </a:cubicBezTo>
                  <a:cubicBezTo>
                    <a:pt x="617" y="467"/>
                    <a:pt x="603" y="453"/>
                    <a:pt x="581" y="431"/>
                  </a:cubicBezTo>
                  <a:lnTo>
                    <a:pt x="595" y="431"/>
                  </a:lnTo>
                  <a:cubicBezTo>
                    <a:pt x="624" y="431"/>
                    <a:pt x="646" y="424"/>
                    <a:pt x="668" y="417"/>
                  </a:cubicBezTo>
                  <a:cubicBezTo>
                    <a:pt x="682" y="409"/>
                    <a:pt x="704" y="395"/>
                    <a:pt x="712" y="373"/>
                  </a:cubicBezTo>
                  <a:cubicBezTo>
                    <a:pt x="726" y="344"/>
                    <a:pt x="704" y="308"/>
                    <a:pt x="675" y="286"/>
                  </a:cubicBezTo>
                  <a:cubicBezTo>
                    <a:pt x="646" y="264"/>
                    <a:pt x="610" y="257"/>
                    <a:pt x="574" y="250"/>
                  </a:cubicBezTo>
                  <a:cubicBezTo>
                    <a:pt x="574" y="250"/>
                    <a:pt x="574" y="242"/>
                    <a:pt x="581" y="242"/>
                  </a:cubicBezTo>
                  <a:cubicBezTo>
                    <a:pt x="595" y="221"/>
                    <a:pt x="610" y="206"/>
                    <a:pt x="617" y="184"/>
                  </a:cubicBezTo>
                  <a:cubicBezTo>
                    <a:pt x="624" y="162"/>
                    <a:pt x="632" y="141"/>
                    <a:pt x="617" y="119"/>
                  </a:cubicBezTo>
                  <a:cubicBezTo>
                    <a:pt x="605" y="95"/>
                    <a:pt x="578" y="81"/>
                    <a:pt x="549" y="81"/>
                  </a:cubicBezTo>
                  <a:cubicBezTo>
                    <a:pt x="542" y="81"/>
                    <a:pt x="536" y="81"/>
                    <a:pt x="530" y="83"/>
                  </a:cubicBezTo>
                  <a:cubicBezTo>
                    <a:pt x="494" y="90"/>
                    <a:pt x="457" y="104"/>
                    <a:pt x="428" y="133"/>
                  </a:cubicBezTo>
                  <a:cubicBezTo>
                    <a:pt x="428" y="126"/>
                    <a:pt x="428" y="126"/>
                    <a:pt x="428" y="119"/>
                  </a:cubicBezTo>
                  <a:cubicBezTo>
                    <a:pt x="428" y="97"/>
                    <a:pt x="428" y="75"/>
                    <a:pt x="421" y="54"/>
                  </a:cubicBezTo>
                  <a:cubicBezTo>
                    <a:pt x="407" y="32"/>
                    <a:pt x="392" y="10"/>
                    <a:pt x="370" y="3"/>
                  </a:cubicBezTo>
                  <a:cubicBezTo>
                    <a:pt x="365" y="2"/>
                    <a:pt x="360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67"/>
            <p:cNvSpPr/>
            <p:nvPr/>
          </p:nvSpPr>
          <p:spPr>
            <a:xfrm>
              <a:off x="3249094" y="2607755"/>
              <a:ext cx="13202" cy="11887"/>
            </a:xfrm>
            <a:custGeom>
              <a:rect b="b" l="l" r="r" t="t"/>
              <a:pathLst>
                <a:path extrusionOk="0" h="217" w="241">
                  <a:moveTo>
                    <a:pt x="126" y="0"/>
                  </a:moveTo>
                  <a:cubicBezTo>
                    <a:pt x="95" y="0"/>
                    <a:pt x="62" y="16"/>
                    <a:pt x="37" y="41"/>
                  </a:cubicBezTo>
                  <a:cubicBezTo>
                    <a:pt x="1" y="85"/>
                    <a:pt x="8" y="157"/>
                    <a:pt x="59" y="194"/>
                  </a:cubicBezTo>
                  <a:cubicBezTo>
                    <a:pt x="77" y="209"/>
                    <a:pt x="99" y="216"/>
                    <a:pt x="121" y="216"/>
                  </a:cubicBezTo>
                  <a:cubicBezTo>
                    <a:pt x="152" y="216"/>
                    <a:pt x="183" y="201"/>
                    <a:pt x="204" y="172"/>
                  </a:cubicBezTo>
                  <a:cubicBezTo>
                    <a:pt x="240" y="128"/>
                    <a:pt x="233" y="63"/>
                    <a:pt x="189" y="27"/>
                  </a:cubicBezTo>
                  <a:cubicBezTo>
                    <a:pt x="171" y="8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67"/>
            <p:cNvSpPr/>
            <p:nvPr/>
          </p:nvSpPr>
          <p:spPr>
            <a:xfrm>
              <a:off x="3303601" y="2555220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6" y="1"/>
                    <a:pt x="300" y="19"/>
                    <a:pt x="283" y="42"/>
                  </a:cubicBezTo>
                  <a:cubicBezTo>
                    <a:pt x="262" y="71"/>
                    <a:pt x="254" y="107"/>
                    <a:pt x="247" y="144"/>
                  </a:cubicBezTo>
                  <a:cubicBezTo>
                    <a:pt x="247" y="144"/>
                    <a:pt x="240" y="136"/>
                    <a:pt x="240" y="136"/>
                  </a:cubicBezTo>
                  <a:cubicBezTo>
                    <a:pt x="225" y="122"/>
                    <a:pt x="203" y="107"/>
                    <a:pt x="182" y="100"/>
                  </a:cubicBezTo>
                  <a:cubicBezTo>
                    <a:pt x="173" y="96"/>
                    <a:pt x="160" y="92"/>
                    <a:pt x="146" y="92"/>
                  </a:cubicBezTo>
                  <a:cubicBezTo>
                    <a:pt x="136" y="92"/>
                    <a:pt x="126" y="94"/>
                    <a:pt x="116" y="100"/>
                  </a:cubicBezTo>
                  <a:cubicBezTo>
                    <a:pt x="87" y="114"/>
                    <a:pt x="73" y="151"/>
                    <a:pt x="80" y="187"/>
                  </a:cubicBezTo>
                  <a:cubicBezTo>
                    <a:pt x="87" y="223"/>
                    <a:pt x="109" y="260"/>
                    <a:pt x="131" y="289"/>
                  </a:cubicBezTo>
                  <a:cubicBezTo>
                    <a:pt x="124" y="289"/>
                    <a:pt x="116" y="289"/>
                    <a:pt x="109" y="296"/>
                  </a:cubicBezTo>
                  <a:cubicBezTo>
                    <a:pt x="80" y="296"/>
                    <a:pt x="58" y="303"/>
                    <a:pt x="37" y="325"/>
                  </a:cubicBezTo>
                  <a:cubicBezTo>
                    <a:pt x="15" y="340"/>
                    <a:pt x="0" y="369"/>
                    <a:pt x="7" y="390"/>
                  </a:cubicBezTo>
                  <a:cubicBezTo>
                    <a:pt x="7" y="419"/>
                    <a:pt x="44" y="441"/>
                    <a:pt x="73" y="456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5" y="470"/>
                    <a:pt x="138" y="485"/>
                    <a:pt x="138" y="492"/>
                  </a:cubicBezTo>
                  <a:cubicBezTo>
                    <a:pt x="124" y="514"/>
                    <a:pt x="109" y="536"/>
                    <a:pt x="109" y="565"/>
                  </a:cubicBezTo>
                  <a:cubicBezTo>
                    <a:pt x="102" y="586"/>
                    <a:pt x="109" y="615"/>
                    <a:pt x="131" y="630"/>
                  </a:cubicBezTo>
                  <a:cubicBezTo>
                    <a:pt x="144" y="640"/>
                    <a:pt x="159" y="644"/>
                    <a:pt x="173" y="644"/>
                  </a:cubicBezTo>
                  <a:cubicBezTo>
                    <a:pt x="191" y="644"/>
                    <a:pt x="209" y="638"/>
                    <a:pt x="225" y="630"/>
                  </a:cubicBezTo>
                  <a:cubicBezTo>
                    <a:pt x="247" y="615"/>
                    <a:pt x="269" y="594"/>
                    <a:pt x="291" y="579"/>
                  </a:cubicBezTo>
                  <a:cubicBezTo>
                    <a:pt x="291" y="586"/>
                    <a:pt x="291" y="601"/>
                    <a:pt x="298" y="608"/>
                  </a:cubicBezTo>
                  <a:cubicBezTo>
                    <a:pt x="298" y="637"/>
                    <a:pt x="312" y="659"/>
                    <a:pt x="327" y="681"/>
                  </a:cubicBezTo>
                  <a:cubicBezTo>
                    <a:pt x="339" y="699"/>
                    <a:pt x="361" y="712"/>
                    <a:pt x="380" y="712"/>
                  </a:cubicBezTo>
                  <a:cubicBezTo>
                    <a:pt x="384" y="712"/>
                    <a:pt x="388" y="711"/>
                    <a:pt x="392" y="710"/>
                  </a:cubicBezTo>
                  <a:cubicBezTo>
                    <a:pt x="429" y="703"/>
                    <a:pt x="450" y="673"/>
                    <a:pt x="458" y="644"/>
                  </a:cubicBezTo>
                  <a:cubicBezTo>
                    <a:pt x="465" y="615"/>
                    <a:pt x="465" y="586"/>
                    <a:pt x="465" y="565"/>
                  </a:cubicBezTo>
                  <a:cubicBezTo>
                    <a:pt x="472" y="572"/>
                    <a:pt x="487" y="572"/>
                    <a:pt x="494" y="579"/>
                  </a:cubicBezTo>
                  <a:cubicBezTo>
                    <a:pt x="516" y="594"/>
                    <a:pt x="537" y="608"/>
                    <a:pt x="566" y="608"/>
                  </a:cubicBezTo>
                  <a:cubicBezTo>
                    <a:pt x="570" y="609"/>
                    <a:pt x="575" y="610"/>
                    <a:pt x="579" y="610"/>
                  </a:cubicBezTo>
                  <a:cubicBezTo>
                    <a:pt x="598" y="610"/>
                    <a:pt x="620" y="598"/>
                    <a:pt x="632" y="586"/>
                  </a:cubicBezTo>
                  <a:cubicBezTo>
                    <a:pt x="654" y="557"/>
                    <a:pt x="646" y="521"/>
                    <a:pt x="632" y="492"/>
                  </a:cubicBezTo>
                  <a:cubicBezTo>
                    <a:pt x="617" y="470"/>
                    <a:pt x="603" y="448"/>
                    <a:pt x="581" y="427"/>
                  </a:cubicBezTo>
                  <a:lnTo>
                    <a:pt x="603" y="427"/>
                  </a:lnTo>
                  <a:cubicBezTo>
                    <a:pt x="625" y="427"/>
                    <a:pt x="646" y="427"/>
                    <a:pt x="668" y="419"/>
                  </a:cubicBezTo>
                  <a:cubicBezTo>
                    <a:pt x="690" y="405"/>
                    <a:pt x="704" y="390"/>
                    <a:pt x="712" y="369"/>
                  </a:cubicBezTo>
                  <a:cubicBezTo>
                    <a:pt x="726" y="340"/>
                    <a:pt x="704" y="303"/>
                    <a:pt x="675" y="281"/>
                  </a:cubicBezTo>
                  <a:cubicBezTo>
                    <a:pt x="646" y="260"/>
                    <a:pt x="610" y="252"/>
                    <a:pt x="574" y="245"/>
                  </a:cubicBezTo>
                  <a:cubicBezTo>
                    <a:pt x="574" y="245"/>
                    <a:pt x="581" y="238"/>
                    <a:pt x="581" y="238"/>
                  </a:cubicBezTo>
                  <a:cubicBezTo>
                    <a:pt x="596" y="223"/>
                    <a:pt x="610" y="202"/>
                    <a:pt x="617" y="180"/>
                  </a:cubicBezTo>
                  <a:cubicBezTo>
                    <a:pt x="625" y="165"/>
                    <a:pt x="632" y="136"/>
                    <a:pt x="617" y="114"/>
                  </a:cubicBezTo>
                  <a:cubicBezTo>
                    <a:pt x="605" y="90"/>
                    <a:pt x="578" y="76"/>
                    <a:pt x="549" y="76"/>
                  </a:cubicBezTo>
                  <a:cubicBezTo>
                    <a:pt x="543" y="76"/>
                    <a:pt x="536" y="77"/>
                    <a:pt x="530" y="78"/>
                  </a:cubicBezTo>
                  <a:cubicBezTo>
                    <a:pt x="494" y="85"/>
                    <a:pt x="465" y="107"/>
                    <a:pt x="429" y="129"/>
                  </a:cubicBezTo>
                  <a:cubicBezTo>
                    <a:pt x="429" y="129"/>
                    <a:pt x="429" y="122"/>
                    <a:pt x="429" y="114"/>
                  </a:cubicBezTo>
                  <a:cubicBezTo>
                    <a:pt x="429" y="93"/>
                    <a:pt x="429" y="71"/>
                    <a:pt x="421" y="49"/>
                  </a:cubicBezTo>
                  <a:cubicBezTo>
                    <a:pt x="407" y="27"/>
                    <a:pt x="392" y="13"/>
                    <a:pt x="370" y="6"/>
                  </a:cubicBezTo>
                  <a:cubicBezTo>
                    <a:pt x="364" y="2"/>
                    <a:pt x="357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67"/>
            <p:cNvSpPr/>
            <p:nvPr/>
          </p:nvSpPr>
          <p:spPr>
            <a:xfrm>
              <a:off x="3316694" y="2568970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7" y="1"/>
                  </a:moveTo>
                  <a:cubicBezTo>
                    <a:pt x="97" y="1"/>
                    <a:pt x="66" y="15"/>
                    <a:pt x="44" y="45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78" y="206"/>
                    <a:pt x="101" y="213"/>
                    <a:pt x="123" y="213"/>
                  </a:cubicBezTo>
                  <a:cubicBezTo>
                    <a:pt x="153" y="213"/>
                    <a:pt x="183" y="200"/>
                    <a:pt x="204" y="176"/>
                  </a:cubicBezTo>
                  <a:cubicBezTo>
                    <a:pt x="248" y="125"/>
                    <a:pt x="233" y="59"/>
                    <a:pt x="190" y="23"/>
                  </a:cubicBezTo>
                  <a:cubicBezTo>
                    <a:pt x="171" y="8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67"/>
            <p:cNvSpPr/>
            <p:nvPr/>
          </p:nvSpPr>
          <p:spPr>
            <a:xfrm>
              <a:off x="3301186" y="2696307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5" y="1"/>
                  </a:moveTo>
                  <a:cubicBezTo>
                    <a:pt x="329" y="1"/>
                    <a:pt x="301" y="15"/>
                    <a:pt x="283" y="39"/>
                  </a:cubicBezTo>
                  <a:cubicBezTo>
                    <a:pt x="261" y="68"/>
                    <a:pt x="247" y="111"/>
                    <a:pt x="247" y="148"/>
                  </a:cubicBezTo>
                  <a:cubicBezTo>
                    <a:pt x="247" y="148"/>
                    <a:pt x="240" y="140"/>
                    <a:pt x="240" y="140"/>
                  </a:cubicBezTo>
                  <a:cubicBezTo>
                    <a:pt x="218" y="126"/>
                    <a:pt x="203" y="111"/>
                    <a:pt x="182" y="104"/>
                  </a:cubicBezTo>
                  <a:cubicBezTo>
                    <a:pt x="169" y="96"/>
                    <a:pt x="156" y="92"/>
                    <a:pt x="143" y="92"/>
                  </a:cubicBezTo>
                  <a:cubicBezTo>
                    <a:pt x="134" y="92"/>
                    <a:pt x="125" y="94"/>
                    <a:pt x="116" y="97"/>
                  </a:cubicBezTo>
                  <a:cubicBezTo>
                    <a:pt x="87" y="111"/>
                    <a:pt x="73" y="155"/>
                    <a:pt x="80" y="191"/>
                  </a:cubicBezTo>
                  <a:cubicBezTo>
                    <a:pt x="87" y="228"/>
                    <a:pt x="109" y="257"/>
                    <a:pt x="131" y="293"/>
                  </a:cubicBezTo>
                  <a:lnTo>
                    <a:pt x="102" y="293"/>
                  </a:lnTo>
                  <a:cubicBezTo>
                    <a:pt x="80" y="300"/>
                    <a:pt x="51" y="307"/>
                    <a:pt x="36" y="322"/>
                  </a:cubicBezTo>
                  <a:cubicBezTo>
                    <a:pt x="15" y="344"/>
                    <a:pt x="0" y="365"/>
                    <a:pt x="0" y="395"/>
                  </a:cubicBezTo>
                  <a:cubicBezTo>
                    <a:pt x="7" y="424"/>
                    <a:pt x="44" y="445"/>
                    <a:pt x="73" y="453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5" y="474"/>
                    <a:pt x="138" y="482"/>
                    <a:pt x="131" y="489"/>
                  </a:cubicBezTo>
                  <a:cubicBezTo>
                    <a:pt x="116" y="511"/>
                    <a:pt x="109" y="540"/>
                    <a:pt x="102" y="561"/>
                  </a:cubicBezTo>
                  <a:cubicBezTo>
                    <a:pt x="102" y="591"/>
                    <a:pt x="109" y="620"/>
                    <a:pt x="131" y="634"/>
                  </a:cubicBezTo>
                  <a:cubicBezTo>
                    <a:pt x="141" y="642"/>
                    <a:pt x="153" y="645"/>
                    <a:pt x="165" y="645"/>
                  </a:cubicBezTo>
                  <a:cubicBezTo>
                    <a:pt x="186" y="645"/>
                    <a:pt x="207" y="636"/>
                    <a:pt x="225" y="627"/>
                  </a:cubicBezTo>
                  <a:cubicBezTo>
                    <a:pt x="247" y="620"/>
                    <a:pt x="269" y="598"/>
                    <a:pt x="283" y="583"/>
                  </a:cubicBezTo>
                  <a:cubicBezTo>
                    <a:pt x="291" y="591"/>
                    <a:pt x="291" y="605"/>
                    <a:pt x="291" y="612"/>
                  </a:cubicBezTo>
                  <a:cubicBezTo>
                    <a:pt x="298" y="634"/>
                    <a:pt x="305" y="663"/>
                    <a:pt x="320" y="685"/>
                  </a:cubicBezTo>
                  <a:cubicBezTo>
                    <a:pt x="341" y="707"/>
                    <a:pt x="363" y="714"/>
                    <a:pt x="392" y="714"/>
                  </a:cubicBezTo>
                  <a:cubicBezTo>
                    <a:pt x="421" y="707"/>
                    <a:pt x="443" y="678"/>
                    <a:pt x="450" y="641"/>
                  </a:cubicBezTo>
                  <a:cubicBezTo>
                    <a:pt x="457" y="620"/>
                    <a:pt x="465" y="591"/>
                    <a:pt x="465" y="569"/>
                  </a:cubicBezTo>
                  <a:cubicBezTo>
                    <a:pt x="472" y="569"/>
                    <a:pt x="479" y="576"/>
                    <a:pt x="487" y="583"/>
                  </a:cubicBezTo>
                  <a:cubicBezTo>
                    <a:pt x="508" y="598"/>
                    <a:pt x="537" y="612"/>
                    <a:pt x="559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54" y="561"/>
                    <a:pt x="639" y="525"/>
                    <a:pt x="624" y="496"/>
                  </a:cubicBezTo>
                  <a:cubicBezTo>
                    <a:pt x="617" y="467"/>
                    <a:pt x="595" y="453"/>
                    <a:pt x="581" y="431"/>
                  </a:cubicBezTo>
                  <a:lnTo>
                    <a:pt x="595" y="431"/>
                  </a:lnTo>
                  <a:cubicBezTo>
                    <a:pt x="617" y="431"/>
                    <a:pt x="639" y="424"/>
                    <a:pt x="661" y="416"/>
                  </a:cubicBezTo>
                  <a:cubicBezTo>
                    <a:pt x="683" y="409"/>
                    <a:pt x="704" y="395"/>
                    <a:pt x="712" y="373"/>
                  </a:cubicBezTo>
                  <a:cubicBezTo>
                    <a:pt x="726" y="344"/>
                    <a:pt x="704" y="307"/>
                    <a:pt x="675" y="286"/>
                  </a:cubicBezTo>
                  <a:cubicBezTo>
                    <a:pt x="646" y="264"/>
                    <a:pt x="610" y="257"/>
                    <a:pt x="566" y="249"/>
                  </a:cubicBezTo>
                  <a:cubicBezTo>
                    <a:pt x="574" y="249"/>
                    <a:pt x="574" y="242"/>
                    <a:pt x="581" y="242"/>
                  </a:cubicBezTo>
                  <a:cubicBezTo>
                    <a:pt x="595" y="220"/>
                    <a:pt x="610" y="206"/>
                    <a:pt x="617" y="184"/>
                  </a:cubicBezTo>
                  <a:cubicBezTo>
                    <a:pt x="624" y="162"/>
                    <a:pt x="624" y="140"/>
                    <a:pt x="617" y="119"/>
                  </a:cubicBezTo>
                  <a:cubicBezTo>
                    <a:pt x="605" y="95"/>
                    <a:pt x="573" y="80"/>
                    <a:pt x="546" y="80"/>
                  </a:cubicBezTo>
                  <a:cubicBezTo>
                    <a:pt x="540" y="80"/>
                    <a:pt x="535" y="81"/>
                    <a:pt x="530" y="82"/>
                  </a:cubicBezTo>
                  <a:cubicBezTo>
                    <a:pt x="494" y="90"/>
                    <a:pt x="457" y="104"/>
                    <a:pt x="428" y="133"/>
                  </a:cubicBezTo>
                  <a:cubicBezTo>
                    <a:pt x="428" y="126"/>
                    <a:pt x="428" y="126"/>
                    <a:pt x="428" y="119"/>
                  </a:cubicBezTo>
                  <a:cubicBezTo>
                    <a:pt x="428" y="97"/>
                    <a:pt x="421" y="75"/>
                    <a:pt x="414" y="53"/>
                  </a:cubicBezTo>
                  <a:cubicBezTo>
                    <a:pt x="407" y="32"/>
                    <a:pt x="392" y="10"/>
                    <a:pt x="370" y="2"/>
                  </a:cubicBezTo>
                  <a:cubicBezTo>
                    <a:pt x="365" y="1"/>
                    <a:pt x="360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67"/>
            <p:cNvSpPr/>
            <p:nvPr/>
          </p:nvSpPr>
          <p:spPr>
            <a:xfrm>
              <a:off x="3313896" y="2710112"/>
              <a:ext cx="13585" cy="11832"/>
            </a:xfrm>
            <a:custGeom>
              <a:rect b="b" l="l" r="r" t="t"/>
              <a:pathLst>
                <a:path extrusionOk="0" h="216" w="248">
                  <a:moveTo>
                    <a:pt x="133" y="0"/>
                  </a:moveTo>
                  <a:cubicBezTo>
                    <a:pt x="102" y="0"/>
                    <a:pt x="69" y="16"/>
                    <a:pt x="44" y="41"/>
                  </a:cubicBezTo>
                  <a:cubicBezTo>
                    <a:pt x="0" y="84"/>
                    <a:pt x="15" y="157"/>
                    <a:pt x="59" y="193"/>
                  </a:cubicBezTo>
                  <a:cubicBezTo>
                    <a:pt x="80" y="208"/>
                    <a:pt x="103" y="216"/>
                    <a:pt x="126" y="216"/>
                  </a:cubicBezTo>
                  <a:cubicBezTo>
                    <a:pt x="159" y="216"/>
                    <a:pt x="190" y="201"/>
                    <a:pt x="211" y="172"/>
                  </a:cubicBezTo>
                  <a:cubicBezTo>
                    <a:pt x="247" y="128"/>
                    <a:pt x="233" y="63"/>
                    <a:pt x="196" y="26"/>
                  </a:cubicBezTo>
                  <a:cubicBezTo>
                    <a:pt x="178" y="8"/>
                    <a:pt x="156" y="0"/>
                    <a:pt x="133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67"/>
            <p:cNvSpPr/>
            <p:nvPr/>
          </p:nvSpPr>
          <p:spPr>
            <a:xfrm>
              <a:off x="3168347" y="2632790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2" y="71"/>
                    <a:pt x="255" y="107"/>
                    <a:pt x="248" y="150"/>
                  </a:cubicBezTo>
                  <a:cubicBezTo>
                    <a:pt x="248" y="143"/>
                    <a:pt x="241" y="143"/>
                    <a:pt x="241" y="136"/>
                  </a:cubicBezTo>
                  <a:cubicBezTo>
                    <a:pt x="219" y="121"/>
                    <a:pt x="204" y="107"/>
                    <a:pt x="182" y="100"/>
                  </a:cubicBezTo>
                  <a:cubicBezTo>
                    <a:pt x="172" y="96"/>
                    <a:pt x="161" y="94"/>
                    <a:pt x="150" y="94"/>
                  </a:cubicBezTo>
                  <a:cubicBezTo>
                    <a:pt x="139" y="94"/>
                    <a:pt x="128" y="96"/>
                    <a:pt x="117" y="100"/>
                  </a:cubicBezTo>
                  <a:cubicBezTo>
                    <a:pt x="88" y="114"/>
                    <a:pt x="74" y="158"/>
                    <a:pt x="81" y="187"/>
                  </a:cubicBezTo>
                  <a:cubicBezTo>
                    <a:pt x="88" y="223"/>
                    <a:pt x="110" y="259"/>
                    <a:pt x="132" y="288"/>
                  </a:cubicBezTo>
                  <a:cubicBezTo>
                    <a:pt x="124" y="288"/>
                    <a:pt x="117" y="296"/>
                    <a:pt x="110" y="296"/>
                  </a:cubicBezTo>
                  <a:cubicBezTo>
                    <a:pt x="81" y="303"/>
                    <a:pt x="52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4" y="455"/>
                  </a:cubicBezTo>
                  <a:cubicBezTo>
                    <a:pt x="103" y="463"/>
                    <a:pt x="124" y="463"/>
                    <a:pt x="153" y="463"/>
                  </a:cubicBezTo>
                  <a:cubicBezTo>
                    <a:pt x="146" y="477"/>
                    <a:pt x="139" y="484"/>
                    <a:pt x="139" y="492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3" y="593"/>
                    <a:pt x="110" y="615"/>
                    <a:pt x="132" y="637"/>
                  </a:cubicBezTo>
                  <a:cubicBezTo>
                    <a:pt x="143" y="642"/>
                    <a:pt x="155" y="645"/>
                    <a:pt x="167" y="645"/>
                  </a:cubicBezTo>
                  <a:cubicBezTo>
                    <a:pt x="187" y="645"/>
                    <a:pt x="208" y="639"/>
                    <a:pt x="226" y="630"/>
                  </a:cubicBezTo>
                  <a:cubicBezTo>
                    <a:pt x="248" y="615"/>
                    <a:pt x="270" y="601"/>
                    <a:pt x="291" y="579"/>
                  </a:cubicBezTo>
                  <a:cubicBezTo>
                    <a:pt x="291" y="593"/>
                    <a:pt x="291" y="601"/>
                    <a:pt x="291" y="615"/>
                  </a:cubicBezTo>
                  <a:cubicBezTo>
                    <a:pt x="299" y="637"/>
                    <a:pt x="306" y="666"/>
                    <a:pt x="328" y="680"/>
                  </a:cubicBezTo>
                  <a:cubicBezTo>
                    <a:pt x="340" y="698"/>
                    <a:pt x="356" y="711"/>
                    <a:pt x="378" y="711"/>
                  </a:cubicBezTo>
                  <a:cubicBezTo>
                    <a:pt x="383" y="711"/>
                    <a:pt x="388" y="711"/>
                    <a:pt x="393" y="709"/>
                  </a:cubicBezTo>
                  <a:cubicBezTo>
                    <a:pt x="422" y="709"/>
                    <a:pt x="444" y="673"/>
                    <a:pt x="458" y="644"/>
                  </a:cubicBezTo>
                  <a:cubicBezTo>
                    <a:pt x="466" y="615"/>
                    <a:pt x="466" y="593"/>
                    <a:pt x="466" y="564"/>
                  </a:cubicBezTo>
                  <a:cubicBezTo>
                    <a:pt x="473" y="571"/>
                    <a:pt x="480" y="579"/>
                    <a:pt x="495" y="586"/>
                  </a:cubicBezTo>
                  <a:cubicBezTo>
                    <a:pt x="516" y="593"/>
                    <a:pt x="538" y="608"/>
                    <a:pt x="560" y="615"/>
                  </a:cubicBezTo>
                  <a:cubicBezTo>
                    <a:pt x="589" y="615"/>
                    <a:pt x="618" y="608"/>
                    <a:pt x="633" y="586"/>
                  </a:cubicBezTo>
                  <a:cubicBezTo>
                    <a:pt x="654" y="557"/>
                    <a:pt x="647" y="521"/>
                    <a:pt x="633" y="492"/>
                  </a:cubicBezTo>
                  <a:cubicBezTo>
                    <a:pt x="618" y="470"/>
                    <a:pt x="596" y="448"/>
                    <a:pt x="582" y="434"/>
                  </a:cubicBezTo>
                  <a:lnTo>
                    <a:pt x="596" y="434"/>
                  </a:lnTo>
                  <a:cubicBezTo>
                    <a:pt x="618" y="426"/>
                    <a:pt x="647" y="426"/>
                    <a:pt x="662" y="419"/>
                  </a:cubicBezTo>
                  <a:cubicBezTo>
                    <a:pt x="683" y="412"/>
                    <a:pt x="705" y="397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67"/>
                    <a:pt x="611" y="252"/>
                    <a:pt x="574" y="252"/>
                  </a:cubicBezTo>
                  <a:cubicBezTo>
                    <a:pt x="574" y="245"/>
                    <a:pt x="574" y="245"/>
                    <a:pt x="582" y="238"/>
                  </a:cubicBezTo>
                  <a:cubicBezTo>
                    <a:pt x="596" y="223"/>
                    <a:pt x="611" y="208"/>
                    <a:pt x="618" y="187"/>
                  </a:cubicBezTo>
                  <a:cubicBezTo>
                    <a:pt x="625" y="165"/>
                    <a:pt x="633" y="143"/>
                    <a:pt x="618" y="121"/>
                  </a:cubicBezTo>
                  <a:cubicBezTo>
                    <a:pt x="607" y="93"/>
                    <a:pt x="582" y="83"/>
                    <a:pt x="555" y="83"/>
                  </a:cubicBezTo>
                  <a:cubicBezTo>
                    <a:pt x="547" y="83"/>
                    <a:pt x="539" y="83"/>
                    <a:pt x="531" y="85"/>
                  </a:cubicBezTo>
                  <a:cubicBezTo>
                    <a:pt x="495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21"/>
                  </a:cubicBezTo>
                  <a:cubicBezTo>
                    <a:pt x="429" y="100"/>
                    <a:pt x="429" y="78"/>
                    <a:pt x="415" y="56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5" y="2"/>
                    <a:pt x="358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67"/>
            <p:cNvSpPr/>
            <p:nvPr/>
          </p:nvSpPr>
          <p:spPr>
            <a:xfrm>
              <a:off x="3181494" y="2646650"/>
              <a:ext cx="13202" cy="11778"/>
            </a:xfrm>
            <a:custGeom>
              <a:rect b="b" l="l" r="r" t="t"/>
              <a:pathLst>
                <a:path extrusionOk="0" h="215" w="241">
                  <a:moveTo>
                    <a:pt x="131" y="0"/>
                  </a:moveTo>
                  <a:cubicBezTo>
                    <a:pt x="98" y="0"/>
                    <a:pt x="63" y="16"/>
                    <a:pt x="37" y="43"/>
                  </a:cubicBezTo>
                  <a:cubicBezTo>
                    <a:pt x="1" y="86"/>
                    <a:pt x="8" y="151"/>
                    <a:pt x="59" y="188"/>
                  </a:cubicBezTo>
                  <a:cubicBezTo>
                    <a:pt x="77" y="206"/>
                    <a:pt x="99" y="214"/>
                    <a:pt x="121" y="214"/>
                  </a:cubicBezTo>
                  <a:cubicBezTo>
                    <a:pt x="152" y="214"/>
                    <a:pt x="183" y="199"/>
                    <a:pt x="204" y="173"/>
                  </a:cubicBezTo>
                  <a:cubicBezTo>
                    <a:pt x="240" y="122"/>
                    <a:pt x="233" y="64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67"/>
            <p:cNvSpPr/>
            <p:nvPr/>
          </p:nvSpPr>
          <p:spPr>
            <a:xfrm>
              <a:off x="3234413" y="2674533"/>
              <a:ext cx="39770" cy="39003"/>
            </a:xfrm>
            <a:custGeom>
              <a:rect b="b" l="l" r="r" t="t"/>
              <a:pathLst>
                <a:path extrusionOk="0" h="712" w="726">
                  <a:moveTo>
                    <a:pt x="350" y="1"/>
                  </a:moveTo>
                  <a:cubicBezTo>
                    <a:pt x="326" y="1"/>
                    <a:pt x="300" y="19"/>
                    <a:pt x="283" y="42"/>
                  </a:cubicBezTo>
                  <a:cubicBezTo>
                    <a:pt x="261" y="71"/>
                    <a:pt x="254" y="107"/>
                    <a:pt x="247" y="143"/>
                  </a:cubicBezTo>
                  <a:cubicBezTo>
                    <a:pt x="247" y="143"/>
                    <a:pt x="240" y="136"/>
                    <a:pt x="240" y="136"/>
                  </a:cubicBezTo>
                  <a:cubicBezTo>
                    <a:pt x="218" y="122"/>
                    <a:pt x="203" y="107"/>
                    <a:pt x="182" y="100"/>
                  </a:cubicBezTo>
                  <a:cubicBezTo>
                    <a:pt x="169" y="96"/>
                    <a:pt x="156" y="91"/>
                    <a:pt x="144" y="91"/>
                  </a:cubicBezTo>
                  <a:cubicBezTo>
                    <a:pt x="135" y="91"/>
                    <a:pt x="125" y="94"/>
                    <a:pt x="116" y="100"/>
                  </a:cubicBezTo>
                  <a:cubicBezTo>
                    <a:pt x="87" y="114"/>
                    <a:pt x="73" y="151"/>
                    <a:pt x="80" y="187"/>
                  </a:cubicBezTo>
                  <a:cubicBezTo>
                    <a:pt x="87" y="223"/>
                    <a:pt x="109" y="260"/>
                    <a:pt x="131" y="289"/>
                  </a:cubicBezTo>
                  <a:cubicBezTo>
                    <a:pt x="123" y="289"/>
                    <a:pt x="116" y="289"/>
                    <a:pt x="109" y="296"/>
                  </a:cubicBezTo>
                  <a:cubicBezTo>
                    <a:pt x="80" y="296"/>
                    <a:pt x="51" y="303"/>
                    <a:pt x="36" y="325"/>
                  </a:cubicBezTo>
                  <a:cubicBezTo>
                    <a:pt x="15" y="339"/>
                    <a:pt x="0" y="368"/>
                    <a:pt x="7" y="390"/>
                  </a:cubicBezTo>
                  <a:cubicBezTo>
                    <a:pt x="7" y="419"/>
                    <a:pt x="44" y="441"/>
                    <a:pt x="73" y="456"/>
                  </a:cubicBezTo>
                  <a:cubicBezTo>
                    <a:pt x="102" y="463"/>
                    <a:pt x="123" y="463"/>
                    <a:pt x="152" y="463"/>
                  </a:cubicBezTo>
                  <a:cubicBezTo>
                    <a:pt x="145" y="470"/>
                    <a:pt x="138" y="485"/>
                    <a:pt x="138" y="492"/>
                  </a:cubicBezTo>
                  <a:cubicBezTo>
                    <a:pt x="123" y="514"/>
                    <a:pt x="109" y="535"/>
                    <a:pt x="102" y="564"/>
                  </a:cubicBezTo>
                  <a:cubicBezTo>
                    <a:pt x="102" y="586"/>
                    <a:pt x="109" y="615"/>
                    <a:pt x="131" y="630"/>
                  </a:cubicBezTo>
                  <a:cubicBezTo>
                    <a:pt x="144" y="640"/>
                    <a:pt x="158" y="644"/>
                    <a:pt x="173" y="644"/>
                  </a:cubicBezTo>
                  <a:cubicBezTo>
                    <a:pt x="191" y="644"/>
                    <a:pt x="209" y="638"/>
                    <a:pt x="225" y="630"/>
                  </a:cubicBezTo>
                  <a:cubicBezTo>
                    <a:pt x="247" y="615"/>
                    <a:pt x="269" y="594"/>
                    <a:pt x="283" y="579"/>
                  </a:cubicBezTo>
                  <a:cubicBezTo>
                    <a:pt x="290" y="586"/>
                    <a:pt x="290" y="601"/>
                    <a:pt x="290" y="608"/>
                  </a:cubicBezTo>
                  <a:cubicBezTo>
                    <a:pt x="298" y="637"/>
                    <a:pt x="305" y="659"/>
                    <a:pt x="327" y="681"/>
                  </a:cubicBezTo>
                  <a:cubicBezTo>
                    <a:pt x="339" y="699"/>
                    <a:pt x="356" y="712"/>
                    <a:pt x="377" y="712"/>
                  </a:cubicBezTo>
                  <a:cubicBezTo>
                    <a:pt x="382" y="712"/>
                    <a:pt x="387" y="711"/>
                    <a:pt x="392" y="710"/>
                  </a:cubicBezTo>
                  <a:cubicBezTo>
                    <a:pt x="421" y="702"/>
                    <a:pt x="443" y="673"/>
                    <a:pt x="457" y="644"/>
                  </a:cubicBezTo>
                  <a:cubicBezTo>
                    <a:pt x="465" y="615"/>
                    <a:pt x="465" y="586"/>
                    <a:pt x="465" y="564"/>
                  </a:cubicBezTo>
                  <a:cubicBezTo>
                    <a:pt x="472" y="572"/>
                    <a:pt x="479" y="572"/>
                    <a:pt x="494" y="579"/>
                  </a:cubicBezTo>
                  <a:cubicBezTo>
                    <a:pt x="515" y="594"/>
                    <a:pt x="537" y="608"/>
                    <a:pt x="559" y="608"/>
                  </a:cubicBezTo>
                  <a:cubicBezTo>
                    <a:pt x="564" y="609"/>
                    <a:pt x="570" y="610"/>
                    <a:pt x="575" y="610"/>
                  </a:cubicBezTo>
                  <a:cubicBezTo>
                    <a:pt x="598" y="610"/>
                    <a:pt x="620" y="598"/>
                    <a:pt x="632" y="586"/>
                  </a:cubicBezTo>
                  <a:cubicBezTo>
                    <a:pt x="653" y="557"/>
                    <a:pt x="646" y="521"/>
                    <a:pt x="624" y="492"/>
                  </a:cubicBezTo>
                  <a:cubicBezTo>
                    <a:pt x="617" y="470"/>
                    <a:pt x="595" y="448"/>
                    <a:pt x="581" y="427"/>
                  </a:cubicBezTo>
                  <a:lnTo>
                    <a:pt x="595" y="427"/>
                  </a:lnTo>
                  <a:cubicBezTo>
                    <a:pt x="617" y="427"/>
                    <a:pt x="646" y="427"/>
                    <a:pt x="661" y="419"/>
                  </a:cubicBezTo>
                  <a:cubicBezTo>
                    <a:pt x="682" y="405"/>
                    <a:pt x="704" y="390"/>
                    <a:pt x="711" y="368"/>
                  </a:cubicBezTo>
                  <a:cubicBezTo>
                    <a:pt x="726" y="339"/>
                    <a:pt x="704" y="303"/>
                    <a:pt x="675" y="281"/>
                  </a:cubicBezTo>
                  <a:cubicBezTo>
                    <a:pt x="646" y="260"/>
                    <a:pt x="610" y="252"/>
                    <a:pt x="574" y="245"/>
                  </a:cubicBezTo>
                  <a:cubicBezTo>
                    <a:pt x="574" y="245"/>
                    <a:pt x="574" y="238"/>
                    <a:pt x="581" y="238"/>
                  </a:cubicBezTo>
                  <a:cubicBezTo>
                    <a:pt x="595" y="223"/>
                    <a:pt x="610" y="201"/>
                    <a:pt x="617" y="180"/>
                  </a:cubicBezTo>
                  <a:cubicBezTo>
                    <a:pt x="624" y="165"/>
                    <a:pt x="632" y="136"/>
                    <a:pt x="617" y="114"/>
                  </a:cubicBezTo>
                  <a:cubicBezTo>
                    <a:pt x="605" y="90"/>
                    <a:pt x="578" y="76"/>
                    <a:pt x="549" y="76"/>
                  </a:cubicBezTo>
                  <a:cubicBezTo>
                    <a:pt x="542" y="76"/>
                    <a:pt x="536" y="77"/>
                    <a:pt x="530" y="78"/>
                  </a:cubicBezTo>
                  <a:cubicBezTo>
                    <a:pt x="494" y="85"/>
                    <a:pt x="457" y="107"/>
                    <a:pt x="428" y="129"/>
                  </a:cubicBezTo>
                  <a:cubicBezTo>
                    <a:pt x="428" y="129"/>
                    <a:pt x="428" y="122"/>
                    <a:pt x="428" y="114"/>
                  </a:cubicBezTo>
                  <a:cubicBezTo>
                    <a:pt x="428" y="93"/>
                    <a:pt x="428" y="71"/>
                    <a:pt x="414" y="49"/>
                  </a:cubicBezTo>
                  <a:cubicBezTo>
                    <a:pt x="407" y="27"/>
                    <a:pt x="392" y="13"/>
                    <a:pt x="370" y="5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67"/>
            <p:cNvSpPr/>
            <p:nvPr/>
          </p:nvSpPr>
          <p:spPr>
            <a:xfrm>
              <a:off x="3247505" y="2688283"/>
              <a:ext cx="13202" cy="11723"/>
            </a:xfrm>
            <a:custGeom>
              <a:rect b="b" l="l" r="r" t="t"/>
              <a:pathLst>
                <a:path extrusionOk="0" h="214" w="241">
                  <a:moveTo>
                    <a:pt x="127" y="0"/>
                  </a:moveTo>
                  <a:cubicBezTo>
                    <a:pt x="95" y="0"/>
                    <a:pt x="62" y="15"/>
                    <a:pt x="37" y="45"/>
                  </a:cubicBezTo>
                  <a:cubicBezTo>
                    <a:pt x="1" y="88"/>
                    <a:pt x="8" y="154"/>
                    <a:pt x="59" y="190"/>
                  </a:cubicBezTo>
                  <a:cubicBezTo>
                    <a:pt x="78" y="206"/>
                    <a:pt x="100" y="213"/>
                    <a:pt x="123" y="213"/>
                  </a:cubicBezTo>
                  <a:cubicBezTo>
                    <a:pt x="153" y="213"/>
                    <a:pt x="183" y="200"/>
                    <a:pt x="204" y="176"/>
                  </a:cubicBezTo>
                  <a:cubicBezTo>
                    <a:pt x="240" y="125"/>
                    <a:pt x="226" y="59"/>
                    <a:pt x="189" y="23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67"/>
            <p:cNvSpPr/>
            <p:nvPr/>
          </p:nvSpPr>
          <p:spPr>
            <a:xfrm>
              <a:off x="3302013" y="2635584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0" y="0"/>
                  </a:moveTo>
                  <a:cubicBezTo>
                    <a:pt x="326" y="0"/>
                    <a:pt x="300" y="19"/>
                    <a:pt x="283" y="41"/>
                  </a:cubicBezTo>
                  <a:cubicBezTo>
                    <a:pt x="262" y="70"/>
                    <a:pt x="254" y="107"/>
                    <a:pt x="247" y="150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25" y="121"/>
                    <a:pt x="203" y="107"/>
                    <a:pt x="182" y="99"/>
                  </a:cubicBezTo>
                  <a:cubicBezTo>
                    <a:pt x="174" y="96"/>
                    <a:pt x="164" y="94"/>
                    <a:pt x="152" y="94"/>
                  </a:cubicBezTo>
                  <a:cubicBezTo>
                    <a:pt x="140" y="94"/>
                    <a:pt x="127" y="96"/>
                    <a:pt x="116" y="99"/>
                  </a:cubicBezTo>
                  <a:cubicBezTo>
                    <a:pt x="87" y="114"/>
                    <a:pt x="73" y="157"/>
                    <a:pt x="80" y="187"/>
                  </a:cubicBezTo>
                  <a:cubicBezTo>
                    <a:pt x="87" y="223"/>
                    <a:pt x="109" y="259"/>
                    <a:pt x="131" y="288"/>
                  </a:cubicBezTo>
                  <a:cubicBezTo>
                    <a:pt x="124" y="288"/>
                    <a:pt x="116" y="295"/>
                    <a:pt x="109" y="295"/>
                  </a:cubicBezTo>
                  <a:cubicBezTo>
                    <a:pt x="80" y="303"/>
                    <a:pt x="58" y="310"/>
                    <a:pt x="36" y="324"/>
                  </a:cubicBezTo>
                  <a:cubicBezTo>
                    <a:pt x="15" y="339"/>
                    <a:pt x="0" y="368"/>
                    <a:pt x="7" y="390"/>
                  </a:cubicBezTo>
                  <a:cubicBezTo>
                    <a:pt x="7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5" y="477"/>
                    <a:pt x="138" y="484"/>
                    <a:pt x="138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09" y="615"/>
                    <a:pt x="131" y="637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7" y="645"/>
                    <a:pt x="207" y="638"/>
                    <a:pt x="225" y="629"/>
                  </a:cubicBezTo>
                  <a:cubicBezTo>
                    <a:pt x="247" y="615"/>
                    <a:pt x="269" y="600"/>
                    <a:pt x="291" y="579"/>
                  </a:cubicBezTo>
                  <a:cubicBezTo>
                    <a:pt x="291" y="593"/>
                    <a:pt x="291" y="600"/>
                    <a:pt x="298" y="615"/>
                  </a:cubicBezTo>
                  <a:cubicBezTo>
                    <a:pt x="298" y="637"/>
                    <a:pt x="305" y="666"/>
                    <a:pt x="327" y="680"/>
                  </a:cubicBezTo>
                  <a:cubicBezTo>
                    <a:pt x="341" y="702"/>
                    <a:pt x="370" y="716"/>
                    <a:pt x="392" y="716"/>
                  </a:cubicBezTo>
                  <a:cubicBezTo>
                    <a:pt x="421" y="709"/>
                    <a:pt x="443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72" y="571"/>
                    <a:pt x="487" y="579"/>
                    <a:pt x="494" y="586"/>
                  </a:cubicBezTo>
                  <a:cubicBezTo>
                    <a:pt x="516" y="593"/>
                    <a:pt x="537" y="608"/>
                    <a:pt x="566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54" y="557"/>
                    <a:pt x="646" y="520"/>
                    <a:pt x="632" y="491"/>
                  </a:cubicBezTo>
                  <a:cubicBezTo>
                    <a:pt x="617" y="470"/>
                    <a:pt x="603" y="448"/>
                    <a:pt x="581" y="433"/>
                  </a:cubicBezTo>
                  <a:lnTo>
                    <a:pt x="595" y="433"/>
                  </a:lnTo>
                  <a:cubicBezTo>
                    <a:pt x="625" y="426"/>
                    <a:pt x="646" y="426"/>
                    <a:pt x="668" y="419"/>
                  </a:cubicBezTo>
                  <a:cubicBezTo>
                    <a:pt x="683" y="412"/>
                    <a:pt x="704" y="397"/>
                    <a:pt x="712" y="375"/>
                  </a:cubicBezTo>
                  <a:cubicBezTo>
                    <a:pt x="726" y="339"/>
                    <a:pt x="704" y="303"/>
                    <a:pt x="675" y="281"/>
                  </a:cubicBezTo>
                  <a:cubicBezTo>
                    <a:pt x="646" y="266"/>
                    <a:pt x="610" y="252"/>
                    <a:pt x="574" y="252"/>
                  </a:cubicBezTo>
                  <a:cubicBezTo>
                    <a:pt x="574" y="245"/>
                    <a:pt x="574" y="245"/>
                    <a:pt x="581" y="237"/>
                  </a:cubicBezTo>
                  <a:cubicBezTo>
                    <a:pt x="595" y="223"/>
                    <a:pt x="610" y="208"/>
                    <a:pt x="617" y="187"/>
                  </a:cubicBezTo>
                  <a:cubicBezTo>
                    <a:pt x="625" y="165"/>
                    <a:pt x="632" y="143"/>
                    <a:pt x="617" y="121"/>
                  </a:cubicBezTo>
                  <a:cubicBezTo>
                    <a:pt x="606" y="93"/>
                    <a:pt x="582" y="82"/>
                    <a:pt x="554" y="82"/>
                  </a:cubicBezTo>
                  <a:cubicBezTo>
                    <a:pt x="546" y="82"/>
                    <a:pt x="538" y="83"/>
                    <a:pt x="530" y="85"/>
                  </a:cubicBezTo>
                  <a:cubicBezTo>
                    <a:pt x="494" y="85"/>
                    <a:pt x="465" y="107"/>
                    <a:pt x="428" y="128"/>
                  </a:cubicBezTo>
                  <a:cubicBezTo>
                    <a:pt x="428" y="128"/>
                    <a:pt x="428" y="121"/>
                    <a:pt x="428" y="121"/>
                  </a:cubicBezTo>
                  <a:cubicBezTo>
                    <a:pt x="428" y="99"/>
                    <a:pt x="428" y="78"/>
                    <a:pt x="421" y="56"/>
                  </a:cubicBezTo>
                  <a:cubicBezTo>
                    <a:pt x="407" y="34"/>
                    <a:pt x="392" y="12"/>
                    <a:pt x="370" y="5"/>
                  </a:cubicBezTo>
                  <a:cubicBezTo>
                    <a:pt x="364" y="2"/>
                    <a:pt x="357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67"/>
            <p:cNvSpPr/>
            <p:nvPr/>
          </p:nvSpPr>
          <p:spPr>
            <a:xfrm>
              <a:off x="3315105" y="2649444"/>
              <a:ext cx="13202" cy="11832"/>
            </a:xfrm>
            <a:custGeom>
              <a:rect b="b" l="l" r="r" t="t"/>
              <a:pathLst>
                <a:path extrusionOk="0" h="216" w="241">
                  <a:moveTo>
                    <a:pt x="131" y="0"/>
                  </a:moveTo>
                  <a:cubicBezTo>
                    <a:pt x="98" y="0"/>
                    <a:pt x="64" y="16"/>
                    <a:pt x="37" y="42"/>
                  </a:cubicBezTo>
                  <a:cubicBezTo>
                    <a:pt x="1" y="86"/>
                    <a:pt x="8" y="151"/>
                    <a:pt x="59" y="195"/>
                  </a:cubicBezTo>
                  <a:cubicBezTo>
                    <a:pt x="76" y="209"/>
                    <a:pt x="96" y="215"/>
                    <a:pt x="117" y="215"/>
                  </a:cubicBezTo>
                  <a:cubicBezTo>
                    <a:pt x="149" y="215"/>
                    <a:pt x="182" y="200"/>
                    <a:pt x="204" y="173"/>
                  </a:cubicBezTo>
                  <a:cubicBezTo>
                    <a:pt x="240" y="130"/>
                    <a:pt x="233" y="64"/>
                    <a:pt x="189" y="21"/>
                  </a:cubicBezTo>
                  <a:cubicBezTo>
                    <a:pt x="173" y="6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67"/>
            <p:cNvSpPr/>
            <p:nvPr/>
          </p:nvSpPr>
          <p:spPr>
            <a:xfrm>
              <a:off x="3305190" y="2474692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11"/>
                    <a:pt x="254" y="147"/>
                  </a:cubicBezTo>
                  <a:cubicBezTo>
                    <a:pt x="247" y="147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104"/>
                  </a:cubicBezTo>
                  <a:cubicBezTo>
                    <a:pt x="176" y="95"/>
                    <a:pt x="161" y="91"/>
                    <a:pt x="148" y="91"/>
                  </a:cubicBezTo>
                  <a:cubicBezTo>
                    <a:pt x="138" y="91"/>
                    <a:pt x="130" y="93"/>
                    <a:pt x="124" y="96"/>
                  </a:cubicBezTo>
                  <a:cubicBezTo>
                    <a:pt x="87" y="111"/>
                    <a:pt x="80" y="154"/>
                    <a:pt x="80" y="191"/>
                  </a:cubicBezTo>
                  <a:cubicBezTo>
                    <a:pt x="95" y="227"/>
                    <a:pt x="109" y="256"/>
                    <a:pt x="138" y="292"/>
                  </a:cubicBezTo>
                  <a:lnTo>
                    <a:pt x="109" y="292"/>
                  </a:lnTo>
                  <a:cubicBezTo>
                    <a:pt x="87" y="300"/>
                    <a:pt x="58" y="307"/>
                    <a:pt x="37" y="321"/>
                  </a:cubicBezTo>
                  <a:cubicBezTo>
                    <a:pt x="15" y="343"/>
                    <a:pt x="0" y="365"/>
                    <a:pt x="8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6"/>
                    <a:pt x="153" y="466"/>
                  </a:cubicBezTo>
                  <a:cubicBezTo>
                    <a:pt x="153" y="474"/>
                    <a:pt x="145" y="481"/>
                    <a:pt x="138" y="488"/>
                  </a:cubicBezTo>
                  <a:cubicBezTo>
                    <a:pt x="124" y="510"/>
                    <a:pt x="109" y="539"/>
                    <a:pt x="109" y="561"/>
                  </a:cubicBezTo>
                  <a:cubicBezTo>
                    <a:pt x="102" y="590"/>
                    <a:pt x="116" y="619"/>
                    <a:pt x="138" y="633"/>
                  </a:cubicBezTo>
                  <a:cubicBezTo>
                    <a:pt x="146" y="641"/>
                    <a:pt x="156" y="645"/>
                    <a:pt x="167" y="645"/>
                  </a:cubicBezTo>
                  <a:cubicBezTo>
                    <a:pt x="186" y="645"/>
                    <a:pt x="207" y="635"/>
                    <a:pt x="225" y="626"/>
                  </a:cubicBezTo>
                  <a:cubicBezTo>
                    <a:pt x="247" y="619"/>
                    <a:pt x="269" y="597"/>
                    <a:pt x="291" y="583"/>
                  </a:cubicBezTo>
                  <a:cubicBezTo>
                    <a:pt x="291" y="590"/>
                    <a:pt x="298" y="604"/>
                    <a:pt x="298" y="612"/>
                  </a:cubicBezTo>
                  <a:cubicBezTo>
                    <a:pt x="305" y="633"/>
                    <a:pt x="312" y="662"/>
                    <a:pt x="327" y="684"/>
                  </a:cubicBezTo>
                  <a:cubicBezTo>
                    <a:pt x="341" y="706"/>
                    <a:pt x="370" y="713"/>
                    <a:pt x="392" y="713"/>
                  </a:cubicBezTo>
                  <a:cubicBezTo>
                    <a:pt x="429" y="706"/>
                    <a:pt x="450" y="677"/>
                    <a:pt x="458" y="641"/>
                  </a:cubicBezTo>
                  <a:cubicBezTo>
                    <a:pt x="465" y="619"/>
                    <a:pt x="465" y="590"/>
                    <a:pt x="465" y="568"/>
                  </a:cubicBezTo>
                  <a:cubicBezTo>
                    <a:pt x="479" y="568"/>
                    <a:pt x="487" y="575"/>
                    <a:pt x="494" y="583"/>
                  </a:cubicBezTo>
                  <a:cubicBezTo>
                    <a:pt x="516" y="597"/>
                    <a:pt x="537" y="612"/>
                    <a:pt x="567" y="612"/>
                  </a:cubicBezTo>
                  <a:cubicBezTo>
                    <a:pt x="596" y="612"/>
                    <a:pt x="617" y="604"/>
                    <a:pt x="639" y="583"/>
                  </a:cubicBezTo>
                  <a:cubicBezTo>
                    <a:pt x="654" y="561"/>
                    <a:pt x="646" y="525"/>
                    <a:pt x="632" y="496"/>
                  </a:cubicBezTo>
                  <a:cubicBezTo>
                    <a:pt x="617" y="466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5" y="430"/>
                    <a:pt x="646" y="423"/>
                    <a:pt x="668" y="416"/>
                  </a:cubicBezTo>
                  <a:cubicBezTo>
                    <a:pt x="690" y="408"/>
                    <a:pt x="704" y="394"/>
                    <a:pt x="719" y="372"/>
                  </a:cubicBezTo>
                  <a:cubicBezTo>
                    <a:pt x="726" y="343"/>
                    <a:pt x="712" y="307"/>
                    <a:pt x="683" y="285"/>
                  </a:cubicBezTo>
                  <a:cubicBezTo>
                    <a:pt x="654" y="263"/>
                    <a:pt x="610" y="256"/>
                    <a:pt x="574" y="249"/>
                  </a:cubicBezTo>
                  <a:cubicBezTo>
                    <a:pt x="574" y="249"/>
                    <a:pt x="581" y="241"/>
                    <a:pt x="581" y="241"/>
                  </a:cubicBezTo>
                  <a:cubicBezTo>
                    <a:pt x="596" y="220"/>
                    <a:pt x="610" y="205"/>
                    <a:pt x="617" y="183"/>
                  </a:cubicBezTo>
                  <a:cubicBezTo>
                    <a:pt x="632" y="162"/>
                    <a:pt x="632" y="140"/>
                    <a:pt x="625" y="118"/>
                  </a:cubicBezTo>
                  <a:cubicBezTo>
                    <a:pt x="613" y="94"/>
                    <a:pt x="581" y="80"/>
                    <a:pt x="549" y="80"/>
                  </a:cubicBezTo>
                  <a:cubicBezTo>
                    <a:pt x="543" y="80"/>
                    <a:pt x="536" y="80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9" y="96"/>
                    <a:pt x="429" y="74"/>
                    <a:pt x="421" y="53"/>
                  </a:cubicBezTo>
                  <a:cubicBezTo>
                    <a:pt x="414" y="31"/>
                    <a:pt x="400" y="9"/>
                    <a:pt x="378" y="2"/>
                  </a:cubicBezTo>
                  <a:cubicBezTo>
                    <a:pt x="372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67"/>
            <p:cNvSpPr/>
            <p:nvPr/>
          </p:nvSpPr>
          <p:spPr>
            <a:xfrm>
              <a:off x="3318283" y="2488442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1" y="85"/>
                    <a:pt x="15" y="157"/>
                    <a:pt x="59" y="194"/>
                  </a:cubicBezTo>
                  <a:cubicBezTo>
                    <a:pt x="80" y="209"/>
                    <a:pt x="103" y="216"/>
                    <a:pt x="125" y="216"/>
                  </a:cubicBezTo>
                  <a:cubicBezTo>
                    <a:pt x="156" y="216"/>
                    <a:pt x="186" y="202"/>
                    <a:pt x="211" y="172"/>
                  </a:cubicBezTo>
                  <a:cubicBezTo>
                    <a:pt x="248" y="128"/>
                    <a:pt x="233" y="63"/>
                    <a:pt x="190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67"/>
            <p:cNvSpPr/>
            <p:nvPr/>
          </p:nvSpPr>
          <p:spPr>
            <a:xfrm>
              <a:off x="3438801" y="2477431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9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9" y="68"/>
                    <a:pt x="255" y="112"/>
                    <a:pt x="255" y="148"/>
                  </a:cubicBezTo>
                  <a:cubicBezTo>
                    <a:pt x="247" y="148"/>
                    <a:pt x="247" y="141"/>
                    <a:pt x="240" y="141"/>
                  </a:cubicBezTo>
                  <a:cubicBezTo>
                    <a:pt x="226" y="126"/>
                    <a:pt x="211" y="112"/>
                    <a:pt x="189" y="104"/>
                  </a:cubicBezTo>
                  <a:cubicBezTo>
                    <a:pt x="176" y="96"/>
                    <a:pt x="161" y="92"/>
                    <a:pt x="148" y="92"/>
                  </a:cubicBezTo>
                  <a:cubicBezTo>
                    <a:pt x="138" y="92"/>
                    <a:pt x="130" y="94"/>
                    <a:pt x="124" y="97"/>
                  </a:cubicBezTo>
                  <a:cubicBezTo>
                    <a:pt x="88" y="112"/>
                    <a:pt x="80" y="155"/>
                    <a:pt x="80" y="191"/>
                  </a:cubicBezTo>
                  <a:cubicBezTo>
                    <a:pt x="95" y="228"/>
                    <a:pt x="109" y="257"/>
                    <a:pt x="138" y="293"/>
                  </a:cubicBezTo>
                  <a:lnTo>
                    <a:pt x="109" y="293"/>
                  </a:lnTo>
                  <a:cubicBezTo>
                    <a:pt x="88" y="300"/>
                    <a:pt x="59" y="308"/>
                    <a:pt x="37" y="322"/>
                  </a:cubicBezTo>
                  <a:cubicBezTo>
                    <a:pt x="15" y="344"/>
                    <a:pt x="0" y="366"/>
                    <a:pt x="8" y="395"/>
                  </a:cubicBezTo>
                  <a:cubicBezTo>
                    <a:pt x="15" y="424"/>
                    <a:pt x="44" y="446"/>
                    <a:pt x="80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53" y="475"/>
                    <a:pt x="146" y="482"/>
                    <a:pt x="138" y="489"/>
                  </a:cubicBezTo>
                  <a:cubicBezTo>
                    <a:pt x="124" y="511"/>
                    <a:pt x="109" y="540"/>
                    <a:pt x="109" y="562"/>
                  </a:cubicBezTo>
                  <a:cubicBezTo>
                    <a:pt x="102" y="591"/>
                    <a:pt x="117" y="620"/>
                    <a:pt x="138" y="634"/>
                  </a:cubicBezTo>
                  <a:cubicBezTo>
                    <a:pt x="146" y="642"/>
                    <a:pt x="156" y="645"/>
                    <a:pt x="167" y="645"/>
                  </a:cubicBezTo>
                  <a:cubicBezTo>
                    <a:pt x="186" y="645"/>
                    <a:pt x="207" y="636"/>
                    <a:pt x="226" y="627"/>
                  </a:cubicBezTo>
                  <a:cubicBezTo>
                    <a:pt x="247" y="620"/>
                    <a:pt x="269" y="598"/>
                    <a:pt x="291" y="583"/>
                  </a:cubicBezTo>
                  <a:cubicBezTo>
                    <a:pt x="291" y="591"/>
                    <a:pt x="298" y="605"/>
                    <a:pt x="298" y="612"/>
                  </a:cubicBezTo>
                  <a:cubicBezTo>
                    <a:pt x="305" y="634"/>
                    <a:pt x="313" y="663"/>
                    <a:pt x="327" y="685"/>
                  </a:cubicBezTo>
                  <a:cubicBezTo>
                    <a:pt x="342" y="707"/>
                    <a:pt x="371" y="714"/>
                    <a:pt x="393" y="714"/>
                  </a:cubicBezTo>
                  <a:cubicBezTo>
                    <a:pt x="429" y="707"/>
                    <a:pt x="451" y="678"/>
                    <a:pt x="458" y="642"/>
                  </a:cubicBezTo>
                  <a:cubicBezTo>
                    <a:pt x="465" y="620"/>
                    <a:pt x="465" y="591"/>
                    <a:pt x="465" y="569"/>
                  </a:cubicBezTo>
                  <a:cubicBezTo>
                    <a:pt x="480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96" y="612"/>
                    <a:pt x="618" y="605"/>
                    <a:pt x="639" y="583"/>
                  </a:cubicBezTo>
                  <a:cubicBezTo>
                    <a:pt x="654" y="562"/>
                    <a:pt x="647" y="525"/>
                    <a:pt x="632" y="496"/>
                  </a:cubicBezTo>
                  <a:cubicBezTo>
                    <a:pt x="618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7" y="424"/>
                    <a:pt x="668" y="416"/>
                  </a:cubicBezTo>
                  <a:cubicBezTo>
                    <a:pt x="690" y="409"/>
                    <a:pt x="705" y="395"/>
                    <a:pt x="719" y="373"/>
                  </a:cubicBezTo>
                  <a:cubicBezTo>
                    <a:pt x="726" y="344"/>
                    <a:pt x="712" y="308"/>
                    <a:pt x="683" y="286"/>
                  </a:cubicBezTo>
                  <a:cubicBezTo>
                    <a:pt x="654" y="264"/>
                    <a:pt x="610" y="257"/>
                    <a:pt x="574" y="250"/>
                  </a:cubicBezTo>
                  <a:cubicBezTo>
                    <a:pt x="574" y="250"/>
                    <a:pt x="581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32" y="162"/>
                    <a:pt x="632" y="141"/>
                    <a:pt x="625" y="119"/>
                  </a:cubicBezTo>
                  <a:cubicBezTo>
                    <a:pt x="613" y="95"/>
                    <a:pt x="581" y="81"/>
                    <a:pt x="550" y="81"/>
                  </a:cubicBezTo>
                  <a:cubicBezTo>
                    <a:pt x="543" y="81"/>
                    <a:pt x="537" y="81"/>
                    <a:pt x="530" y="83"/>
                  </a:cubicBezTo>
                  <a:cubicBezTo>
                    <a:pt x="494" y="90"/>
                    <a:pt x="465" y="104"/>
                    <a:pt x="436" y="133"/>
                  </a:cubicBezTo>
                  <a:cubicBezTo>
                    <a:pt x="436" y="126"/>
                    <a:pt x="436" y="126"/>
                    <a:pt x="436" y="119"/>
                  </a:cubicBezTo>
                  <a:cubicBezTo>
                    <a:pt x="429" y="97"/>
                    <a:pt x="429" y="75"/>
                    <a:pt x="422" y="54"/>
                  </a:cubicBezTo>
                  <a:cubicBezTo>
                    <a:pt x="414" y="32"/>
                    <a:pt x="400" y="10"/>
                    <a:pt x="378" y="3"/>
                  </a:cubicBezTo>
                  <a:cubicBezTo>
                    <a:pt x="372" y="1"/>
                    <a:pt x="366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67"/>
            <p:cNvSpPr/>
            <p:nvPr/>
          </p:nvSpPr>
          <p:spPr>
            <a:xfrm>
              <a:off x="3451948" y="2491236"/>
              <a:ext cx="13531" cy="11887"/>
            </a:xfrm>
            <a:custGeom>
              <a:rect b="b" l="l" r="r" t="t"/>
              <a:pathLst>
                <a:path extrusionOk="0" h="217" w="247">
                  <a:moveTo>
                    <a:pt x="126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0" y="85"/>
                    <a:pt x="15" y="157"/>
                    <a:pt x="58" y="194"/>
                  </a:cubicBezTo>
                  <a:cubicBezTo>
                    <a:pt x="79" y="209"/>
                    <a:pt x="103" y="216"/>
                    <a:pt x="126" y="216"/>
                  </a:cubicBezTo>
                  <a:cubicBezTo>
                    <a:pt x="158" y="216"/>
                    <a:pt x="189" y="201"/>
                    <a:pt x="211" y="172"/>
                  </a:cubicBezTo>
                  <a:cubicBezTo>
                    <a:pt x="247" y="128"/>
                    <a:pt x="232" y="63"/>
                    <a:pt x="189" y="27"/>
                  </a:cubicBezTo>
                  <a:cubicBezTo>
                    <a:pt x="171" y="8"/>
                    <a:pt x="148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67"/>
            <p:cNvSpPr/>
            <p:nvPr/>
          </p:nvSpPr>
          <p:spPr>
            <a:xfrm>
              <a:off x="3307162" y="2394164"/>
              <a:ext cx="39442" cy="39003"/>
            </a:xfrm>
            <a:custGeom>
              <a:rect b="b" l="l" r="r" t="t"/>
              <a:pathLst>
                <a:path extrusionOk="0" h="712" w="720">
                  <a:moveTo>
                    <a:pt x="350" y="1"/>
                  </a:moveTo>
                  <a:cubicBezTo>
                    <a:pt x="324" y="1"/>
                    <a:pt x="295" y="19"/>
                    <a:pt x="284" y="42"/>
                  </a:cubicBezTo>
                  <a:cubicBezTo>
                    <a:pt x="262" y="71"/>
                    <a:pt x="247" y="107"/>
                    <a:pt x="247" y="151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18" y="122"/>
                    <a:pt x="204" y="107"/>
                    <a:pt x="182" y="100"/>
                  </a:cubicBezTo>
                  <a:cubicBezTo>
                    <a:pt x="171" y="96"/>
                    <a:pt x="160" y="94"/>
                    <a:pt x="149" y="94"/>
                  </a:cubicBezTo>
                  <a:cubicBezTo>
                    <a:pt x="138" y="94"/>
                    <a:pt x="128" y="96"/>
                    <a:pt x="117" y="100"/>
                  </a:cubicBezTo>
                  <a:cubicBezTo>
                    <a:pt x="88" y="114"/>
                    <a:pt x="73" y="158"/>
                    <a:pt x="80" y="187"/>
                  </a:cubicBezTo>
                  <a:cubicBezTo>
                    <a:pt x="88" y="223"/>
                    <a:pt x="102" y="260"/>
                    <a:pt x="131" y="289"/>
                  </a:cubicBezTo>
                  <a:cubicBezTo>
                    <a:pt x="124" y="289"/>
                    <a:pt x="109" y="296"/>
                    <a:pt x="102" y="296"/>
                  </a:cubicBezTo>
                  <a:cubicBezTo>
                    <a:pt x="80" y="303"/>
                    <a:pt x="51" y="310"/>
                    <a:pt x="30" y="325"/>
                  </a:cubicBezTo>
                  <a:cubicBezTo>
                    <a:pt x="15" y="339"/>
                    <a:pt x="1" y="368"/>
                    <a:pt x="1" y="390"/>
                  </a:cubicBezTo>
                  <a:cubicBezTo>
                    <a:pt x="8" y="426"/>
                    <a:pt x="37" y="448"/>
                    <a:pt x="73" y="456"/>
                  </a:cubicBezTo>
                  <a:cubicBezTo>
                    <a:pt x="95" y="463"/>
                    <a:pt x="124" y="463"/>
                    <a:pt x="153" y="463"/>
                  </a:cubicBezTo>
                  <a:cubicBezTo>
                    <a:pt x="146" y="477"/>
                    <a:pt x="138" y="485"/>
                    <a:pt x="131" y="492"/>
                  </a:cubicBezTo>
                  <a:cubicBezTo>
                    <a:pt x="117" y="514"/>
                    <a:pt x="109" y="535"/>
                    <a:pt x="102" y="564"/>
                  </a:cubicBezTo>
                  <a:cubicBezTo>
                    <a:pt x="102" y="593"/>
                    <a:pt x="109" y="615"/>
                    <a:pt x="131" y="637"/>
                  </a:cubicBezTo>
                  <a:cubicBezTo>
                    <a:pt x="140" y="643"/>
                    <a:pt x="151" y="645"/>
                    <a:pt x="164" y="645"/>
                  </a:cubicBezTo>
                  <a:cubicBezTo>
                    <a:pt x="184" y="645"/>
                    <a:pt x="208" y="639"/>
                    <a:pt x="226" y="630"/>
                  </a:cubicBezTo>
                  <a:cubicBezTo>
                    <a:pt x="247" y="615"/>
                    <a:pt x="269" y="601"/>
                    <a:pt x="284" y="579"/>
                  </a:cubicBezTo>
                  <a:cubicBezTo>
                    <a:pt x="291" y="593"/>
                    <a:pt x="291" y="601"/>
                    <a:pt x="291" y="615"/>
                  </a:cubicBezTo>
                  <a:cubicBezTo>
                    <a:pt x="298" y="637"/>
                    <a:pt x="305" y="666"/>
                    <a:pt x="320" y="681"/>
                  </a:cubicBezTo>
                  <a:cubicBezTo>
                    <a:pt x="338" y="698"/>
                    <a:pt x="356" y="711"/>
                    <a:pt x="378" y="711"/>
                  </a:cubicBezTo>
                  <a:cubicBezTo>
                    <a:pt x="383" y="711"/>
                    <a:pt x="387" y="711"/>
                    <a:pt x="393" y="710"/>
                  </a:cubicBezTo>
                  <a:cubicBezTo>
                    <a:pt x="422" y="710"/>
                    <a:pt x="443" y="673"/>
                    <a:pt x="451" y="644"/>
                  </a:cubicBezTo>
                  <a:cubicBezTo>
                    <a:pt x="458" y="615"/>
                    <a:pt x="465" y="593"/>
                    <a:pt x="465" y="564"/>
                  </a:cubicBezTo>
                  <a:cubicBezTo>
                    <a:pt x="472" y="572"/>
                    <a:pt x="480" y="579"/>
                    <a:pt x="487" y="586"/>
                  </a:cubicBezTo>
                  <a:cubicBezTo>
                    <a:pt x="509" y="593"/>
                    <a:pt x="538" y="608"/>
                    <a:pt x="560" y="615"/>
                  </a:cubicBezTo>
                  <a:cubicBezTo>
                    <a:pt x="589" y="615"/>
                    <a:pt x="618" y="608"/>
                    <a:pt x="632" y="586"/>
                  </a:cubicBezTo>
                  <a:cubicBezTo>
                    <a:pt x="647" y="557"/>
                    <a:pt x="639" y="521"/>
                    <a:pt x="625" y="492"/>
                  </a:cubicBezTo>
                  <a:cubicBezTo>
                    <a:pt x="618" y="470"/>
                    <a:pt x="596" y="448"/>
                    <a:pt x="581" y="434"/>
                  </a:cubicBezTo>
                  <a:lnTo>
                    <a:pt x="596" y="434"/>
                  </a:lnTo>
                  <a:cubicBezTo>
                    <a:pt x="618" y="426"/>
                    <a:pt x="639" y="426"/>
                    <a:pt x="661" y="419"/>
                  </a:cubicBezTo>
                  <a:cubicBezTo>
                    <a:pt x="683" y="412"/>
                    <a:pt x="705" y="397"/>
                    <a:pt x="712" y="376"/>
                  </a:cubicBezTo>
                  <a:cubicBezTo>
                    <a:pt x="719" y="339"/>
                    <a:pt x="705" y="303"/>
                    <a:pt x="676" y="281"/>
                  </a:cubicBezTo>
                  <a:cubicBezTo>
                    <a:pt x="647" y="267"/>
                    <a:pt x="610" y="252"/>
                    <a:pt x="567" y="252"/>
                  </a:cubicBezTo>
                  <a:cubicBezTo>
                    <a:pt x="574" y="245"/>
                    <a:pt x="574" y="245"/>
                    <a:pt x="574" y="238"/>
                  </a:cubicBezTo>
                  <a:cubicBezTo>
                    <a:pt x="589" y="223"/>
                    <a:pt x="603" y="209"/>
                    <a:pt x="618" y="187"/>
                  </a:cubicBezTo>
                  <a:cubicBezTo>
                    <a:pt x="625" y="165"/>
                    <a:pt x="625" y="143"/>
                    <a:pt x="618" y="122"/>
                  </a:cubicBezTo>
                  <a:cubicBezTo>
                    <a:pt x="606" y="93"/>
                    <a:pt x="578" y="83"/>
                    <a:pt x="552" y="83"/>
                  </a:cubicBezTo>
                  <a:cubicBezTo>
                    <a:pt x="544" y="83"/>
                    <a:pt x="537" y="84"/>
                    <a:pt x="531" y="85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2"/>
                    <a:pt x="429" y="122"/>
                  </a:cubicBezTo>
                  <a:cubicBezTo>
                    <a:pt x="429" y="100"/>
                    <a:pt x="422" y="78"/>
                    <a:pt x="414" y="56"/>
                  </a:cubicBezTo>
                  <a:cubicBezTo>
                    <a:pt x="407" y="34"/>
                    <a:pt x="393" y="13"/>
                    <a:pt x="371" y="5"/>
                  </a:cubicBezTo>
                  <a:cubicBezTo>
                    <a:pt x="364" y="2"/>
                    <a:pt x="357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67"/>
            <p:cNvSpPr/>
            <p:nvPr/>
          </p:nvSpPr>
          <p:spPr>
            <a:xfrm>
              <a:off x="3319871" y="2408023"/>
              <a:ext cx="13585" cy="11832"/>
            </a:xfrm>
            <a:custGeom>
              <a:rect b="b" l="l" r="r" t="t"/>
              <a:pathLst>
                <a:path extrusionOk="0" h="216" w="248">
                  <a:moveTo>
                    <a:pt x="135" y="0"/>
                  </a:moveTo>
                  <a:cubicBezTo>
                    <a:pt x="103" y="0"/>
                    <a:pt x="71" y="16"/>
                    <a:pt x="44" y="43"/>
                  </a:cubicBezTo>
                  <a:cubicBezTo>
                    <a:pt x="1" y="86"/>
                    <a:pt x="15" y="152"/>
                    <a:pt x="59" y="195"/>
                  </a:cubicBezTo>
                  <a:cubicBezTo>
                    <a:pt x="79" y="209"/>
                    <a:pt x="101" y="216"/>
                    <a:pt x="122" y="216"/>
                  </a:cubicBezTo>
                  <a:cubicBezTo>
                    <a:pt x="156" y="216"/>
                    <a:pt x="189" y="200"/>
                    <a:pt x="211" y="173"/>
                  </a:cubicBezTo>
                  <a:cubicBezTo>
                    <a:pt x="248" y="130"/>
                    <a:pt x="233" y="65"/>
                    <a:pt x="197" y="21"/>
                  </a:cubicBezTo>
                  <a:cubicBezTo>
                    <a:pt x="177" y="7"/>
                    <a:pt x="156" y="0"/>
                    <a:pt x="135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67"/>
            <p:cNvSpPr/>
            <p:nvPr/>
          </p:nvSpPr>
          <p:spPr>
            <a:xfrm>
              <a:off x="3373173" y="2435962"/>
              <a:ext cx="39442" cy="38949"/>
            </a:xfrm>
            <a:custGeom>
              <a:rect b="b" l="l" r="r" t="t"/>
              <a:pathLst>
                <a:path extrusionOk="0" h="711" w="720">
                  <a:moveTo>
                    <a:pt x="347" y="0"/>
                  </a:moveTo>
                  <a:cubicBezTo>
                    <a:pt x="320" y="0"/>
                    <a:pt x="295" y="18"/>
                    <a:pt x="284" y="41"/>
                  </a:cubicBezTo>
                  <a:cubicBezTo>
                    <a:pt x="262" y="70"/>
                    <a:pt x="247" y="106"/>
                    <a:pt x="247" y="143"/>
                  </a:cubicBezTo>
                  <a:cubicBezTo>
                    <a:pt x="240" y="143"/>
                    <a:pt x="240" y="143"/>
                    <a:pt x="240" y="135"/>
                  </a:cubicBezTo>
                  <a:cubicBezTo>
                    <a:pt x="218" y="121"/>
                    <a:pt x="204" y="106"/>
                    <a:pt x="182" y="99"/>
                  </a:cubicBezTo>
                  <a:cubicBezTo>
                    <a:pt x="170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1" y="186"/>
                  </a:cubicBezTo>
                  <a:cubicBezTo>
                    <a:pt x="88" y="222"/>
                    <a:pt x="102" y="259"/>
                    <a:pt x="131" y="288"/>
                  </a:cubicBezTo>
                  <a:cubicBezTo>
                    <a:pt x="124" y="288"/>
                    <a:pt x="110" y="288"/>
                    <a:pt x="102" y="295"/>
                  </a:cubicBezTo>
                  <a:cubicBezTo>
                    <a:pt x="81" y="295"/>
                    <a:pt x="51" y="310"/>
                    <a:pt x="30" y="324"/>
                  </a:cubicBezTo>
                  <a:cubicBezTo>
                    <a:pt x="15" y="339"/>
                    <a:pt x="1" y="368"/>
                    <a:pt x="1" y="389"/>
                  </a:cubicBezTo>
                  <a:cubicBezTo>
                    <a:pt x="8" y="426"/>
                    <a:pt x="37" y="448"/>
                    <a:pt x="73" y="455"/>
                  </a:cubicBezTo>
                  <a:cubicBezTo>
                    <a:pt x="95" y="462"/>
                    <a:pt x="124" y="462"/>
                    <a:pt x="153" y="462"/>
                  </a:cubicBezTo>
                  <a:cubicBezTo>
                    <a:pt x="146" y="469"/>
                    <a:pt x="139" y="484"/>
                    <a:pt x="131" y="491"/>
                  </a:cubicBezTo>
                  <a:cubicBezTo>
                    <a:pt x="117" y="513"/>
                    <a:pt x="110" y="535"/>
                    <a:pt x="102" y="564"/>
                  </a:cubicBezTo>
                  <a:cubicBezTo>
                    <a:pt x="102" y="585"/>
                    <a:pt x="110" y="614"/>
                    <a:pt x="131" y="629"/>
                  </a:cubicBezTo>
                  <a:cubicBezTo>
                    <a:pt x="141" y="639"/>
                    <a:pt x="154" y="643"/>
                    <a:pt x="168" y="643"/>
                  </a:cubicBezTo>
                  <a:cubicBezTo>
                    <a:pt x="184" y="643"/>
                    <a:pt x="203" y="637"/>
                    <a:pt x="218" y="629"/>
                  </a:cubicBezTo>
                  <a:cubicBezTo>
                    <a:pt x="247" y="614"/>
                    <a:pt x="262" y="600"/>
                    <a:pt x="284" y="578"/>
                  </a:cubicBezTo>
                  <a:cubicBezTo>
                    <a:pt x="284" y="593"/>
                    <a:pt x="291" y="600"/>
                    <a:pt x="291" y="607"/>
                  </a:cubicBezTo>
                  <a:cubicBezTo>
                    <a:pt x="298" y="636"/>
                    <a:pt x="306" y="658"/>
                    <a:pt x="320" y="680"/>
                  </a:cubicBezTo>
                  <a:cubicBezTo>
                    <a:pt x="332" y="698"/>
                    <a:pt x="354" y="711"/>
                    <a:pt x="377" y="711"/>
                  </a:cubicBezTo>
                  <a:cubicBezTo>
                    <a:pt x="382" y="711"/>
                    <a:pt x="388" y="710"/>
                    <a:pt x="393" y="709"/>
                  </a:cubicBezTo>
                  <a:cubicBezTo>
                    <a:pt x="422" y="709"/>
                    <a:pt x="443" y="673"/>
                    <a:pt x="451" y="644"/>
                  </a:cubicBezTo>
                  <a:cubicBezTo>
                    <a:pt x="458" y="614"/>
                    <a:pt x="458" y="593"/>
                    <a:pt x="465" y="564"/>
                  </a:cubicBezTo>
                  <a:cubicBezTo>
                    <a:pt x="473" y="571"/>
                    <a:pt x="480" y="578"/>
                    <a:pt x="487" y="578"/>
                  </a:cubicBezTo>
                  <a:cubicBezTo>
                    <a:pt x="509" y="593"/>
                    <a:pt x="531" y="607"/>
                    <a:pt x="560" y="607"/>
                  </a:cubicBezTo>
                  <a:cubicBezTo>
                    <a:pt x="567" y="609"/>
                    <a:pt x="574" y="610"/>
                    <a:pt x="581" y="610"/>
                  </a:cubicBezTo>
                  <a:cubicBezTo>
                    <a:pt x="602" y="610"/>
                    <a:pt x="621" y="602"/>
                    <a:pt x="632" y="585"/>
                  </a:cubicBezTo>
                  <a:cubicBezTo>
                    <a:pt x="647" y="556"/>
                    <a:pt x="639" y="520"/>
                    <a:pt x="625" y="491"/>
                  </a:cubicBezTo>
                  <a:cubicBezTo>
                    <a:pt x="610" y="469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8" y="426"/>
                    <a:pt x="639" y="426"/>
                    <a:pt x="661" y="418"/>
                  </a:cubicBezTo>
                  <a:cubicBezTo>
                    <a:pt x="683" y="411"/>
                    <a:pt x="705" y="389"/>
                    <a:pt x="712" y="375"/>
                  </a:cubicBezTo>
                  <a:cubicBezTo>
                    <a:pt x="719" y="339"/>
                    <a:pt x="705" y="302"/>
                    <a:pt x="676" y="281"/>
                  </a:cubicBezTo>
                  <a:cubicBezTo>
                    <a:pt x="647" y="259"/>
                    <a:pt x="610" y="252"/>
                    <a:pt x="567" y="244"/>
                  </a:cubicBezTo>
                  <a:cubicBezTo>
                    <a:pt x="574" y="244"/>
                    <a:pt x="574" y="244"/>
                    <a:pt x="574" y="237"/>
                  </a:cubicBezTo>
                  <a:cubicBezTo>
                    <a:pt x="589" y="222"/>
                    <a:pt x="603" y="201"/>
                    <a:pt x="618" y="186"/>
                  </a:cubicBezTo>
                  <a:cubicBezTo>
                    <a:pt x="625" y="164"/>
                    <a:pt x="625" y="135"/>
                    <a:pt x="618" y="121"/>
                  </a:cubicBezTo>
                  <a:cubicBezTo>
                    <a:pt x="606" y="91"/>
                    <a:pt x="573" y="75"/>
                    <a:pt x="542" y="75"/>
                  </a:cubicBezTo>
                  <a:cubicBezTo>
                    <a:pt x="536" y="75"/>
                    <a:pt x="529" y="76"/>
                    <a:pt x="523" y="77"/>
                  </a:cubicBezTo>
                  <a:cubicBezTo>
                    <a:pt x="494" y="85"/>
                    <a:pt x="458" y="106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2" y="92"/>
                    <a:pt x="422" y="70"/>
                    <a:pt x="414" y="48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3" y="2"/>
                    <a:pt x="355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67"/>
            <p:cNvSpPr/>
            <p:nvPr/>
          </p:nvSpPr>
          <p:spPr>
            <a:xfrm>
              <a:off x="3385882" y="2449657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31" y="1"/>
                  </a:moveTo>
                  <a:cubicBezTo>
                    <a:pt x="100" y="1"/>
                    <a:pt x="70" y="15"/>
                    <a:pt x="45" y="45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81" y="206"/>
                    <a:pt x="106" y="214"/>
                    <a:pt x="130" y="214"/>
                  </a:cubicBezTo>
                  <a:cubicBezTo>
                    <a:pt x="161" y="214"/>
                    <a:pt x="191" y="200"/>
                    <a:pt x="211" y="176"/>
                  </a:cubicBezTo>
                  <a:cubicBezTo>
                    <a:pt x="248" y="125"/>
                    <a:pt x="233" y="60"/>
                    <a:pt x="197" y="23"/>
                  </a:cubicBezTo>
                  <a:cubicBezTo>
                    <a:pt x="176" y="8"/>
                    <a:pt x="153" y="1"/>
                    <a:pt x="131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67"/>
            <p:cNvSpPr/>
            <p:nvPr/>
          </p:nvSpPr>
          <p:spPr>
            <a:xfrm>
              <a:off x="3440773" y="2397122"/>
              <a:ext cx="39442" cy="39113"/>
            </a:xfrm>
            <a:custGeom>
              <a:rect b="b" l="l" r="r" t="t"/>
              <a:pathLst>
                <a:path extrusionOk="0" h="714" w="720">
                  <a:moveTo>
                    <a:pt x="355" y="0"/>
                  </a:moveTo>
                  <a:cubicBezTo>
                    <a:pt x="328" y="0"/>
                    <a:pt x="296" y="14"/>
                    <a:pt x="284" y="39"/>
                  </a:cubicBezTo>
                  <a:cubicBezTo>
                    <a:pt x="262" y="68"/>
                    <a:pt x="248" y="104"/>
                    <a:pt x="248" y="147"/>
                  </a:cubicBezTo>
                  <a:cubicBezTo>
                    <a:pt x="248" y="140"/>
                    <a:pt x="240" y="140"/>
                    <a:pt x="240" y="140"/>
                  </a:cubicBezTo>
                  <a:cubicBezTo>
                    <a:pt x="219" y="126"/>
                    <a:pt x="204" y="111"/>
                    <a:pt x="182" y="97"/>
                  </a:cubicBezTo>
                  <a:cubicBezTo>
                    <a:pt x="171" y="93"/>
                    <a:pt x="160" y="91"/>
                    <a:pt x="150" y="91"/>
                  </a:cubicBezTo>
                  <a:cubicBezTo>
                    <a:pt x="139" y="91"/>
                    <a:pt x="128" y="93"/>
                    <a:pt x="117" y="97"/>
                  </a:cubicBezTo>
                  <a:cubicBezTo>
                    <a:pt x="88" y="111"/>
                    <a:pt x="73" y="155"/>
                    <a:pt x="81" y="184"/>
                  </a:cubicBezTo>
                  <a:cubicBezTo>
                    <a:pt x="88" y="220"/>
                    <a:pt x="102" y="256"/>
                    <a:pt x="131" y="285"/>
                  </a:cubicBezTo>
                  <a:cubicBezTo>
                    <a:pt x="124" y="293"/>
                    <a:pt x="110" y="293"/>
                    <a:pt x="102" y="293"/>
                  </a:cubicBezTo>
                  <a:cubicBezTo>
                    <a:pt x="81" y="300"/>
                    <a:pt x="52" y="307"/>
                    <a:pt x="30" y="322"/>
                  </a:cubicBezTo>
                  <a:cubicBezTo>
                    <a:pt x="15" y="336"/>
                    <a:pt x="1" y="365"/>
                    <a:pt x="1" y="394"/>
                  </a:cubicBezTo>
                  <a:cubicBezTo>
                    <a:pt x="8" y="423"/>
                    <a:pt x="37" y="445"/>
                    <a:pt x="73" y="452"/>
                  </a:cubicBezTo>
                  <a:cubicBezTo>
                    <a:pt x="95" y="460"/>
                    <a:pt x="124" y="460"/>
                    <a:pt x="153" y="467"/>
                  </a:cubicBezTo>
                  <a:cubicBezTo>
                    <a:pt x="146" y="474"/>
                    <a:pt x="139" y="481"/>
                    <a:pt x="131" y="489"/>
                  </a:cubicBezTo>
                  <a:cubicBezTo>
                    <a:pt x="117" y="510"/>
                    <a:pt x="110" y="532"/>
                    <a:pt x="102" y="561"/>
                  </a:cubicBezTo>
                  <a:cubicBezTo>
                    <a:pt x="102" y="590"/>
                    <a:pt x="110" y="619"/>
                    <a:pt x="131" y="634"/>
                  </a:cubicBezTo>
                  <a:cubicBezTo>
                    <a:pt x="140" y="639"/>
                    <a:pt x="151" y="642"/>
                    <a:pt x="164" y="642"/>
                  </a:cubicBezTo>
                  <a:cubicBezTo>
                    <a:pt x="184" y="642"/>
                    <a:pt x="208" y="636"/>
                    <a:pt x="226" y="627"/>
                  </a:cubicBezTo>
                  <a:cubicBezTo>
                    <a:pt x="248" y="612"/>
                    <a:pt x="269" y="598"/>
                    <a:pt x="284" y="576"/>
                  </a:cubicBezTo>
                  <a:cubicBezTo>
                    <a:pt x="291" y="590"/>
                    <a:pt x="291" y="598"/>
                    <a:pt x="291" y="612"/>
                  </a:cubicBezTo>
                  <a:cubicBezTo>
                    <a:pt x="298" y="634"/>
                    <a:pt x="306" y="663"/>
                    <a:pt x="320" y="685"/>
                  </a:cubicBezTo>
                  <a:cubicBezTo>
                    <a:pt x="342" y="699"/>
                    <a:pt x="364" y="714"/>
                    <a:pt x="393" y="714"/>
                  </a:cubicBezTo>
                  <a:cubicBezTo>
                    <a:pt x="422" y="706"/>
                    <a:pt x="444" y="677"/>
                    <a:pt x="451" y="641"/>
                  </a:cubicBezTo>
                  <a:cubicBezTo>
                    <a:pt x="458" y="619"/>
                    <a:pt x="465" y="590"/>
                    <a:pt x="465" y="561"/>
                  </a:cubicBezTo>
                  <a:cubicBezTo>
                    <a:pt x="473" y="568"/>
                    <a:pt x="480" y="576"/>
                    <a:pt x="487" y="583"/>
                  </a:cubicBezTo>
                  <a:cubicBezTo>
                    <a:pt x="509" y="598"/>
                    <a:pt x="538" y="605"/>
                    <a:pt x="560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47" y="561"/>
                    <a:pt x="640" y="518"/>
                    <a:pt x="625" y="489"/>
                  </a:cubicBezTo>
                  <a:cubicBezTo>
                    <a:pt x="618" y="467"/>
                    <a:pt x="596" y="445"/>
                    <a:pt x="582" y="431"/>
                  </a:cubicBezTo>
                  <a:lnTo>
                    <a:pt x="596" y="431"/>
                  </a:lnTo>
                  <a:cubicBezTo>
                    <a:pt x="618" y="423"/>
                    <a:pt x="640" y="423"/>
                    <a:pt x="661" y="416"/>
                  </a:cubicBezTo>
                  <a:cubicBezTo>
                    <a:pt x="683" y="409"/>
                    <a:pt x="705" y="394"/>
                    <a:pt x="712" y="372"/>
                  </a:cubicBezTo>
                  <a:cubicBezTo>
                    <a:pt x="719" y="336"/>
                    <a:pt x="705" y="300"/>
                    <a:pt x="676" y="285"/>
                  </a:cubicBezTo>
                  <a:cubicBezTo>
                    <a:pt x="647" y="264"/>
                    <a:pt x="611" y="249"/>
                    <a:pt x="567" y="249"/>
                  </a:cubicBezTo>
                  <a:cubicBezTo>
                    <a:pt x="574" y="242"/>
                    <a:pt x="574" y="242"/>
                    <a:pt x="574" y="242"/>
                  </a:cubicBezTo>
                  <a:cubicBezTo>
                    <a:pt x="589" y="220"/>
                    <a:pt x="603" y="206"/>
                    <a:pt x="618" y="184"/>
                  </a:cubicBezTo>
                  <a:cubicBezTo>
                    <a:pt x="625" y="162"/>
                    <a:pt x="625" y="140"/>
                    <a:pt x="618" y="118"/>
                  </a:cubicBezTo>
                  <a:cubicBezTo>
                    <a:pt x="606" y="94"/>
                    <a:pt x="574" y="80"/>
                    <a:pt x="547" y="80"/>
                  </a:cubicBezTo>
                  <a:cubicBezTo>
                    <a:pt x="541" y="80"/>
                    <a:pt x="536" y="81"/>
                    <a:pt x="531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18"/>
                    <a:pt x="429" y="118"/>
                  </a:cubicBezTo>
                  <a:cubicBezTo>
                    <a:pt x="429" y="97"/>
                    <a:pt x="422" y="75"/>
                    <a:pt x="415" y="53"/>
                  </a:cubicBezTo>
                  <a:cubicBezTo>
                    <a:pt x="407" y="31"/>
                    <a:pt x="393" y="9"/>
                    <a:pt x="371" y="2"/>
                  </a:cubicBezTo>
                  <a:cubicBezTo>
                    <a:pt x="366" y="1"/>
                    <a:pt x="361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67"/>
            <p:cNvSpPr/>
            <p:nvPr/>
          </p:nvSpPr>
          <p:spPr>
            <a:xfrm>
              <a:off x="3453537" y="2410817"/>
              <a:ext cx="13531" cy="11832"/>
            </a:xfrm>
            <a:custGeom>
              <a:rect b="b" l="l" r="r" t="t"/>
              <a:pathLst>
                <a:path extrusionOk="0" h="216" w="247">
                  <a:moveTo>
                    <a:pt x="138" y="0"/>
                  </a:moveTo>
                  <a:cubicBezTo>
                    <a:pt x="105" y="0"/>
                    <a:pt x="70" y="16"/>
                    <a:pt x="44" y="43"/>
                  </a:cubicBezTo>
                  <a:cubicBezTo>
                    <a:pt x="0" y="86"/>
                    <a:pt x="15" y="152"/>
                    <a:pt x="58" y="195"/>
                  </a:cubicBezTo>
                  <a:cubicBezTo>
                    <a:pt x="78" y="209"/>
                    <a:pt x="100" y="216"/>
                    <a:pt x="122" y="216"/>
                  </a:cubicBezTo>
                  <a:cubicBezTo>
                    <a:pt x="155" y="216"/>
                    <a:pt x="188" y="200"/>
                    <a:pt x="211" y="173"/>
                  </a:cubicBezTo>
                  <a:cubicBezTo>
                    <a:pt x="247" y="130"/>
                    <a:pt x="232" y="64"/>
                    <a:pt x="196" y="21"/>
                  </a:cubicBezTo>
                  <a:cubicBezTo>
                    <a:pt x="179" y="7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67"/>
            <p:cNvSpPr/>
            <p:nvPr/>
          </p:nvSpPr>
          <p:spPr>
            <a:xfrm>
              <a:off x="3303601" y="2555220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6" y="1"/>
                    <a:pt x="300" y="19"/>
                    <a:pt x="283" y="42"/>
                  </a:cubicBezTo>
                  <a:cubicBezTo>
                    <a:pt x="262" y="71"/>
                    <a:pt x="254" y="107"/>
                    <a:pt x="247" y="144"/>
                  </a:cubicBezTo>
                  <a:cubicBezTo>
                    <a:pt x="247" y="144"/>
                    <a:pt x="240" y="136"/>
                    <a:pt x="240" y="136"/>
                  </a:cubicBezTo>
                  <a:cubicBezTo>
                    <a:pt x="225" y="122"/>
                    <a:pt x="203" y="107"/>
                    <a:pt x="182" y="100"/>
                  </a:cubicBezTo>
                  <a:cubicBezTo>
                    <a:pt x="173" y="96"/>
                    <a:pt x="160" y="92"/>
                    <a:pt x="146" y="92"/>
                  </a:cubicBezTo>
                  <a:cubicBezTo>
                    <a:pt x="136" y="92"/>
                    <a:pt x="126" y="94"/>
                    <a:pt x="116" y="100"/>
                  </a:cubicBezTo>
                  <a:cubicBezTo>
                    <a:pt x="87" y="114"/>
                    <a:pt x="73" y="151"/>
                    <a:pt x="80" y="187"/>
                  </a:cubicBezTo>
                  <a:cubicBezTo>
                    <a:pt x="87" y="223"/>
                    <a:pt x="109" y="260"/>
                    <a:pt x="131" y="289"/>
                  </a:cubicBezTo>
                  <a:cubicBezTo>
                    <a:pt x="124" y="289"/>
                    <a:pt x="116" y="289"/>
                    <a:pt x="109" y="296"/>
                  </a:cubicBezTo>
                  <a:cubicBezTo>
                    <a:pt x="80" y="296"/>
                    <a:pt x="58" y="303"/>
                    <a:pt x="37" y="325"/>
                  </a:cubicBezTo>
                  <a:cubicBezTo>
                    <a:pt x="15" y="340"/>
                    <a:pt x="0" y="369"/>
                    <a:pt x="7" y="390"/>
                  </a:cubicBezTo>
                  <a:cubicBezTo>
                    <a:pt x="7" y="419"/>
                    <a:pt x="44" y="441"/>
                    <a:pt x="73" y="456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5" y="470"/>
                    <a:pt x="138" y="485"/>
                    <a:pt x="138" y="492"/>
                  </a:cubicBezTo>
                  <a:cubicBezTo>
                    <a:pt x="124" y="514"/>
                    <a:pt x="109" y="536"/>
                    <a:pt x="109" y="565"/>
                  </a:cubicBezTo>
                  <a:cubicBezTo>
                    <a:pt x="102" y="586"/>
                    <a:pt x="109" y="615"/>
                    <a:pt x="131" y="630"/>
                  </a:cubicBezTo>
                  <a:cubicBezTo>
                    <a:pt x="144" y="640"/>
                    <a:pt x="159" y="644"/>
                    <a:pt x="173" y="644"/>
                  </a:cubicBezTo>
                  <a:cubicBezTo>
                    <a:pt x="191" y="644"/>
                    <a:pt x="209" y="638"/>
                    <a:pt x="225" y="630"/>
                  </a:cubicBezTo>
                  <a:cubicBezTo>
                    <a:pt x="247" y="615"/>
                    <a:pt x="269" y="594"/>
                    <a:pt x="291" y="579"/>
                  </a:cubicBezTo>
                  <a:cubicBezTo>
                    <a:pt x="291" y="586"/>
                    <a:pt x="291" y="601"/>
                    <a:pt x="298" y="608"/>
                  </a:cubicBezTo>
                  <a:cubicBezTo>
                    <a:pt x="298" y="637"/>
                    <a:pt x="312" y="659"/>
                    <a:pt x="327" y="681"/>
                  </a:cubicBezTo>
                  <a:cubicBezTo>
                    <a:pt x="339" y="699"/>
                    <a:pt x="361" y="712"/>
                    <a:pt x="380" y="712"/>
                  </a:cubicBezTo>
                  <a:cubicBezTo>
                    <a:pt x="384" y="712"/>
                    <a:pt x="388" y="711"/>
                    <a:pt x="392" y="710"/>
                  </a:cubicBezTo>
                  <a:cubicBezTo>
                    <a:pt x="429" y="703"/>
                    <a:pt x="450" y="673"/>
                    <a:pt x="458" y="644"/>
                  </a:cubicBezTo>
                  <a:cubicBezTo>
                    <a:pt x="465" y="615"/>
                    <a:pt x="465" y="586"/>
                    <a:pt x="465" y="565"/>
                  </a:cubicBezTo>
                  <a:cubicBezTo>
                    <a:pt x="472" y="572"/>
                    <a:pt x="487" y="572"/>
                    <a:pt x="494" y="579"/>
                  </a:cubicBezTo>
                  <a:cubicBezTo>
                    <a:pt x="516" y="594"/>
                    <a:pt x="537" y="608"/>
                    <a:pt x="566" y="608"/>
                  </a:cubicBezTo>
                  <a:cubicBezTo>
                    <a:pt x="570" y="609"/>
                    <a:pt x="575" y="610"/>
                    <a:pt x="579" y="610"/>
                  </a:cubicBezTo>
                  <a:cubicBezTo>
                    <a:pt x="598" y="610"/>
                    <a:pt x="620" y="598"/>
                    <a:pt x="632" y="586"/>
                  </a:cubicBezTo>
                  <a:cubicBezTo>
                    <a:pt x="654" y="557"/>
                    <a:pt x="646" y="521"/>
                    <a:pt x="632" y="492"/>
                  </a:cubicBezTo>
                  <a:cubicBezTo>
                    <a:pt x="617" y="470"/>
                    <a:pt x="603" y="448"/>
                    <a:pt x="581" y="427"/>
                  </a:cubicBezTo>
                  <a:lnTo>
                    <a:pt x="603" y="427"/>
                  </a:lnTo>
                  <a:cubicBezTo>
                    <a:pt x="625" y="427"/>
                    <a:pt x="646" y="427"/>
                    <a:pt x="668" y="419"/>
                  </a:cubicBezTo>
                  <a:cubicBezTo>
                    <a:pt x="690" y="405"/>
                    <a:pt x="704" y="390"/>
                    <a:pt x="712" y="369"/>
                  </a:cubicBezTo>
                  <a:cubicBezTo>
                    <a:pt x="726" y="340"/>
                    <a:pt x="704" y="303"/>
                    <a:pt x="675" y="281"/>
                  </a:cubicBezTo>
                  <a:cubicBezTo>
                    <a:pt x="646" y="260"/>
                    <a:pt x="610" y="252"/>
                    <a:pt x="574" y="245"/>
                  </a:cubicBezTo>
                  <a:cubicBezTo>
                    <a:pt x="574" y="245"/>
                    <a:pt x="581" y="238"/>
                    <a:pt x="581" y="238"/>
                  </a:cubicBezTo>
                  <a:cubicBezTo>
                    <a:pt x="596" y="223"/>
                    <a:pt x="610" y="202"/>
                    <a:pt x="617" y="180"/>
                  </a:cubicBezTo>
                  <a:cubicBezTo>
                    <a:pt x="625" y="165"/>
                    <a:pt x="632" y="136"/>
                    <a:pt x="617" y="114"/>
                  </a:cubicBezTo>
                  <a:cubicBezTo>
                    <a:pt x="605" y="90"/>
                    <a:pt x="578" y="76"/>
                    <a:pt x="549" y="76"/>
                  </a:cubicBezTo>
                  <a:cubicBezTo>
                    <a:pt x="543" y="76"/>
                    <a:pt x="536" y="77"/>
                    <a:pt x="530" y="78"/>
                  </a:cubicBezTo>
                  <a:cubicBezTo>
                    <a:pt x="494" y="85"/>
                    <a:pt x="465" y="107"/>
                    <a:pt x="429" y="129"/>
                  </a:cubicBezTo>
                  <a:cubicBezTo>
                    <a:pt x="429" y="129"/>
                    <a:pt x="429" y="122"/>
                    <a:pt x="429" y="114"/>
                  </a:cubicBezTo>
                  <a:cubicBezTo>
                    <a:pt x="429" y="93"/>
                    <a:pt x="429" y="71"/>
                    <a:pt x="421" y="49"/>
                  </a:cubicBezTo>
                  <a:cubicBezTo>
                    <a:pt x="407" y="27"/>
                    <a:pt x="392" y="13"/>
                    <a:pt x="370" y="6"/>
                  </a:cubicBezTo>
                  <a:cubicBezTo>
                    <a:pt x="364" y="2"/>
                    <a:pt x="357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67"/>
            <p:cNvSpPr/>
            <p:nvPr/>
          </p:nvSpPr>
          <p:spPr>
            <a:xfrm>
              <a:off x="3316694" y="2568970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7" y="1"/>
                  </a:moveTo>
                  <a:cubicBezTo>
                    <a:pt x="97" y="1"/>
                    <a:pt x="66" y="15"/>
                    <a:pt x="44" y="45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78" y="206"/>
                    <a:pt x="101" y="213"/>
                    <a:pt x="123" y="213"/>
                  </a:cubicBezTo>
                  <a:cubicBezTo>
                    <a:pt x="153" y="213"/>
                    <a:pt x="183" y="200"/>
                    <a:pt x="204" y="176"/>
                  </a:cubicBezTo>
                  <a:cubicBezTo>
                    <a:pt x="248" y="125"/>
                    <a:pt x="233" y="59"/>
                    <a:pt x="190" y="23"/>
                  </a:cubicBezTo>
                  <a:cubicBezTo>
                    <a:pt x="171" y="8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67"/>
            <p:cNvSpPr/>
            <p:nvPr/>
          </p:nvSpPr>
          <p:spPr>
            <a:xfrm>
              <a:off x="3437212" y="2558014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6" y="1"/>
                    <a:pt x="301" y="19"/>
                    <a:pt x="284" y="42"/>
                  </a:cubicBezTo>
                  <a:cubicBezTo>
                    <a:pt x="269" y="71"/>
                    <a:pt x="255" y="107"/>
                    <a:pt x="255" y="143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2"/>
                    <a:pt x="211" y="107"/>
                    <a:pt x="189" y="100"/>
                  </a:cubicBezTo>
                  <a:cubicBezTo>
                    <a:pt x="177" y="96"/>
                    <a:pt x="162" y="91"/>
                    <a:pt x="148" y="91"/>
                  </a:cubicBezTo>
                  <a:cubicBezTo>
                    <a:pt x="139" y="91"/>
                    <a:pt x="130" y="94"/>
                    <a:pt x="124" y="100"/>
                  </a:cubicBezTo>
                  <a:cubicBezTo>
                    <a:pt x="88" y="114"/>
                    <a:pt x="80" y="151"/>
                    <a:pt x="80" y="187"/>
                  </a:cubicBezTo>
                  <a:cubicBezTo>
                    <a:pt x="88" y="223"/>
                    <a:pt x="109" y="259"/>
                    <a:pt x="138" y="289"/>
                  </a:cubicBezTo>
                  <a:cubicBezTo>
                    <a:pt x="124" y="289"/>
                    <a:pt x="117" y="289"/>
                    <a:pt x="109" y="296"/>
                  </a:cubicBezTo>
                  <a:cubicBezTo>
                    <a:pt x="80" y="296"/>
                    <a:pt x="59" y="310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6" y="470"/>
                    <a:pt x="146" y="485"/>
                    <a:pt x="138" y="492"/>
                  </a:cubicBezTo>
                  <a:cubicBezTo>
                    <a:pt x="124" y="514"/>
                    <a:pt x="109" y="535"/>
                    <a:pt x="109" y="564"/>
                  </a:cubicBezTo>
                  <a:cubicBezTo>
                    <a:pt x="102" y="586"/>
                    <a:pt x="117" y="615"/>
                    <a:pt x="138" y="630"/>
                  </a:cubicBezTo>
                  <a:cubicBezTo>
                    <a:pt x="148" y="640"/>
                    <a:pt x="161" y="643"/>
                    <a:pt x="175" y="643"/>
                  </a:cubicBezTo>
                  <a:cubicBezTo>
                    <a:pt x="191" y="643"/>
                    <a:pt x="210" y="638"/>
                    <a:pt x="225" y="630"/>
                  </a:cubicBezTo>
                  <a:cubicBezTo>
                    <a:pt x="247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8" y="608"/>
                  </a:cubicBezTo>
                  <a:cubicBezTo>
                    <a:pt x="305" y="637"/>
                    <a:pt x="313" y="659"/>
                    <a:pt x="327" y="681"/>
                  </a:cubicBezTo>
                  <a:cubicBezTo>
                    <a:pt x="339" y="698"/>
                    <a:pt x="361" y="711"/>
                    <a:pt x="380" y="711"/>
                  </a:cubicBezTo>
                  <a:cubicBezTo>
                    <a:pt x="385" y="711"/>
                    <a:pt x="389" y="711"/>
                    <a:pt x="392" y="710"/>
                  </a:cubicBezTo>
                  <a:cubicBezTo>
                    <a:pt x="429" y="710"/>
                    <a:pt x="451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80" y="572"/>
                    <a:pt x="487" y="579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2" y="610"/>
                    <a:pt x="578" y="611"/>
                    <a:pt x="584" y="611"/>
                  </a:cubicBezTo>
                  <a:cubicBezTo>
                    <a:pt x="602" y="611"/>
                    <a:pt x="621" y="603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1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90" y="412"/>
                    <a:pt x="705" y="390"/>
                    <a:pt x="712" y="376"/>
                  </a:cubicBezTo>
                  <a:cubicBezTo>
                    <a:pt x="726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81" y="245"/>
                    <a:pt x="581" y="238"/>
                  </a:cubicBezTo>
                  <a:cubicBezTo>
                    <a:pt x="596" y="223"/>
                    <a:pt x="610" y="201"/>
                    <a:pt x="618" y="187"/>
                  </a:cubicBezTo>
                  <a:cubicBezTo>
                    <a:pt x="632" y="165"/>
                    <a:pt x="632" y="136"/>
                    <a:pt x="625" y="122"/>
                  </a:cubicBezTo>
                  <a:cubicBezTo>
                    <a:pt x="607" y="91"/>
                    <a:pt x="578" y="76"/>
                    <a:pt x="548" y="76"/>
                  </a:cubicBezTo>
                  <a:cubicBezTo>
                    <a:pt x="543" y="76"/>
                    <a:pt x="536" y="77"/>
                    <a:pt x="530" y="78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2"/>
                    <a:pt x="429" y="122"/>
                  </a:cubicBezTo>
                  <a:cubicBezTo>
                    <a:pt x="429" y="93"/>
                    <a:pt x="429" y="71"/>
                    <a:pt x="422" y="49"/>
                  </a:cubicBezTo>
                  <a:cubicBezTo>
                    <a:pt x="414" y="34"/>
                    <a:pt x="400" y="13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67"/>
            <p:cNvSpPr/>
            <p:nvPr/>
          </p:nvSpPr>
          <p:spPr>
            <a:xfrm>
              <a:off x="3450360" y="2571764"/>
              <a:ext cx="13531" cy="11723"/>
            </a:xfrm>
            <a:custGeom>
              <a:rect b="b" l="l" r="r" t="t"/>
              <a:pathLst>
                <a:path extrusionOk="0" h="214" w="247">
                  <a:moveTo>
                    <a:pt x="127" y="0"/>
                  </a:moveTo>
                  <a:cubicBezTo>
                    <a:pt x="96" y="0"/>
                    <a:pt x="65" y="15"/>
                    <a:pt x="44" y="45"/>
                  </a:cubicBezTo>
                  <a:cubicBezTo>
                    <a:pt x="0" y="88"/>
                    <a:pt x="15" y="154"/>
                    <a:pt x="58" y="190"/>
                  </a:cubicBezTo>
                  <a:cubicBezTo>
                    <a:pt x="77" y="206"/>
                    <a:pt x="100" y="213"/>
                    <a:pt x="123" y="213"/>
                  </a:cubicBezTo>
                  <a:cubicBezTo>
                    <a:pt x="153" y="213"/>
                    <a:pt x="183" y="200"/>
                    <a:pt x="203" y="175"/>
                  </a:cubicBezTo>
                  <a:cubicBezTo>
                    <a:pt x="247" y="125"/>
                    <a:pt x="232" y="59"/>
                    <a:pt x="189" y="23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67"/>
            <p:cNvSpPr/>
            <p:nvPr/>
          </p:nvSpPr>
          <p:spPr>
            <a:xfrm>
              <a:off x="3305190" y="2474692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9" y="0"/>
                  </a:moveTo>
                  <a:cubicBezTo>
                    <a:pt x="329" y="0"/>
                    <a:pt x="301" y="14"/>
                    <a:pt x="283" y="38"/>
                  </a:cubicBezTo>
                  <a:cubicBezTo>
                    <a:pt x="269" y="67"/>
                    <a:pt x="254" y="111"/>
                    <a:pt x="254" y="147"/>
                  </a:cubicBezTo>
                  <a:cubicBezTo>
                    <a:pt x="247" y="147"/>
                    <a:pt x="247" y="140"/>
                    <a:pt x="240" y="140"/>
                  </a:cubicBezTo>
                  <a:cubicBezTo>
                    <a:pt x="225" y="125"/>
                    <a:pt x="211" y="111"/>
                    <a:pt x="189" y="104"/>
                  </a:cubicBezTo>
                  <a:cubicBezTo>
                    <a:pt x="176" y="95"/>
                    <a:pt x="161" y="91"/>
                    <a:pt x="148" y="91"/>
                  </a:cubicBezTo>
                  <a:cubicBezTo>
                    <a:pt x="138" y="91"/>
                    <a:pt x="130" y="93"/>
                    <a:pt x="124" y="96"/>
                  </a:cubicBezTo>
                  <a:cubicBezTo>
                    <a:pt x="87" y="111"/>
                    <a:pt x="80" y="154"/>
                    <a:pt x="80" y="191"/>
                  </a:cubicBezTo>
                  <a:cubicBezTo>
                    <a:pt x="95" y="227"/>
                    <a:pt x="109" y="256"/>
                    <a:pt x="138" y="292"/>
                  </a:cubicBezTo>
                  <a:lnTo>
                    <a:pt x="109" y="292"/>
                  </a:lnTo>
                  <a:cubicBezTo>
                    <a:pt x="87" y="300"/>
                    <a:pt x="58" y="307"/>
                    <a:pt x="37" y="321"/>
                  </a:cubicBezTo>
                  <a:cubicBezTo>
                    <a:pt x="15" y="343"/>
                    <a:pt x="0" y="365"/>
                    <a:pt x="8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66"/>
                    <a:pt x="153" y="466"/>
                  </a:cubicBezTo>
                  <a:cubicBezTo>
                    <a:pt x="153" y="474"/>
                    <a:pt x="145" y="481"/>
                    <a:pt x="138" y="488"/>
                  </a:cubicBezTo>
                  <a:cubicBezTo>
                    <a:pt x="124" y="510"/>
                    <a:pt x="109" y="539"/>
                    <a:pt x="109" y="561"/>
                  </a:cubicBezTo>
                  <a:cubicBezTo>
                    <a:pt x="102" y="590"/>
                    <a:pt x="116" y="619"/>
                    <a:pt x="138" y="633"/>
                  </a:cubicBezTo>
                  <a:cubicBezTo>
                    <a:pt x="146" y="641"/>
                    <a:pt x="156" y="645"/>
                    <a:pt x="167" y="645"/>
                  </a:cubicBezTo>
                  <a:cubicBezTo>
                    <a:pt x="186" y="645"/>
                    <a:pt x="207" y="635"/>
                    <a:pt x="225" y="626"/>
                  </a:cubicBezTo>
                  <a:cubicBezTo>
                    <a:pt x="247" y="619"/>
                    <a:pt x="269" y="597"/>
                    <a:pt x="291" y="583"/>
                  </a:cubicBezTo>
                  <a:cubicBezTo>
                    <a:pt x="291" y="590"/>
                    <a:pt x="298" y="604"/>
                    <a:pt x="298" y="612"/>
                  </a:cubicBezTo>
                  <a:cubicBezTo>
                    <a:pt x="305" y="633"/>
                    <a:pt x="312" y="662"/>
                    <a:pt x="327" y="684"/>
                  </a:cubicBezTo>
                  <a:cubicBezTo>
                    <a:pt x="341" y="706"/>
                    <a:pt x="370" y="713"/>
                    <a:pt x="392" y="713"/>
                  </a:cubicBezTo>
                  <a:cubicBezTo>
                    <a:pt x="429" y="706"/>
                    <a:pt x="450" y="677"/>
                    <a:pt x="458" y="641"/>
                  </a:cubicBezTo>
                  <a:cubicBezTo>
                    <a:pt x="465" y="619"/>
                    <a:pt x="465" y="590"/>
                    <a:pt x="465" y="568"/>
                  </a:cubicBezTo>
                  <a:cubicBezTo>
                    <a:pt x="479" y="568"/>
                    <a:pt x="487" y="575"/>
                    <a:pt x="494" y="583"/>
                  </a:cubicBezTo>
                  <a:cubicBezTo>
                    <a:pt x="516" y="597"/>
                    <a:pt x="537" y="612"/>
                    <a:pt x="567" y="612"/>
                  </a:cubicBezTo>
                  <a:cubicBezTo>
                    <a:pt x="596" y="612"/>
                    <a:pt x="617" y="604"/>
                    <a:pt x="639" y="583"/>
                  </a:cubicBezTo>
                  <a:cubicBezTo>
                    <a:pt x="654" y="561"/>
                    <a:pt x="646" y="525"/>
                    <a:pt x="632" y="496"/>
                  </a:cubicBezTo>
                  <a:cubicBezTo>
                    <a:pt x="617" y="466"/>
                    <a:pt x="603" y="452"/>
                    <a:pt x="581" y="430"/>
                  </a:cubicBezTo>
                  <a:lnTo>
                    <a:pt x="603" y="430"/>
                  </a:lnTo>
                  <a:cubicBezTo>
                    <a:pt x="625" y="430"/>
                    <a:pt x="646" y="423"/>
                    <a:pt x="668" y="416"/>
                  </a:cubicBezTo>
                  <a:cubicBezTo>
                    <a:pt x="690" y="408"/>
                    <a:pt x="704" y="394"/>
                    <a:pt x="719" y="372"/>
                  </a:cubicBezTo>
                  <a:cubicBezTo>
                    <a:pt x="726" y="343"/>
                    <a:pt x="712" y="307"/>
                    <a:pt x="683" y="285"/>
                  </a:cubicBezTo>
                  <a:cubicBezTo>
                    <a:pt x="654" y="263"/>
                    <a:pt x="610" y="256"/>
                    <a:pt x="574" y="249"/>
                  </a:cubicBezTo>
                  <a:cubicBezTo>
                    <a:pt x="574" y="249"/>
                    <a:pt x="581" y="241"/>
                    <a:pt x="581" y="241"/>
                  </a:cubicBezTo>
                  <a:cubicBezTo>
                    <a:pt x="596" y="220"/>
                    <a:pt x="610" y="205"/>
                    <a:pt x="617" y="183"/>
                  </a:cubicBezTo>
                  <a:cubicBezTo>
                    <a:pt x="632" y="162"/>
                    <a:pt x="632" y="140"/>
                    <a:pt x="625" y="118"/>
                  </a:cubicBezTo>
                  <a:cubicBezTo>
                    <a:pt x="613" y="94"/>
                    <a:pt x="581" y="80"/>
                    <a:pt x="549" y="80"/>
                  </a:cubicBezTo>
                  <a:cubicBezTo>
                    <a:pt x="543" y="80"/>
                    <a:pt x="536" y="80"/>
                    <a:pt x="530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36" y="125"/>
                    <a:pt x="436" y="118"/>
                  </a:cubicBezTo>
                  <a:cubicBezTo>
                    <a:pt x="429" y="96"/>
                    <a:pt x="429" y="74"/>
                    <a:pt x="421" y="53"/>
                  </a:cubicBezTo>
                  <a:cubicBezTo>
                    <a:pt x="414" y="31"/>
                    <a:pt x="400" y="9"/>
                    <a:pt x="378" y="2"/>
                  </a:cubicBezTo>
                  <a:cubicBezTo>
                    <a:pt x="372" y="1"/>
                    <a:pt x="365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67"/>
            <p:cNvSpPr/>
            <p:nvPr/>
          </p:nvSpPr>
          <p:spPr>
            <a:xfrm>
              <a:off x="3318283" y="2488442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27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1" y="85"/>
                    <a:pt x="15" y="157"/>
                    <a:pt x="59" y="194"/>
                  </a:cubicBezTo>
                  <a:cubicBezTo>
                    <a:pt x="80" y="209"/>
                    <a:pt x="103" y="216"/>
                    <a:pt x="125" y="216"/>
                  </a:cubicBezTo>
                  <a:cubicBezTo>
                    <a:pt x="156" y="216"/>
                    <a:pt x="186" y="202"/>
                    <a:pt x="211" y="172"/>
                  </a:cubicBezTo>
                  <a:cubicBezTo>
                    <a:pt x="248" y="128"/>
                    <a:pt x="233" y="63"/>
                    <a:pt x="190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67"/>
            <p:cNvSpPr/>
            <p:nvPr/>
          </p:nvSpPr>
          <p:spPr>
            <a:xfrm>
              <a:off x="3371201" y="2516271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4" y="1"/>
                  </a:moveTo>
                  <a:cubicBezTo>
                    <a:pt x="326" y="1"/>
                    <a:pt x="300" y="19"/>
                    <a:pt x="283" y="41"/>
                  </a:cubicBezTo>
                  <a:cubicBezTo>
                    <a:pt x="262" y="70"/>
                    <a:pt x="254" y="107"/>
                    <a:pt x="254" y="150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1"/>
                    <a:pt x="204" y="107"/>
                    <a:pt x="189" y="100"/>
                  </a:cubicBezTo>
                  <a:cubicBezTo>
                    <a:pt x="178" y="96"/>
                    <a:pt x="166" y="94"/>
                    <a:pt x="154" y="94"/>
                  </a:cubicBezTo>
                  <a:cubicBezTo>
                    <a:pt x="142" y="94"/>
                    <a:pt x="131" y="96"/>
                    <a:pt x="124" y="100"/>
                  </a:cubicBezTo>
                  <a:cubicBezTo>
                    <a:pt x="87" y="114"/>
                    <a:pt x="73" y="158"/>
                    <a:pt x="80" y="187"/>
                  </a:cubicBezTo>
                  <a:cubicBezTo>
                    <a:pt x="87" y="223"/>
                    <a:pt x="109" y="259"/>
                    <a:pt x="138" y="288"/>
                  </a:cubicBezTo>
                  <a:cubicBezTo>
                    <a:pt x="124" y="288"/>
                    <a:pt x="117" y="296"/>
                    <a:pt x="109" y="296"/>
                  </a:cubicBezTo>
                  <a:cubicBezTo>
                    <a:pt x="80" y="303"/>
                    <a:pt x="58" y="310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2"/>
                    <a:pt x="131" y="462"/>
                    <a:pt x="153" y="462"/>
                  </a:cubicBezTo>
                  <a:cubicBezTo>
                    <a:pt x="146" y="477"/>
                    <a:pt x="146" y="484"/>
                    <a:pt x="138" y="492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17" y="615"/>
                    <a:pt x="131" y="637"/>
                  </a:cubicBezTo>
                  <a:cubicBezTo>
                    <a:pt x="142" y="642"/>
                    <a:pt x="154" y="645"/>
                    <a:pt x="167" y="645"/>
                  </a:cubicBezTo>
                  <a:cubicBezTo>
                    <a:pt x="187" y="645"/>
                    <a:pt x="207" y="638"/>
                    <a:pt x="225" y="629"/>
                  </a:cubicBezTo>
                  <a:cubicBezTo>
                    <a:pt x="247" y="615"/>
                    <a:pt x="269" y="600"/>
                    <a:pt x="291" y="579"/>
                  </a:cubicBezTo>
                  <a:cubicBezTo>
                    <a:pt x="291" y="593"/>
                    <a:pt x="291" y="600"/>
                    <a:pt x="298" y="615"/>
                  </a:cubicBezTo>
                  <a:cubicBezTo>
                    <a:pt x="305" y="637"/>
                    <a:pt x="313" y="666"/>
                    <a:pt x="327" y="680"/>
                  </a:cubicBezTo>
                  <a:cubicBezTo>
                    <a:pt x="342" y="702"/>
                    <a:pt x="371" y="717"/>
                    <a:pt x="392" y="717"/>
                  </a:cubicBezTo>
                  <a:cubicBezTo>
                    <a:pt x="429" y="709"/>
                    <a:pt x="450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79" y="571"/>
                    <a:pt x="487" y="579"/>
                    <a:pt x="494" y="586"/>
                  </a:cubicBezTo>
                  <a:cubicBezTo>
                    <a:pt x="516" y="593"/>
                    <a:pt x="538" y="608"/>
                    <a:pt x="567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54" y="557"/>
                    <a:pt x="646" y="521"/>
                    <a:pt x="632" y="492"/>
                  </a:cubicBezTo>
                  <a:cubicBezTo>
                    <a:pt x="617" y="470"/>
                    <a:pt x="603" y="448"/>
                    <a:pt x="581" y="433"/>
                  </a:cubicBezTo>
                  <a:lnTo>
                    <a:pt x="603" y="433"/>
                  </a:lnTo>
                  <a:cubicBezTo>
                    <a:pt x="625" y="426"/>
                    <a:pt x="646" y="426"/>
                    <a:pt x="668" y="419"/>
                  </a:cubicBezTo>
                  <a:cubicBezTo>
                    <a:pt x="690" y="412"/>
                    <a:pt x="705" y="397"/>
                    <a:pt x="712" y="375"/>
                  </a:cubicBezTo>
                  <a:cubicBezTo>
                    <a:pt x="726" y="339"/>
                    <a:pt x="705" y="303"/>
                    <a:pt x="675" y="281"/>
                  </a:cubicBezTo>
                  <a:cubicBezTo>
                    <a:pt x="646" y="266"/>
                    <a:pt x="610" y="252"/>
                    <a:pt x="574" y="252"/>
                  </a:cubicBezTo>
                  <a:cubicBezTo>
                    <a:pt x="574" y="245"/>
                    <a:pt x="581" y="245"/>
                    <a:pt x="581" y="237"/>
                  </a:cubicBezTo>
                  <a:cubicBezTo>
                    <a:pt x="596" y="223"/>
                    <a:pt x="610" y="208"/>
                    <a:pt x="617" y="187"/>
                  </a:cubicBezTo>
                  <a:cubicBezTo>
                    <a:pt x="632" y="165"/>
                    <a:pt x="632" y="143"/>
                    <a:pt x="625" y="121"/>
                  </a:cubicBezTo>
                  <a:cubicBezTo>
                    <a:pt x="608" y="93"/>
                    <a:pt x="582" y="82"/>
                    <a:pt x="555" y="82"/>
                  </a:cubicBezTo>
                  <a:cubicBezTo>
                    <a:pt x="547" y="82"/>
                    <a:pt x="538" y="83"/>
                    <a:pt x="530" y="85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1"/>
                    <a:pt x="429" y="121"/>
                  </a:cubicBezTo>
                  <a:cubicBezTo>
                    <a:pt x="429" y="100"/>
                    <a:pt x="429" y="78"/>
                    <a:pt x="421" y="56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67"/>
            <p:cNvSpPr/>
            <p:nvPr/>
          </p:nvSpPr>
          <p:spPr>
            <a:xfrm>
              <a:off x="3384294" y="2530130"/>
              <a:ext cx="13585" cy="11832"/>
            </a:xfrm>
            <a:custGeom>
              <a:rect b="b" l="l" r="r" t="t"/>
              <a:pathLst>
                <a:path extrusionOk="0" h="216" w="248">
                  <a:moveTo>
                    <a:pt x="132" y="0"/>
                  </a:moveTo>
                  <a:cubicBezTo>
                    <a:pt x="100" y="0"/>
                    <a:pt x="67" y="16"/>
                    <a:pt x="44" y="43"/>
                  </a:cubicBezTo>
                  <a:cubicBezTo>
                    <a:pt x="1" y="86"/>
                    <a:pt x="15" y="151"/>
                    <a:pt x="59" y="195"/>
                  </a:cubicBezTo>
                  <a:cubicBezTo>
                    <a:pt x="76" y="209"/>
                    <a:pt x="96" y="216"/>
                    <a:pt x="117" y="216"/>
                  </a:cubicBezTo>
                  <a:cubicBezTo>
                    <a:pt x="150" y="216"/>
                    <a:pt x="185" y="200"/>
                    <a:pt x="211" y="173"/>
                  </a:cubicBezTo>
                  <a:cubicBezTo>
                    <a:pt x="248" y="130"/>
                    <a:pt x="233" y="64"/>
                    <a:pt x="190" y="21"/>
                  </a:cubicBezTo>
                  <a:cubicBezTo>
                    <a:pt x="173" y="7"/>
                    <a:pt x="152" y="0"/>
                    <a:pt x="132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67"/>
            <p:cNvSpPr/>
            <p:nvPr/>
          </p:nvSpPr>
          <p:spPr>
            <a:xfrm>
              <a:off x="3438801" y="2477431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9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9" y="68"/>
                    <a:pt x="255" y="112"/>
                    <a:pt x="255" y="148"/>
                  </a:cubicBezTo>
                  <a:cubicBezTo>
                    <a:pt x="247" y="148"/>
                    <a:pt x="247" y="141"/>
                    <a:pt x="240" y="141"/>
                  </a:cubicBezTo>
                  <a:cubicBezTo>
                    <a:pt x="226" y="126"/>
                    <a:pt x="211" y="112"/>
                    <a:pt x="189" y="104"/>
                  </a:cubicBezTo>
                  <a:cubicBezTo>
                    <a:pt x="176" y="96"/>
                    <a:pt x="161" y="92"/>
                    <a:pt x="148" y="92"/>
                  </a:cubicBezTo>
                  <a:cubicBezTo>
                    <a:pt x="138" y="92"/>
                    <a:pt x="130" y="94"/>
                    <a:pt x="124" y="97"/>
                  </a:cubicBezTo>
                  <a:cubicBezTo>
                    <a:pt x="88" y="112"/>
                    <a:pt x="80" y="155"/>
                    <a:pt x="80" y="191"/>
                  </a:cubicBezTo>
                  <a:cubicBezTo>
                    <a:pt x="95" y="228"/>
                    <a:pt x="109" y="257"/>
                    <a:pt x="138" y="293"/>
                  </a:cubicBezTo>
                  <a:lnTo>
                    <a:pt x="109" y="293"/>
                  </a:lnTo>
                  <a:cubicBezTo>
                    <a:pt x="88" y="300"/>
                    <a:pt x="59" y="308"/>
                    <a:pt x="37" y="322"/>
                  </a:cubicBezTo>
                  <a:cubicBezTo>
                    <a:pt x="15" y="344"/>
                    <a:pt x="0" y="366"/>
                    <a:pt x="8" y="395"/>
                  </a:cubicBezTo>
                  <a:cubicBezTo>
                    <a:pt x="15" y="424"/>
                    <a:pt x="44" y="446"/>
                    <a:pt x="80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53" y="475"/>
                    <a:pt x="146" y="482"/>
                    <a:pt x="138" y="489"/>
                  </a:cubicBezTo>
                  <a:cubicBezTo>
                    <a:pt x="124" y="511"/>
                    <a:pt x="109" y="540"/>
                    <a:pt x="109" y="562"/>
                  </a:cubicBezTo>
                  <a:cubicBezTo>
                    <a:pt x="102" y="591"/>
                    <a:pt x="117" y="620"/>
                    <a:pt x="138" y="634"/>
                  </a:cubicBezTo>
                  <a:cubicBezTo>
                    <a:pt x="146" y="642"/>
                    <a:pt x="156" y="645"/>
                    <a:pt x="167" y="645"/>
                  </a:cubicBezTo>
                  <a:cubicBezTo>
                    <a:pt x="186" y="645"/>
                    <a:pt x="207" y="636"/>
                    <a:pt x="226" y="627"/>
                  </a:cubicBezTo>
                  <a:cubicBezTo>
                    <a:pt x="247" y="620"/>
                    <a:pt x="269" y="598"/>
                    <a:pt x="291" y="583"/>
                  </a:cubicBezTo>
                  <a:cubicBezTo>
                    <a:pt x="291" y="591"/>
                    <a:pt x="298" y="605"/>
                    <a:pt x="298" y="612"/>
                  </a:cubicBezTo>
                  <a:cubicBezTo>
                    <a:pt x="305" y="634"/>
                    <a:pt x="313" y="663"/>
                    <a:pt x="327" y="685"/>
                  </a:cubicBezTo>
                  <a:cubicBezTo>
                    <a:pt x="342" y="707"/>
                    <a:pt x="371" y="714"/>
                    <a:pt x="393" y="714"/>
                  </a:cubicBezTo>
                  <a:cubicBezTo>
                    <a:pt x="429" y="707"/>
                    <a:pt x="451" y="678"/>
                    <a:pt x="458" y="642"/>
                  </a:cubicBezTo>
                  <a:cubicBezTo>
                    <a:pt x="465" y="620"/>
                    <a:pt x="465" y="591"/>
                    <a:pt x="465" y="569"/>
                  </a:cubicBezTo>
                  <a:cubicBezTo>
                    <a:pt x="480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96" y="612"/>
                    <a:pt x="618" y="605"/>
                    <a:pt x="639" y="583"/>
                  </a:cubicBezTo>
                  <a:cubicBezTo>
                    <a:pt x="654" y="562"/>
                    <a:pt x="647" y="525"/>
                    <a:pt x="632" y="496"/>
                  </a:cubicBezTo>
                  <a:cubicBezTo>
                    <a:pt x="618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7" y="424"/>
                    <a:pt x="668" y="416"/>
                  </a:cubicBezTo>
                  <a:cubicBezTo>
                    <a:pt x="690" y="409"/>
                    <a:pt x="705" y="395"/>
                    <a:pt x="719" y="373"/>
                  </a:cubicBezTo>
                  <a:cubicBezTo>
                    <a:pt x="726" y="344"/>
                    <a:pt x="712" y="308"/>
                    <a:pt x="683" y="286"/>
                  </a:cubicBezTo>
                  <a:cubicBezTo>
                    <a:pt x="654" y="264"/>
                    <a:pt x="610" y="257"/>
                    <a:pt x="574" y="250"/>
                  </a:cubicBezTo>
                  <a:cubicBezTo>
                    <a:pt x="574" y="250"/>
                    <a:pt x="581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32" y="162"/>
                    <a:pt x="632" y="141"/>
                    <a:pt x="625" y="119"/>
                  </a:cubicBezTo>
                  <a:cubicBezTo>
                    <a:pt x="613" y="95"/>
                    <a:pt x="581" y="81"/>
                    <a:pt x="550" y="81"/>
                  </a:cubicBezTo>
                  <a:cubicBezTo>
                    <a:pt x="543" y="81"/>
                    <a:pt x="537" y="81"/>
                    <a:pt x="530" y="83"/>
                  </a:cubicBezTo>
                  <a:cubicBezTo>
                    <a:pt x="494" y="90"/>
                    <a:pt x="465" y="104"/>
                    <a:pt x="436" y="133"/>
                  </a:cubicBezTo>
                  <a:cubicBezTo>
                    <a:pt x="436" y="126"/>
                    <a:pt x="436" y="126"/>
                    <a:pt x="436" y="119"/>
                  </a:cubicBezTo>
                  <a:cubicBezTo>
                    <a:pt x="429" y="97"/>
                    <a:pt x="429" y="75"/>
                    <a:pt x="422" y="54"/>
                  </a:cubicBezTo>
                  <a:cubicBezTo>
                    <a:pt x="414" y="32"/>
                    <a:pt x="400" y="10"/>
                    <a:pt x="378" y="3"/>
                  </a:cubicBezTo>
                  <a:cubicBezTo>
                    <a:pt x="372" y="1"/>
                    <a:pt x="366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67"/>
            <p:cNvSpPr/>
            <p:nvPr/>
          </p:nvSpPr>
          <p:spPr>
            <a:xfrm>
              <a:off x="3451948" y="2491236"/>
              <a:ext cx="13531" cy="11887"/>
            </a:xfrm>
            <a:custGeom>
              <a:rect b="b" l="l" r="r" t="t"/>
              <a:pathLst>
                <a:path extrusionOk="0" h="217" w="247">
                  <a:moveTo>
                    <a:pt x="126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0" y="85"/>
                    <a:pt x="15" y="157"/>
                    <a:pt x="58" y="194"/>
                  </a:cubicBezTo>
                  <a:cubicBezTo>
                    <a:pt x="79" y="209"/>
                    <a:pt x="103" y="216"/>
                    <a:pt x="126" y="216"/>
                  </a:cubicBezTo>
                  <a:cubicBezTo>
                    <a:pt x="158" y="216"/>
                    <a:pt x="189" y="201"/>
                    <a:pt x="211" y="172"/>
                  </a:cubicBezTo>
                  <a:cubicBezTo>
                    <a:pt x="247" y="128"/>
                    <a:pt x="232" y="63"/>
                    <a:pt x="189" y="27"/>
                  </a:cubicBezTo>
                  <a:cubicBezTo>
                    <a:pt x="171" y="8"/>
                    <a:pt x="148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67"/>
            <p:cNvSpPr/>
            <p:nvPr/>
          </p:nvSpPr>
          <p:spPr>
            <a:xfrm>
              <a:off x="3302013" y="2635584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0" y="0"/>
                  </a:moveTo>
                  <a:cubicBezTo>
                    <a:pt x="326" y="0"/>
                    <a:pt x="300" y="19"/>
                    <a:pt x="283" y="41"/>
                  </a:cubicBezTo>
                  <a:cubicBezTo>
                    <a:pt x="262" y="70"/>
                    <a:pt x="254" y="107"/>
                    <a:pt x="247" y="150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25" y="121"/>
                    <a:pt x="203" y="107"/>
                    <a:pt x="182" y="99"/>
                  </a:cubicBezTo>
                  <a:cubicBezTo>
                    <a:pt x="174" y="96"/>
                    <a:pt x="164" y="94"/>
                    <a:pt x="152" y="94"/>
                  </a:cubicBezTo>
                  <a:cubicBezTo>
                    <a:pt x="140" y="94"/>
                    <a:pt x="127" y="96"/>
                    <a:pt x="116" y="99"/>
                  </a:cubicBezTo>
                  <a:cubicBezTo>
                    <a:pt x="87" y="114"/>
                    <a:pt x="73" y="157"/>
                    <a:pt x="80" y="187"/>
                  </a:cubicBezTo>
                  <a:cubicBezTo>
                    <a:pt x="87" y="223"/>
                    <a:pt x="109" y="259"/>
                    <a:pt x="131" y="288"/>
                  </a:cubicBezTo>
                  <a:cubicBezTo>
                    <a:pt x="124" y="288"/>
                    <a:pt x="116" y="295"/>
                    <a:pt x="109" y="295"/>
                  </a:cubicBezTo>
                  <a:cubicBezTo>
                    <a:pt x="80" y="303"/>
                    <a:pt x="58" y="310"/>
                    <a:pt x="36" y="324"/>
                  </a:cubicBezTo>
                  <a:cubicBezTo>
                    <a:pt x="15" y="339"/>
                    <a:pt x="0" y="368"/>
                    <a:pt x="7" y="390"/>
                  </a:cubicBezTo>
                  <a:cubicBezTo>
                    <a:pt x="7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5" y="477"/>
                    <a:pt x="138" y="484"/>
                    <a:pt x="138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09" y="615"/>
                    <a:pt x="131" y="637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7" y="645"/>
                    <a:pt x="207" y="638"/>
                    <a:pt x="225" y="629"/>
                  </a:cubicBezTo>
                  <a:cubicBezTo>
                    <a:pt x="247" y="615"/>
                    <a:pt x="269" y="600"/>
                    <a:pt x="291" y="579"/>
                  </a:cubicBezTo>
                  <a:cubicBezTo>
                    <a:pt x="291" y="593"/>
                    <a:pt x="291" y="600"/>
                    <a:pt x="298" y="615"/>
                  </a:cubicBezTo>
                  <a:cubicBezTo>
                    <a:pt x="298" y="637"/>
                    <a:pt x="305" y="666"/>
                    <a:pt x="327" y="680"/>
                  </a:cubicBezTo>
                  <a:cubicBezTo>
                    <a:pt x="341" y="702"/>
                    <a:pt x="370" y="716"/>
                    <a:pt x="392" y="716"/>
                  </a:cubicBezTo>
                  <a:cubicBezTo>
                    <a:pt x="421" y="709"/>
                    <a:pt x="443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72" y="571"/>
                    <a:pt x="487" y="579"/>
                    <a:pt x="494" y="586"/>
                  </a:cubicBezTo>
                  <a:cubicBezTo>
                    <a:pt x="516" y="593"/>
                    <a:pt x="537" y="608"/>
                    <a:pt x="566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54" y="557"/>
                    <a:pt x="646" y="520"/>
                    <a:pt x="632" y="491"/>
                  </a:cubicBezTo>
                  <a:cubicBezTo>
                    <a:pt x="617" y="470"/>
                    <a:pt x="603" y="448"/>
                    <a:pt x="581" y="433"/>
                  </a:cubicBezTo>
                  <a:lnTo>
                    <a:pt x="595" y="433"/>
                  </a:lnTo>
                  <a:cubicBezTo>
                    <a:pt x="625" y="426"/>
                    <a:pt x="646" y="426"/>
                    <a:pt x="668" y="419"/>
                  </a:cubicBezTo>
                  <a:cubicBezTo>
                    <a:pt x="683" y="412"/>
                    <a:pt x="704" y="397"/>
                    <a:pt x="712" y="375"/>
                  </a:cubicBezTo>
                  <a:cubicBezTo>
                    <a:pt x="726" y="339"/>
                    <a:pt x="704" y="303"/>
                    <a:pt x="675" y="281"/>
                  </a:cubicBezTo>
                  <a:cubicBezTo>
                    <a:pt x="646" y="266"/>
                    <a:pt x="610" y="252"/>
                    <a:pt x="574" y="252"/>
                  </a:cubicBezTo>
                  <a:cubicBezTo>
                    <a:pt x="574" y="245"/>
                    <a:pt x="574" y="245"/>
                    <a:pt x="581" y="237"/>
                  </a:cubicBezTo>
                  <a:cubicBezTo>
                    <a:pt x="595" y="223"/>
                    <a:pt x="610" y="208"/>
                    <a:pt x="617" y="187"/>
                  </a:cubicBezTo>
                  <a:cubicBezTo>
                    <a:pt x="625" y="165"/>
                    <a:pt x="632" y="143"/>
                    <a:pt x="617" y="121"/>
                  </a:cubicBezTo>
                  <a:cubicBezTo>
                    <a:pt x="606" y="93"/>
                    <a:pt x="582" y="82"/>
                    <a:pt x="554" y="82"/>
                  </a:cubicBezTo>
                  <a:cubicBezTo>
                    <a:pt x="546" y="82"/>
                    <a:pt x="538" y="83"/>
                    <a:pt x="530" y="85"/>
                  </a:cubicBezTo>
                  <a:cubicBezTo>
                    <a:pt x="494" y="85"/>
                    <a:pt x="458" y="107"/>
                    <a:pt x="428" y="128"/>
                  </a:cubicBezTo>
                  <a:cubicBezTo>
                    <a:pt x="428" y="128"/>
                    <a:pt x="428" y="121"/>
                    <a:pt x="428" y="121"/>
                  </a:cubicBezTo>
                  <a:cubicBezTo>
                    <a:pt x="428" y="99"/>
                    <a:pt x="428" y="78"/>
                    <a:pt x="421" y="56"/>
                  </a:cubicBezTo>
                  <a:cubicBezTo>
                    <a:pt x="407" y="34"/>
                    <a:pt x="392" y="12"/>
                    <a:pt x="370" y="5"/>
                  </a:cubicBezTo>
                  <a:cubicBezTo>
                    <a:pt x="364" y="2"/>
                    <a:pt x="357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67"/>
            <p:cNvSpPr/>
            <p:nvPr/>
          </p:nvSpPr>
          <p:spPr>
            <a:xfrm>
              <a:off x="3315105" y="2649444"/>
              <a:ext cx="13202" cy="11832"/>
            </a:xfrm>
            <a:custGeom>
              <a:rect b="b" l="l" r="r" t="t"/>
              <a:pathLst>
                <a:path extrusionOk="0" h="216" w="241">
                  <a:moveTo>
                    <a:pt x="131" y="0"/>
                  </a:moveTo>
                  <a:cubicBezTo>
                    <a:pt x="98" y="0"/>
                    <a:pt x="64" y="16"/>
                    <a:pt x="37" y="42"/>
                  </a:cubicBezTo>
                  <a:cubicBezTo>
                    <a:pt x="1" y="86"/>
                    <a:pt x="8" y="151"/>
                    <a:pt x="59" y="195"/>
                  </a:cubicBezTo>
                  <a:cubicBezTo>
                    <a:pt x="76" y="209"/>
                    <a:pt x="96" y="215"/>
                    <a:pt x="117" y="215"/>
                  </a:cubicBezTo>
                  <a:cubicBezTo>
                    <a:pt x="149" y="215"/>
                    <a:pt x="182" y="200"/>
                    <a:pt x="204" y="173"/>
                  </a:cubicBezTo>
                  <a:cubicBezTo>
                    <a:pt x="240" y="130"/>
                    <a:pt x="233" y="64"/>
                    <a:pt x="189" y="21"/>
                  </a:cubicBezTo>
                  <a:cubicBezTo>
                    <a:pt x="173" y="6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67"/>
            <p:cNvSpPr/>
            <p:nvPr/>
          </p:nvSpPr>
          <p:spPr>
            <a:xfrm>
              <a:off x="3435624" y="2638378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1" y="0"/>
                  </a:moveTo>
                  <a:cubicBezTo>
                    <a:pt x="326" y="0"/>
                    <a:pt x="301" y="18"/>
                    <a:pt x="284" y="41"/>
                  </a:cubicBezTo>
                  <a:cubicBezTo>
                    <a:pt x="262" y="70"/>
                    <a:pt x="254" y="106"/>
                    <a:pt x="247" y="150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25" y="121"/>
                    <a:pt x="204" y="106"/>
                    <a:pt x="182" y="99"/>
                  </a:cubicBezTo>
                  <a:cubicBezTo>
                    <a:pt x="175" y="96"/>
                    <a:pt x="164" y="94"/>
                    <a:pt x="152" y="94"/>
                  </a:cubicBezTo>
                  <a:cubicBezTo>
                    <a:pt x="140" y="94"/>
                    <a:pt x="127" y="96"/>
                    <a:pt x="117" y="99"/>
                  </a:cubicBezTo>
                  <a:cubicBezTo>
                    <a:pt x="88" y="114"/>
                    <a:pt x="73" y="157"/>
                    <a:pt x="80" y="186"/>
                  </a:cubicBezTo>
                  <a:cubicBezTo>
                    <a:pt x="88" y="223"/>
                    <a:pt x="109" y="259"/>
                    <a:pt x="131" y="288"/>
                  </a:cubicBezTo>
                  <a:cubicBezTo>
                    <a:pt x="124" y="288"/>
                    <a:pt x="117" y="295"/>
                    <a:pt x="109" y="295"/>
                  </a:cubicBezTo>
                  <a:cubicBezTo>
                    <a:pt x="80" y="302"/>
                    <a:pt x="58" y="310"/>
                    <a:pt x="37" y="324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77"/>
                    <a:pt x="138" y="484"/>
                    <a:pt x="138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09" y="615"/>
                    <a:pt x="131" y="636"/>
                  </a:cubicBezTo>
                  <a:cubicBezTo>
                    <a:pt x="142" y="642"/>
                    <a:pt x="154" y="644"/>
                    <a:pt x="167" y="644"/>
                  </a:cubicBezTo>
                  <a:cubicBezTo>
                    <a:pt x="187" y="644"/>
                    <a:pt x="208" y="638"/>
                    <a:pt x="225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8" y="615"/>
                  </a:cubicBezTo>
                  <a:cubicBezTo>
                    <a:pt x="298" y="636"/>
                    <a:pt x="305" y="665"/>
                    <a:pt x="327" y="680"/>
                  </a:cubicBezTo>
                  <a:cubicBezTo>
                    <a:pt x="342" y="702"/>
                    <a:pt x="371" y="716"/>
                    <a:pt x="392" y="716"/>
                  </a:cubicBezTo>
                  <a:cubicBezTo>
                    <a:pt x="421" y="709"/>
                    <a:pt x="443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72" y="571"/>
                    <a:pt x="487" y="578"/>
                    <a:pt x="494" y="586"/>
                  </a:cubicBezTo>
                  <a:cubicBezTo>
                    <a:pt x="516" y="593"/>
                    <a:pt x="538" y="607"/>
                    <a:pt x="567" y="615"/>
                  </a:cubicBezTo>
                  <a:cubicBezTo>
                    <a:pt x="588" y="615"/>
                    <a:pt x="617" y="607"/>
                    <a:pt x="632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7" y="469"/>
                    <a:pt x="603" y="448"/>
                    <a:pt x="581" y="433"/>
                  </a:cubicBezTo>
                  <a:lnTo>
                    <a:pt x="596" y="433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83" y="411"/>
                    <a:pt x="705" y="397"/>
                    <a:pt x="712" y="375"/>
                  </a:cubicBezTo>
                  <a:cubicBezTo>
                    <a:pt x="726" y="339"/>
                    <a:pt x="705" y="302"/>
                    <a:pt x="676" y="281"/>
                  </a:cubicBezTo>
                  <a:cubicBezTo>
                    <a:pt x="647" y="266"/>
                    <a:pt x="610" y="252"/>
                    <a:pt x="574" y="252"/>
                  </a:cubicBezTo>
                  <a:cubicBezTo>
                    <a:pt x="574" y="244"/>
                    <a:pt x="574" y="244"/>
                    <a:pt x="581" y="237"/>
                  </a:cubicBezTo>
                  <a:cubicBezTo>
                    <a:pt x="596" y="223"/>
                    <a:pt x="610" y="208"/>
                    <a:pt x="617" y="186"/>
                  </a:cubicBezTo>
                  <a:cubicBezTo>
                    <a:pt x="625" y="165"/>
                    <a:pt x="632" y="143"/>
                    <a:pt x="617" y="121"/>
                  </a:cubicBezTo>
                  <a:cubicBezTo>
                    <a:pt x="606" y="93"/>
                    <a:pt x="582" y="82"/>
                    <a:pt x="555" y="82"/>
                  </a:cubicBezTo>
                  <a:cubicBezTo>
                    <a:pt x="547" y="82"/>
                    <a:pt x="539" y="83"/>
                    <a:pt x="530" y="85"/>
                  </a:cubicBezTo>
                  <a:cubicBezTo>
                    <a:pt x="494" y="85"/>
                    <a:pt x="465" y="106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9"/>
                    <a:pt x="429" y="77"/>
                    <a:pt x="421" y="56"/>
                  </a:cubicBezTo>
                  <a:cubicBezTo>
                    <a:pt x="407" y="34"/>
                    <a:pt x="392" y="12"/>
                    <a:pt x="371" y="5"/>
                  </a:cubicBezTo>
                  <a:cubicBezTo>
                    <a:pt x="364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67"/>
            <p:cNvSpPr/>
            <p:nvPr/>
          </p:nvSpPr>
          <p:spPr>
            <a:xfrm>
              <a:off x="3448716" y="2652292"/>
              <a:ext cx="13202" cy="11778"/>
            </a:xfrm>
            <a:custGeom>
              <a:rect b="b" l="l" r="r" t="t"/>
              <a:pathLst>
                <a:path extrusionOk="0" h="215" w="241">
                  <a:moveTo>
                    <a:pt x="127" y="0"/>
                  </a:moveTo>
                  <a:cubicBezTo>
                    <a:pt x="95" y="0"/>
                    <a:pt x="63" y="16"/>
                    <a:pt x="37" y="41"/>
                  </a:cubicBezTo>
                  <a:cubicBezTo>
                    <a:pt x="1" y="85"/>
                    <a:pt x="8" y="150"/>
                    <a:pt x="59" y="194"/>
                  </a:cubicBezTo>
                  <a:cubicBezTo>
                    <a:pt x="76" y="208"/>
                    <a:pt x="96" y="214"/>
                    <a:pt x="117" y="214"/>
                  </a:cubicBezTo>
                  <a:cubicBezTo>
                    <a:pt x="149" y="214"/>
                    <a:pt x="182" y="198"/>
                    <a:pt x="204" y="172"/>
                  </a:cubicBezTo>
                  <a:cubicBezTo>
                    <a:pt x="241" y="128"/>
                    <a:pt x="233" y="63"/>
                    <a:pt x="190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67"/>
            <p:cNvSpPr/>
            <p:nvPr/>
          </p:nvSpPr>
          <p:spPr>
            <a:xfrm>
              <a:off x="3303601" y="2555220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6" y="1"/>
                    <a:pt x="300" y="19"/>
                    <a:pt x="283" y="42"/>
                  </a:cubicBezTo>
                  <a:cubicBezTo>
                    <a:pt x="262" y="71"/>
                    <a:pt x="254" y="107"/>
                    <a:pt x="247" y="144"/>
                  </a:cubicBezTo>
                  <a:cubicBezTo>
                    <a:pt x="247" y="144"/>
                    <a:pt x="240" y="136"/>
                    <a:pt x="240" y="136"/>
                  </a:cubicBezTo>
                  <a:cubicBezTo>
                    <a:pt x="225" y="122"/>
                    <a:pt x="203" y="107"/>
                    <a:pt x="182" y="100"/>
                  </a:cubicBezTo>
                  <a:cubicBezTo>
                    <a:pt x="173" y="96"/>
                    <a:pt x="160" y="92"/>
                    <a:pt x="146" y="92"/>
                  </a:cubicBezTo>
                  <a:cubicBezTo>
                    <a:pt x="136" y="92"/>
                    <a:pt x="126" y="94"/>
                    <a:pt x="116" y="100"/>
                  </a:cubicBezTo>
                  <a:cubicBezTo>
                    <a:pt x="87" y="114"/>
                    <a:pt x="73" y="151"/>
                    <a:pt x="80" y="187"/>
                  </a:cubicBezTo>
                  <a:cubicBezTo>
                    <a:pt x="87" y="223"/>
                    <a:pt x="109" y="260"/>
                    <a:pt x="131" y="289"/>
                  </a:cubicBezTo>
                  <a:cubicBezTo>
                    <a:pt x="124" y="289"/>
                    <a:pt x="116" y="289"/>
                    <a:pt x="109" y="296"/>
                  </a:cubicBezTo>
                  <a:cubicBezTo>
                    <a:pt x="80" y="296"/>
                    <a:pt x="58" y="303"/>
                    <a:pt x="37" y="325"/>
                  </a:cubicBezTo>
                  <a:cubicBezTo>
                    <a:pt x="15" y="340"/>
                    <a:pt x="0" y="369"/>
                    <a:pt x="7" y="390"/>
                  </a:cubicBezTo>
                  <a:cubicBezTo>
                    <a:pt x="7" y="419"/>
                    <a:pt x="44" y="441"/>
                    <a:pt x="73" y="456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5" y="470"/>
                    <a:pt x="138" y="485"/>
                    <a:pt x="138" y="492"/>
                  </a:cubicBezTo>
                  <a:cubicBezTo>
                    <a:pt x="124" y="514"/>
                    <a:pt x="109" y="536"/>
                    <a:pt x="109" y="565"/>
                  </a:cubicBezTo>
                  <a:cubicBezTo>
                    <a:pt x="102" y="586"/>
                    <a:pt x="109" y="615"/>
                    <a:pt x="131" y="630"/>
                  </a:cubicBezTo>
                  <a:cubicBezTo>
                    <a:pt x="144" y="640"/>
                    <a:pt x="159" y="644"/>
                    <a:pt x="173" y="644"/>
                  </a:cubicBezTo>
                  <a:cubicBezTo>
                    <a:pt x="191" y="644"/>
                    <a:pt x="209" y="638"/>
                    <a:pt x="225" y="630"/>
                  </a:cubicBezTo>
                  <a:cubicBezTo>
                    <a:pt x="247" y="615"/>
                    <a:pt x="269" y="594"/>
                    <a:pt x="291" y="579"/>
                  </a:cubicBezTo>
                  <a:cubicBezTo>
                    <a:pt x="291" y="586"/>
                    <a:pt x="291" y="601"/>
                    <a:pt x="298" y="608"/>
                  </a:cubicBezTo>
                  <a:cubicBezTo>
                    <a:pt x="298" y="637"/>
                    <a:pt x="312" y="659"/>
                    <a:pt x="327" y="681"/>
                  </a:cubicBezTo>
                  <a:cubicBezTo>
                    <a:pt x="339" y="699"/>
                    <a:pt x="361" y="712"/>
                    <a:pt x="380" y="712"/>
                  </a:cubicBezTo>
                  <a:cubicBezTo>
                    <a:pt x="384" y="712"/>
                    <a:pt x="388" y="711"/>
                    <a:pt x="392" y="710"/>
                  </a:cubicBezTo>
                  <a:cubicBezTo>
                    <a:pt x="429" y="703"/>
                    <a:pt x="450" y="673"/>
                    <a:pt x="458" y="644"/>
                  </a:cubicBezTo>
                  <a:cubicBezTo>
                    <a:pt x="465" y="615"/>
                    <a:pt x="465" y="586"/>
                    <a:pt x="465" y="565"/>
                  </a:cubicBezTo>
                  <a:cubicBezTo>
                    <a:pt x="472" y="572"/>
                    <a:pt x="487" y="572"/>
                    <a:pt x="494" y="579"/>
                  </a:cubicBezTo>
                  <a:cubicBezTo>
                    <a:pt x="516" y="594"/>
                    <a:pt x="537" y="608"/>
                    <a:pt x="566" y="608"/>
                  </a:cubicBezTo>
                  <a:cubicBezTo>
                    <a:pt x="570" y="609"/>
                    <a:pt x="575" y="610"/>
                    <a:pt x="579" y="610"/>
                  </a:cubicBezTo>
                  <a:cubicBezTo>
                    <a:pt x="598" y="610"/>
                    <a:pt x="620" y="598"/>
                    <a:pt x="632" y="586"/>
                  </a:cubicBezTo>
                  <a:cubicBezTo>
                    <a:pt x="654" y="557"/>
                    <a:pt x="646" y="521"/>
                    <a:pt x="632" y="492"/>
                  </a:cubicBezTo>
                  <a:cubicBezTo>
                    <a:pt x="617" y="470"/>
                    <a:pt x="603" y="448"/>
                    <a:pt x="581" y="427"/>
                  </a:cubicBezTo>
                  <a:lnTo>
                    <a:pt x="603" y="427"/>
                  </a:lnTo>
                  <a:cubicBezTo>
                    <a:pt x="625" y="427"/>
                    <a:pt x="646" y="427"/>
                    <a:pt x="668" y="419"/>
                  </a:cubicBezTo>
                  <a:cubicBezTo>
                    <a:pt x="690" y="405"/>
                    <a:pt x="704" y="390"/>
                    <a:pt x="712" y="369"/>
                  </a:cubicBezTo>
                  <a:cubicBezTo>
                    <a:pt x="726" y="340"/>
                    <a:pt x="704" y="303"/>
                    <a:pt x="675" y="281"/>
                  </a:cubicBezTo>
                  <a:cubicBezTo>
                    <a:pt x="646" y="260"/>
                    <a:pt x="610" y="252"/>
                    <a:pt x="574" y="245"/>
                  </a:cubicBezTo>
                  <a:cubicBezTo>
                    <a:pt x="574" y="245"/>
                    <a:pt x="581" y="238"/>
                    <a:pt x="581" y="238"/>
                  </a:cubicBezTo>
                  <a:cubicBezTo>
                    <a:pt x="596" y="223"/>
                    <a:pt x="610" y="202"/>
                    <a:pt x="617" y="180"/>
                  </a:cubicBezTo>
                  <a:cubicBezTo>
                    <a:pt x="625" y="165"/>
                    <a:pt x="632" y="136"/>
                    <a:pt x="617" y="114"/>
                  </a:cubicBezTo>
                  <a:cubicBezTo>
                    <a:pt x="605" y="90"/>
                    <a:pt x="578" y="76"/>
                    <a:pt x="549" y="76"/>
                  </a:cubicBezTo>
                  <a:cubicBezTo>
                    <a:pt x="543" y="76"/>
                    <a:pt x="536" y="77"/>
                    <a:pt x="530" y="78"/>
                  </a:cubicBezTo>
                  <a:cubicBezTo>
                    <a:pt x="494" y="85"/>
                    <a:pt x="465" y="107"/>
                    <a:pt x="429" y="129"/>
                  </a:cubicBezTo>
                  <a:cubicBezTo>
                    <a:pt x="429" y="129"/>
                    <a:pt x="429" y="122"/>
                    <a:pt x="429" y="114"/>
                  </a:cubicBezTo>
                  <a:cubicBezTo>
                    <a:pt x="429" y="93"/>
                    <a:pt x="429" y="71"/>
                    <a:pt x="421" y="49"/>
                  </a:cubicBezTo>
                  <a:cubicBezTo>
                    <a:pt x="407" y="27"/>
                    <a:pt x="392" y="13"/>
                    <a:pt x="370" y="6"/>
                  </a:cubicBezTo>
                  <a:cubicBezTo>
                    <a:pt x="364" y="2"/>
                    <a:pt x="357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67"/>
            <p:cNvSpPr/>
            <p:nvPr/>
          </p:nvSpPr>
          <p:spPr>
            <a:xfrm>
              <a:off x="3316694" y="2568970"/>
              <a:ext cx="13585" cy="11723"/>
            </a:xfrm>
            <a:custGeom>
              <a:rect b="b" l="l" r="r" t="t"/>
              <a:pathLst>
                <a:path extrusionOk="0" h="214" w="248">
                  <a:moveTo>
                    <a:pt x="127" y="1"/>
                  </a:moveTo>
                  <a:cubicBezTo>
                    <a:pt x="97" y="1"/>
                    <a:pt x="66" y="15"/>
                    <a:pt x="44" y="45"/>
                  </a:cubicBezTo>
                  <a:cubicBezTo>
                    <a:pt x="1" y="89"/>
                    <a:pt x="15" y="154"/>
                    <a:pt x="59" y="190"/>
                  </a:cubicBezTo>
                  <a:cubicBezTo>
                    <a:pt x="78" y="206"/>
                    <a:pt x="101" y="213"/>
                    <a:pt x="123" y="213"/>
                  </a:cubicBezTo>
                  <a:cubicBezTo>
                    <a:pt x="153" y="213"/>
                    <a:pt x="183" y="200"/>
                    <a:pt x="204" y="176"/>
                  </a:cubicBezTo>
                  <a:cubicBezTo>
                    <a:pt x="248" y="125"/>
                    <a:pt x="233" y="59"/>
                    <a:pt x="190" y="23"/>
                  </a:cubicBezTo>
                  <a:cubicBezTo>
                    <a:pt x="171" y="8"/>
                    <a:pt x="149" y="1"/>
                    <a:pt x="127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67"/>
            <p:cNvSpPr/>
            <p:nvPr/>
          </p:nvSpPr>
          <p:spPr>
            <a:xfrm>
              <a:off x="3369612" y="2596744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9" y="1"/>
                  </a:moveTo>
                  <a:cubicBezTo>
                    <a:pt x="329" y="1"/>
                    <a:pt x="301" y="15"/>
                    <a:pt x="283" y="39"/>
                  </a:cubicBezTo>
                  <a:cubicBezTo>
                    <a:pt x="262" y="68"/>
                    <a:pt x="254" y="111"/>
                    <a:pt x="247" y="148"/>
                  </a:cubicBezTo>
                  <a:cubicBezTo>
                    <a:pt x="247" y="148"/>
                    <a:pt x="247" y="141"/>
                    <a:pt x="240" y="141"/>
                  </a:cubicBezTo>
                  <a:cubicBezTo>
                    <a:pt x="225" y="126"/>
                    <a:pt x="204" y="111"/>
                    <a:pt x="189" y="104"/>
                  </a:cubicBezTo>
                  <a:cubicBezTo>
                    <a:pt x="176" y="96"/>
                    <a:pt x="161" y="92"/>
                    <a:pt x="148" y="92"/>
                  </a:cubicBezTo>
                  <a:cubicBezTo>
                    <a:pt x="138" y="92"/>
                    <a:pt x="130" y="94"/>
                    <a:pt x="124" y="97"/>
                  </a:cubicBezTo>
                  <a:cubicBezTo>
                    <a:pt x="87" y="111"/>
                    <a:pt x="73" y="155"/>
                    <a:pt x="80" y="191"/>
                  </a:cubicBezTo>
                  <a:cubicBezTo>
                    <a:pt x="87" y="228"/>
                    <a:pt x="109" y="257"/>
                    <a:pt x="131" y="293"/>
                  </a:cubicBezTo>
                  <a:lnTo>
                    <a:pt x="109" y="293"/>
                  </a:lnTo>
                  <a:cubicBezTo>
                    <a:pt x="80" y="300"/>
                    <a:pt x="58" y="307"/>
                    <a:pt x="37" y="322"/>
                  </a:cubicBezTo>
                  <a:cubicBezTo>
                    <a:pt x="15" y="344"/>
                    <a:pt x="0" y="366"/>
                    <a:pt x="8" y="395"/>
                  </a:cubicBezTo>
                  <a:cubicBezTo>
                    <a:pt x="15" y="424"/>
                    <a:pt x="44" y="445"/>
                    <a:pt x="73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46" y="474"/>
                    <a:pt x="146" y="482"/>
                    <a:pt x="138" y="489"/>
                  </a:cubicBezTo>
                  <a:cubicBezTo>
                    <a:pt x="124" y="511"/>
                    <a:pt x="109" y="540"/>
                    <a:pt x="109" y="562"/>
                  </a:cubicBezTo>
                  <a:cubicBezTo>
                    <a:pt x="102" y="591"/>
                    <a:pt x="109" y="620"/>
                    <a:pt x="131" y="634"/>
                  </a:cubicBezTo>
                  <a:cubicBezTo>
                    <a:pt x="142" y="642"/>
                    <a:pt x="153" y="645"/>
                    <a:pt x="165" y="645"/>
                  </a:cubicBezTo>
                  <a:cubicBezTo>
                    <a:pt x="186" y="645"/>
                    <a:pt x="207" y="636"/>
                    <a:pt x="225" y="627"/>
                  </a:cubicBezTo>
                  <a:cubicBezTo>
                    <a:pt x="247" y="620"/>
                    <a:pt x="269" y="598"/>
                    <a:pt x="291" y="583"/>
                  </a:cubicBezTo>
                  <a:cubicBezTo>
                    <a:pt x="291" y="591"/>
                    <a:pt x="291" y="605"/>
                    <a:pt x="298" y="612"/>
                  </a:cubicBezTo>
                  <a:cubicBezTo>
                    <a:pt x="298" y="634"/>
                    <a:pt x="312" y="663"/>
                    <a:pt x="327" y="685"/>
                  </a:cubicBezTo>
                  <a:cubicBezTo>
                    <a:pt x="342" y="707"/>
                    <a:pt x="371" y="714"/>
                    <a:pt x="392" y="714"/>
                  </a:cubicBezTo>
                  <a:cubicBezTo>
                    <a:pt x="429" y="707"/>
                    <a:pt x="450" y="678"/>
                    <a:pt x="458" y="641"/>
                  </a:cubicBezTo>
                  <a:cubicBezTo>
                    <a:pt x="465" y="620"/>
                    <a:pt x="465" y="591"/>
                    <a:pt x="465" y="569"/>
                  </a:cubicBezTo>
                  <a:cubicBezTo>
                    <a:pt x="472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54" y="562"/>
                    <a:pt x="646" y="525"/>
                    <a:pt x="632" y="496"/>
                  </a:cubicBezTo>
                  <a:cubicBezTo>
                    <a:pt x="617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6" y="424"/>
                    <a:pt x="668" y="416"/>
                  </a:cubicBezTo>
                  <a:cubicBezTo>
                    <a:pt x="690" y="409"/>
                    <a:pt x="704" y="395"/>
                    <a:pt x="712" y="373"/>
                  </a:cubicBezTo>
                  <a:cubicBezTo>
                    <a:pt x="726" y="344"/>
                    <a:pt x="704" y="307"/>
                    <a:pt x="675" y="286"/>
                  </a:cubicBezTo>
                  <a:cubicBezTo>
                    <a:pt x="646" y="264"/>
                    <a:pt x="610" y="257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6" y="220"/>
                    <a:pt x="610" y="206"/>
                    <a:pt x="617" y="184"/>
                  </a:cubicBezTo>
                  <a:cubicBezTo>
                    <a:pt x="625" y="162"/>
                    <a:pt x="632" y="141"/>
                    <a:pt x="617" y="119"/>
                  </a:cubicBezTo>
                  <a:cubicBezTo>
                    <a:pt x="605" y="95"/>
                    <a:pt x="578" y="81"/>
                    <a:pt x="549" y="81"/>
                  </a:cubicBezTo>
                  <a:cubicBezTo>
                    <a:pt x="543" y="81"/>
                    <a:pt x="536" y="81"/>
                    <a:pt x="530" y="82"/>
                  </a:cubicBezTo>
                  <a:cubicBezTo>
                    <a:pt x="494" y="90"/>
                    <a:pt x="465" y="104"/>
                    <a:pt x="429" y="133"/>
                  </a:cubicBezTo>
                  <a:cubicBezTo>
                    <a:pt x="429" y="126"/>
                    <a:pt x="429" y="126"/>
                    <a:pt x="429" y="119"/>
                  </a:cubicBezTo>
                  <a:cubicBezTo>
                    <a:pt x="429" y="97"/>
                    <a:pt x="429" y="75"/>
                    <a:pt x="421" y="53"/>
                  </a:cubicBezTo>
                  <a:cubicBezTo>
                    <a:pt x="414" y="32"/>
                    <a:pt x="392" y="10"/>
                    <a:pt x="378" y="3"/>
                  </a:cubicBezTo>
                  <a:cubicBezTo>
                    <a:pt x="372" y="1"/>
                    <a:pt x="365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67"/>
            <p:cNvSpPr/>
            <p:nvPr/>
          </p:nvSpPr>
          <p:spPr>
            <a:xfrm>
              <a:off x="3382705" y="2610549"/>
              <a:ext cx="13202" cy="11887"/>
            </a:xfrm>
            <a:custGeom>
              <a:rect b="b" l="l" r="r" t="t"/>
              <a:pathLst>
                <a:path extrusionOk="0" h="217" w="241">
                  <a:moveTo>
                    <a:pt x="127" y="0"/>
                  </a:moveTo>
                  <a:cubicBezTo>
                    <a:pt x="95" y="0"/>
                    <a:pt x="62" y="16"/>
                    <a:pt x="37" y="41"/>
                  </a:cubicBezTo>
                  <a:cubicBezTo>
                    <a:pt x="1" y="85"/>
                    <a:pt x="8" y="157"/>
                    <a:pt x="59" y="193"/>
                  </a:cubicBezTo>
                  <a:cubicBezTo>
                    <a:pt x="77" y="209"/>
                    <a:pt x="99" y="216"/>
                    <a:pt x="121" y="216"/>
                  </a:cubicBezTo>
                  <a:cubicBezTo>
                    <a:pt x="152" y="216"/>
                    <a:pt x="183" y="201"/>
                    <a:pt x="204" y="172"/>
                  </a:cubicBezTo>
                  <a:cubicBezTo>
                    <a:pt x="240" y="128"/>
                    <a:pt x="233" y="63"/>
                    <a:pt x="190" y="26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67"/>
            <p:cNvSpPr/>
            <p:nvPr/>
          </p:nvSpPr>
          <p:spPr>
            <a:xfrm>
              <a:off x="3437212" y="2558014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6" y="1"/>
                    <a:pt x="301" y="19"/>
                    <a:pt x="284" y="42"/>
                  </a:cubicBezTo>
                  <a:cubicBezTo>
                    <a:pt x="269" y="71"/>
                    <a:pt x="255" y="107"/>
                    <a:pt x="255" y="143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2"/>
                    <a:pt x="211" y="107"/>
                    <a:pt x="189" y="100"/>
                  </a:cubicBezTo>
                  <a:cubicBezTo>
                    <a:pt x="177" y="96"/>
                    <a:pt x="162" y="91"/>
                    <a:pt x="148" y="91"/>
                  </a:cubicBezTo>
                  <a:cubicBezTo>
                    <a:pt x="139" y="91"/>
                    <a:pt x="130" y="94"/>
                    <a:pt x="124" y="100"/>
                  </a:cubicBezTo>
                  <a:cubicBezTo>
                    <a:pt x="88" y="114"/>
                    <a:pt x="80" y="151"/>
                    <a:pt x="80" y="187"/>
                  </a:cubicBezTo>
                  <a:cubicBezTo>
                    <a:pt x="88" y="223"/>
                    <a:pt x="109" y="259"/>
                    <a:pt x="138" y="289"/>
                  </a:cubicBezTo>
                  <a:cubicBezTo>
                    <a:pt x="124" y="289"/>
                    <a:pt x="117" y="289"/>
                    <a:pt x="109" y="296"/>
                  </a:cubicBezTo>
                  <a:cubicBezTo>
                    <a:pt x="80" y="296"/>
                    <a:pt x="59" y="310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6" y="470"/>
                    <a:pt x="146" y="485"/>
                    <a:pt x="138" y="492"/>
                  </a:cubicBezTo>
                  <a:cubicBezTo>
                    <a:pt x="124" y="514"/>
                    <a:pt x="109" y="535"/>
                    <a:pt x="109" y="564"/>
                  </a:cubicBezTo>
                  <a:cubicBezTo>
                    <a:pt x="102" y="586"/>
                    <a:pt x="117" y="615"/>
                    <a:pt x="138" y="630"/>
                  </a:cubicBezTo>
                  <a:cubicBezTo>
                    <a:pt x="148" y="640"/>
                    <a:pt x="161" y="643"/>
                    <a:pt x="175" y="643"/>
                  </a:cubicBezTo>
                  <a:cubicBezTo>
                    <a:pt x="191" y="643"/>
                    <a:pt x="210" y="638"/>
                    <a:pt x="225" y="630"/>
                  </a:cubicBezTo>
                  <a:cubicBezTo>
                    <a:pt x="247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8" y="608"/>
                  </a:cubicBezTo>
                  <a:cubicBezTo>
                    <a:pt x="305" y="637"/>
                    <a:pt x="313" y="659"/>
                    <a:pt x="327" y="681"/>
                  </a:cubicBezTo>
                  <a:cubicBezTo>
                    <a:pt x="339" y="698"/>
                    <a:pt x="361" y="711"/>
                    <a:pt x="380" y="711"/>
                  </a:cubicBezTo>
                  <a:cubicBezTo>
                    <a:pt x="385" y="711"/>
                    <a:pt x="389" y="711"/>
                    <a:pt x="392" y="710"/>
                  </a:cubicBezTo>
                  <a:cubicBezTo>
                    <a:pt x="429" y="710"/>
                    <a:pt x="451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80" y="572"/>
                    <a:pt x="487" y="579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2" y="610"/>
                    <a:pt x="578" y="611"/>
                    <a:pt x="584" y="611"/>
                  </a:cubicBezTo>
                  <a:cubicBezTo>
                    <a:pt x="602" y="611"/>
                    <a:pt x="621" y="603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1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90" y="412"/>
                    <a:pt x="705" y="390"/>
                    <a:pt x="712" y="376"/>
                  </a:cubicBezTo>
                  <a:cubicBezTo>
                    <a:pt x="726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81" y="245"/>
                    <a:pt x="581" y="238"/>
                  </a:cubicBezTo>
                  <a:cubicBezTo>
                    <a:pt x="596" y="223"/>
                    <a:pt x="610" y="201"/>
                    <a:pt x="618" y="187"/>
                  </a:cubicBezTo>
                  <a:cubicBezTo>
                    <a:pt x="632" y="165"/>
                    <a:pt x="632" y="136"/>
                    <a:pt x="625" y="122"/>
                  </a:cubicBezTo>
                  <a:cubicBezTo>
                    <a:pt x="607" y="91"/>
                    <a:pt x="578" y="76"/>
                    <a:pt x="548" y="76"/>
                  </a:cubicBezTo>
                  <a:cubicBezTo>
                    <a:pt x="543" y="76"/>
                    <a:pt x="536" y="77"/>
                    <a:pt x="530" y="78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2"/>
                    <a:pt x="429" y="122"/>
                  </a:cubicBezTo>
                  <a:cubicBezTo>
                    <a:pt x="429" y="93"/>
                    <a:pt x="429" y="71"/>
                    <a:pt x="422" y="49"/>
                  </a:cubicBezTo>
                  <a:cubicBezTo>
                    <a:pt x="414" y="34"/>
                    <a:pt x="400" y="13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67"/>
            <p:cNvSpPr/>
            <p:nvPr/>
          </p:nvSpPr>
          <p:spPr>
            <a:xfrm>
              <a:off x="3450360" y="2571764"/>
              <a:ext cx="13531" cy="11723"/>
            </a:xfrm>
            <a:custGeom>
              <a:rect b="b" l="l" r="r" t="t"/>
              <a:pathLst>
                <a:path extrusionOk="0" h="214" w="247">
                  <a:moveTo>
                    <a:pt x="127" y="0"/>
                  </a:moveTo>
                  <a:cubicBezTo>
                    <a:pt x="96" y="0"/>
                    <a:pt x="65" y="15"/>
                    <a:pt x="44" y="45"/>
                  </a:cubicBezTo>
                  <a:cubicBezTo>
                    <a:pt x="0" y="88"/>
                    <a:pt x="15" y="154"/>
                    <a:pt x="58" y="190"/>
                  </a:cubicBezTo>
                  <a:cubicBezTo>
                    <a:pt x="77" y="206"/>
                    <a:pt x="100" y="213"/>
                    <a:pt x="123" y="213"/>
                  </a:cubicBezTo>
                  <a:cubicBezTo>
                    <a:pt x="153" y="213"/>
                    <a:pt x="183" y="200"/>
                    <a:pt x="203" y="175"/>
                  </a:cubicBezTo>
                  <a:cubicBezTo>
                    <a:pt x="247" y="125"/>
                    <a:pt x="232" y="59"/>
                    <a:pt x="189" y="23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67"/>
            <p:cNvSpPr/>
            <p:nvPr/>
          </p:nvSpPr>
          <p:spPr>
            <a:xfrm>
              <a:off x="3434035" y="2718851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55" y="0"/>
                  </a:moveTo>
                  <a:cubicBezTo>
                    <a:pt x="330" y="0"/>
                    <a:pt x="302" y="15"/>
                    <a:pt x="283" y="39"/>
                  </a:cubicBezTo>
                  <a:cubicBezTo>
                    <a:pt x="262" y="68"/>
                    <a:pt x="247" y="111"/>
                    <a:pt x="247" y="147"/>
                  </a:cubicBezTo>
                  <a:cubicBezTo>
                    <a:pt x="247" y="147"/>
                    <a:pt x="240" y="140"/>
                    <a:pt x="240" y="140"/>
                  </a:cubicBezTo>
                  <a:cubicBezTo>
                    <a:pt x="218" y="126"/>
                    <a:pt x="204" y="111"/>
                    <a:pt x="182" y="104"/>
                  </a:cubicBezTo>
                  <a:cubicBezTo>
                    <a:pt x="169" y="95"/>
                    <a:pt x="156" y="92"/>
                    <a:pt x="144" y="92"/>
                  </a:cubicBezTo>
                  <a:cubicBezTo>
                    <a:pt x="135" y="92"/>
                    <a:pt x="126" y="94"/>
                    <a:pt x="117" y="97"/>
                  </a:cubicBezTo>
                  <a:cubicBezTo>
                    <a:pt x="87" y="111"/>
                    <a:pt x="73" y="155"/>
                    <a:pt x="80" y="191"/>
                  </a:cubicBezTo>
                  <a:cubicBezTo>
                    <a:pt x="87" y="227"/>
                    <a:pt x="109" y="256"/>
                    <a:pt x="131" y="293"/>
                  </a:cubicBezTo>
                  <a:lnTo>
                    <a:pt x="102" y="293"/>
                  </a:lnTo>
                  <a:cubicBezTo>
                    <a:pt x="80" y="300"/>
                    <a:pt x="51" y="307"/>
                    <a:pt x="37" y="322"/>
                  </a:cubicBezTo>
                  <a:cubicBezTo>
                    <a:pt x="15" y="344"/>
                    <a:pt x="0" y="365"/>
                    <a:pt x="0" y="394"/>
                  </a:cubicBezTo>
                  <a:cubicBezTo>
                    <a:pt x="8" y="423"/>
                    <a:pt x="44" y="445"/>
                    <a:pt x="73" y="452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6" y="474"/>
                    <a:pt x="138" y="481"/>
                    <a:pt x="131" y="489"/>
                  </a:cubicBezTo>
                  <a:cubicBezTo>
                    <a:pt x="117" y="510"/>
                    <a:pt x="109" y="540"/>
                    <a:pt x="102" y="561"/>
                  </a:cubicBezTo>
                  <a:cubicBezTo>
                    <a:pt x="102" y="590"/>
                    <a:pt x="109" y="619"/>
                    <a:pt x="131" y="634"/>
                  </a:cubicBezTo>
                  <a:cubicBezTo>
                    <a:pt x="142" y="642"/>
                    <a:pt x="153" y="645"/>
                    <a:pt x="165" y="645"/>
                  </a:cubicBezTo>
                  <a:cubicBezTo>
                    <a:pt x="186" y="645"/>
                    <a:pt x="207" y="636"/>
                    <a:pt x="225" y="627"/>
                  </a:cubicBezTo>
                  <a:cubicBezTo>
                    <a:pt x="247" y="619"/>
                    <a:pt x="269" y="598"/>
                    <a:pt x="283" y="583"/>
                  </a:cubicBezTo>
                  <a:cubicBezTo>
                    <a:pt x="291" y="590"/>
                    <a:pt x="291" y="605"/>
                    <a:pt x="291" y="612"/>
                  </a:cubicBezTo>
                  <a:cubicBezTo>
                    <a:pt x="298" y="634"/>
                    <a:pt x="305" y="663"/>
                    <a:pt x="320" y="685"/>
                  </a:cubicBezTo>
                  <a:cubicBezTo>
                    <a:pt x="338" y="703"/>
                    <a:pt x="356" y="716"/>
                    <a:pt x="378" y="716"/>
                  </a:cubicBezTo>
                  <a:cubicBezTo>
                    <a:pt x="382" y="716"/>
                    <a:pt x="387" y="715"/>
                    <a:pt x="392" y="714"/>
                  </a:cubicBezTo>
                  <a:cubicBezTo>
                    <a:pt x="421" y="706"/>
                    <a:pt x="443" y="677"/>
                    <a:pt x="450" y="641"/>
                  </a:cubicBezTo>
                  <a:cubicBezTo>
                    <a:pt x="458" y="619"/>
                    <a:pt x="465" y="590"/>
                    <a:pt x="465" y="569"/>
                  </a:cubicBezTo>
                  <a:cubicBezTo>
                    <a:pt x="472" y="569"/>
                    <a:pt x="480" y="576"/>
                    <a:pt x="487" y="583"/>
                  </a:cubicBezTo>
                  <a:cubicBezTo>
                    <a:pt x="509" y="598"/>
                    <a:pt x="538" y="612"/>
                    <a:pt x="559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54" y="561"/>
                    <a:pt x="639" y="525"/>
                    <a:pt x="625" y="496"/>
                  </a:cubicBezTo>
                  <a:cubicBezTo>
                    <a:pt x="617" y="467"/>
                    <a:pt x="596" y="452"/>
                    <a:pt x="581" y="431"/>
                  </a:cubicBezTo>
                  <a:lnTo>
                    <a:pt x="596" y="431"/>
                  </a:lnTo>
                  <a:cubicBezTo>
                    <a:pt x="617" y="431"/>
                    <a:pt x="639" y="423"/>
                    <a:pt x="661" y="416"/>
                  </a:cubicBezTo>
                  <a:cubicBezTo>
                    <a:pt x="683" y="409"/>
                    <a:pt x="705" y="394"/>
                    <a:pt x="712" y="373"/>
                  </a:cubicBezTo>
                  <a:cubicBezTo>
                    <a:pt x="726" y="344"/>
                    <a:pt x="705" y="307"/>
                    <a:pt x="676" y="285"/>
                  </a:cubicBezTo>
                  <a:cubicBezTo>
                    <a:pt x="646" y="264"/>
                    <a:pt x="610" y="256"/>
                    <a:pt x="567" y="249"/>
                  </a:cubicBezTo>
                  <a:cubicBezTo>
                    <a:pt x="574" y="249"/>
                    <a:pt x="574" y="242"/>
                    <a:pt x="581" y="242"/>
                  </a:cubicBezTo>
                  <a:cubicBezTo>
                    <a:pt x="596" y="220"/>
                    <a:pt x="610" y="206"/>
                    <a:pt x="617" y="184"/>
                  </a:cubicBezTo>
                  <a:cubicBezTo>
                    <a:pt x="625" y="162"/>
                    <a:pt x="625" y="140"/>
                    <a:pt x="617" y="118"/>
                  </a:cubicBezTo>
                  <a:cubicBezTo>
                    <a:pt x="605" y="94"/>
                    <a:pt x="573" y="80"/>
                    <a:pt x="546" y="80"/>
                  </a:cubicBezTo>
                  <a:cubicBezTo>
                    <a:pt x="541" y="80"/>
                    <a:pt x="535" y="81"/>
                    <a:pt x="530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26"/>
                    <a:pt x="429" y="118"/>
                  </a:cubicBezTo>
                  <a:cubicBezTo>
                    <a:pt x="429" y="97"/>
                    <a:pt x="421" y="75"/>
                    <a:pt x="414" y="53"/>
                  </a:cubicBezTo>
                  <a:cubicBezTo>
                    <a:pt x="407" y="31"/>
                    <a:pt x="392" y="10"/>
                    <a:pt x="371" y="2"/>
                  </a:cubicBezTo>
                  <a:cubicBezTo>
                    <a:pt x="366" y="1"/>
                    <a:pt x="360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67"/>
            <p:cNvSpPr/>
            <p:nvPr/>
          </p:nvSpPr>
          <p:spPr>
            <a:xfrm>
              <a:off x="3446744" y="2732601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4" y="1"/>
                  </a:moveTo>
                  <a:cubicBezTo>
                    <a:pt x="102" y="1"/>
                    <a:pt x="70" y="16"/>
                    <a:pt x="44" y="42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4" y="217"/>
                    <a:pt x="127" y="217"/>
                  </a:cubicBezTo>
                  <a:cubicBezTo>
                    <a:pt x="159" y="217"/>
                    <a:pt x="190" y="202"/>
                    <a:pt x="211" y="172"/>
                  </a:cubicBezTo>
                  <a:cubicBezTo>
                    <a:pt x="248" y="129"/>
                    <a:pt x="233" y="63"/>
                    <a:pt x="197" y="27"/>
                  </a:cubicBezTo>
                  <a:cubicBezTo>
                    <a:pt x="178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67"/>
            <p:cNvSpPr/>
            <p:nvPr/>
          </p:nvSpPr>
          <p:spPr>
            <a:xfrm>
              <a:off x="3302013" y="2635584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0" y="0"/>
                  </a:moveTo>
                  <a:cubicBezTo>
                    <a:pt x="326" y="0"/>
                    <a:pt x="300" y="19"/>
                    <a:pt x="283" y="41"/>
                  </a:cubicBezTo>
                  <a:cubicBezTo>
                    <a:pt x="262" y="70"/>
                    <a:pt x="254" y="107"/>
                    <a:pt x="247" y="150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25" y="121"/>
                    <a:pt x="203" y="107"/>
                    <a:pt x="182" y="99"/>
                  </a:cubicBezTo>
                  <a:cubicBezTo>
                    <a:pt x="174" y="96"/>
                    <a:pt x="164" y="94"/>
                    <a:pt x="152" y="94"/>
                  </a:cubicBezTo>
                  <a:cubicBezTo>
                    <a:pt x="140" y="94"/>
                    <a:pt x="127" y="96"/>
                    <a:pt x="116" y="99"/>
                  </a:cubicBezTo>
                  <a:cubicBezTo>
                    <a:pt x="87" y="114"/>
                    <a:pt x="73" y="157"/>
                    <a:pt x="80" y="187"/>
                  </a:cubicBezTo>
                  <a:cubicBezTo>
                    <a:pt x="87" y="223"/>
                    <a:pt x="109" y="259"/>
                    <a:pt x="131" y="288"/>
                  </a:cubicBezTo>
                  <a:cubicBezTo>
                    <a:pt x="124" y="288"/>
                    <a:pt x="116" y="295"/>
                    <a:pt x="109" y="295"/>
                  </a:cubicBezTo>
                  <a:cubicBezTo>
                    <a:pt x="80" y="303"/>
                    <a:pt x="58" y="310"/>
                    <a:pt x="36" y="324"/>
                  </a:cubicBezTo>
                  <a:cubicBezTo>
                    <a:pt x="15" y="339"/>
                    <a:pt x="0" y="368"/>
                    <a:pt x="7" y="390"/>
                  </a:cubicBezTo>
                  <a:cubicBezTo>
                    <a:pt x="7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5" y="477"/>
                    <a:pt x="138" y="484"/>
                    <a:pt x="138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09" y="615"/>
                    <a:pt x="131" y="637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7" y="645"/>
                    <a:pt x="207" y="638"/>
                    <a:pt x="225" y="629"/>
                  </a:cubicBezTo>
                  <a:cubicBezTo>
                    <a:pt x="247" y="615"/>
                    <a:pt x="269" y="600"/>
                    <a:pt x="291" y="579"/>
                  </a:cubicBezTo>
                  <a:cubicBezTo>
                    <a:pt x="291" y="593"/>
                    <a:pt x="291" y="600"/>
                    <a:pt x="298" y="615"/>
                  </a:cubicBezTo>
                  <a:cubicBezTo>
                    <a:pt x="298" y="637"/>
                    <a:pt x="305" y="666"/>
                    <a:pt x="327" y="680"/>
                  </a:cubicBezTo>
                  <a:cubicBezTo>
                    <a:pt x="341" y="702"/>
                    <a:pt x="370" y="716"/>
                    <a:pt x="392" y="716"/>
                  </a:cubicBezTo>
                  <a:cubicBezTo>
                    <a:pt x="421" y="709"/>
                    <a:pt x="443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72" y="571"/>
                    <a:pt x="487" y="579"/>
                    <a:pt x="494" y="586"/>
                  </a:cubicBezTo>
                  <a:cubicBezTo>
                    <a:pt x="516" y="593"/>
                    <a:pt x="537" y="608"/>
                    <a:pt x="566" y="615"/>
                  </a:cubicBezTo>
                  <a:cubicBezTo>
                    <a:pt x="588" y="615"/>
                    <a:pt x="617" y="608"/>
                    <a:pt x="632" y="586"/>
                  </a:cubicBezTo>
                  <a:cubicBezTo>
                    <a:pt x="654" y="557"/>
                    <a:pt x="646" y="520"/>
                    <a:pt x="632" y="491"/>
                  </a:cubicBezTo>
                  <a:cubicBezTo>
                    <a:pt x="617" y="470"/>
                    <a:pt x="603" y="448"/>
                    <a:pt x="581" y="433"/>
                  </a:cubicBezTo>
                  <a:lnTo>
                    <a:pt x="595" y="433"/>
                  </a:lnTo>
                  <a:cubicBezTo>
                    <a:pt x="625" y="426"/>
                    <a:pt x="646" y="426"/>
                    <a:pt x="668" y="419"/>
                  </a:cubicBezTo>
                  <a:cubicBezTo>
                    <a:pt x="683" y="412"/>
                    <a:pt x="704" y="397"/>
                    <a:pt x="712" y="375"/>
                  </a:cubicBezTo>
                  <a:cubicBezTo>
                    <a:pt x="726" y="339"/>
                    <a:pt x="704" y="303"/>
                    <a:pt x="675" y="281"/>
                  </a:cubicBezTo>
                  <a:cubicBezTo>
                    <a:pt x="646" y="266"/>
                    <a:pt x="610" y="252"/>
                    <a:pt x="574" y="252"/>
                  </a:cubicBezTo>
                  <a:cubicBezTo>
                    <a:pt x="574" y="245"/>
                    <a:pt x="574" y="245"/>
                    <a:pt x="581" y="237"/>
                  </a:cubicBezTo>
                  <a:cubicBezTo>
                    <a:pt x="595" y="223"/>
                    <a:pt x="610" y="208"/>
                    <a:pt x="617" y="187"/>
                  </a:cubicBezTo>
                  <a:cubicBezTo>
                    <a:pt x="625" y="165"/>
                    <a:pt x="632" y="143"/>
                    <a:pt x="617" y="121"/>
                  </a:cubicBezTo>
                  <a:cubicBezTo>
                    <a:pt x="606" y="93"/>
                    <a:pt x="582" y="82"/>
                    <a:pt x="554" y="82"/>
                  </a:cubicBezTo>
                  <a:cubicBezTo>
                    <a:pt x="546" y="82"/>
                    <a:pt x="538" y="83"/>
                    <a:pt x="530" y="85"/>
                  </a:cubicBezTo>
                  <a:cubicBezTo>
                    <a:pt x="494" y="85"/>
                    <a:pt x="458" y="107"/>
                    <a:pt x="428" y="128"/>
                  </a:cubicBezTo>
                  <a:cubicBezTo>
                    <a:pt x="428" y="128"/>
                    <a:pt x="428" y="121"/>
                    <a:pt x="428" y="121"/>
                  </a:cubicBezTo>
                  <a:cubicBezTo>
                    <a:pt x="428" y="99"/>
                    <a:pt x="428" y="78"/>
                    <a:pt x="421" y="56"/>
                  </a:cubicBezTo>
                  <a:cubicBezTo>
                    <a:pt x="407" y="34"/>
                    <a:pt x="392" y="12"/>
                    <a:pt x="370" y="5"/>
                  </a:cubicBezTo>
                  <a:cubicBezTo>
                    <a:pt x="364" y="2"/>
                    <a:pt x="357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67"/>
            <p:cNvSpPr/>
            <p:nvPr/>
          </p:nvSpPr>
          <p:spPr>
            <a:xfrm>
              <a:off x="3315105" y="2649444"/>
              <a:ext cx="13202" cy="11832"/>
            </a:xfrm>
            <a:custGeom>
              <a:rect b="b" l="l" r="r" t="t"/>
              <a:pathLst>
                <a:path extrusionOk="0" h="216" w="241">
                  <a:moveTo>
                    <a:pt x="131" y="0"/>
                  </a:moveTo>
                  <a:cubicBezTo>
                    <a:pt x="98" y="0"/>
                    <a:pt x="64" y="16"/>
                    <a:pt x="37" y="42"/>
                  </a:cubicBezTo>
                  <a:cubicBezTo>
                    <a:pt x="1" y="86"/>
                    <a:pt x="8" y="151"/>
                    <a:pt x="59" y="195"/>
                  </a:cubicBezTo>
                  <a:cubicBezTo>
                    <a:pt x="76" y="209"/>
                    <a:pt x="96" y="215"/>
                    <a:pt x="117" y="215"/>
                  </a:cubicBezTo>
                  <a:cubicBezTo>
                    <a:pt x="149" y="215"/>
                    <a:pt x="182" y="200"/>
                    <a:pt x="204" y="173"/>
                  </a:cubicBezTo>
                  <a:cubicBezTo>
                    <a:pt x="240" y="130"/>
                    <a:pt x="233" y="64"/>
                    <a:pt x="189" y="21"/>
                  </a:cubicBezTo>
                  <a:cubicBezTo>
                    <a:pt x="173" y="6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67"/>
            <p:cNvSpPr/>
            <p:nvPr/>
          </p:nvSpPr>
          <p:spPr>
            <a:xfrm>
              <a:off x="3368024" y="2677327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1"/>
                  </a:moveTo>
                  <a:cubicBezTo>
                    <a:pt x="326" y="1"/>
                    <a:pt x="300" y="19"/>
                    <a:pt x="283" y="42"/>
                  </a:cubicBezTo>
                  <a:cubicBezTo>
                    <a:pt x="262" y="71"/>
                    <a:pt x="254" y="107"/>
                    <a:pt x="247" y="143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18" y="121"/>
                    <a:pt x="204" y="107"/>
                    <a:pt x="182" y="100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4"/>
                    <a:pt x="116" y="100"/>
                  </a:cubicBezTo>
                  <a:cubicBezTo>
                    <a:pt x="87" y="114"/>
                    <a:pt x="73" y="150"/>
                    <a:pt x="80" y="187"/>
                  </a:cubicBezTo>
                  <a:cubicBezTo>
                    <a:pt x="87" y="223"/>
                    <a:pt x="109" y="259"/>
                    <a:pt x="131" y="288"/>
                  </a:cubicBezTo>
                  <a:cubicBezTo>
                    <a:pt x="124" y="288"/>
                    <a:pt x="116" y="288"/>
                    <a:pt x="109" y="296"/>
                  </a:cubicBezTo>
                  <a:cubicBezTo>
                    <a:pt x="80" y="296"/>
                    <a:pt x="51" y="310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3"/>
                    <a:pt x="124" y="463"/>
                    <a:pt x="153" y="463"/>
                  </a:cubicBezTo>
                  <a:cubicBezTo>
                    <a:pt x="145" y="470"/>
                    <a:pt x="138" y="484"/>
                    <a:pt x="138" y="492"/>
                  </a:cubicBezTo>
                  <a:cubicBezTo>
                    <a:pt x="124" y="513"/>
                    <a:pt x="109" y="535"/>
                    <a:pt x="102" y="564"/>
                  </a:cubicBezTo>
                  <a:cubicBezTo>
                    <a:pt x="102" y="586"/>
                    <a:pt x="109" y="615"/>
                    <a:pt x="131" y="630"/>
                  </a:cubicBezTo>
                  <a:cubicBezTo>
                    <a:pt x="144" y="639"/>
                    <a:pt x="159" y="643"/>
                    <a:pt x="173" y="643"/>
                  </a:cubicBezTo>
                  <a:cubicBezTo>
                    <a:pt x="191" y="643"/>
                    <a:pt x="209" y="638"/>
                    <a:pt x="225" y="630"/>
                  </a:cubicBezTo>
                  <a:cubicBezTo>
                    <a:pt x="247" y="615"/>
                    <a:pt x="269" y="601"/>
                    <a:pt x="283" y="579"/>
                  </a:cubicBezTo>
                  <a:cubicBezTo>
                    <a:pt x="291" y="593"/>
                    <a:pt x="291" y="601"/>
                    <a:pt x="291" y="608"/>
                  </a:cubicBezTo>
                  <a:cubicBezTo>
                    <a:pt x="298" y="637"/>
                    <a:pt x="305" y="659"/>
                    <a:pt x="327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2" y="711"/>
                    <a:pt x="387" y="711"/>
                    <a:pt x="392" y="709"/>
                  </a:cubicBezTo>
                  <a:cubicBezTo>
                    <a:pt x="421" y="709"/>
                    <a:pt x="443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2" y="572"/>
                    <a:pt x="479" y="579"/>
                    <a:pt x="494" y="579"/>
                  </a:cubicBezTo>
                  <a:cubicBezTo>
                    <a:pt x="516" y="593"/>
                    <a:pt x="537" y="608"/>
                    <a:pt x="559" y="608"/>
                  </a:cubicBezTo>
                  <a:cubicBezTo>
                    <a:pt x="565" y="609"/>
                    <a:pt x="570" y="610"/>
                    <a:pt x="575" y="610"/>
                  </a:cubicBezTo>
                  <a:cubicBezTo>
                    <a:pt x="598" y="610"/>
                    <a:pt x="620" y="598"/>
                    <a:pt x="632" y="586"/>
                  </a:cubicBezTo>
                  <a:cubicBezTo>
                    <a:pt x="654" y="557"/>
                    <a:pt x="646" y="521"/>
                    <a:pt x="625" y="492"/>
                  </a:cubicBezTo>
                  <a:cubicBezTo>
                    <a:pt x="617" y="470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7" y="426"/>
                    <a:pt x="646" y="426"/>
                    <a:pt x="661" y="419"/>
                  </a:cubicBezTo>
                  <a:cubicBezTo>
                    <a:pt x="683" y="412"/>
                    <a:pt x="704" y="390"/>
                    <a:pt x="712" y="376"/>
                  </a:cubicBezTo>
                  <a:cubicBezTo>
                    <a:pt x="726" y="339"/>
                    <a:pt x="704" y="303"/>
                    <a:pt x="675" y="281"/>
                  </a:cubicBezTo>
                  <a:cubicBezTo>
                    <a:pt x="646" y="259"/>
                    <a:pt x="610" y="252"/>
                    <a:pt x="574" y="245"/>
                  </a:cubicBezTo>
                  <a:cubicBezTo>
                    <a:pt x="574" y="245"/>
                    <a:pt x="574" y="245"/>
                    <a:pt x="581" y="238"/>
                  </a:cubicBezTo>
                  <a:cubicBezTo>
                    <a:pt x="596" y="223"/>
                    <a:pt x="610" y="201"/>
                    <a:pt x="617" y="187"/>
                  </a:cubicBezTo>
                  <a:cubicBezTo>
                    <a:pt x="625" y="165"/>
                    <a:pt x="632" y="136"/>
                    <a:pt x="617" y="121"/>
                  </a:cubicBezTo>
                  <a:cubicBezTo>
                    <a:pt x="605" y="91"/>
                    <a:pt x="578" y="76"/>
                    <a:pt x="548" y="76"/>
                  </a:cubicBezTo>
                  <a:cubicBezTo>
                    <a:pt x="542" y="76"/>
                    <a:pt x="536" y="77"/>
                    <a:pt x="530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21"/>
                  </a:cubicBezTo>
                  <a:cubicBezTo>
                    <a:pt x="429" y="92"/>
                    <a:pt x="429" y="71"/>
                    <a:pt x="414" y="49"/>
                  </a:cubicBezTo>
                  <a:cubicBezTo>
                    <a:pt x="407" y="34"/>
                    <a:pt x="392" y="13"/>
                    <a:pt x="371" y="5"/>
                  </a:cubicBezTo>
                  <a:cubicBezTo>
                    <a:pt x="364" y="2"/>
                    <a:pt x="357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67"/>
            <p:cNvSpPr/>
            <p:nvPr/>
          </p:nvSpPr>
          <p:spPr>
            <a:xfrm>
              <a:off x="3381116" y="2691077"/>
              <a:ext cx="13202" cy="11723"/>
            </a:xfrm>
            <a:custGeom>
              <a:rect b="b" l="l" r="r" t="t"/>
              <a:pathLst>
                <a:path extrusionOk="0" h="214" w="241">
                  <a:moveTo>
                    <a:pt x="127" y="0"/>
                  </a:moveTo>
                  <a:cubicBezTo>
                    <a:pt x="95" y="0"/>
                    <a:pt x="63" y="15"/>
                    <a:pt x="37" y="45"/>
                  </a:cubicBezTo>
                  <a:cubicBezTo>
                    <a:pt x="1" y="88"/>
                    <a:pt x="8" y="154"/>
                    <a:pt x="59" y="190"/>
                  </a:cubicBezTo>
                  <a:cubicBezTo>
                    <a:pt x="78" y="206"/>
                    <a:pt x="101" y="213"/>
                    <a:pt x="124" y="213"/>
                  </a:cubicBezTo>
                  <a:cubicBezTo>
                    <a:pt x="154" y="213"/>
                    <a:pt x="184" y="200"/>
                    <a:pt x="204" y="175"/>
                  </a:cubicBezTo>
                  <a:cubicBezTo>
                    <a:pt x="240" y="125"/>
                    <a:pt x="226" y="59"/>
                    <a:pt x="190" y="23"/>
                  </a:cubicBezTo>
                  <a:cubicBezTo>
                    <a:pt x="171" y="8"/>
                    <a:pt x="150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67"/>
            <p:cNvSpPr/>
            <p:nvPr/>
          </p:nvSpPr>
          <p:spPr>
            <a:xfrm>
              <a:off x="3435624" y="2638378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1" y="0"/>
                  </a:moveTo>
                  <a:cubicBezTo>
                    <a:pt x="326" y="0"/>
                    <a:pt x="301" y="18"/>
                    <a:pt x="284" y="41"/>
                  </a:cubicBezTo>
                  <a:cubicBezTo>
                    <a:pt x="262" y="70"/>
                    <a:pt x="254" y="106"/>
                    <a:pt x="247" y="150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25" y="121"/>
                    <a:pt x="204" y="106"/>
                    <a:pt x="182" y="99"/>
                  </a:cubicBezTo>
                  <a:cubicBezTo>
                    <a:pt x="175" y="96"/>
                    <a:pt x="164" y="94"/>
                    <a:pt x="152" y="94"/>
                  </a:cubicBezTo>
                  <a:cubicBezTo>
                    <a:pt x="140" y="94"/>
                    <a:pt x="127" y="96"/>
                    <a:pt x="117" y="99"/>
                  </a:cubicBezTo>
                  <a:cubicBezTo>
                    <a:pt x="88" y="114"/>
                    <a:pt x="73" y="157"/>
                    <a:pt x="80" y="186"/>
                  </a:cubicBezTo>
                  <a:cubicBezTo>
                    <a:pt x="88" y="223"/>
                    <a:pt x="109" y="259"/>
                    <a:pt x="131" y="288"/>
                  </a:cubicBezTo>
                  <a:cubicBezTo>
                    <a:pt x="124" y="288"/>
                    <a:pt x="117" y="295"/>
                    <a:pt x="109" y="295"/>
                  </a:cubicBezTo>
                  <a:cubicBezTo>
                    <a:pt x="80" y="302"/>
                    <a:pt x="58" y="310"/>
                    <a:pt x="37" y="324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77"/>
                    <a:pt x="138" y="484"/>
                    <a:pt x="138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09" y="615"/>
                    <a:pt x="131" y="636"/>
                  </a:cubicBezTo>
                  <a:cubicBezTo>
                    <a:pt x="142" y="642"/>
                    <a:pt x="154" y="644"/>
                    <a:pt x="167" y="644"/>
                  </a:cubicBezTo>
                  <a:cubicBezTo>
                    <a:pt x="187" y="644"/>
                    <a:pt x="208" y="638"/>
                    <a:pt x="225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8" y="615"/>
                  </a:cubicBezTo>
                  <a:cubicBezTo>
                    <a:pt x="298" y="636"/>
                    <a:pt x="305" y="665"/>
                    <a:pt x="327" y="680"/>
                  </a:cubicBezTo>
                  <a:cubicBezTo>
                    <a:pt x="342" y="702"/>
                    <a:pt x="371" y="716"/>
                    <a:pt x="392" y="716"/>
                  </a:cubicBezTo>
                  <a:cubicBezTo>
                    <a:pt x="421" y="709"/>
                    <a:pt x="443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72" y="571"/>
                    <a:pt x="487" y="578"/>
                    <a:pt x="494" y="586"/>
                  </a:cubicBezTo>
                  <a:cubicBezTo>
                    <a:pt x="516" y="593"/>
                    <a:pt x="538" y="607"/>
                    <a:pt x="567" y="615"/>
                  </a:cubicBezTo>
                  <a:cubicBezTo>
                    <a:pt x="588" y="615"/>
                    <a:pt x="617" y="607"/>
                    <a:pt x="632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7" y="469"/>
                    <a:pt x="603" y="448"/>
                    <a:pt x="581" y="433"/>
                  </a:cubicBezTo>
                  <a:lnTo>
                    <a:pt x="596" y="433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83" y="411"/>
                    <a:pt x="705" y="397"/>
                    <a:pt x="712" y="375"/>
                  </a:cubicBezTo>
                  <a:cubicBezTo>
                    <a:pt x="726" y="339"/>
                    <a:pt x="705" y="302"/>
                    <a:pt x="676" y="281"/>
                  </a:cubicBezTo>
                  <a:cubicBezTo>
                    <a:pt x="647" y="266"/>
                    <a:pt x="610" y="252"/>
                    <a:pt x="574" y="252"/>
                  </a:cubicBezTo>
                  <a:cubicBezTo>
                    <a:pt x="574" y="244"/>
                    <a:pt x="574" y="244"/>
                    <a:pt x="581" y="237"/>
                  </a:cubicBezTo>
                  <a:cubicBezTo>
                    <a:pt x="596" y="223"/>
                    <a:pt x="610" y="208"/>
                    <a:pt x="617" y="186"/>
                  </a:cubicBezTo>
                  <a:cubicBezTo>
                    <a:pt x="625" y="165"/>
                    <a:pt x="632" y="143"/>
                    <a:pt x="617" y="121"/>
                  </a:cubicBezTo>
                  <a:cubicBezTo>
                    <a:pt x="606" y="93"/>
                    <a:pt x="582" y="82"/>
                    <a:pt x="555" y="82"/>
                  </a:cubicBezTo>
                  <a:cubicBezTo>
                    <a:pt x="547" y="82"/>
                    <a:pt x="539" y="83"/>
                    <a:pt x="530" y="85"/>
                  </a:cubicBezTo>
                  <a:cubicBezTo>
                    <a:pt x="494" y="85"/>
                    <a:pt x="465" y="106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9"/>
                    <a:pt x="429" y="77"/>
                    <a:pt x="421" y="56"/>
                  </a:cubicBezTo>
                  <a:cubicBezTo>
                    <a:pt x="407" y="34"/>
                    <a:pt x="392" y="12"/>
                    <a:pt x="371" y="5"/>
                  </a:cubicBezTo>
                  <a:cubicBezTo>
                    <a:pt x="364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67"/>
            <p:cNvSpPr/>
            <p:nvPr/>
          </p:nvSpPr>
          <p:spPr>
            <a:xfrm>
              <a:off x="3448716" y="2652292"/>
              <a:ext cx="13202" cy="11778"/>
            </a:xfrm>
            <a:custGeom>
              <a:rect b="b" l="l" r="r" t="t"/>
              <a:pathLst>
                <a:path extrusionOk="0" h="215" w="241">
                  <a:moveTo>
                    <a:pt x="127" y="0"/>
                  </a:moveTo>
                  <a:cubicBezTo>
                    <a:pt x="95" y="0"/>
                    <a:pt x="63" y="16"/>
                    <a:pt x="37" y="41"/>
                  </a:cubicBezTo>
                  <a:cubicBezTo>
                    <a:pt x="1" y="85"/>
                    <a:pt x="8" y="150"/>
                    <a:pt x="59" y="194"/>
                  </a:cubicBezTo>
                  <a:cubicBezTo>
                    <a:pt x="76" y="208"/>
                    <a:pt x="96" y="214"/>
                    <a:pt x="117" y="214"/>
                  </a:cubicBezTo>
                  <a:cubicBezTo>
                    <a:pt x="149" y="214"/>
                    <a:pt x="182" y="198"/>
                    <a:pt x="204" y="172"/>
                  </a:cubicBezTo>
                  <a:cubicBezTo>
                    <a:pt x="241" y="128"/>
                    <a:pt x="233" y="63"/>
                    <a:pt x="190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67"/>
            <p:cNvSpPr/>
            <p:nvPr/>
          </p:nvSpPr>
          <p:spPr>
            <a:xfrm>
              <a:off x="3370623" y="2738941"/>
              <a:ext cx="39387" cy="39277"/>
            </a:xfrm>
            <a:custGeom>
              <a:rect b="b" l="l" r="r" t="t"/>
              <a:pathLst>
                <a:path extrusionOk="0" h="717" w="719">
                  <a:moveTo>
                    <a:pt x="350" y="0"/>
                  </a:moveTo>
                  <a:cubicBezTo>
                    <a:pt x="324" y="0"/>
                    <a:pt x="295" y="18"/>
                    <a:pt x="283" y="41"/>
                  </a:cubicBezTo>
                  <a:cubicBezTo>
                    <a:pt x="262" y="70"/>
                    <a:pt x="247" y="106"/>
                    <a:pt x="247" y="150"/>
                  </a:cubicBezTo>
                  <a:cubicBezTo>
                    <a:pt x="247" y="143"/>
                    <a:pt x="240" y="143"/>
                    <a:pt x="240" y="135"/>
                  </a:cubicBezTo>
                  <a:cubicBezTo>
                    <a:pt x="218" y="121"/>
                    <a:pt x="204" y="106"/>
                    <a:pt x="182" y="99"/>
                  </a:cubicBezTo>
                  <a:cubicBezTo>
                    <a:pt x="171" y="95"/>
                    <a:pt x="160" y="94"/>
                    <a:pt x="149" y="94"/>
                  </a:cubicBezTo>
                  <a:cubicBezTo>
                    <a:pt x="138" y="94"/>
                    <a:pt x="127" y="95"/>
                    <a:pt x="116" y="99"/>
                  </a:cubicBezTo>
                  <a:cubicBezTo>
                    <a:pt x="87" y="114"/>
                    <a:pt x="73" y="157"/>
                    <a:pt x="80" y="186"/>
                  </a:cubicBezTo>
                  <a:cubicBezTo>
                    <a:pt x="87" y="223"/>
                    <a:pt x="102" y="259"/>
                    <a:pt x="131" y="288"/>
                  </a:cubicBezTo>
                  <a:cubicBezTo>
                    <a:pt x="124" y="288"/>
                    <a:pt x="109" y="295"/>
                    <a:pt x="102" y="295"/>
                  </a:cubicBezTo>
                  <a:cubicBezTo>
                    <a:pt x="80" y="302"/>
                    <a:pt x="51" y="310"/>
                    <a:pt x="29" y="324"/>
                  </a:cubicBezTo>
                  <a:cubicBezTo>
                    <a:pt x="15" y="339"/>
                    <a:pt x="0" y="368"/>
                    <a:pt x="0" y="390"/>
                  </a:cubicBezTo>
                  <a:cubicBezTo>
                    <a:pt x="7" y="426"/>
                    <a:pt x="37" y="448"/>
                    <a:pt x="73" y="455"/>
                  </a:cubicBezTo>
                  <a:cubicBezTo>
                    <a:pt x="95" y="462"/>
                    <a:pt x="124" y="462"/>
                    <a:pt x="153" y="462"/>
                  </a:cubicBezTo>
                  <a:cubicBezTo>
                    <a:pt x="145" y="477"/>
                    <a:pt x="138" y="484"/>
                    <a:pt x="131" y="491"/>
                  </a:cubicBezTo>
                  <a:cubicBezTo>
                    <a:pt x="116" y="513"/>
                    <a:pt x="109" y="535"/>
                    <a:pt x="102" y="564"/>
                  </a:cubicBezTo>
                  <a:cubicBezTo>
                    <a:pt x="102" y="593"/>
                    <a:pt x="109" y="615"/>
                    <a:pt x="131" y="636"/>
                  </a:cubicBezTo>
                  <a:cubicBezTo>
                    <a:pt x="139" y="642"/>
                    <a:pt x="151" y="644"/>
                    <a:pt x="163" y="644"/>
                  </a:cubicBezTo>
                  <a:cubicBezTo>
                    <a:pt x="184" y="644"/>
                    <a:pt x="207" y="638"/>
                    <a:pt x="225" y="629"/>
                  </a:cubicBezTo>
                  <a:cubicBezTo>
                    <a:pt x="247" y="615"/>
                    <a:pt x="269" y="600"/>
                    <a:pt x="283" y="578"/>
                  </a:cubicBezTo>
                  <a:cubicBezTo>
                    <a:pt x="291" y="593"/>
                    <a:pt x="291" y="600"/>
                    <a:pt x="291" y="615"/>
                  </a:cubicBezTo>
                  <a:cubicBezTo>
                    <a:pt x="298" y="636"/>
                    <a:pt x="305" y="665"/>
                    <a:pt x="320" y="680"/>
                  </a:cubicBezTo>
                  <a:cubicBezTo>
                    <a:pt x="341" y="702"/>
                    <a:pt x="363" y="716"/>
                    <a:pt x="392" y="716"/>
                  </a:cubicBezTo>
                  <a:cubicBezTo>
                    <a:pt x="421" y="709"/>
                    <a:pt x="443" y="673"/>
                    <a:pt x="450" y="644"/>
                  </a:cubicBezTo>
                  <a:cubicBezTo>
                    <a:pt x="458" y="622"/>
                    <a:pt x="465" y="593"/>
                    <a:pt x="465" y="564"/>
                  </a:cubicBezTo>
                  <a:cubicBezTo>
                    <a:pt x="472" y="571"/>
                    <a:pt x="479" y="578"/>
                    <a:pt x="487" y="586"/>
                  </a:cubicBezTo>
                  <a:cubicBezTo>
                    <a:pt x="508" y="593"/>
                    <a:pt x="537" y="607"/>
                    <a:pt x="559" y="615"/>
                  </a:cubicBezTo>
                  <a:cubicBezTo>
                    <a:pt x="588" y="615"/>
                    <a:pt x="617" y="607"/>
                    <a:pt x="632" y="586"/>
                  </a:cubicBezTo>
                  <a:cubicBezTo>
                    <a:pt x="646" y="556"/>
                    <a:pt x="639" y="520"/>
                    <a:pt x="625" y="491"/>
                  </a:cubicBezTo>
                  <a:cubicBezTo>
                    <a:pt x="610" y="469"/>
                    <a:pt x="596" y="448"/>
                    <a:pt x="581" y="433"/>
                  </a:cubicBezTo>
                  <a:lnTo>
                    <a:pt x="596" y="433"/>
                  </a:lnTo>
                  <a:cubicBezTo>
                    <a:pt x="617" y="426"/>
                    <a:pt x="639" y="426"/>
                    <a:pt x="661" y="419"/>
                  </a:cubicBezTo>
                  <a:cubicBezTo>
                    <a:pt x="683" y="411"/>
                    <a:pt x="704" y="397"/>
                    <a:pt x="712" y="375"/>
                  </a:cubicBezTo>
                  <a:cubicBezTo>
                    <a:pt x="719" y="339"/>
                    <a:pt x="704" y="302"/>
                    <a:pt x="675" y="281"/>
                  </a:cubicBezTo>
                  <a:cubicBezTo>
                    <a:pt x="646" y="266"/>
                    <a:pt x="610" y="252"/>
                    <a:pt x="566" y="252"/>
                  </a:cubicBezTo>
                  <a:cubicBezTo>
                    <a:pt x="574" y="244"/>
                    <a:pt x="574" y="244"/>
                    <a:pt x="574" y="237"/>
                  </a:cubicBezTo>
                  <a:cubicBezTo>
                    <a:pt x="588" y="223"/>
                    <a:pt x="603" y="208"/>
                    <a:pt x="617" y="186"/>
                  </a:cubicBezTo>
                  <a:cubicBezTo>
                    <a:pt x="625" y="164"/>
                    <a:pt x="625" y="143"/>
                    <a:pt x="617" y="121"/>
                  </a:cubicBezTo>
                  <a:cubicBezTo>
                    <a:pt x="606" y="93"/>
                    <a:pt x="577" y="82"/>
                    <a:pt x="551" y="82"/>
                  </a:cubicBezTo>
                  <a:cubicBezTo>
                    <a:pt x="544" y="82"/>
                    <a:pt x="537" y="83"/>
                    <a:pt x="530" y="85"/>
                  </a:cubicBezTo>
                  <a:cubicBezTo>
                    <a:pt x="494" y="85"/>
                    <a:pt x="458" y="106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9"/>
                    <a:pt x="421" y="77"/>
                    <a:pt x="414" y="56"/>
                  </a:cubicBezTo>
                  <a:cubicBezTo>
                    <a:pt x="407" y="34"/>
                    <a:pt x="392" y="12"/>
                    <a:pt x="370" y="5"/>
                  </a:cubicBezTo>
                  <a:cubicBezTo>
                    <a:pt x="364" y="2"/>
                    <a:pt x="357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67"/>
            <p:cNvSpPr/>
            <p:nvPr/>
          </p:nvSpPr>
          <p:spPr>
            <a:xfrm>
              <a:off x="3383332" y="2752855"/>
              <a:ext cx="13585" cy="11778"/>
            </a:xfrm>
            <a:custGeom>
              <a:rect b="b" l="l" r="r" t="t"/>
              <a:pathLst>
                <a:path extrusionOk="0" h="215" w="248">
                  <a:moveTo>
                    <a:pt x="130" y="0"/>
                  </a:moveTo>
                  <a:cubicBezTo>
                    <a:pt x="100" y="0"/>
                    <a:pt x="69" y="16"/>
                    <a:pt x="44" y="41"/>
                  </a:cubicBezTo>
                  <a:cubicBezTo>
                    <a:pt x="1" y="85"/>
                    <a:pt x="15" y="150"/>
                    <a:pt x="59" y="194"/>
                  </a:cubicBezTo>
                  <a:cubicBezTo>
                    <a:pt x="78" y="208"/>
                    <a:pt x="100" y="214"/>
                    <a:pt x="122" y="214"/>
                  </a:cubicBezTo>
                  <a:cubicBezTo>
                    <a:pt x="156" y="214"/>
                    <a:pt x="189" y="198"/>
                    <a:pt x="211" y="172"/>
                  </a:cubicBezTo>
                  <a:cubicBezTo>
                    <a:pt x="247" y="128"/>
                    <a:pt x="233" y="63"/>
                    <a:pt x="197" y="27"/>
                  </a:cubicBezTo>
                  <a:cubicBezTo>
                    <a:pt x="175" y="8"/>
                    <a:pt x="153" y="0"/>
                    <a:pt x="130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67"/>
            <p:cNvSpPr/>
            <p:nvPr/>
          </p:nvSpPr>
          <p:spPr>
            <a:xfrm>
              <a:off x="3434035" y="2718851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55" y="0"/>
                  </a:moveTo>
                  <a:cubicBezTo>
                    <a:pt x="330" y="0"/>
                    <a:pt x="302" y="15"/>
                    <a:pt x="283" y="39"/>
                  </a:cubicBezTo>
                  <a:cubicBezTo>
                    <a:pt x="262" y="68"/>
                    <a:pt x="247" y="111"/>
                    <a:pt x="247" y="147"/>
                  </a:cubicBezTo>
                  <a:cubicBezTo>
                    <a:pt x="247" y="147"/>
                    <a:pt x="240" y="140"/>
                    <a:pt x="240" y="140"/>
                  </a:cubicBezTo>
                  <a:cubicBezTo>
                    <a:pt x="218" y="126"/>
                    <a:pt x="204" y="111"/>
                    <a:pt x="182" y="104"/>
                  </a:cubicBezTo>
                  <a:cubicBezTo>
                    <a:pt x="169" y="95"/>
                    <a:pt x="156" y="92"/>
                    <a:pt x="144" y="92"/>
                  </a:cubicBezTo>
                  <a:cubicBezTo>
                    <a:pt x="135" y="92"/>
                    <a:pt x="126" y="94"/>
                    <a:pt x="117" y="97"/>
                  </a:cubicBezTo>
                  <a:cubicBezTo>
                    <a:pt x="87" y="111"/>
                    <a:pt x="73" y="155"/>
                    <a:pt x="80" y="191"/>
                  </a:cubicBezTo>
                  <a:cubicBezTo>
                    <a:pt x="87" y="227"/>
                    <a:pt x="109" y="256"/>
                    <a:pt x="131" y="293"/>
                  </a:cubicBezTo>
                  <a:lnTo>
                    <a:pt x="102" y="293"/>
                  </a:lnTo>
                  <a:cubicBezTo>
                    <a:pt x="80" y="300"/>
                    <a:pt x="51" y="307"/>
                    <a:pt x="37" y="322"/>
                  </a:cubicBezTo>
                  <a:cubicBezTo>
                    <a:pt x="15" y="344"/>
                    <a:pt x="0" y="365"/>
                    <a:pt x="0" y="394"/>
                  </a:cubicBezTo>
                  <a:cubicBezTo>
                    <a:pt x="8" y="423"/>
                    <a:pt x="44" y="445"/>
                    <a:pt x="73" y="452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6" y="474"/>
                    <a:pt x="138" y="481"/>
                    <a:pt x="131" y="489"/>
                  </a:cubicBezTo>
                  <a:cubicBezTo>
                    <a:pt x="117" y="510"/>
                    <a:pt x="109" y="540"/>
                    <a:pt x="102" y="561"/>
                  </a:cubicBezTo>
                  <a:cubicBezTo>
                    <a:pt x="102" y="590"/>
                    <a:pt x="109" y="619"/>
                    <a:pt x="131" y="634"/>
                  </a:cubicBezTo>
                  <a:cubicBezTo>
                    <a:pt x="142" y="642"/>
                    <a:pt x="153" y="645"/>
                    <a:pt x="165" y="645"/>
                  </a:cubicBezTo>
                  <a:cubicBezTo>
                    <a:pt x="186" y="645"/>
                    <a:pt x="207" y="636"/>
                    <a:pt x="225" y="627"/>
                  </a:cubicBezTo>
                  <a:cubicBezTo>
                    <a:pt x="247" y="619"/>
                    <a:pt x="269" y="598"/>
                    <a:pt x="283" y="583"/>
                  </a:cubicBezTo>
                  <a:cubicBezTo>
                    <a:pt x="291" y="590"/>
                    <a:pt x="291" y="605"/>
                    <a:pt x="291" y="612"/>
                  </a:cubicBezTo>
                  <a:cubicBezTo>
                    <a:pt x="298" y="634"/>
                    <a:pt x="305" y="663"/>
                    <a:pt x="320" y="685"/>
                  </a:cubicBezTo>
                  <a:cubicBezTo>
                    <a:pt x="338" y="703"/>
                    <a:pt x="356" y="716"/>
                    <a:pt x="378" y="716"/>
                  </a:cubicBezTo>
                  <a:cubicBezTo>
                    <a:pt x="382" y="716"/>
                    <a:pt x="387" y="715"/>
                    <a:pt x="392" y="714"/>
                  </a:cubicBezTo>
                  <a:cubicBezTo>
                    <a:pt x="421" y="706"/>
                    <a:pt x="443" y="677"/>
                    <a:pt x="450" y="641"/>
                  </a:cubicBezTo>
                  <a:cubicBezTo>
                    <a:pt x="458" y="619"/>
                    <a:pt x="465" y="590"/>
                    <a:pt x="465" y="569"/>
                  </a:cubicBezTo>
                  <a:cubicBezTo>
                    <a:pt x="472" y="569"/>
                    <a:pt x="480" y="576"/>
                    <a:pt x="487" y="583"/>
                  </a:cubicBezTo>
                  <a:cubicBezTo>
                    <a:pt x="509" y="598"/>
                    <a:pt x="538" y="612"/>
                    <a:pt x="559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54" y="561"/>
                    <a:pt x="639" y="525"/>
                    <a:pt x="625" y="496"/>
                  </a:cubicBezTo>
                  <a:cubicBezTo>
                    <a:pt x="617" y="467"/>
                    <a:pt x="596" y="452"/>
                    <a:pt x="581" y="431"/>
                  </a:cubicBezTo>
                  <a:lnTo>
                    <a:pt x="596" y="431"/>
                  </a:lnTo>
                  <a:cubicBezTo>
                    <a:pt x="617" y="431"/>
                    <a:pt x="639" y="423"/>
                    <a:pt x="661" y="416"/>
                  </a:cubicBezTo>
                  <a:cubicBezTo>
                    <a:pt x="683" y="409"/>
                    <a:pt x="705" y="394"/>
                    <a:pt x="712" y="373"/>
                  </a:cubicBezTo>
                  <a:cubicBezTo>
                    <a:pt x="726" y="344"/>
                    <a:pt x="705" y="307"/>
                    <a:pt x="676" y="285"/>
                  </a:cubicBezTo>
                  <a:cubicBezTo>
                    <a:pt x="646" y="264"/>
                    <a:pt x="610" y="256"/>
                    <a:pt x="567" y="249"/>
                  </a:cubicBezTo>
                  <a:cubicBezTo>
                    <a:pt x="574" y="249"/>
                    <a:pt x="574" y="242"/>
                    <a:pt x="581" y="242"/>
                  </a:cubicBezTo>
                  <a:cubicBezTo>
                    <a:pt x="596" y="220"/>
                    <a:pt x="610" y="206"/>
                    <a:pt x="617" y="184"/>
                  </a:cubicBezTo>
                  <a:cubicBezTo>
                    <a:pt x="625" y="162"/>
                    <a:pt x="625" y="140"/>
                    <a:pt x="617" y="118"/>
                  </a:cubicBezTo>
                  <a:cubicBezTo>
                    <a:pt x="605" y="94"/>
                    <a:pt x="573" y="80"/>
                    <a:pt x="546" y="80"/>
                  </a:cubicBezTo>
                  <a:cubicBezTo>
                    <a:pt x="541" y="80"/>
                    <a:pt x="535" y="81"/>
                    <a:pt x="530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26"/>
                    <a:pt x="429" y="118"/>
                  </a:cubicBezTo>
                  <a:cubicBezTo>
                    <a:pt x="429" y="97"/>
                    <a:pt x="421" y="75"/>
                    <a:pt x="414" y="53"/>
                  </a:cubicBezTo>
                  <a:cubicBezTo>
                    <a:pt x="407" y="31"/>
                    <a:pt x="392" y="10"/>
                    <a:pt x="371" y="2"/>
                  </a:cubicBezTo>
                  <a:cubicBezTo>
                    <a:pt x="366" y="1"/>
                    <a:pt x="360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67"/>
            <p:cNvSpPr/>
            <p:nvPr/>
          </p:nvSpPr>
          <p:spPr>
            <a:xfrm>
              <a:off x="3446744" y="2732601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4" y="1"/>
                  </a:moveTo>
                  <a:cubicBezTo>
                    <a:pt x="102" y="1"/>
                    <a:pt x="70" y="16"/>
                    <a:pt x="44" y="42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4" y="217"/>
                    <a:pt x="127" y="217"/>
                  </a:cubicBezTo>
                  <a:cubicBezTo>
                    <a:pt x="159" y="217"/>
                    <a:pt x="190" y="202"/>
                    <a:pt x="211" y="172"/>
                  </a:cubicBezTo>
                  <a:cubicBezTo>
                    <a:pt x="248" y="129"/>
                    <a:pt x="233" y="63"/>
                    <a:pt x="197" y="27"/>
                  </a:cubicBezTo>
                  <a:cubicBezTo>
                    <a:pt x="178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67"/>
            <p:cNvSpPr/>
            <p:nvPr/>
          </p:nvSpPr>
          <p:spPr>
            <a:xfrm>
              <a:off x="3438801" y="2477431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9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9" y="68"/>
                    <a:pt x="255" y="112"/>
                    <a:pt x="255" y="148"/>
                  </a:cubicBezTo>
                  <a:cubicBezTo>
                    <a:pt x="247" y="148"/>
                    <a:pt x="247" y="141"/>
                    <a:pt x="240" y="141"/>
                  </a:cubicBezTo>
                  <a:cubicBezTo>
                    <a:pt x="226" y="126"/>
                    <a:pt x="211" y="112"/>
                    <a:pt x="189" y="104"/>
                  </a:cubicBezTo>
                  <a:cubicBezTo>
                    <a:pt x="176" y="96"/>
                    <a:pt x="161" y="92"/>
                    <a:pt x="148" y="92"/>
                  </a:cubicBezTo>
                  <a:cubicBezTo>
                    <a:pt x="138" y="92"/>
                    <a:pt x="130" y="94"/>
                    <a:pt x="124" y="97"/>
                  </a:cubicBezTo>
                  <a:cubicBezTo>
                    <a:pt x="88" y="112"/>
                    <a:pt x="80" y="155"/>
                    <a:pt x="80" y="191"/>
                  </a:cubicBezTo>
                  <a:cubicBezTo>
                    <a:pt x="95" y="228"/>
                    <a:pt x="109" y="257"/>
                    <a:pt x="138" y="293"/>
                  </a:cubicBezTo>
                  <a:lnTo>
                    <a:pt x="109" y="293"/>
                  </a:lnTo>
                  <a:cubicBezTo>
                    <a:pt x="88" y="300"/>
                    <a:pt x="59" y="308"/>
                    <a:pt x="37" y="322"/>
                  </a:cubicBezTo>
                  <a:cubicBezTo>
                    <a:pt x="15" y="344"/>
                    <a:pt x="0" y="366"/>
                    <a:pt x="8" y="395"/>
                  </a:cubicBezTo>
                  <a:cubicBezTo>
                    <a:pt x="15" y="424"/>
                    <a:pt x="44" y="446"/>
                    <a:pt x="80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53" y="475"/>
                    <a:pt x="146" y="482"/>
                    <a:pt x="138" y="489"/>
                  </a:cubicBezTo>
                  <a:cubicBezTo>
                    <a:pt x="124" y="511"/>
                    <a:pt x="117" y="540"/>
                    <a:pt x="109" y="562"/>
                  </a:cubicBezTo>
                  <a:cubicBezTo>
                    <a:pt x="102" y="591"/>
                    <a:pt x="117" y="620"/>
                    <a:pt x="138" y="634"/>
                  </a:cubicBezTo>
                  <a:cubicBezTo>
                    <a:pt x="146" y="642"/>
                    <a:pt x="156" y="645"/>
                    <a:pt x="167" y="645"/>
                  </a:cubicBezTo>
                  <a:cubicBezTo>
                    <a:pt x="186" y="645"/>
                    <a:pt x="207" y="636"/>
                    <a:pt x="226" y="627"/>
                  </a:cubicBezTo>
                  <a:cubicBezTo>
                    <a:pt x="247" y="620"/>
                    <a:pt x="269" y="598"/>
                    <a:pt x="291" y="583"/>
                  </a:cubicBezTo>
                  <a:cubicBezTo>
                    <a:pt x="291" y="591"/>
                    <a:pt x="298" y="605"/>
                    <a:pt x="298" y="612"/>
                  </a:cubicBezTo>
                  <a:cubicBezTo>
                    <a:pt x="305" y="634"/>
                    <a:pt x="313" y="663"/>
                    <a:pt x="327" y="685"/>
                  </a:cubicBezTo>
                  <a:cubicBezTo>
                    <a:pt x="342" y="707"/>
                    <a:pt x="371" y="714"/>
                    <a:pt x="393" y="714"/>
                  </a:cubicBezTo>
                  <a:cubicBezTo>
                    <a:pt x="429" y="707"/>
                    <a:pt x="451" y="678"/>
                    <a:pt x="458" y="642"/>
                  </a:cubicBezTo>
                  <a:cubicBezTo>
                    <a:pt x="465" y="620"/>
                    <a:pt x="465" y="591"/>
                    <a:pt x="465" y="569"/>
                  </a:cubicBezTo>
                  <a:cubicBezTo>
                    <a:pt x="480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96" y="612"/>
                    <a:pt x="618" y="605"/>
                    <a:pt x="639" y="583"/>
                  </a:cubicBezTo>
                  <a:cubicBezTo>
                    <a:pt x="654" y="562"/>
                    <a:pt x="647" y="525"/>
                    <a:pt x="632" y="496"/>
                  </a:cubicBezTo>
                  <a:cubicBezTo>
                    <a:pt x="618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7" y="424"/>
                    <a:pt x="668" y="416"/>
                  </a:cubicBezTo>
                  <a:cubicBezTo>
                    <a:pt x="690" y="409"/>
                    <a:pt x="705" y="395"/>
                    <a:pt x="719" y="373"/>
                  </a:cubicBezTo>
                  <a:cubicBezTo>
                    <a:pt x="726" y="344"/>
                    <a:pt x="712" y="308"/>
                    <a:pt x="683" y="286"/>
                  </a:cubicBezTo>
                  <a:cubicBezTo>
                    <a:pt x="654" y="264"/>
                    <a:pt x="610" y="257"/>
                    <a:pt x="574" y="250"/>
                  </a:cubicBezTo>
                  <a:cubicBezTo>
                    <a:pt x="574" y="250"/>
                    <a:pt x="581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32" y="162"/>
                    <a:pt x="632" y="141"/>
                    <a:pt x="625" y="119"/>
                  </a:cubicBezTo>
                  <a:cubicBezTo>
                    <a:pt x="613" y="95"/>
                    <a:pt x="581" y="81"/>
                    <a:pt x="550" y="81"/>
                  </a:cubicBezTo>
                  <a:cubicBezTo>
                    <a:pt x="543" y="81"/>
                    <a:pt x="537" y="81"/>
                    <a:pt x="530" y="83"/>
                  </a:cubicBezTo>
                  <a:cubicBezTo>
                    <a:pt x="494" y="90"/>
                    <a:pt x="465" y="104"/>
                    <a:pt x="436" y="133"/>
                  </a:cubicBezTo>
                  <a:cubicBezTo>
                    <a:pt x="436" y="126"/>
                    <a:pt x="436" y="126"/>
                    <a:pt x="436" y="119"/>
                  </a:cubicBezTo>
                  <a:cubicBezTo>
                    <a:pt x="429" y="97"/>
                    <a:pt x="429" y="75"/>
                    <a:pt x="422" y="54"/>
                  </a:cubicBezTo>
                  <a:cubicBezTo>
                    <a:pt x="414" y="32"/>
                    <a:pt x="400" y="10"/>
                    <a:pt x="378" y="3"/>
                  </a:cubicBezTo>
                  <a:cubicBezTo>
                    <a:pt x="372" y="1"/>
                    <a:pt x="366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67"/>
            <p:cNvSpPr/>
            <p:nvPr/>
          </p:nvSpPr>
          <p:spPr>
            <a:xfrm>
              <a:off x="3451948" y="2491236"/>
              <a:ext cx="13531" cy="11887"/>
            </a:xfrm>
            <a:custGeom>
              <a:rect b="b" l="l" r="r" t="t"/>
              <a:pathLst>
                <a:path extrusionOk="0" h="217" w="247">
                  <a:moveTo>
                    <a:pt x="126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0" y="85"/>
                    <a:pt x="15" y="157"/>
                    <a:pt x="58" y="194"/>
                  </a:cubicBezTo>
                  <a:cubicBezTo>
                    <a:pt x="79" y="209"/>
                    <a:pt x="103" y="216"/>
                    <a:pt x="126" y="216"/>
                  </a:cubicBezTo>
                  <a:cubicBezTo>
                    <a:pt x="158" y="216"/>
                    <a:pt x="189" y="201"/>
                    <a:pt x="211" y="172"/>
                  </a:cubicBezTo>
                  <a:cubicBezTo>
                    <a:pt x="247" y="128"/>
                    <a:pt x="232" y="63"/>
                    <a:pt x="189" y="27"/>
                  </a:cubicBezTo>
                  <a:cubicBezTo>
                    <a:pt x="171" y="8"/>
                    <a:pt x="148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67"/>
            <p:cNvSpPr/>
            <p:nvPr/>
          </p:nvSpPr>
          <p:spPr>
            <a:xfrm>
              <a:off x="3440773" y="2397122"/>
              <a:ext cx="39442" cy="39113"/>
            </a:xfrm>
            <a:custGeom>
              <a:rect b="b" l="l" r="r" t="t"/>
              <a:pathLst>
                <a:path extrusionOk="0" h="714" w="720">
                  <a:moveTo>
                    <a:pt x="355" y="0"/>
                  </a:moveTo>
                  <a:cubicBezTo>
                    <a:pt x="328" y="0"/>
                    <a:pt x="296" y="14"/>
                    <a:pt x="284" y="39"/>
                  </a:cubicBezTo>
                  <a:cubicBezTo>
                    <a:pt x="262" y="68"/>
                    <a:pt x="248" y="104"/>
                    <a:pt x="248" y="147"/>
                  </a:cubicBezTo>
                  <a:cubicBezTo>
                    <a:pt x="248" y="140"/>
                    <a:pt x="240" y="140"/>
                    <a:pt x="240" y="140"/>
                  </a:cubicBezTo>
                  <a:cubicBezTo>
                    <a:pt x="219" y="126"/>
                    <a:pt x="204" y="111"/>
                    <a:pt x="182" y="97"/>
                  </a:cubicBezTo>
                  <a:cubicBezTo>
                    <a:pt x="171" y="93"/>
                    <a:pt x="160" y="91"/>
                    <a:pt x="150" y="91"/>
                  </a:cubicBezTo>
                  <a:cubicBezTo>
                    <a:pt x="139" y="91"/>
                    <a:pt x="128" y="93"/>
                    <a:pt x="117" y="97"/>
                  </a:cubicBezTo>
                  <a:cubicBezTo>
                    <a:pt x="88" y="111"/>
                    <a:pt x="73" y="155"/>
                    <a:pt x="81" y="184"/>
                  </a:cubicBezTo>
                  <a:cubicBezTo>
                    <a:pt x="88" y="220"/>
                    <a:pt x="102" y="256"/>
                    <a:pt x="131" y="285"/>
                  </a:cubicBezTo>
                  <a:cubicBezTo>
                    <a:pt x="124" y="293"/>
                    <a:pt x="110" y="293"/>
                    <a:pt x="102" y="293"/>
                  </a:cubicBezTo>
                  <a:cubicBezTo>
                    <a:pt x="81" y="300"/>
                    <a:pt x="52" y="307"/>
                    <a:pt x="30" y="322"/>
                  </a:cubicBezTo>
                  <a:cubicBezTo>
                    <a:pt x="15" y="336"/>
                    <a:pt x="1" y="365"/>
                    <a:pt x="1" y="394"/>
                  </a:cubicBezTo>
                  <a:cubicBezTo>
                    <a:pt x="8" y="423"/>
                    <a:pt x="37" y="445"/>
                    <a:pt x="73" y="452"/>
                  </a:cubicBezTo>
                  <a:cubicBezTo>
                    <a:pt x="95" y="460"/>
                    <a:pt x="124" y="460"/>
                    <a:pt x="153" y="467"/>
                  </a:cubicBezTo>
                  <a:cubicBezTo>
                    <a:pt x="146" y="474"/>
                    <a:pt x="139" y="481"/>
                    <a:pt x="131" y="489"/>
                  </a:cubicBezTo>
                  <a:cubicBezTo>
                    <a:pt x="117" y="510"/>
                    <a:pt x="110" y="532"/>
                    <a:pt x="102" y="561"/>
                  </a:cubicBezTo>
                  <a:cubicBezTo>
                    <a:pt x="102" y="590"/>
                    <a:pt x="110" y="619"/>
                    <a:pt x="131" y="634"/>
                  </a:cubicBezTo>
                  <a:cubicBezTo>
                    <a:pt x="140" y="639"/>
                    <a:pt x="151" y="642"/>
                    <a:pt x="164" y="642"/>
                  </a:cubicBezTo>
                  <a:cubicBezTo>
                    <a:pt x="184" y="642"/>
                    <a:pt x="208" y="636"/>
                    <a:pt x="226" y="627"/>
                  </a:cubicBezTo>
                  <a:cubicBezTo>
                    <a:pt x="248" y="612"/>
                    <a:pt x="269" y="598"/>
                    <a:pt x="284" y="576"/>
                  </a:cubicBezTo>
                  <a:cubicBezTo>
                    <a:pt x="291" y="590"/>
                    <a:pt x="291" y="598"/>
                    <a:pt x="291" y="612"/>
                  </a:cubicBezTo>
                  <a:cubicBezTo>
                    <a:pt x="298" y="634"/>
                    <a:pt x="306" y="663"/>
                    <a:pt x="320" y="685"/>
                  </a:cubicBezTo>
                  <a:cubicBezTo>
                    <a:pt x="342" y="699"/>
                    <a:pt x="364" y="714"/>
                    <a:pt x="393" y="714"/>
                  </a:cubicBezTo>
                  <a:cubicBezTo>
                    <a:pt x="422" y="706"/>
                    <a:pt x="444" y="677"/>
                    <a:pt x="451" y="641"/>
                  </a:cubicBezTo>
                  <a:cubicBezTo>
                    <a:pt x="458" y="619"/>
                    <a:pt x="465" y="590"/>
                    <a:pt x="465" y="561"/>
                  </a:cubicBezTo>
                  <a:cubicBezTo>
                    <a:pt x="473" y="568"/>
                    <a:pt x="480" y="576"/>
                    <a:pt x="487" y="583"/>
                  </a:cubicBezTo>
                  <a:cubicBezTo>
                    <a:pt x="509" y="598"/>
                    <a:pt x="538" y="605"/>
                    <a:pt x="560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47" y="561"/>
                    <a:pt x="640" y="518"/>
                    <a:pt x="625" y="489"/>
                  </a:cubicBezTo>
                  <a:cubicBezTo>
                    <a:pt x="618" y="467"/>
                    <a:pt x="596" y="445"/>
                    <a:pt x="582" y="431"/>
                  </a:cubicBezTo>
                  <a:lnTo>
                    <a:pt x="596" y="431"/>
                  </a:lnTo>
                  <a:cubicBezTo>
                    <a:pt x="618" y="423"/>
                    <a:pt x="640" y="423"/>
                    <a:pt x="661" y="416"/>
                  </a:cubicBezTo>
                  <a:cubicBezTo>
                    <a:pt x="683" y="409"/>
                    <a:pt x="705" y="394"/>
                    <a:pt x="712" y="372"/>
                  </a:cubicBezTo>
                  <a:cubicBezTo>
                    <a:pt x="719" y="336"/>
                    <a:pt x="705" y="300"/>
                    <a:pt x="676" y="285"/>
                  </a:cubicBezTo>
                  <a:cubicBezTo>
                    <a:pt x="647" y="264"/>
                    <a:pt x="611" y="249"/>
                    <a:pt x="567" y="249"/>
                  </a:cubicBezTo>
                  <a:cubicBezTo>
                    <a:pt x="574" y="242"/>
                    <a:pt x="574" y="242"/>
                    <a:pt x="574" y="242"/>
                  </a:cubicBezTo>
                  <a:cubicBezTo>
                    <a:pt x="589" y="220"/>
                    <a:pt x="603" y="206"/>
                    <a:pt x="618" y="184"/>
                  </a:cubicBezTo>
                  <a:cubicBezTo>
                    <a:pt x="625" y="162"/>
                    <a:pt x="625" y="140"/>
                    <a:pt x="618" y="118"/>
                  </a:cubicBezTo>
                  <a:cubicBezTo>
                    <a:pt x="606" y="94"/>
                    <a:pt x="574" y="80"/>
                    <a:pt x="547" y="80"/>
                  </a:cubicBezTo>
                  <a:cubicBezTo>
                    <a:pt x="541" y="80"/>
                    <a:pt x="536" y="81"/>
                    <a:pt x="531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18"/>
                    <a:pt x="429" y="118"/>
                  </a:cubicBezTo>
                  <a:cubicBezTo>
                    <a:pt x="429" y="97"/>
                    <a:pt x="422" y="75"/>
                    <a:pt x="415" y="53"/>
                  </a:cubicBezTo>
                  <a:cubicBezTo>
                    <a:pt x="407" y="31"/>
                    <a:pt x="393" y="9"/>
                    <a:pt x="371" y="2"/>
                  </a:cubicBezTo>
                  <a:cubicBezTo>
                    <a:pt x="366" y="1"/>
                    <a:pt x="361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67"/>
            <p:cNvSpPr/>
            <p:nvPr/>
          </p:nvSpPr>
          <p:spPr>
            <a:xfrm>
              <a:off x="3453537" y="2410817"/>
              <a:ext cx="13531" cy="11832"/>
            </a:xfrm>
            <a:custGeom>
              <a:rect b="b" l="l" r="r" t="t"/>
              <a:pathLst>
                <a:path extrusionOk="0" h="216" w="247">
                  <a:moveTo>
                    <a:pt x="138" y="0"/>
                  </a:moveTo>
                  <a:cubicBezTo>
                    <a:pt x="105" y="0"/>
                    <a:pt x="70" y="16"/>
                    <a:pt x="44" y="43"/>
                  </a:cubicBezTo>
                  <a:cubicBezTo>
                    <a:pt x="0" y="86"/>
                    <a:pt x="15" y="152"/>
                    <a:pt x="58" y="195"/>
                  </a:cubicBezTo>
                  <a:cubicBezTo>
                    <a:pt x="78" y="209"/>
                    <a:pt x="100" y="216"/>
                    <a:pt x="122" y="216"/>
                  </a:cubicBezTo>
                  <a:cubicBezTo>
                    <a:pt x="155" y="216"/>
                    <a:pt x="188" y="200"/>
                    <a:pt x="211" y="173"/>
                  </a:cubicBezTo>
                  <a:cubicBezTo>
                    <a:pt x="247" y="130"/>
                    <a:pt x="232" y="64"/>
                    <a:pt x="196" y="21"/>
                  </a:cubicBezTo>
                  <a:cubicBezTo>
                    <a:pt x="179" y="7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67"/>
            <p:cNvSpPr/>
            <p:nvPr/>
          </p:nvSpPr>
          <p:spPr>
            <a:xfrm>
              <a:off x="3519548" y="2452560"/>
              <a:ext cx="13585" cy="11613"/>
            </a:xfrm>
            <a:custGeom>
              <a:rect b="b" l="l" r="r" t="t"/>
              <a:pathLst>
                <a:path extrusionOk="0" h="212" w="248">
                  <a:moveTo>
                    <a:pt x="135" y="1"/>
                  </a:moveTo>
                  <a:cubicBezTo>
                    <a:pt x="102" y="1"/>
                    <a:pt x="70" y="16"/>
                    <a:pt x="44" y="43"/>
                  </a:cubicBezTo>
                  <a:cubicBezTo>
                    <a:pt x="0" y="86"/>
                    <a:pt x="15" y="152"/>
                    <a:pt x="58" y="188"/>
                  </a:cubicBezTo>
                  <a:cubicBezTo>
                    <a:pt x="80" y="204"/>
                    <a:pt x="105" y="211"/>
                    <a:pt x="129" y="211"/>
                  </a:cubicBezTo>
                  <a:cubicBezTo>
                    <a:pt x="160" y="211"/>
                    <a:pt x="190" y="198"/>
                    <a:pt x="211" y="174"/>
                  </a:cubicBezTo>
                  <a:cubicBezTo>
                    <a:pt x="247" y="123"/>
                    <a:pt x="233" y="65"/>
                    <a:pt x="196" y="21"/>
                  </a:cubicBezTo>
                  <a:cubicBezTo>
                    <a:pt x="176" y="7"/>
                    <a:pt x="155" y="1"/>
                    <a:pt x="135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67"/>
            <p:cNvSpPr/>
            <p:nvPr/>
          </p:nvSpPr>
          <p:spPr>
            <a:xfrm>
              <a:off x="3437212" y="2558014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6" y="1"/>
                    <a:pt x="301" y="19"/>
                    <a:pt x="284" y="42"/>
                  </a:cubicBezTo>
                  <a:cubicBezTo>
                    <a:pt x="269" y="71"/>
                    <a:pt x="255" y="107"/>
                    <a:pt x="255" y="143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2"/>
                    <a:pt x="211" y="107"/>
                    <a:pt x="189" y="100"/>
                  </a:cubicBezTo>
                  <a:cubicBezTo>
                    <a:pt x="177" y="96"/>
                    <a:pt x="162" y="91"/>
                    <a:pt x="148" y="91"/>
                  </a:cubicBezTo>
                  <a:cubicBezTo>
                    <a:pt x="139" y="91"/>
                    <a:pt x="130" y="94"/>
                    <a:pt x="124" y="100"/>
                  </a:cubicBezTo>
                  <a:cubicBezTo>
                    <a:pt x="88" y="114"/>
                    <a:pt x="80" y="151"/>
                    <a:pt x="80" y="187"/>
                  </a:cubicBezTo>
                  <a:cubicBezTo>
                    <a:pt x="88" y="223"/>
                    <a:pt x="109" y="259"/>
                    <a:pt x="138" y="289"/>
                  </a:cubicBezTo>
                  <a:cubicBezTo>
                    <a:pt x="124" y="289"/>
                    <a:pt x="117" y="289"/>
                    <a:pt x="109" y="296"/>
                  </a:cubicBezTo>
                  <a:cubicBezTo>
                    <a:pt x="80" y="296"/>
                    <a:pt x="59" y="310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6" y="470"/>
                    <a:pt x="146" y="485"/>
                    <a:pt x="138" y="492"/>
                  </a:cubicBezTo>
                  <a:cubicBezTo>
                    <a:pt x="124" y="514"/>
                    <a:pt x="109" y="535"/>
                    <a:pt x="109" y="564"/>
                  </a:cubicBezTo>
                  <a:cubicBezTo>
                    <a:pt x="102" y="586"/>
                    <a:pt x="117" y="615"/>
                    <a:pt x="138" y="630"/>
                  </a:cubicBezTo>
                  <a:cubicBezTo>
                    <a:pt x="148" y="640"/>
                    <a:pt x="161" y="643"/>
                    <a:pt x="175" y="643"/>
                  </a:cubicBezTo>
                  <a:cubicBezTo>
                    <a:pt x="191" y="643"/>
                    <a:pt x="210" y="638"/>
                    <a:pt x="225" y="630"/>
                  </a:cubicBezTo>
                  <a:cubicBezTo>
                    <a:pt x="247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8" y="608"/>
                  </a:cubicBezTo>
                  <a:cubicBezTo>
                    <a:pt x="305" y="637"/>
                    <a:pt x="313" y="659"/>
                    <a:pt x="327" y="681"/>
                  </a:cubicBezTo>
                  <a:cubicBezTo>
                    <a:pt x="339" y="698"/>
                    <a:pt x="361" y="711"/>
                    <a:pt x="380" y="711"/>
                  </a:cubicBezTo>
                  <a:cubicBezTo>
                    <a:pt x="385" y="711"/>
                    <a:pt x="389" y="711"/>
                    <a:pt x="392" y="710"/>
                  </a:cubicBezTo>
                  <a:cubicBezTo>
                    <a:pt x="429" y="710"/>
                    <a:pt x="451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80" y="572"/>
                    <a:pt x="487" y="579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2" y="610"/>
                    <a:pt x="578" y="611"/>
                    <a:pt x="584" y="611"/>
                  </a:cubicBezTo>
                  <a:cubicBezTo>
                    <a:pt x="602" y="611"/>
                    <a:pt x="621" y="603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1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90" y="412"/>
                    <a:pt x="705" y="390"/>
                    <a:pt x="712" y="376"/>
                  </a:cubicBezTo>
                  <a:cubicBezTo>
                    <a:pt x="726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81" y="245"/>
                    <a:pt x="581" y="238"/>
                  </a:cubicBezTo>
                  <a:cubicBezTo>
                    <a:pt x="596" y="223"/>
                    <a:pt x="610" y="201"/>
                    <a:pt x="618" y="187"/>
                  </a:cubicBezTo>
                  <a:cubicBezTo>
                    <a:pt x="632" y="165"/>
                    <a:pt x="632" y="136"/>
                    <a:pt x="625" y="122"/>
                  </a:cubicBezTo>
                  <a:cubicBezTo>
                    <a:pt x="607" y="91"/>
                    <a:pt x="578" y="76"/>
                    <a:pt x="548" y="76"/>
                  </a:cubicBezTo>
                  <a:cubicBezTo>
                    <a:pt x="543" y="76"/>
                    <a:pt x="536" y="77"/>
                    <a:pt x="530" y="78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2"/>
                    <a:pt x="429" y="122"/>
                  </a:cubicBezTo>
                  <a:cubicBezTo>
                    <a:pt x="429" y="93"/>
                    <a:pt x="429" y="71"/>
                    <a:pt x="422" y="49"/>
                  </a:cubicBezTo>
                  <a:cubicBezTo>
                    <a:pt x="414" y="34"/>
                    <a:pt x="400" y="13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67"/>
            <p:cNvSpPr/>
            <p:nvPr/>
          </p:nvSpPr>
          <p:spPr>
            <a:xfrm>
              <a:off x="3450360" y="2571764"/>
              <a:ext cx="13531" cy="11723"/>
            </a:xfrm>
            <a:custGeom>
              <a:rect b="b" l="l" r="r" t="t"/>
              <a:pathLst>
                <a:path extrusionOk="0" h="214" w="247">
                  <a:moveTo>
                    <a:pt x="127" y="0"/>
                  </a:moveTo>
                  <a:cubicBezTo>
                    <a:pt x="96" y="0"/>
                    <a:pt x="65" y="15"/>
                    <a:pt x="44" y="45"/>
                  </a:cubicBezTo>
                  <a:cubicBezTo>
                    <a:pt x="0" y="88"/>
                    <a:pt x="15" y="154"/>
                    <a:pt x="58" y="190"/>
                  </a:cubicBezTo>
                  <a:cubicBezTo>
                    <a:pt x="77" y="206"/>
                    <a:pt x="100" y="213"/>
                    <a:pt x="123" y="213"/>
                  </a:cubicBezTo>
                  <a:cubicBezTo>
                    <a:pt x="153" y="213"/>
                    <a:pt x="183" y="200"/>
                    <a:pt x="203" y="175"/>
                  </a:cubicBezTo>
                  <a:cubicBezTo>
                    <a:pt x="247" y="125"/>
                    <a:pt x="232" y="59"/>
                    <a:pt x="189" y="23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67"/>
            <p:cNvSpPr/>
            <p:nvPr/>
          </p:nvSpPr>
          <p:spPr>
            <a:xfrm>
              <a:off x="3570823" y="2560808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9" y="71"/>
                    <a:pt x="255" y="107"/>
                    <a:pt x="255" y="143"/>
                  </a:cubicBezTo>
                  <a:cubicBezTo>
                    <a:pt x="248" y="143"/>
                    <a:pt x="248" y="143"/>
                    <a:pt x="240" y="136"/>
                  </a:cubicBezTo>
                  <a:cubicBezTo>
                    <a:pt x="226" y="121"/>
                    <a:pt x="211" y="107"/>
                    <a:pt x="189" y="100"/>
                  </a:cubicBezTo>
                  <a:cubicBezTo>
                    <a:pt x="177" y="95"/>
                    <a:pt x="162" y="91"/>
                    <a:pt x="149" y="91"/>
                  </a:cubicBezTo>
                  <a:cubicBezTo>
                    <a:pt x="139" y="91"/>
                    <a:pt x="130" y="93"/>
                    <a:pt x="124" y="100"/>
                  </a:cubicBezTo>
                  <a:cubicBezTo>
                    <a:pt x="88" y="114"/>
                    <a:pt x="81" y="150"/>
                    <a:pt x="81" y="187"/>
                  </a:cubicBezTo>
                  <a:cubicBezTo>
                    <a:pt x="88" y="223"/>
                    <a:pt x="110" y="259"/>
                    <a:pt x="139" y="288"/>
                  </a:cubicBezTo>
                  <a:cubicBezTo>
                    <a:pt x="124" y="288"/>
                    <a:pt x="117" y="288"/>
                    <a:pt x="110" y="296"/>
                  </a:cubicBezTo>
                  <a:cubicBezTo>
                    <a:pt x="81" y="296"/>
                    <a:pt x="59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6" y="470"/>
                    <a:pt x="146" y="484"/>
                    <a:pt x="139" y="492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2" y="586"/>
                    <a:pt x="117" y="615"/>
                    <a:pt x="131" y="630"/>
                  </a:cubicBezTo>
                  <a:cubicBezTo>
                    <a:pt x="144" y="639"/>
                    <a:pt x="159" y="643"/>
                    <a:pt x="174" y="643"/>
                  </a:cubicBezTo>
                  <a:cubicBezTo>
                    <a:pt x="192" y="643"/>
                    <a:pt x="210" y="638"/>
                    <a:pt x="226" y="630"/>
                  </a:cubicBezTo>
                  <a:cubicBezTo>
                    <a:pt x="248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8" y="608"/>
                  </a:cubicBezTo>
                  <a:cubicBezTo>
                    <a:pt x="306" y="637"/>
                    <a:pt x="313" y="659"/>
                    <a:pt x="327" y="680"/>
                  </a:cubicBezTo>
                  <a:cubicBezTo>
                    <a:pt x="339" y="698"/>
                    <a:pt x="361" y="711"/>
                    <a:pt x="381" y="711"/>
                  </a:cubicBezTo>
                  <a:cubicBezTo>
                    <a:pt x="385" y="711"/>
                    <a:pt x="389" y="711"/>
                    <a:pt x="393" y="709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80" y="571"/>
                    <a:pt x="487" y="579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2" y="610"/>
                    <a:pt x="578" y="610"/>
                    <a:pt x="584" y="610"/>
                  </a:cubicBezTo>
                  <a:cubicBezTo>
                    <a:pt x="602" y="610"/>
                    <a:pt x="621" y="602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1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0" y="412"/>
                    <a:pt x="705" y="390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81" y="245"/>
                    <a:pt x="581" y="238"/>
                  </a:cubicBezTo>
                  <a:cubicBezTo>
                    <a:pt x="596" y="223"/>
                    <a:pt x="610" y="201"/>
                    <a:pt x="618" y="187"/>
                  </a:cubicBezTo>
                  <a:cubicBezTo>
                    <a:pt x="632" y="165"/>
                    <a:pt x="632" y="136"/>
                    <a:pt x="625" y="121"/>
                  </a:cubicBezTo>
                  <a:cubicBezTo>
                    <a:pt x="607" y="91"/>
                    <a:pt x="579" y="76"/>
                    <a:pt x="549" y="76"/>
                  </a:cubicBezTo>
                  <a:cubicBezTo>
                    <a:pt x="543" y="76"/>
                    <a:pt x="537" y="77"/>
                    <a:pt x="531" y="78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1"/>
                    <a:pt x="429" y="121"/>
                  </a:cubicBezTo>
                  <a:cubicBezTo>
                    <a:pt x="429" y="92"/>
                    <a:pt x="429" y="71"/>
                    <a:pt x="422" y="49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67"/>
            <p:cNvSpPr/>
            <p:nvPr/>
          </p:nvSpPr>
          <p:spPr>
            <a:xfrm>
              <a:off x="3583971" y="2574667"/>
              <a:ext cx="13585" cy="11613"/>
            </a:xfrm>
            <a:custGeom>
              <a:rect b="b" l="l" r="r" t="t"/>
              <a:pathLst>
                <a:path extrusionOk="0" h="212" w="248">
                  <a:moveTo>
                    <a:pt x="131" y="0"/>
                  </a:moveTo>
                  <a:cubicBezTo>
                    <a:pt x="99" y="0"/>
                    <a:pt x="66" y="16"/>
                    <a:pt x="44" y="43"/>
                  </a:cubicBezTo>
                  <a:cubicBezTo>
                    <a:pt x="0" y="86"/>
                    <a:pt x="15" y="151"/>
                    <a:pt x="58" y="188"/>
                  </a:cubicBezTo>
                  <a:cubicBezTo>
                    <a:pt x="77" y="203"/>
                    <a:pt x="100" y="211"/>
                    <a:pt x="123" y="211"/>
                  </a:cubicBezTo>
                  <a:cubicBezTo>
                    <a:pt x="153" y="211"/>
                    <a:pt x="183" y="198"/>
                    <a:pt x="204" y="173"/>
                  </a:cubicBezTo>
                  <a:cubicBezTo>
                    <a:pt x="247" y="122"/>
                    <a:pt x="233" y="64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67"/>
            <p:cNvSpPr/>
            <p:nvPr/>
          </p:nvSpPr>
          <p:spPr>
            <a:xfrm>
              <a:off x="3438801" y="2477431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9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9" y="68"/>
                    <a:pt x="255" y="112"/>
                    <a:pt x="255" y="148"/>
                  </a:cubicBezTo>
                  <a:cubicBezTo>
                    <a:pt x="247" y="148"/>
                    <a:pt x="247" y="141"/>
                    <a:pt x="240" y="141"/>
                  </a:cubicBezTo>
                  <a:cubicBezTo>
                    <a:pt x="226" y="126"/>
                    <a:pt x="211" y="112"/>
                    <a:pt x="189" y="104"/>
                  </a:cubicBezTo>
                  <a:cubicBezTo>
                    <a:pt x="176" y="96"/>
                    <a:pt x="161" y="92"/>
                    <a:pt x="148" y="92"/>
                  </a:cubicBezTo>
                  <a:cubicBezTo>
                    <a:pt x="138" y="92"/>
                    <a:pt x="130" y="94"/>
                    <a:pt x="124" y="97"/>
                  </a:cubicBezTo>
                  <a:cubicBezTo>
                    <a:pt x="88" y="112"/>
                    <a:pt x="80" y="155"/>
                    <a:pt x="80" y="191"/>
                  </a:cubicBezTo>
                  <a:cubicBezTo>
                    <a:pt x="95" y="228"/>
                    <a:pt x="109" y="257"/>
                    <a:pt x="138" y="293"/>
                  </a:cubicBezTo>
                  <a:lnTo>
                    <a:pt x="109" y="293"/>
                  </a:lnTo>
                  <a:cubicBezTo>
                    <a:pt x="88" y="300"/>
                    <a:pt x="59" y="308"/>
                    <a:pt x="37" y="322"/>
                  </a:cubicBezTo>
                  <a:cubicBezTo>
                    <a:pt x="15" y="344"/>
                    <a:pt x="0" y="366"/>
                    <a:pt x="8" y="395"/>
                  </a:cubicBezTo>
                  <a:cubicBezTo>
                    <a:pt x="15" y="424"/>
                    <a:pt x="44" y="446"/>
                    <a:pt x="80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53" y="475"/>
                    <a:pt x="146" y="482"/>
                    <a:pt x="138" y="489"/>
                  </a:cubicBezTo>
                  <a:cubicBezTo>
                    <a:pt x="124" y="511"/>
                    <a:pt x="117" y="540"/>
                    <a:pt x="109" y="562"/>
                  </a:cubicBezTo>
                  <a:cubicBezTo>
                    <a:pt x="102" y="591"/>
                    <a:pt x="117" y="620"/>
                    <a:pt x="138" y="634"/>
                  </a:cubicBezTo>
                  <a:cubicBezTo>
                    <a:pt x="146" y="642"/>
                    <a:pt x="156" y="645"/>
                    <a:pt x="167" y="645"/>
                  </a:cubicBezTo>
                  <a:cubicBezTo>
                    <a:pt x="186" y="645"/>
                    <a:pt x="207" y="636"/>
                    <a:pt x="226" y="627"/>
                  </a:cubicBezTo>
                  <a:cubicBezTo>
                    <a:pt x="247" y="620"/>
                    <a:pt x="269" y="598"/>
                    <a:pt x="291" y="583"/>
                  </a:cubicBezTo>
                  <a:cubicBezTo>
                    <a:pt x="291" y="591"/>
                    <a:pt x="298" y="605"/>
                    <a:pt x="298" y="612"/>
                  </a:cubicBezTo>
                  <a:cubicBezTo>
                    <a:pt x="305" y="634"/>
                    <a:pt x="313" y="663"/>
                    <a:pt x="327" y="685"/>
                  </a:cubicBezTo>
                  <a:cubicBezTo>
                    <a:pt x="342" y="707"/>
                    <a:pt x="371" y="714"/>
                    <a:pt x="393" y="714"/>
                  </a:cubicBezTo>
                  <a:cubicBezTo>
                    <a:pt x="429" y="707"/>
                    <a:pt x="451" y="678"/>
                    <a:pt x="458" y="642"/>
                  </a:cubicBezTo>
                  <a:cubicBezTo>
                    <a:pt x="465" y="620"/>
                    <a:pt x="465" y="591"/>
                    <a:pt x="465" y="569"/>
                  </a:cubicBezTo>
                  <a:cubicBezTo>
                    <a:pt x="480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96" y="612"/>
                    <a:pt x="618" y="605"/>
                    <a:pt x="639" y="583"/>
                  </a:cubicBezTo>
                  <a:cubicBezTo>
                    <a:pt x="654" y="562"/>
                    <a:pt x="647" y="525"/>
                    <a:pt x="632" y="496"/>
                  </a:cubicBezTo>
                  <a:cubicBezTo>
                    <a:pt x="618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7" y="424"/>
                    <a:pt x="668" y="416"/>
                  </a:cubicBezTo>
                  <a:cubicBezTo>
                    <a:pt x="690" y="409"/>
                    <a:pt x="705" y="395"/>
                    <a:pt x="719" y="373"/>
                  </a:cubicBezTo>
                  <a:cubicBezTo>
                    <a:pt x="726" y="344"/>
                    <a:pt x="712" y="308"/>
                    <a:pt x="683" y="286"/>
                  </a:cubicBezTo>
                  <a:cubicBezTo>
                    <a:pt x="654" y="264"/>
                    <a:pt x="610" y="257"/>
                    <a:pt x="574" y="250"/>
                  </a:cubicBezTo>
                  <a:cubicBezTo>
                    <a:pt x="574" y="250"/>
                    <a:pt x="581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32" y="162"/>
                    <a:pt x="632" y="141"/>
                    <a:pt x="625" y="119"/>
                  </a:cubicBezTo>
                  <a:cubicBezTo>
                    <a:pt x="613" y="95"/>
                    <a:pt x="581" y="81"/>
                    <a:pt x="550" y="81"/>
                  </a:cubicBezTo>
                  <a:cubicBezTo>
                    <a:pt x="543" y="81"/>
                    <a:pt x="537" y="81"/>
                    <a:pt x="530" y="83"/>
                  </a:cubicBezTo>
                  <a:cubicBezTo>
                    <a:pt x="494" y="90"/>
                    <a:pt x="465" y="104"/>
                    <a:pt x="436" y="133"/>
                  </a:cubicBezTo>
                  <a:cubicBezTo>
                    <a:pt x="436" y="126"/>
                    <a:pt x="436" y="126"/>
                    <a:pt x="436" y="119"/>
                  </a:cubicBezTo>
                  <a:cubicBezTo>
                    <a:pt x="429" y="97"/>
                    <a:pt x="429" y="75"/>
                    <a:pt x="422" y="54"/>
                  </a:cubicBezTo>
                  <a:cubicBezTo>
                    <a:pt x="414" y="32"/>
                    <a:pt x="400" y="10"/>
                    <a:pt x="378" y="3"/>
                  </a:cubicBezTo>
                  <a:cubicBezTo>
                    <a:pt x="372" y="1"/>
                    <a:pt x="366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67"/>
            <p:cNvSpPr/>
            <p:nvPr/>
          </p:nvSpPr>
          <p:spPr>
            <a:xfrm>
              <a:off x="3451948" y="2491236"/>
              <a:ext cx="13531" cy="11887"/>
            </a:xfrm>
            <a:custGeom>
              <a:rect b="b" l="l" r="r" t="t"/>
              <a:pathLst>
                <a:path extrusionOk="0" h="217" w="247">
                  <a:moveTo>
                    <a:pt x="126" y="0"/>
                  </a:moveTo>
                  <a:cubicBezTo>
                    <a:pt x="96" y="0"/>
                    <a:pt x="65" y="16"/>
                    <a:pt x="44" y="41"/>
                  </a:cubicBezTo>
                  <a:cubicBezTo>
                    <a:pt x="0" y="85"/>
                    <a:pt x="15" y="157"/>
                    <a:pt x="58" y="194"/>
                  </a:cubicBezTo>
                  <a:cubicBezTo>
                    <a:pt x="79" y="209"/>
                    <a:pt x="103" y="216"/>
                    <a:pt x="126" y="216"/>
                  </a:cubicBezTo>
                  <a:cubicBezTo>
                    <a:pt x="158" y="216"/>
                    <a:pt x="189" y="201"/>
                    <a:pt x="211" y="172"/>
                  </a:cubicBezTo>
                  <a:cubicBezTo>
                    <a:pt x="247" y="128"/>
                    <a:pt x="232" y="63"/>
                    <a:pt x="189" y="27"/>
                  </a:cubicBezTo>
                  <a:cubicBezTo>
                    <a:pt x="171" y="8"/>
                    <a:pt x="148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67"/>
            <p:cNvSpPr/>
            <p:nvPr/>
          </p:nvSpPr>
          <p:spPr>
            <a:xfrm>
              <a:off x="3504812" y="2519229"/>
              <a:ext cx="39825" cy="39113"/>
            </a:xfrm>
            <a:custGeom>
              <a:rect b="b" l="l" r="r" t="t"/>
              <a:pathLst>
                <a:path extrusionOk="0" h="714" w="727">
                  <a:moveTo>
                    <a:pt x="359" y="0"/>
                  </a:moveTo>
                  <a:cubicBezTo>
                    <a:pt x="330" y="0"/>
                    <a:pt x="302" y="14"/>
                    <a:pt x="284" y="38"/>
                  </a:cubicBezTo>
                  <a:cubicBezTo>
                    <a:pt x="269" y="67"/>
                    <a:pt x="255" y="104"/>
                    <a:pt x="255" y="147"/>
                  </a:cubicBezTo>
                  <a:cubicBezTo>
                    <a:pt x="247" y="140"/>
                    <a:pt x="247" y="140"/>
                    <a:pt x="240" y="140"/>
                  </a:cubicBezTo>
                  <a:cubicBezTo>
                    <a:pt x="226" y="125"/>
                    <a:pt x="211" y="111"/>
                    <a:pt x="189" y="96"/>
                  </a:cubicBezTo>
                  <a:cubicBezTo>
                    <a:pt x="178" y="93"/>
                    <a:pt x="166" y="91"/>
                    <a:pt x="154" y="91"/>
                  </a:cubicBezTo>
                  <a:cubicBezTo>
                    <a:pt x="142" y="91"/>
                    <a:pt x="131" y="93"/>
                    <a:pt x="124" y="96"/>
                  </a:cubicBezTo>
                  <a:cubicBezTo>
                    <a:pt x="88" y="111"/>
                    <a:pt x="80" y="154"/>
                    <a:pt x="80" y="183"/>
                  </a:cubicBezTo>
                  <a:cubicBezTo>
                    <a:pt x="95" y="220"/>
                    <a:pt x="109" y="256"/>
                    <a:pt x="139" y="285"/>
                  </a:cubicBezTo>
                  <a:cubicBezTo>
                    <a:pt x="124" y="292"/>
                    <a:pt x="117" y="292"/>
                    <a:pt x="109" y="292"/>
                  </a:cubicBezTo>
                  <a:cubicBezTo>
                    <a:pt x="88" y="300"/>
                    <a:pt x="59" y="307"/>
                    <a:pt x="37" y="321"/>
                  </a:cubicBezTo>
                  <a:cubicBezTo>
                    <a:pt x="15" y="336"/>
                    <a:pt x="1" y="365"/>
                    <a:pt x="8" y="394"/>
                  </a:cubicBezTo>
                  <a:cubicBezTo>
                    <a:pt x="15" y="423"/>
                    <a:pt x="44" y="445"/>
                    <a:pt x="80" y="452"/>
                  </a:cubicBezTo>
                  <a:cubicBezTo>
                    <a:pt x="102" y="459"/>
                    <a:pt x="131" y="459"/>
                    <a:pt x="153" y="467"/>
                  </a:cubicBezTo>
                  <a:cubicBezTo>
                    <a:pt x="146" y="474"/>
                    <a:pt x="146" y="481"/>
                    <a:pt x="139" y="488"/>
                  </a:cubicBezTo>
                  <a:cubicBezTo>
                    <a:pt x="124" y="510"/>
                    <a:pt x="117" y="532"/>
                    <a:pt x="109" y="561"/>
                  </a:cubicBezTo>
                  <a:cubicBezTo>
                    <a:pt x="102" y="590"/>
                    <a:pt x="117" y="619"/>
                    <a:pt x="139" y="634"/>
                  </a:cubicBezTo>
                  <a:cubicBezTo>
                    <a:pt x="147" y="639"/>
                    <a:pt x="157" y="641"/>
                    <a:pt x="169" y="641"/>
                  </a:cubicBezTo>
                  <a:cubicBezTo>
                    <a:pt x="187" y="641"/>
                    <a:pt x="208" y="635"/>
                    <a:pt x="226" y="626"/>
                  </a:cubicBezTo>
                  <a:cubicBezTo>
                    <a:pt x="247" y="612"/>
                    <a:pt x="269" y="597"/>
                    <a:pt x="291" y="575"/>
                  </a:cubicBezTo>
                  <a:cubicBezTo>
                    <a:pt x="291" y="590"/>
                    <a:pt x="298" y="597"/>
                    <a:pt x="298" y="612"/>
                  </a:cubicBezTo>
                  <a:cubicBezTo>
                    <a:pt x="305" y="634"/>
                    <a:pt x="313" y="663"/>
                    <a:pt x="327" y="684"/>
                  </a:cubicBezTo>
                  <a:cubicBezTo>
                    <a:pt x="342" y="699"/>
                    <a:pt x="371" y="713"/>
                    <a:pt x="393" y="713"/>
                  </a:cubicBezTo>
                  <a:cubicBezTo>
                    <a:pt x="429" y="706"/>
                    <a:pt x="451" y="670"/>
                    <a:pt x="458" y="641"/>
                  </a:cubicBezTo>
                  <a:cubicBezTo>
                    <a:pt x="465" y="619"/>
                    <a:pt x="465" y="590"/>
                    <a:pt x="465" y="561"/>
                  </a:cubicBezTo>
                  <a:cubicBezTo>
                    <a:pt x="480" y="568"/>
                    <a:pt x="487" y="575"/>
                    <a:pt x="494" y="583"/>
                  </a:cubicBezTo>
                  <a:cubicBezTo>
                    <a:pt x="516" y="597"/>
                    <a:pt x="538" y="605"/>
                    <a:pt x="567" y="612"/>
                  </a:cubicBezTo>
                  <a:cubicBezTo>
                    <a:pt x="589" y="612"/>
                    <a:pt x="618" y="605"/>
                    <a:pt x="639" y="583"/>
                  </a:cubicBezTo>
                  <a:cubicBezTo>
                    <a:pt x="654" y="561"/>
                    <a:pt x="647" y="517"/>
                    <a:pt x="632" y="488"/>
                  </a:cubicBezTo>
                  <a:cubicBezTo>
                    <a:pt x="618" y="467"/>
                    <a:pt x="603" y="445"/>
                    <a:pt x="581" y="430"/>
                  </a:cubicBezTo>
                  <a:lnTo>
                    <a:pt x="603" y="430"/>
                  </a:lnTo>
                  <a:cubicBezTo>
                    <a:pt x="625" y="423"/>
                    <a:pt x="647" y="423"/>
                    <a:pt x="668" y="416"/>
                  </a:cubicBezTo>
                  <a:cubicBezTo>
                    <a:pt x="690" y="408"/>
                    <a:pt x="705" y="394"/>
                    <a:pt x="719" y="372"/>
                  </a:cubicBezTo>
                  <a:cubicBezTo>
                    <a:pt x="727" y="336"/>
                    <a:pt x="712" y="300"/>
                    <a:pt x="683" y="285"/>
                  </a:cubicBezTo>
                  <a:cubicBezTo>
                    <a:pt x="654" y="263"/>
                    <a:pt x="610" y="249"/>
                    <a:pt x="574" y="249"/>
                  </a:cubicBezTo>
                  <a:cubicBezTo>
                    <a:pt x="574" y="242"/>
                    <a:pt x="581" y="242"/>
                    <a:pt x="581" y="242"/>
                  </a:cubicBezTo>
                  <a:cubicBezTo>
                    <a:pt x="596" y="220"/>
                    <a:pt x="610" y="205"/>
                    <a:pt x="618" y="183"/>
                  </a:cubicBezTo>
                  <a:cubicBezTo>
                    <a:pt x="632" y="162"/>
                    <a:pt x="632" y="140"/>
                    <a:pt x="625" y="118"/>
                  </a:cubicBezTo>
                  <a:cubicBezTo>
                    <a:pt x="613" y="94"/>
                    <a:pt x="581" y="80"/>
                    <a:pt x="550" y="80"/>
                  </a:cubicBezTo>
                  <a:cubicBezTo>
                    <a:pt x="543" y="80"/>
                    <a:pt x="537" y="81"/>
                    <a:pt x="531" y="82"/>
                  </a:cubicBezTo>
                  <a:cubicBezTo>
                    <a:pt x="494" y="89"/>
                    <a:pt x="465" y="104"/>
                    <a:pt x="436" y="133"/>
                  </a:cubicBezTo>
                  <a:cubicBezTo>
                    <a:pt x="436" y="125"/>
                    <a:pt x="429" y="118"/>
                    <a:pt x="429" y="118"/>
                  </a:cubicBezTo>
                  <a:cubicBezTo>
                    <a:pt x="429" y="96"/>
                    <a:pt x="429" y="75"/>
                    <a:pt x="422" y="53"/>
                  </a:cubicBezTo>
                  <a:cubicBezTo>
                    <a:pt x="414" y="31"/>
                    <a:pt x="400" y="9"/>
                    <a:pt x="378" y="2"/>
                  </a:cubicBezTo>
                  <a:cubicBezTo>
                    <a:pt x="372" y="1"/>
                    <a:pt x="366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67"/>
            <p:cNvSpPr/>
            <p:nvPr/>
          </p:nvSpPr>
          <p:spPr>
            <a:xfrm>
              <a:off x="3517960" y="2532979"/>
              <a:ext cx="13531" cy="11778"/>
            </a:xfrm>
            <a:custGeom>
              <a:rect b="b" l="l" r="r" t="t"/>
              <a:pathLst>
                <a:path extrusionOk="0" h="215" w="247">
                  <a:moveTo>
                    <a:pt x="126" y="1"/>
                  </a:moveTo>
                  <a:cubicBezTo>
                    <a:pt x="96" y="1"/>
                    <a:pt x="65" y="16"/>
                    <a:pt x="44" y="41"/>
                  </a:cubicBezTo>
                  <a:cubicBezTo>
                    <a:pt x="0" y="85"/>
                    <a:pt x="15" y="150"/>
                    <a:pt x="58" y="194"/>
                  </a:cubicBezTo>
                  <a:cubicBezTo>
                    <a:pt x="75" y="208"/>
                    <a:pt x="95" y="214"/>
                    <a:pt x="116" y="214"/>
                  </a:cubicBezTo>
                  <a:cubicBezTo>
                    <a:pt x="149" y="214"/>
                    <a:pt x="184" y="199"/>
                    <a:pt x="211" y="172"/>
                  </a:cubicBezTo>
                  <a:cubicBezTo>
                    <a:pt x="247" y="128"/>
                    <a:pt x="232" y="63"/>
                    <a:pt x="189" y="27"/>
                  </a:cubicBezTo>
                  <a:cubicBezTo>
                    <a:pt x="171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67"/>
            <p:cNvSpPr/>
            <p:nvPr/>
          </p:nvSpPr>
          <p:spPr>
            <a:xfrm>
              <a:off x="3435624" y="2638378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1" y="0"/>
                  </a:moveTo>
                  <a:cubicBezTo>
                    <a:pt x="326" y="0"/>
                    <a:pt x="301" y="18"/>
                    <a:pt x="284" y="41"/>
                  </a:cubicBezTo>
                  <a:cubicBezTo>
                    <a:pt x="262" y="70"/>
                    <a:pt x="254" y="106"/>
                    <a:pt x="247" y="150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25" y="121"/>
                    <a:pt x="204" y="106"/>
                    <a:pt x="182" y="99"/>
                  </a:cubicBezTo>
                  <a:cubicBezTo>
                    <a:pt x="175" y="96"/>
                    <a:pt x="164" y="94"/>
                    <a:pt x="152" y="94"/>
                  </a:cubicBezTo>
                  <a:cubicBezTo>
                    <a:pt x="140" y="94"/>
                    <a:pt x="127" y="96"/>
                    <a:pt x="117" y="99"/>
                  </a:cubicBezTo>
                  <a:cubicBezTo>
                    <a:pt x="88" y="114"/>
                    <a:pt x="73" y="157"/>
                    <a:pt x="80" y="186"/>
                  </a:cubicBezTo>
                  <a:cubicBezTo>
                    <a:pt x="88" y="223"/>
                    <a:pt x="109" y="259"/>
                    <a:pt x="131" y="288"/>
                  </a:cubicBezTo>
                  <a:cubicBezTo>
                    <a:pt x="124" y="288"/>
                    <a:pt x="117" y="295"/>
                    <a:pt x="109" y="295"/>
                  </a:cubicBezTo>
                  <a:cubicBezTo>
                    <a:pt x="80" y="302"/>
                    <a:pt x="58" y="310"/>
                    <a:pt x="37" y="324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77"/>
                    <a:pt x="138" y="484"/>
                    <a:pt x="138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09" y="615"/>
                    <a:pt x="131" y="636"/>
                  </a:cubicBezTo>
                  <a:cubicBezTo>
                    <a:pt x="142" y="642"/>
                    <a:pt x="154" y="644"/>
                    <a:pt x="167" y="644"/>
                  </a:cubicBezTo>
                  <a:cubicBezTo>
                    <a:pt x="187" y="644"/>
                    <a:pt x="208" y="638"/>
                    <a:pt x="225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8" y="615"/>
                  </a:cubicBezTo>
                  <a:cubicBezTo>
                    <a:pt x="298" y="636"/>
                    <a:pt x="305" y="665"/>
                    <a:pt x="327" y="680"/>
                  </a:cubicBezTo>
                  <a:cubicBezTo>
                    <a:pt x="342" y="702"/>
                    <a:pt x="371" y="716"/>
                    <a:pt x="392" y="716"/>
                  </a:cubicBezTo>
                  <a:cubicBezTo>
                    <a:pt x="421" y="709"/>
                    <a:pt x="443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72" y="571"/>
                    <a:pt x="487" y="578"/>
                    <a:pt x="494" y="586"/>
                  </a:cubicBezTo>
                  <a:cubicBezTo>
                    <a:pt x="516" y="593"/>
                    <a:pt x="538" y="607"/>
                    <a:pt x="567" y="615"/>
                  </a:cubicBezTo>
                  <a:cubicBezTo>
                    <a:pt x="588" y="615"/>
                    <a:pt x="617" y="607"/>
                    <a:pt x="632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7" y="469"/>
                    <a:pt x="603" y="448"/>
                    <a:pt x="581" y="433"/>
                  </a:cubicBezTo>
                  <a:lnTo>
                    <a:pt x="596" y="433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83" y="411"/>
                    <a:pt x="705" y="397"/>
                    <a:pt x="712" y="375"/>
                  </a:cubicBezTo>
                  <a:cubicBezTo>
                    <a:pt x="726" y="339"/>
                    <a:pt x="705" y="302"/>
                    <a:pt x="676" y="281"/>
                  </a:cubicBezTo>
                  <a:cubicBezTo>
                    <a:pt x="647" y="266"/>
                    <a:pt x="610" y="252"/>
                    <a:pt x="574" y="252"/>
                  </a:cubicBezTo>
                  <a:cubicBezTo>
                    <a:pt x="574" y="244"/>
                    <a:pt x="574" y="244"/>
                    <a:pt x="581" y="237"/>
                  </a:cubicBezTo>
                  <a:cubicBezTo>
                    <a:pt x="596" y="223"/>
                    <a:pt x="610" y="208"/>
                    <a:pt x="617" y="186"/>
                  </a:cubicBezTo>
                  <a:cubicBezTo>
                    <a:pt x="625" y="165"/>
                    <a:pt x="632" y="143"/>
                    <a:pt x="617" y="121"/>
                  </a:cubicBezTo>
                  <a:cubicBezTo>
                    <a:pt x="606" y="93"/>
                    <a:pt x="582" y="82"/>
                    <a:pt x="555" y="82"/>
                  </a:cubicBezTo>
                  <a:cubicBezTo>
                    <a:pt x="547" y="82"/>
                    <a:pt x="539" y="83"/>
                    <a:pt x="530" y="85"/>
                  </a:cubicBezTo>
                  <a:cubicBezTo>
                    <a:pt x="494" y="85"/>
                    <a:pt x="458" y="106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9"/>
                    <a:pt x="429" y="77"/>
                    <a:pt x="421" y="56"/>
                  </a:cubicBezTo>
                  <a:cubicBezTo>
                    <a:pt x="407" y="34"/>
                    <a:pt x="392" y="12"/>
                    <a:pt x="371" y="5"/>
                  </a:cubicBezTo>
                  <a:cubicBezTo>
                    <a:pt x="364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67"/>
            <p:cNvSpPr/>
            <p:nvPr/>
          </p:nvSpPr>
          <p:spPr>
            <a:xfrm>
              <a:off x="3448716" y="2652292"/>
              <a:ext cx="13202" cy="11778"/>
            </a:xfrm>
            <a:custGeom>
              <a:rect b="b" l="l" r="r" t="t"/>
              <a:pathLst>
                <a:path extrusionOk="0" h="215" w="241">
                  <a:moveTo>
                    <a:pt x="127" y="0"/>
                  </a:moveTo>
                  <a:cubicBezTo>
                    <a:pt x="95" y="0"/>
                    <a:pt x="63" y="16"/>
                    <a:pt x="37" y="41"/>
                  </a:cubicBezTo>
                  <a:cubicBezTo>
                    <a:pt x="1" y="85"/>
                    <a:pt x="8" y="150"/>
                    <a:pt x="59" y="194"/>
                  </a:cubicBezTo>
                  <a:cubicBezTo>
                    <a:pt x="76" y="208"/>
                    <a:pt x="96" y="214"/>
                    <a:pt x="117" y="214"/>
                  </a:cubicBezTo>
                  <a:cubicBezTo>
                    <a:pt x="149" y="214"/>
                    <a:pt x="182" y="198"/>
                    <a:pt x="204" y="172"/>
                  </a:cubicBezTo>
                  <a:cubicBezTo>
                    <a:pt x="241" y="128"/>
                    <a:pt x="233" y="63"/>
                    <a:pt x="190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67"/>
            <p:cNvSpPr/>
            <p:nvPr/>
          </p:nvSpPr>
          <p:spPr>
            <a:xfrm>
              <a:off x="3569235" y="2641281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5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2" y="68"/>
                    <a:pt x="255" y="104"/>
                    <a:pt x="247" y="148"/>
                  </a:cubicBezTo>
                  <a:cubicBezTo>
                    <a:pt x="247" y="141"/>
                    <a:pt x="240" y="141"/>
                    <a:pt x="240" y="141"/>
                  </a:cubicBezTo>
                  <a:cubicBezTo>
                    <a:pt x="226" y="126"/>
                    <a:pt x="204" y="112"/>
                    <a:pt x="182" y="97"/>
                  </a:cubicBezTo>
                  <a:cubicBezTo>
                    <a:pt x="171" y="93"/>
                    <a:pt x="160" y="92"/>
                    <a:pt x="149" y="92"/>
                  </a:cubicBezTo>
                  <a:cubicBezTo>
                    <a:pt x="139" y="92"/>
                    <a:pt x="128" y="93"/>
                    <a:pt x="117" y="97"/>
                  </a:cubicBezTo>
                  <a:cubicBezTo>
                    <a:pt x="88" y="112"/>
                    <a:pt x="73" y="155"/>
                    <a:pt x="81" y="184"/>
                  </a:cubicBezTo>
                  <a:cubicBezTo>
                    <a:pt x="88" y="220"/>
                    <a:pt x="110" y="257"/>
                    <a:pt x="131" y="286"/>
                  </a:cubicBezTo>
                  <a:cubicBezTo>
                    <a:pt x="124" y="293"/>
                    <a:pt x="117" y="293"/>
                    <a:pt x="110" y="293"/>
                  </a:cubicBezTo>
                  <a:cubicBezTo>
                    <a:pt x="81" y="300"/>
                    <a:pt x="59" y="308"/>
                    <a:pt x="37" y="322"/>
                  </a:cubicBezTo>
                  <a:cubicBezTo>
                    <a:pt x="15" y="337"/>
                    <a:pt x="1" y="366"/>
                    <a:pt x="8" y="395"/>
                  </a:cubicBezTo>
                  <a:cubicBezTo>
                    <a:pt x="8" y="424"/>
                    <a:pt x="44" y="446"/>
                    <a:pt x="73" y="453"/>
                  </a:cubicBezTo>
                  <a:cubicBezTo>
                    <a:pt x="102" y="460"/>
                    <a:pt x="124" y="460"/>
                    <a:pt x="153" y="467"/>
                  </a:cubicBezTo>
                  <a:cubicBezTo>
                    <a:pt x="146" y="475"/>
                    <a:pt x="139" y="482"/>
                    <a:pt x="139" y="489"/>
                  </a:cubicBezTo>
                  <a:cubicBezTo>
                    <a:pt x="124" y="511"/>
                    <a:pt x="110" y="533"/>
                    <a:pt x="110" y="562"/>
                  </a:cubicBezTo>
                  <a:cubicBezTo>
                    <a:pt x="102" y="591"/>
                    <a:pt x="110" y="620"/>
                    <a:pt x="131" y="634"/>
                  </a:cubicBezTo>
                  <a:cubicBezTo>
                    <a:pt x="142" y="640"/>
                    <a:pt x="155" y="642"/>
                    <a:pt x="167" y="642"/>
                  </a:cubicBezTo>
                  <a:cubicBezTo>
                    <a:pt x="187" y="642"/>
                    <a:pt x="208" y="636"/>
                    <a:pt x="226" y="627"/>
                  </a:cubicBezTo>
                  <a:cubicBezTo>
                    <a:pt x="247" y="612"/>
                    <a:pt x="269" y="598"/>
                    <a:pt x="291" y="576"/>
                  </a:cubicBezTo>
                  <a:cubicBezTo>
                    <a:pt x="291" y="591"/>
                    <a:pt x="291" y="598"/>
                    <a:pt x="298" y="612"/>
                  </a:cubicBezTo>
                  <a:cubicBezTo>
                    <a:pt x="298" y="634"/>
                    <a:pt x="306" y="663"/>
                    <a:pt x="327" y="685"/>
                  </a:cubicBezTo>
                  <a:cubicBezTo>
                    <a:pt x="342" y="700"/>
                    <a:pt x="371" y="714"/>
                    <a:pt x="393" y="714"/>
                  </a:cubicBezTo>
                  <a:cubicBezTo>
                    <a:pt x="422" y="707"/>
                    <a:pt x="443" y="671"/>
                    <a:pt x="458" y="642"/>
                  </a:cubicBezTo>
                  <a:cubicBezTo>
                    <a:pt x="465" y="620"/>
                    <a:pt x="465" y="591"/>
                    <a:pt x="465" y="562"/>
                  </a:cubicBezTo>
                  <a:cubicBezTo>
                    <a:pt x="473" y="569"/>
                    <a:pt x="487" y="576"/>
                    <a:pt x="494" y="583"/>
                  </a:cubicBezTo>
                  <a:cubicBezTo>
                    <a:pt x="516" y="598"/>
                    <a:pt x="538" y="605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2"/>
                    <a:pt x="647" y="518"/>
                    <a:pt x="632" y="489"/>
                  </a:cubicBezTo>
                  <a:cubicBezTo>
                    <a:pt x="618" y="467"/>
                    <a:pt x="603" y="446"/>
                    <a:pt x="581" y="431"/>
                  </a:cubicBezTo>
                  <a:lnTo>
                    <a:pt x="596" y="431"/>
                  </a:lnTo>
                  <a:cubicBezTo>
                    <a:pt x="625" y="424"/>
                    <a:pt x="647" y="424"/>
                    <a:pt x="669" y="416"/>
                  </a:cubicBezTo>
                  <a:cubicBezTo>
                    <a:pt x="683" y="409"/>
                    <a:pt x="705" y="395"/>
                    <a:pt x="712" y="373"/>
                  </a:cubicBezTo>
                  <a:cubicBezTo>
                    <a:pt x="727" y="337"/>
                    <a:pt x="705" y="300"/>
                    <a:pt x="676" y="286"/>
                  </a:cubicBezTo>
                  <a:cubicBezTo>
                    <a:pt x="647" y="264"/>
                    <a:pt x="610" y="249"/>
                    <a:pt x="574" y="249"/>
                  </a:cubicBezTo>
                  <a:cubicBezTo>
                    <a:pt x="574" y="242"/>
                    <a:pt x="574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25" y="162"/>
                    <a:pt x="632" y="141"/>
                    <a:pt x="618" y="119"/>
                  </a:cubicBezTo>
                  <a:cubicBezTo>
                    <a:pt x="606" y="95"/>
                    <a:pt x="579" y="81"/>
                    <a:pt x="549" y="81"/>
                  </a:cubicBezTo>
                  <a:cubicBezTo>
                    <a:pt x="543" y="81"/>
                    <a:pt x="537" y="81"/>
                    <a:pt x="531" y="83"/>
                  </a:cubicBezTo>
                  <a:cubicBezTo>
                    <a:pt x="494" y="90"/>
                    <a:pt x="458" y="104"/>
                    <a:pt x="429" y="133"/>
                  </a:cubicBezTo>
                  <a:cubicBezTo>
                    <a:pt x="429" y="126"/>
                    <a:pt x="429" y="119"/>
                    <a:pt x="429" y="119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07" y="32"/>
                    <a:pt x="393" y="10"/>
                    <a:pt x="371" y="3"/>
                  </a:cubicBezTo>
                  <a:cubicBezTo>
                    <a:pt x="366" y="1"/>
                    <a:pt x="361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67"/>
            <p:cNvSpPr/>
            <p:nvPr/>
          </p:nvSpPr>
          <p:spPr>
            <a:xfrm>
              <a:off x="3582382" y="2655086"/>
              <a:ext cx="13147" cy="11778"/>
            </a:xfrm>
            <a:custGeom>
              <a:rect b="b" l="l" r="r" t="t"/>
              <a:pathLst>
                <a:path extrusionOk="0" h="215" w="240">
                  <a:moveTo>
                    <a:pt x="126" y="0"/>
                  </a:moveTo>
                  <a:cubicBezTo>
                    <a:pt x="94" y="0"/>
                    <a:pt x="62" y="16"/>
                    <a:pt x="37" y="41"/>
                  </a:cubicBezTo>
                  <a:cubicBezTo>
                    <a:pt x="0" y="85"/>
                    <a:pt x="7" y="150"/>
                    <a:pt x="58" y="194"/>
                  </a:cubicBezTo>
                  <a:cubicBezTo>
                    <a:pt x="75" y="208"/>
                    <a:pt x="96" y="214"/>
                    <a:pt x="116" y="214"/>
                  </a:cubicBezTo>
                  <a:cubicBezTo>
                    <a:pt x="148" y="214"/>
                    <a:pt x="181" y="198"/>
                    <a:pt x="203" y="172"/>
                  </a:cubicBezTo>
                  <a:cubicBezTo>
                    <a:pt x="240" y="128"/>
                    <a:pt x="233" y="63"/>
                    <a:pt x="189" y="27"/>
                  </a:cubicBezTo>
                  <a:cubicBezTo>
                    <a:pt x="171" y="8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67"/>
            <p:cNvSpPr/>
            <p:nvPr/>
          </p:nvSpPr>
          <p:spPr>
            <a:xfrm>
              <a:off x="3437212" y="2558014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6" y="1"/>
                    <a:pt x="301" y="19"/>
                    <a:pt x="284" y="42"/>
                  </a:cubicBezTo>
                  <a:cubicBezTo>
                    <a:pt x="269" y="71"/>
                    <a:pt x="255" y="107"/>
                    <a:pt x="255" y="143"/>
                  </a:cubicBezTo>
                  <a:cubicBezTo>
                    <a:pt x="247" y="143"/>
                    <a:pt x="247" y="143"/>
                    <a:pt x="240" y="136"/>
                  </a:cubicBezTo>
                  <a:cubicBezTo>
                    <a:pt x="225" y="122"/>
                    <a:pt x="211" y="107"/>
                    <a:pt x="189" y="100"/>
                  </a:cubicBezTo>
                  <a:cubicBezTo>
                    <a:pt x="177" y="96"/>
                    <a:pt x="162" y="91"/>
                    <a:pt x="148" y="91"/>
                  </a:cubicBezTo>
                  <a:cubicBezTo>
                    <a:pt x="139" y="91"/>
                    <a:pt x="130" y="94"/>
                    <a:pt x="124" y="100"/>
                  </a:cubicBezTo>
                  <a:cubicBezTo>
                    <a:pt x="88" y="114"/>
                    <a:pt x="80" y="151"/>
                    <a:pt x="80" y="187"/>
                  </a:cubicBezTo>
                  <a:cubicBezTo>
                    <a:pt x="88" y="223"/>
                    <a:pt x="109" y="259"/>
                    <a:pt x="138" y="289"/>
                  </a:cubicBezTo>
                  <a:cubicBezTo>
                    <a:pt x="124" y="289"/>
                    <a:pt x="117" y="289"/>
                    <a:pt x="109" y="296"/>
                  </a:cubicBezTo>
                  <a:cubicBezTo>
                    <a:pt x="80" y="296"/>
                    <a:pt x="59" y="310"/>
                    <a:pt x="37" y="325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6" y="470"/>
                    <a:pt x="146" y="485"/>
                    <a:pt x="138" y="492"/>
                  </a:cubicBezTo>
                  <a:cubicBezTo>
                    <a:pt x="124" y="514"/>
                    <a:pt x="109" y="535"/>
                    <a:pt x="109" y="564"/>
                  </a:cubicBezTo>
                  <a:cubicBezTo>
                    <a:pt x="102" y="586"/>
                    <a:pt x="117" y="615"/>
                    <a:pt x="138" y="630"/>
                  </a:cubicBezTo>
                  <a:cubicBezTo>
                    <a:pt x="148" y="640"/>
                    <a:pt x="161" y="643"/>
                    <a:pt x="175" y="643"/>
                  </a:cubicBezTo>
                  <a:cubicBezTo>
                    <a:pt x="191" y="643"/>
                    <a:pt x="210" y="638"/>
                    <a:pt x="225" y="630"/>
                  </a:cubicBezTo>
                  <a:cubicBezTo>
                    <a:pt x="247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8" y="608"/>
                  </a:cubicBezTo>
                  <a:cubicBezTo>
                    <a:pt x="305" y="637"/>
                    <a:pt x="313" y="659"/>
                    <a:pt x="327" y="681"/>
                  </a:cubicBezTo>
                  <a:cubicBezTo>
                    <a:pt x="339" y="698"/>
                    <a:pt x="361" y="711"/>
                    <a:pt x="380" y="711"/>
                  </a:cubicBezTo>
                  <a:cubicBezTo>
                    <a:pt x="385" y="711"/>
                    <a:pt x="389" y="711"/>
                    <a:pt x="392" y="710"/>
                  </a:cubicBezTo>
                  <a:cubicBezTo>
                    <a:pt x="429" y="710"/>
                    <a:pt x="451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80" y="572"/>
                    <a:pt x="487" y="579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2" y="610"/>
                    <a:pt x="578" y="611"/>
                    <a:pt x="584" y="611"/>
                  </a:cubicBezTo>
                  <a:cubicBezTo>
                    <a:pt x="602" y="611"/>
                    <a:pt x="621" y="603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1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90" y="412"/>
                    <a:pt x="705" y="390"/>
                    <a:pt x="712" y="376"/>
                  </a:cubicBezTo>
                  <a:cubicBezTo>
                    <a:pt x="726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81" y="245"/>
                    <a:pt x="581" y="238"/>
                  </a:cubicBezTo>
                  <a:cubicBezTo>
                    <a:pt x="596" y="223"/>
                    <a:pt x="610" y="201"/>
                    <a:pt x="618" y="187"/>
                  </a:cubicBezTo>
                  <a:cubicBezTo>
                    <a:pt x="632" y="165"/>
                    <a:pt x="632" y="136"/>
                    <a:pt x="625" y="122"/>
                  </a:cubicBezTo>
                  <a:cubicBezTo>
                    <a:pt x="607" y="91"/>
                    <a:pt x="578" y="76"/>
                    <a:pt x="548" y="76"/>
                  </a:cubicBezTo>
                  <a:cubicBezTo>
                    <a:pt x="543" y="76"/>
                    <a:pt x="536" y="77"/>
                    <a:pt x="530" y="78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2"/>
                    <a:pt x="429" y="122"/>
                  </a:cubicBezTo>
                  <a:cubicBezTo>
                    <a:pt x="429" y="93"/>
                    <a:pt x="429" y="71"/>
                    <a:pt x="422" y="49"/>
                  </a:cubicBezTo>
                  <a:cubicBezTo>
                    <a:pt x="414" y="34"/>
                    <a:pt x="400" y="13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67"/>
            <p:cNvSpPr/>
            <p:nvPr/>
          </p:nvSpPr>
          <p:spPr>
            <a:xfrm>
              <a:off x="3450360" y="2571764"/>
              <a:ext cx="13531" cy="11723"/>
            </a:xfrm>
            <a:custGeom>
              <a:rect b="b" l="l" r="r" t="t"/>
              <a:pathLst>
                <a:path extrusionOk="0" h="214" w="247">
                  <a:moveTo>
                    <a:pt x="127" y="0"/>
                  </a:moveTo>
                  <a:cubicBezTo>
                    <a:pt x="96" y="0"/>
                    <a:pt x="65" y="15"/>
                    <a:pt x="44" y="45"/>
                  </a:cubicBezTo>
                  <a:cubicBezTo>
                    <a:pt x="0" y="88"/>
                    <a:pt x="15" y="154"/>
                    <a:pt x="58" y="190"/>
                  </a:cubicBezTo>
                  <a:cubicBezTo>
                    <a:pt x="77" y="206"/>
                    <a:pt x="100" y="213"/>
                    <a:pt x="123" y="213"/>
                  </a:cubicBezTo>
                  <a:cubicBezTo>
                    <a:pt x="153" y="213"/>
                    <a:pt x="183" y="200"/>
                    <a:pt x="203" y="175"/>
                  </a:cubicBezTo>
                  <a:cubicBezTo>
                    <a:pt x="247" y="125"/>
                    <a:pt x="232" y="59"/>
                    <a:pt x="189" y="23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67"/>
            <p:cNvSpPr/>
            <p:nvPr/>
          </p:nvSpPr>
          <p:spPr>
            <a:xfrm>
              <a:off x="3503224" y="2599538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59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2" y="68"/>
                    <a:pt x="255" y="111"/>
                    <a:pt x="247" y="148"/>
                  </a:cubicBezTo>
                  <a:cubicBezTo>
                    <a:pt x="247" y="148"/>
                    <a:pt x="247" y="140"/>
                    <a:pt x="240" y="140"/>
                  </a:cubicBezTo>
                  <a:cubicBezTo>
                    <a:pt x="226" y="126"/>
                    <a:pt x="204" y="111"/>
                    <a:pt x="189" y="104"/>
                  </a:cubicBezTo>
                  <a:cubicBezTo>
                    <a:pt x="177" y="96"/>
                    <a:pt x="161" y="92"/>
                    <a:pt x="148" y="92"/>
                  </a:cubicBezTo>
                  <a:cubicBezTo>
                    <a:pt x="138" y="92"/>
                    <a:pt x="130" y="94"/>
                    <a:pt x="124" y="97"/>
                  </a:cubicBezTo>
                  <a:cubicBezTo>
                    <a:pt x="88" y="111"/>
                    <a:pt x="73" y="155"/>
                    <a:pt x="80" y="191"/>
                  </a:cubicBezTo>
                  <a:cubicBezTo>
                    <a:pt x="88" y="227"/>
                    <a:pt x="109" y="256"/>
                    <a:pt x="131" y="293"/>
                  </a:cubicBezTo>
                  <a:lnTo>
                    <a:pt x="109" y="293"/>
                  </a:lnTo>
                  <a:cubicBezTo>
                    <a:pt x="80" y="300"/>
                    <a:pt x="59" y="307"/>
                    <a:pt x="37" y="322"/>
                  </a:cubicBezTo>
                  <a:cubicBezTo>
                    <a:pt x="15" y="344"/>
                    <a:pt x="1" y="365"/>
                    <a:pt x="8" y="394"/>
                  </a:cubicBezTo>
                  <a:cubicBezTo>
                    <a:pt x="15" y="423"/>
                    <a:pt x="44" y="445"/>
                    <a:pt x="73" y="453"/>
                  </a:cubicBezTo>
                  <a:cubicBezTo>
                    <a:pt x="102" y="460"/>
                    <a:pt x="131" y="467"/>
                    <a:pt x="153" y="467"/>
                  </a:cubicBezTo>
                  <a:cubicBezTo>
                    <a:pt x="146" y="474"/>
                    <a:pt x="146" y="482"/>
                    <a:pt x="138" y="489"/>
                  </a:cubicBezTo>
                  <a:cubicBezTo>
                    <a:pt x="124" y="511"/>
                    <a:pt x="109" y="540"/>
                    <a:pt x="109" y="561"/>
                  </a:cubicBezTo>
                  <a:cubicBezTo>
                    <a:pt x="102" y="590"/>
                    <a:pt x="109" y="619"/>
                    <a:pt x="131" y="634"/>
                  </a:cubicBezTo>
                  <a:cubicBezTo>
                    <a:pt x="142" y="642"/>
                    <a:pt x="154" y="645"/>
                    <a:pt x="165" y="645"/>
                  </a:cubicBezTo>
                  <a:cubicBezTo>
                    <a:pt x="186" y="645"/>
                    <a:pt x="207" y="636"/>
                    <a:pt x="226" y="627"/>
                  </a:cubicBezTo>
                  <a:cubicBezTo>
                    <a:pt x="247" y="619"/>
                    <a:pt x="269" y="598"/>
                    <a:pt x="291" y="583"/>
                  </a:cubicBezTo>
                  <a:cubicBezTo>
                    <a:pt x="291" y="590"/>
                    <a:pt x="291" y="605"/>
                    <a:pt x="298" y="612"/>
                  </a:cubicBezTo>
                  <a:cubicBezTo>
                    <a:pt x="298" y="634"/>
                    <a:pt x="313" y="663"/>
                    <a:pt x="327" y="685"/>
                  </a:cubicBezTo>
                  <a:cubicBezTo>
                    <a:pt x="339" y="703"/>
                    <a:pt x="361" y="716"/>
                    <a:pt x="380" y="716"/>
                  </a:cubicBezTo>
                  <a:cubicBezTo>
                    <a:pt x="385" y="716"/>
                    <a:pt x="389" y="715"/>
                    <a:pt x="393" y="714"/>
                  </a:cubicBezTo>
                  <a:cubicBezTo>
                    <a:pt x="429" y="707"/>
                    <a:pt x="451" y="678"/>
                    <a:pt x="458" y="641"/>
                  </a:cubicBezTo>
                  <a:cubicBezTo>
                    <a:pt x="465" y="619"/>
                    <a:pt x="465" y="590"/>
                    <a:pt x="465" y="569"/>
                  </a:cubicBezTo>
                  <a:cubicBezTo>
                    <a:pt x="472" y="569"/>
                    <a:pt x="487" y="576"/>
                    <a:pt x="494" y="583"/>
                  </a:cubicBezTo>
                  <a:cubicBezTo>
                    <a:pt x="516" y="598"/>
                    <a:pt x="538" y="612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1"/>
                    <a:pt x="647" y="525"/>
                    <a:pt x="632" y="496"/>
                  </a:cubicBezTo>
                  <a:cubicBezTo>
                    <a:pt x="618" y="467"/>
                    <a:pt x="603" y="453"/>
                    <a:pt x="581" y="431"/>
                  </a:cubicBezTo>
                  <a:lnTo>
                    <a:pt x="603" y="431"/>
                  </a:lnTo>
                  <a:cubicBezTo>
                    <a:pt x="625" y="431"/>
                    <a:pt x="647" y="423"/>
                    <a:pt x="668" y="416"/>
                  </a:cubicBezTo>
                  <a:cubicBezTo>
                    <a:pt x="690" y="409"/>
                    <a:pt x="705" y="394"/>
                    <a:pt x="712" y="373"/>
                  </a:cubicBezTo>
                  <a:cubicBezTo>
                    <a:pt x="727" y="344"/>
                    <a:pt x="705" y="307"/>
                    <a:pt x="676" y="286"/>
                  </a:cubicBezTo>
                  <a:cubicBezTo>
                    <a:pt x="647" y="264"/>
                    <a:pt x="610" y="256"/>
                    <a:pt x="574" y="249"/>
                  </a:cubicBezTo>
                  <a:cubicBezTo>
                    <a:pt x="574" y="249"/>
                    <a:pt x="581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25" y="162"/>
                    <a:pt x="632" y="140"/>
                    <a:pt x="618" y="119"/>
                  </a:cubicBezTo>
                  <a:cubicBezTo>
                    <a:pt x="606" y="95"/>
                    <a:pt x="579" y="80"/>
                    <a:pt x="549" y="80"/>
                  </a:cubicBezTo>
                  <a:cubicBezTo>
                    <a:pt x="543" y="80"/>
                    <a:pt x="537" y="81"/>
                    <a:pt x="531" y="82"/>
                  </a:cubicBezTo>
                  <a:cubicBezTo>
                    <a:pt x="494" y="90"/>
                    <a:pt x="465" y="104"/>
                    <a:pt x="429" y="133"/>
                  </a:cubicBezTo>
                  <a:cubicBezTo>
                    <a:pt x="429" y="126"/>
                    <a:pt x="429" y="126"/>
                    <a:pt x="429" y="119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14" y="31"/>
                    <a:pt x="393" y="10"/>
                    <a:pt x="378" y="2"/>
                  </a:cubicBezTo>
                  <a:cubicBezTo>
                    <a:pt x="372" y="1"/>
                    <a:pt x="366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67"/>
            <p:cNvSpPr/>
            <p:nvPr/>
          </p:nvSpPr>
          <p:spPr>
            <a:xfrm>
              <a:off x="3516371" y="2613288"/>
              <a:ext cx="13147" cy="11887"/>
            </a:xfrm>
            <a:custGeom>
              <a:rect b="b" l="l" r="r" t="t"/>
              <a:pathLst>
                <a:path extrusionOk="0" h="217" w="240">
                  <a:moveTo>
                    <a:pt x="126" y="1"/>
                  </a:moveTo>
                  <a:cubicBezTo>
                    <a:pt x="94" y="1"/>
                    <a:pt x="62" y="16"/>
                    <a:pt x="36" y="42"/>
                  </a:cubicBezTo>
                  <a:cubicBezTo>
                    <a:pt x="0" y="85"/>
                    <a:pt x="7" y="158"/>
                    <a:pt x="58" y="194"/>
                  </a:cubicBezTo>
                  <a:cubicBezTo>
                    <a:pt x="76" y="209"/>
                    <a:pt x="98" y="217"/>
                    <a:pt x="120" y="217"/>
                  </a:cubicBezTo>
                  <a:cubicBezTo>
                    <a:pt x="151" y="217"/>
                    <a:pt x="182" y="202"/>
                    <a:pt x="203" y="172"/>
                  </a:cubicBezTo>
                  <a:cubicBezTo>
                    <a:pt x="240" y="129"/>
                    <a:pt x="232" y="64"/>
                    <a:pt x="189" y="27"/>
                  </a:cubicBezTo>
                  <a:cubicBezTo>
                    <a:pt x="171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67"/>
            <p:cNvSpPr/>
            <p:nvPr/>
          </p:nvSpPr>
          <p:spPr>
            <a:xfrm>
              <a:off x="3570823" y="2560808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9" y="71"/>
                    <a:pt x="255" y="107"/>
                    <a:pt x="255" y="143"/>
                  </a:cubicBezTo>
                  <a:cubicBezTo>
                    <a:pt x="248" y="143"/>
                    <a:pt x="248" y="143"/>
                    <a:pt x="240" y="136"/>
                  </a:cubicBezTo>
                  <a:cubicBezTo>
                    <a:pt x="226" y="121"/>
                    <a:pt x="211" y="107"/>
                    <a:pt x="189" y="100"/>
                  </a:cubicBezTo>
                  <a:cubicBezTo>
                    <a:pt x="177" y="95"/>
                    <a:pt x="162" y="91"/>
                    <a:pt x="149" y="91"/>
                  </a:cubicBezTo>
                  <a:cubicBezTo>
                    <a:pt x="139" y="91"/>
                    <a:pt x="130" y="93"/>
                    <a:pt x="124" y="100"/>
                  </a:cubicBezTo>
                  <a:cubicBezTo>
                    <a:pt x="88" y="114"/>
                    <a:pt x="81" y="150"/>
                    <a:pt x="81" y="187"/>
                  </a:cubicBezTo>
                  <a:cubicBezTo>
                    <a:pt x="88" y="223"/>
                    <a:pt x="110" y="259"/>
                    <a:pt x="139" y="288"/>
                  </a:cubicBezTo>
                  <a:cubicBezTo>
                    <a:pt x="124" y="288"/>
                    <a:pt x="117" y="288"/>
                    <a:pt x="110" y="296"/>
                  </a:cubicBezTo>
                  <a:cubicBezTo>
                    <a:pt x="81" y="296"/>
                    <a:pt x="59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6" y="470"/>
                    <a:pt x="146" y="484"/>
                    <a:pt x="139" y="492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2" y="586"/>
                    <a:pt x="117" y="615"/>
                    <a:pt x="131" y="630"/>
                  </a:cubicBezTo>
                  <a:cubicBezTo>
                    <a:pt x="144" y="639"/>
                    <a:pt x="159" y="643"/>
                    <a:pt x="174" y="643"/>
                  </a:cubicBezTo>
                  <a:cubicBezTo>
                    <a:pt x="192" y="643"/>
                    <a:pt x="210" y="638"/>
                    <a:pt x="226" y="630"/>
                  </a:cubicBezTo>
                  <a:cubicBezTo>
                    <a:pt x="248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8" y="608"/>
                  </a:cubicBezTo>
                  <a:cubicBezTo>
                    <a:pt x="306" y="637"/>
                    <a:pt x="313" y="659"/>
                    <a:pt x="327" y="680"/>
                  </a:cubicBezTo>
                  <a:cubicBezTo>
                    <a:pt x="339" y="698"/>
                    <a:pt x="361" y="711"/>
                    <a:pt x="381" y="711"/>
                  </a:cubicBezTo>
                  <a:cubicBezTo>
                    <a:pt x="385" y="711"/>
                    <a:pt x="389" y="711"/>
                    <a:pt x="393" y="709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80" y="571"/>
                    <a:pt x="487" y="579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2" y="610"/>
                    <a:pt x="578" y="610"/>
                    <a:pt x="584" y="610"/>
                  </a:cubicBezTo>
                  <a:cubicBezTo>
                    <a:pt x="602" y="610"/>
                    <a:pt x="621" y="602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1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0" y="412"/>
                    <a:pt x="705" y="390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81" y="245"/>
                    <a:pt x="581" y="238"/>
                  </a:cubicBezTo>
                  <a:cubicBezTo>
                    <a:pt x="596" y="223"/>
                    <a:pt x="610" y="201"/>
                    <a:pt x="618" y="187"/>
                  </a:cubicBezTo>
                  <a:cubicBezTo>
                    <a:pt x="632" y="165"/>
                    <a:pt x="632" y="136"/>
                    <a:pt x="625" y="121"/>
                  </a:cubicBezTo>
                  <a:cubicBezTo>
                    <a:pt x="607" y="91"/>
                    <a:pt x="579" y="76"/>
                    <a:pt x="549" y="76"/>
                  </a:cubicBezTo>
                  <a:cubicBezTo>
                    <a:pt x="543" y="76"/>
                    <a:pt x="537" y="77"/>
                    <a:pt x="531" y="78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1"/>
                    <a:pt x="429" y="121"/>
                  </a:cubicBezTo>
                  <a:cubicBezTo>
                    <a:pt x="429" y="92"/>
                    <a:pt x="429" y="71"/>
                    <a:pt x="422" y="49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67"/>
            <p:cNvSpPr/>
            <p:nvPr/>
          </p:nvSpPr>
          <p:spPr>
            <a:xfrm>
              <a:off x="3583971" y="2574667"/>
              <a:ext cx="13585" cy="11613"/>
            </a:xfrm>
            <a:custGeom>
              <a:rect b="b" l="l" r="r" t="t"/>
              <a:pathLst>
                <a:path extrusionOk="0" h="212" w="248">
                  <a:moveTo>
                    <a:pt x="131" y="0"/>
                  </a:moveTo>
                  <a:cubicBezTo>
                    <a:pt x="99" y="0"/>
                    <a:pt x="66" y="16"/>
                    <a:pt x="44" y="43"/>
                  </a:cubicBezTo>
                  <a:cubicBezTo>
                    <a:pt x="0" y="86"/>
                    <a:pt x="15" y="151"/>
                    <a:pt x="58" y="188"/>
                  </a:cubicBezTo>
                  <a:cubicBezTo>
                    <a:pt x="77" y="203"/>
                    <a:pt x="100" y="211"/>
                    <a:pt x="123" y="211"/>
                  </a:cubicBezTo>
                  <a:cubicBezTo>
                    <a:pt x="153" y="211"/>
                    <a:pt x="183" y="198"/>
                    <a:pt x="204" y="173"/>
                  </a:cubicBezTo>
                  <a:cubicBezTo>
                    <a:pt x="247" y="122"/>
                    <a:pt x="233" y="64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67"/>
            <p:cNvSpPr/>
            <p:nvPr/>
          </p:nvSpPr>
          <p:spPr>
            <a:xfrm>
              <a:off x="3434035" y="2718851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55" y="0"/>
                  </a:moveTo>
                  <a:cubicBezTo>
                    <a:pt x="330" y="0"/>
                    <a:pt x="302" y="15"/>
                    <a:pt x="283" y="39"/>
                  </a:cubicBezTo>
                  <a:cubicBezTo>
                    <a:pt x="262" y="68"/>
                    <a:pt x="247" y="111"/>
                    <a:pt x="247" y="147"/>
                  </a:cubicBezTo>
                  <a:cubicBezTo>
                    <a:pt x="247" y="147"/>
                    <a:pt x="240" y="140"/>
                    <a:pt x="240" y="140"/>
                  </a:cubicBezTo>
                  <a:cubicBezTo>
                    <a:pt x="218" y="126"/>
                    <a:pt x="204" y="111"/>
                    <a:pt x="182" y="104"/>
                  </a:cubicBezTo>
                  <a:cubicBezTo>
                    <a:pt x="169" y="95"/>
                    <a:pt x="156" y="92"/>
                    <a:pt x="144" y="92"/>
                  </a:cubicBezTo>
                  <a:cubicBezTo>
                    <a:pt x="135" y="92"/>
                    <a:pt x="126" y="94"/>
                    <a:pt x="117" y="97"/>
                  </a:cubicBezTo>
                  <a:cubicBezTo>
                    <a:pt x="87" y="111"/>
                    <a:pt x="73" y="155"/>
                    <a:pt x="80" y="191"/>
                  </a:cubicBezTo>
                  <a:cubicBezTo>
                    <a:pt x="87" y="227"/>
                    <a:pt x="109" y="256"/>
                    <a:pt x="131" y="293"/>
                  </a:cubicBezTo>
                  <a:lnTo>
                    <a:pt x="102" y="293"/>
                  </a:lnTo>
                  <a:cubicBezTo>
                    <a:pt x="80" y="300"/>
                    <a:pt x="51" y="307"/>
                    <a:pt x="37" y="322"/>
                  </a:cubicBezTo>
                  <a:cubicBezTo>
                    <a:pt x="15" y="344"/>
                    <a:pt x="0" y="365"/>
                    <a:pt x="0" y="394"/>
                  </a:cubicBezTo>
                  <a:cubicBezTo>
                    <a:pt x="8" y="423"/>
                    <a:pt x="44" y="445"/>
                    <a:pt x="73" y="452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6" y="474"/>
                    <a:pt x="138" y="481"/>
                    <a:pt x="131" y="489"/>
                  </a:cubicBezTo>
                  <a:cubicBezTo>
                    <a:pt x="117" y="510"/>
                    <a:pt x="109" y="540"/>
                    <a:pt x="102" y="561"/>
                  </a:cubicBezTo>
                  <a:cubicBezTo>
                    <a:pt x="102" y="590"/>
                    <a:pt x="109" y="619"/>
                    <a:pt x="131" y="634"/>
                  </a:cubicBezTo>
                  <a:cubicBezTo>
                    <a:pt x="142" y="642"/>
                    <a:pt x="153" y="645"/>
                    <a:pt x="165" y="645"/>
                  </a:cubicBezTo>
                  <a:cubicBezTo>
                    <a:pt x="186" y="645"/>
                    <a:pt x="207" y="636"/>
                    <a:pt x="225" y="627"/>
                  </a:cubicBezTo>
                  <a:cubicBezTo>
                    <a:pt x="247" y="619"/>
                    <a:pt x="269" y="598"/>
                    <a:pt x="283" y="583"/>
                  </a:cubicBezTo>
                  <a:cubicBezTo>
                    <a:pt x="291" y="590"/>
                    <a:pt x="291" y="605"/>
                    <a:pt x="291" y="612"/>
                  </a:cubicBezTo>
                  <a:cubicBezTo>
                    <a:pt x="298" y="634"/>
                    <a:pt x="305" y="663"/>
                    <a:pt x="320" y="685"/>
                  </a:cubicBezTo>
                  <a:cubicBezTo>
                    <a:pt x="338" y="703"/>
                    <a:pt x="356" y="716"/>
                    <a:pt x="378" y="716"/>
                  </a:cubicBezTo>
                  <a:cubicBezTo>
                    <a:pt x="382" y="716"/>
                    <a:pt x="387" y="715"/>
                    <a:pt x="392" y="714"/>
                  </a:cubicBezTo>
                  <a:cubicBezTo>
                    <a:pt x="421" y="706"/>
                    <a:pt x="443" y="677"/>
                    <a:pt x="450" y="641"/>
                  </a:cubicBezTo>
                  <a:cubicBezTo>
                    <a:pt x="458" y="619"/>
                    <a:pt x="465" y="590"/>
                    <a:pt x="465" y="569"/>
                  </a:cubicBezTo>
                  <a:cubicBezTo>
                    <a:pt x="472" y="569"/>
                    <a:pt x="480" y="576"/>
                    <a:pt x="487" y="583"/>
                  </a:cubicBezTo>
                  <a:cubicBezTo>
                    <a:pt x="509" y="598"/>
                    <a:pt x="538" y="612"/>
                    <a:pt x="559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54" y="561"/>
                    <a:pt x="639" y="525"/>
                    <a:pt x="625" y="496"/>
                  </a:cubicBezTo>
                  <a:cubicBezTo>
                    <a:pt x="617" y="467"/>
                    <a:pt x="596" y="452"/>
                    <a:pt x="581" y="431"/>
                  </a:cubicBezTo>
                  <a:lnTo>
                    <a:pt x="596" y="431"/>
                  </a:lnTo>
                  <a:cubicBezTo>
                    <a:pt x="617" y="431"/>
                    <a:pt x="639" y="423"/>
                    <a:pt x="661" y="416"/>
                  </a:cubicBezTo>
                  <a:cubicBezTo>
                    <a:pt x="683" y="409"/>
                    <a:pt x="705" y="394"/>
                    <a:pt x="712" y="373"/>
                  </a:cubicBezTo>
                  <a:cubicBezTo>
                    <a:pt x="726" y="344"/>
                    <a:pt x="705" y="307"/>
                    <a:pt x="676" y="285"/>
                  </a:cubicBezTo>
                  <a:cubicBezTo>
                    <a:pt x="646" y="264"/>
                    <a:pt x="610" y="256"/>
                    <a:pt x="567" y="249"/>
                  </a:cubicBezTo>
                  <a:cubicBezTo>
                    <a:pt x="574" y="249"/>
                    <a:pt x="574" y="242"/>
                    <a:pt x="581" y="242"/>
                  </a:cubicBezTo>
                  <a:cubicBezTo>
                    <a:pt x="596" y="220"/>
                    <a:pt x="610" y="206"/>
                    <a:pt x="617" y="184"/>
                  </a:cubicBezTo>
                  <a:cubicBezTo>
                    <a:pt x="625" y="162"/>
                    <a:pt x="625" y="140"/>
                    <a:pt x="617" y="118"/>
                  </a:cubicBezTo>
                  <a:cubicBezTo>
                    <a:pt x="605" y="94"/>
                    <a:pt x="573" y="80"/>
                    <a:pt x="546" y="80"/>
                  </a:cubicBezTo>
                  <a:cubicBezTo>
                    <a:pt x="541" y="80"/>
                    <a:pt x="535" y="81"/>
                    <a:pt x="530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26"/>
                    <a:pt x="429" y="118"/>
                  </a:cubicBezTo>
                  <a:cubicBezTo>
                    <a:pt x="429" y="97"/>
                    <a:pt x="421" y="75"/>
                    <a:pt x="414" y="53"/>
                  </a:cubicBezTo>
                  <a:cubicBezTo>
                    <a:pt x="407" y="31"/>
                    <a:pt x="392" y="10"/>
                    <a:pt x="371" y="2"/>
                  </a:cubicBezTo>
                  <a:cubicBezTo>
                    <a:pt x="366" y="1"/>
                    <a:pt x="360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67"/>
            <p:cNvSpPr/>
            <p:nvPr/>
          </p:nvSpPr>
          <p:spPr>
            <a:xfrm>
              <a:off x="3446744" y="2732601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4" y="1"/>
                  </a:moveTo>
                  <a:cubicBezTo>
                    <a:pt x="102" y="1"/>
                    <a:pt x="70" y="16"/>
                    <a:pt x="44" y="42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4" y="217"/>
                    <a:pt x="127" y="217"/>
                  </a:cubicBezTo>
                  <a:cubicBezTo>
                    <a:pt x="159" y="217"/>
                    <a:pt x="190" y="202"/>
                    <a:pt x="211" y="172"/>
                  </a:cubicBezTo>
                  <a:cubicBezTo>
                    <a:pt x="248" y="129"/>
                    <a:pt x="233" y="63"/>
                    <a:pt x="197" y="27"/>
                  </a:cubicBezTo>
                  <a:cubicBezTo>
                    <a:pt x="178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67"/>
            <p:cNvSpPr/>
            <p:nvPr/>
          </p:nvSpPr>
          <p:spPr>
            <a:xfrm>
              <a:off x="3565271" y="2713232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55" y="0"/>
                  </a:moveTo>
                  <a:cubicBezTo>
                    <a:pt x="330" y="0"/>
                    <a:pt x="302" y="14"/>
                    <a:pt x="284" y="38"/>
                  </a:cubicBezTo>
                  <a:cubicBezTo>
                    <a:pt x="262" y="67"/>
                    <a:pt x="247" y="111"/>
                    <a:pt x="247" y="147"/>
                  </a:cubicBezTo>
                  <a:cubicBezTo>
                    <a:pt x="247" y="147"/>
                    <a:pt x="240" y="140"/>
                    <a:pt x="240" y="140"/>
                  </a:cubicBezTo>
                  <a:cubicBezTo>
                    <a:pt x="218" y="126"/>
                    <a:pt x="204" y="111"/>
                    <a:pt x="182" y="104"/>
                  </a:cubicBezTo>
                  <a:cubicBezTo>
                    <a:pt x="169" y="95"/>
                    <a:pt x="157" y="92"/>
                    <a:pt x="144" y="92"/>
                  </a:cubicBezTo>
                  <a:cubicBezTo>
                    <a:pt x="135" y="92"/>
                    <a:pt x="126" y="93"/>
                    <a:pt x="117" y="96"/>
                  </a:cubicBezTo>
                  <a:cubicBezTo>
                    <a:pt x="88" y="111"/>
                    <a:pt x="73" y="155"/>
                    <a:pt x="80" y="191"/>
                  </a:cubicBezTo>
                  <a:cubicBezTo>
                    <a:pt x="88" y="227"/>
                    <a:pt x="110" y="256"/>
                    <a:pt x="131" y="293"/>
                  </a:cubicBezTo>
                  <a:lnTo>
                    <a:pt x="102" y="293"/>
                  </a:lnTo>
                  <a:cubicBezTo>
                    <a:pt x="80" y="300"/>
                    <a:pt x="51" y="307"/>
                    <a:pt x="37" y="322"/>
                  </a:cubicBezTo>
                  <a:cubicBezTo>
                    <a:pt x="15" y="343"/>
                    <a:pt x="1" y="365"/>
                    <a:pt x="1" y="394"/>
                  </a:cubicBezTo>
                  <a:cubicBezTo>
                    <a:pt x="8" y="423"/>
                    <a:pt x="44" y="445"/>
                    <a:pt x="73" y="452"/>
                  </a:cubicBezTo>
                  <a:cubicBezTo>
                    <a:pt x="95" y="459"/>
                    <a:pt x="124" y="467"/>
                    <a:pt x="153" y="467"/>
                  </a:cubicBezTo>
                  <a:cubicBezTo>
                    <a:pt x="146" y="474"/>
                    <a:pt x="139" y="481"/>
                    <a:pt x="131" y="489"/>
                  </a:cubicBezTo>
                  <a:cubicBezTo>
                    <a:pt x="117" y="510"/>
                    <a:pt x="110" y="539"/>
                    <a:pt x="102" y="561"/>
                  </a:cubicBezTo>
                  <a:cubicBezTo>
                    <a:pt x="102" y="590"/>
                    <a:pt x="110" y="619"/>
                    <a:pt x="131" y="634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7" y="636"/>
                    <a:pt x="226" y="626"/>
                  </a:cubicBezTo>
                  <a:cubicBezTo>
                    <a:pt x="247" y="619"/>
                    <a:pt x="269" y="597"/>
                    <a:pt x="284" y="583"/>
                  </a:cubicBezTo>
                  <a:cubicBezTo>
                    <a:pt x="291" y="590"/>
                    <a:pt x="291" y="605"/>
                    <a:pt x="291" y="612"/>
                  </a:cubicBezTo>
                  <a:cubicBezTo>
                    <a:pt x="298" y="634"/>
                    <a:pt x="306" y="663"/>
                    <a:pt x="320" y="685"/>
                  </a:cubicBezTo>
                  <a:cubicBezTo>
                    <a:pt x="338" y="702"/>
                    <a:pt x="356" y="715"/>
                    <a:pt x="378" y="715"/>
                  </a:cubicBezTo>
                  <a:cubicBezTo>
                    <a:pt x="383" y="715"/>
                    <a:pt x="387" y="715"/>
                    <a:pt x="393" y="714"/>
                  </a:cubicBezTo>
                  <a:cubicBezTo>
                    <a:pt x="422" y="706"/>
                    <a:pt x="443" y="677"/>
                    <a:pt x="451" y="641"/>
                  </a:cubicBezTo>
                  <a:cubicBezTo>
                    <a:pt x="458" y="619"/>
                    <a:pt x="465" y="590"/>
                    <a:pt x="465" y="568"/>
                  </a:cubicBezTo>
                  <a:cubicBezTo>
                    <a:pt x="472" y="568"/>
                    <a:pt x="480" y="576"/>
                    <a:pt x="487" y="583"/>
                  </a:cubicBezTo>
                  <a:cubicBezTo>
                    <a:pt x="509" y="597"/>
                    <a:pt x="538" y="612"/>
                    <a:pt x="560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1"/>
                    <a:pt x="639" y="525"/>
                    <a:pt x="625" y="496"/>
                  </a:cubicBezTo>
                  <a:cubicBezTo>
                    <a:pt x="618" y="467"/>
                    <a:pt x="596" y="452"/>
                    <a:pt x="581" y="430"/>
                  </a:cubicBezTo>
                  <a:lnTo>
                    <a:pt x="596" y="430"/>
                  </a:lnTo>
                  <a:cubicBezTo>
                    <a:pt x="618" y="430"/>
                    <a:pt x="639" y="423"/>
                    <a:pt x="661" y="416"/>
                  </a:cubicBezTo>
                  <a:cubicBezTo>
                    <a:pt x="683" y="409"/>
                    <a:pt x="705" y="394"/>
                    <a:pt x="712" y="372"/>
                  </a:cubicBezTo>
                  <a:cubicBezTo>
                    <a:pt x="727" y="343"/>
                    <a:pt x="705" y="307"/>
                    <a:pt x="676" y="285"/>
                  </a:cubicBezTo>
                  <a:cubicBezTo>
                    <a:pt x="647" y="263"/>
                    <a:pt x="610" y="256"/>
                    <a:pt x="567" y="249"/>
                  </a:cubicBezTo>
                  <a:cubicBezTo>
                    <a:pt x="574" y="249"/>
                    <a:pt x="574" y="242"/>
                    <a:pt x="581" y="242"/>
                  </a:cubicBezTo>
                  <a:cubicBezTo>
                    <a:pt x="596" y="220"/>
                    <a:pt x="610" y="205"/>
                    <a:pt x="618" y="184"/>
                  </a:cubicBezTo>
                  <a:cubicBezTo>
                    <a:pt x="625" y="162"/>
                    <a:pt x="625" y="140"/>
                    <a:pt x="618" y="118"/>
                  </a:cubicBezTo>
                  <a:cubicBezTo>
                    <a:pt x="606" y="94"/>
                    <a:pt x="574" y="80"/>
                    <a:pt x="547" y="80"/>
                  </a:cubicBezTo>
                  <a:cubicBezTo>
                    <a:pt x="541" y="80"/>
                    <a:pt x="536" y="81"/>
                    <a:pt x="531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26"/>
                    <a:pt x="429" y="118"/>
                  </a:cubicBezTo>
                  <a:cubicBezTo>
                    <a:pt x="429" y="96"/>
                    <a:pt x="422" y="75"/>
                    <a:pt x="414" y="53"/>
                  </a:cubicBezTo>
                  <a:cubicBezTo>
                    <a:pt x="407" y="31"/>
                    <a:pt x="393" y="9"/>
                    <a:pt x="371" y="2"/>
                  </a:cubicBezTo>
                  <a:cubicBezTo>
                    <a:pt x="366" y="1"/>
                    <a:pt x="361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67"/>
            <p:cNvSpPr/>
            <p:nvPr/>
          </p:nvSpPr>
          <p:spPr>
            <a:xfrm>
              <a:off x="3577980" y="2726983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4" y="1"/>
                  </a:moveTo>
                  <a:cubicBezTo>
                    <a:pt x="102" y="1"/>
                    <a:pt x="70" y="16"/>
                    <a:pt x="44" y="42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4" y="217"/>
                    <a:pt x="127" y="217"/>
                  </a:cubicBezTo>
                  <a:cubicBezTo>
                    <a:pt x="159" y="217"/>
                    <a:pt x="190" y="202"/>
                    <a:pt x="211" y="172"/>
                  </a:cubicBezTo>
                  <a:cubicBezTo>
                    <a:pt x="248" y="129"/>
                    <a:pt x="233" y="63"/>
                    <a:pt x="197" y="27"/>
                  </a:cubicBezTo>
                  <a:cubicBezTo>
                    <a:pt x="179" y="9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67"/>
            <p:cNvSpPr/>
            <p:nvPr/>
          </p:nvSpPr>
          <p:spPr>
            <a:xfrm>
              <a:off x="3435624" y="2638378"/>
              <a:ext cx="39825" cy="39277"/>
            </a:xfrm>
            <a:custGeom>
              <a:rect b="b" l="l" r="r" t="t"/>
              <a:pathLst>
                <a:path extrusionOk="0" h="717" w="727">
                  <a:moveTo>
                    <a:pt x="351" y="0"/>
                  </a:moveTo>
                  <a:cubicBezTo>
                    <a:pt x="326" y="0"/>
                    <a:pt x="301" y="18"/>
                    <a:pt x="284" y="41"/>
                  </a:cubicBezTo>
                  <a:cubicBezTo>
                    <a:pt x="262" y="70"/>
                    <a:pt x="254" y="106"/>
                    <a:pt x="247" y="150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25" y="121"/>
                    <a:pt x="204" y="106"/>
                    <a:pt x="182" y="99"/>
                  </a:cubicBezTo>
                  <a:cubicBezTo>
                    <a:pt x="175" y="96"/>
                    <a:pt x="164" y="94"/>
                    <a:pt x="152" y="94"/>
                  </a:cubicBezTo>
                  <a:cubicBezTo>
                    <a:pt x="140" y="94"/>
                    <a:pt x="127" y="96"/>
                    <a:pt x="117" y="99"/>
                  </a:cubicBezTo>
                  <a:cubicBezTo>
                    <a:pt x="88" y="114"/>
                    <a:pt x="73" y="157"/>
                    <a:pt x="80" y="186"/>
                  </a:cubicBezTo>
                  <a:cubicBezTo>
                    <a:pt x="88" y="223"/>
                    <a:pt x="109" y="259"/>
                    <a:pt x="131" y="288"/>
                  </a:cubicBezTo>
                  <a:cubicBezTo>
                    <a:pt x="124" y="288"/>
                    <a:pt x="117" y="295"/>
                    <a:pt x="109" y="295"/>
                  </a:cubicBezTo>
                  <a:cubicBezTo>
                    <a:pt x="80" y="302"/>
                    <a:pt x="58" y="310"/>
                    <a:pt x="37" y="324"/>
                  </a:cubicBezTo>
                  <a:cubicBezTo>
                    <a:pt x="15" y="339"/>
                    <a:pt x="0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77"/>
                    <a:pt x="138" y="484"/>
                    <a:pt x="138" y="491"/>
                  </a:cubicBezTo>
                  <a:cubicBezTo>
                    <a:pt x="124" y="513"/>
                    <a:pt x="109" y="535"/>
                    <a:pt x="109" y="564"/>
                  </a:cubicBezTo>
                  <a:cubicBezTo>
                    <a:pt x="102" y="593"/>
                    <a:pt x="109" y="615"/>
                    <a:pt x="131" y="636"/>
                  </a:cubicBezTo>
                  <a:cubicBezTo>
                    <a:pt x="142" y="642"/>
                    <a:pt x="154" y="644"/>
                    <a:pt x="167" y="644"/>
                  </a:cubicBezTo>
                  <a:cubicBezTo>
                    <a:pt x="187" y="644"/>
                    <a:pt x="208" y="638"/>
                    <a:pt x="225" y="629"/>
                  </a:cubicBezTo>
                  <a:cubicBezTo>
                    <a:pt x="247" y="615"/>
                    <a:pt x="269" y="600"/>
                    <a:pt x="291" y="578"/>
                  </a:cubicBezTo>
                  <a:cubicBezTo>
                    <a:pt x="291" y="593"/>
                    <a:pt x="291" y="600"/>
                    <a:pt x="298" y="615"/>
                  </a:cubicBezTo>
                  <a:cubicBezTo>
                    <a:pt x="298" y="636"/>
                    <a:pt x="305" y="665"/>
                    <a:pt x="327" y="680"/>
                  </a:cubicBezTo>
                  <a:cubicBezTo>
                    <a:pt x="342" y="702"/>
                    <a:pt x="371" y="716"/>
                    <a:pt x="392" y="716"/>
                  </a:cubicBezTo>
                  <a:cubicBezTo>
                    <a:pt x="421" y="709"/>
                    <a:pt x="443" y="673"/>
                    <a:pt x="458" y="644"/>
                  </a:cubicBezTo>
                  <a:cubicBezTo>
                    <a:pt x="465" y="622"/>
                    <a:pt x="465" y="593"/>
                    <a:pt x="465" y="564"/>
                  </a:cubicBezTo>
                  <a:cubicBezTo>
                    <a:pt x="472" y="571"/>
                    <a:pt x="487" y="578"/>
                    <a:pt x="494" y="586"/>
                  </a:cubicBezTo>
                  <a:cubicBezTo>
                    <a:pt x="516" y="593"/>
                    <a:pt x="538" y="607"/>
                    <a:pt x="567" y="615"/>
                  </a:cubicBezTo>
                  <a:cubicBezTo>
                    <a:pt x="588" y="615"/>
                    <a:pt x="617" y="607"/>
                    <a:pt x="632" y="586"/>
                  </a:cubicBezTo>
                  <a:cubicBezTo>
                    <a:pt x="654" y="557"/>
                    <a:pt x="647" y="520"/>
                    <a:pt x="632" y="491"/>
                  </a:cubicBezTo>
                  <a:cubicBezTo>
                    <a:pt x="617" y="469"/>
                    <a:pt x="603" y="448"/>
                    <a:pt x="581" y="433"/>
                  </a:cubicBezTo>
                  <a:lnTo>
                    <a:pt x="596" y="433"/>
                  </a:lnTo>
                  <a:cubicBezTo>
                    <a:pt x="625" y="426"/>
                    <a:pt x="647" y="426"/>
                    <a:pt x="668" y="419"/>
                  </a:cubicBezTo>
                  <a:cubicBezTo>
                    <a:pt x="683" y="411"/>
                    <a:pt x="705" y="397"/>
                    <a:pt x="712" y="375"/>
                  </a:cubicBezTo>
                  <a:cubicBezTo>
                    <a:pt x="726" y="339"/>
                    <a:pt x="705" y="302"/>
                    <a:pt x="676" y="281"/>
                  </a:cubicBezTo>
                  <a:cubicBezTo>
                    <a:pt x="647" y="266"/>
                    <a:pt x="610" y="252"/>
                    <a:pt x="574" y="252"/>
                  </a:cubicBezTo>
                  <a:cubicBezTo>
                    <a:pt x="574" y="244"/>
                    <a:pt x="574" y="244"/>
                    <a:pt x="581" y="237"/>
                  </a:cubicBezTo>
                  <a:cubicBezTo>
                    <a:pt x="596" y="223"/>
                    <a:pt x="610" y="208"/>
                    <a:pt x="617" y="186"/>
                  </a:cubicBezTo>
                  <a:cubicBezTo>
                    <a:pt x="625" y="165"/>
                    <a:pt x="632" y="143"/>
                    <a:pt x="617" y="121"/>
                  </a:cubicBezTo>
                  <a:cubicBezTo>
                    <a:pt x="606" y="93"/>
                    <a:pt x="582" y="82"/>
                    <a:pt x="555" y="82"/>
                  </a:cubicBezTo>
                  <a:cubicBezTo>
                    <a:pt x="547" y="82"/>
                    <a:pt x="539" y="83"/>
                    <a:pt x="530" y="85"/>
                  </a:cubicBezTo>
                  <a:cubicBezTo>
                    <a:pt x="494" y="85"/>
                    <a:pt x="458" y="106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9"/>
                    <a:pt x="429" y="77"/>
                    <a:pt x="421" y="56"/>
                  </a:cubicBezTo>
                  <a:cubicBezTo>
                    <a:pt x="407" y="34"/>
                    <a:pt x="392" y="12"/>
                    <a:pt x="371" y="5"/>
                  </a:cubicBezTo>
                  <a:cubicBezTo>
                    <a:pt x="364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67"/>
            <p:cNvSpPr/>
            <p:nvPr/>
          </p:nvSpPr>
          <p:spPr>
            <a:xfrm>
              <a:off x="3448716" y="2652292"/>
              <a:ext cx="13202" cy="11778"/>
            </a:xfrm>
            <a:custGeom>
              <a:rect b="b" l="l" r="r" t="t"/>
              <a:pathLst>
                <a:path extrusionOk="0" h="215" w="241">
                  <a:moveTo>
                    <a:pt x="127" y="0"/>
                  </a:moveTo>
                  <a:cubicBezTo>
                    <a:pt x="95" y="0"/>
                    <a:pt x="63" y="16"/>
                    <a:pt x="37" y="41"/>
                  </a:cubicBezTo>
                  <a:cubicBezTo>
                    <a:pt x="1" y="85"/>
                    <a:pt x="8" y="150"/>
                    <a:pt x="59" y="194"/>
                  </a:cubicBezTo>
                  <a:cubicBezTo>
                    <a:pt x="76" y="208"/>
                    <a:pt x="96" y="214"/>
                    <a:pt x="117" y="214"/>
                  </a:cubicBezTo>
                  <a:cubicBezTo>
                    <a:pt x="149" y="214"/>
                    <a:pt x="182" y="198"/>
                    <a:pt x="204" y="172"/>
                  </a:cubicBezTo>
                  <a:cubicBezTo>
                    <a:pt x="241" y="128"/>
                    <a:pt x="233" y="63"/>
                    <a:pt x="190" y="27"/>
                  </a:cubicBezTo>
                  <a:cubicBezTo>
                    <a:pt x="171" y="8"/>
                    <a:pt x="149" y="0"/>
                    <a:pt x="127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67"/>
            <p:cNvSpPr/>
            <p:nvPr/>
          </p:nvSpPr>
          <p:spPr>
            <a:xfrm>
              <a:off x="3501635" y="2680121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1" y="0"/>
                  </a:moveTo>
                  <a:cubicBezTo>
                    <a:pt x="326" y="0"/>
                    <a:pt x="301" y="19"/>
                    <a:pt x="284" y="41"/>
                  </a:cubicBezTo>
                  <a:cubicBezTo>
                    <a:pt x="262" y="70"/>
                    <a:pt x="255" y="107"/>
                    <a:pt x="247" y="143"/>
                  </a:cubicBezTo>
                  <a:cubicBezTo>
                    <a:pt x="247" y="143"/>
                    <a:pt x="240" y="143"/>
                    <a:pt x="240" y="136"/>
                  </a:cubicBezTo>
                  <a:cubicBezTo>
                    <a:pt x="218" y="121"/>
                    <a:pt x="204" y="107"/>
                    <a:pt x="182" y="99"/>
                  </a:cubicBezTo>
                  <a:cubicBezTo>
                    <a:pt x="169" y="95"/>
                    <a:pt x="157" y="91"/>
                    <a:pt x="144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0" y="187"/>
                  </a:cubicBezTo>
                  <a:cubicBezTo>
                    <a:pt x="88" y="223"/>
                    <a:pt x="109" y="259"/>
                    <a:pt x="131" y="288"/>
                  </a:cubicBezTo>
                  <a:cubicBezTo>
                    <a:pt x="124" y="288"/>
                    <a:pt x="117" y="288"/>
                    <a:pt x="109" y="295"/>
                  </a:cubicBezTo>
                  <a:cubicBezTo>
                    <a:pt x="80" y="295"/>
                    <a:pt x="51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70"/>
                    <a:pt x="138" y="484"/>
                    <a:pt x="138" y="492"/>
                  </a:cubicBezTo>
                  <a:cubicBezTo>
                    <a:pt x="124" y="513"/>
                    <a:pt x="109" y="535"/>
                    <a:pt x="102" y="564"/>
                  </a:cubicBezTo>
                  <a:cubicBezTo>
                    <a:pt x="102" y="586"/>
                    <a:pt x="109" y="615"/>
                    <a:pt x="131" y="629"/>
                  </a:cubicBezTo>
                  <a:cubicBezTo>
                    <a:pt x="144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7" y="615"/>
                    <a:pt x="269" y="600"/>
                    <a:pt x="284" y="579"/>
                  </a:cubicBezTo>
                  <a:cubicBezTo>
                    <a:pt x="291" y="593"/>
                    <a:pt x="291" y="600"/>
                    <a:pt x="291" y="608"/>
                  </a:cubicBezTo>
                  <a:cubicBezTo>
                    <a:pt x="298" y="637"/>
                    <a:pt x="305" y="658"/>
                    <a:pt x="327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2" y="711"/>
                    <a:pt x="387" y="711"/>
                    <a:pt x="393" y="709"/>
                  </a:cubicBezTo>
                  <a:cubicBezTo>
                    <a:pt x="422" y="709"/>
                    <a:pt x="443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2" y="571"/>
                    <a:pt x="480" y="579"/>
                    <a:pt x="494" y="579"/>
                  </a:cubicBezTo>
                  <a:cubicBezTo>
                    <a:pt x="516" y="593"/>
                    <a:pt x="538" y="608"/>
                    <a:pt x="560" y="608"/>
                  </a:cubicBezTo>
                  <a:cubicBezTo>
                    <a:pt x="567" y="609"/>
                    <a:pt x="574" y="610"/>
                    <a:pt x="581" y="610"/>
                  </a:cubicBezTo>
                  <a:cubicBezTo>
                    <a:pt x="602" y="610"/>
                    <a:pt x="621" y="602"/>
                    <a:pt x="632" y="586"/>
                  </a:cubicBezTo>
                  <a:cubicBezTo>
                    <a:pt x="654" y="557"/>
                    <a:pt x="647" y="521"/>
                    <a:pt x="625" y="492"/>
                  </a:cubicBezTo>
                  <a:cubicBezTo>
                    <a:pt x="618" y="470"/>
                    <a:pt x="596" y="448"/>
                    <a:pt x="581" y="426"/>
                  </a:cubicBezTo>
                  <a:lnTo>
                    <a:pt x="596" y="426"/>
                  </a:lnTo>
                  <a:cubicBezTo>
                    <a:pt x="618" y="426"/>
                    <a:pt x="647" y="426"/>
                    <a:pt x="661" y="419"/>
                  </a:cubicBezTo>
                  <a:cubicBezTo>
                    <a:pt x="683" y="412"/>
                    <a:pt x="705" y="390"/>
                    <a:pt x="712" y="375"/>
                  </a:cubicBezTo>
                  <a:cubicBezTo>
                    <a:pt x="726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74" y="245"/>
                    <a:pt x="581" y="237"/>
                  </a:cubicBezTo>
                  <a:cubicBezTo>
                    <a:pt x="596" y="223"/>
                    <a:pt x="610" y="201"/>
                    <a:pt x="618" y="187"/>
                  </a:cubicBezTo>
                  <a:cubicBezTo>
                    <a:pt x="625" y="165"/>
                    <a:pt x="632" y="136"/>
                    <a:pt x="618" y="121"/>
                  </a:cubicBezTo>
                  <a:cubicBezTo>
                    <a:pt x="605" y="91"/>
                    <a:pt x="578" y="76"/>
                    <a:pt x="549" y="76"/>
                  </a:cubicBezTo>
                  <a:cubicBezTo>
                    <a:pt x="543" y="76"/>
                    <a:pt x="537" y="76"/>
                    <a:pt x="530" y="78"/>
                  </a:cubicBezTo>
                  <a:cubicBezTo>
                    <a:pt x="494" y="85"/>
                    <a:pt x="458" y="107"/>
                    <a:pt x="429" y="129"/>
                  </a:cubicBezTo>
                  <a:cubicBezTo>
                    <a:pt x="429" y="129"/>
                    <a:pt x="429" y="121"/>
                    <a:pt x="429" y="121"/>
                  </a:cubicBezTo>
                  <a:cubicBezTo>
                    <a:pt x="429" y="92"/>
                    <a:pt x="429" y="70"/>
                    <a:pt x="414" y="49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4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67"/>
            <p:cNvSpPr/>
            <p:nvPr/>
          </p:nvSpPr>
          <p:spPr>
            <a:xfrm>
              <a:off x="3514782" y="2693871"/>
              <a:ext cx="13147" cy="11668"/>
            </a:xfrm>
            <a:custGeom>
              <a:rect b="b" l="l" r="r" t="t"/>
              <a:pathLst>
                <a:path extrusionOk="0" h="213" w="240">
                  <a:moveTo>
                    <a:pt x="126" y="0"/>
                  </a:moveTo>
                  <a:cubicBezTo>
                    <a:pt x="95" y="0"/>
                    <a:pt x="62" y="15"/>
                    <a:pt x="36" y="44"/>
                  </a:cubicBezTo>
                  <a:cubicBezTo>
                    <a:pt x="0" y="88"/>
                    <a:pt x="7" y="153"/>
                    <a:pt x="58" y="190"/>
                  </a:cubicBezTo>
                  <a:cubicBezTo>
                    <a:pt x="77" y="205"/>
                    <a:pt x="100" y="213"/>
                    <a:pt x="123" y="213"/>
                  </a:cubicBezTo>
                  <a:cubicBezTo>
                    <a:pt x="153" y="213"/>
                    <a:pt x="183" y="200"/>
                    <a:pt x="203" y="175"/>
                  </a:cubicBezTo>
                  <a:cubicBezTo>
                    <a:pt x="240" y="124"/>
                    <a:pt x="232" y="59"/>
                    <a:pt x="189" y="23"/>
                  </a:cubicBezTo>
                  <a:cubicBezTo>
                    <a:pt x="171" y="8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67"/>
            <p:cNvSpPr/>
            <p:nvPr/>
          </p:nvSpPr>
          <p:spPr>
            <a:xfrm>
              <a:off x="3569235" y="2641281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5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2" y="68"/>
                    <a:pt x="255" y="104"/>
                    <a:pt x="247" y="148"/>
                  </a:cubicBezTo>
                  <a:cubicBezTo>
                    <a:pt x="247" y="141"/>
                    <a:pt x="240" y="141"/>
                    <a:pt x="240" y="141"/>
                  </a:cubicBezTo>
                  <a:cubicBezTo>
                    <a:pt x="226" y="126"/>
                    <a:pt x="204" y="112"/>
                    <a:pt x="182" y="97"/>
                  </a:cubicBezTo>
                  <a:cubicBezTo>
                    <a:pt x="171" y="93"/>
                    <a:pt x="160" y="92"/>
                    <a:pt x="149" y="92"/>
                  </a:cubicBezTo>
                  <a:cubicBezTo>
                    <a:pt x="139" y="92"/>
                    <a:pt x="128" y="93"/>
                    <a:pt x="117" y="97"/>
                  </a:cubicBezTo>
                  <a:cubicBezTo>
                    <a:pt x="88" y="112"/>
                    <a:pt x="73" y="155"/>
                    <a:pt x="81" y="184"/>
                  </a:cubicBezTo>
                  <a:cubicBezTo>
                    <a:pt x="88" y="220"/>
                    <a:pt x="110" y="257"/>
                    <a:pt x="131" y="286"/>
                  </a:cubicBezTo>
                  <a:cubicBezTo>
                    <a:pt x="124" y="293"/>
                    <a:pt x="117" y="293"/>
                    <a:pt x="110" y="293"/>
                  </a:cubicBezTo>
                  <a:cubicBezTo>
                    <a:pt x="81" y="300"/>
                    <a:pt x="59" y="308"/>
                    <a:pt x="37" y="322"/>
                  </a:cubicBezTo>
                  <a:cubicBezTo>
                    <a:pt x="15" y="337"/>
                    <a:pt x="1" y="366"/>
                    <a:pt x="8" y="395"/>
                  </a:cubicBezTo>
                  <a:cubicBezTo>
                    <a:pt x="8" y="424"/>
                    <a:pt x="44" y="446"/>
                    <a:pt x="73" y="453"/>
                  </a:cubicBezTo>
                  <a:cubicBezTo>
                    <a:pt x="102" y="460"/>
                    <a:pt x="124" y="460"/>
                    <a:pt x="153" y="467"/>
                  </a:cubicBezTo>
                  <a:cubicBezTo>
                    <a:pt x="146" y="475"/>
                    <a:pt x="139" y="482"/>
                    <a:pt x="139" y="489"/>
                  </a:cubicBezTo>
                  <a:cubicBezTo>
                    <a:pt x="124" y="511"/>
                    <a:pt x="110" y="540"/>
                    <a:pt x="110" y="562"/>
                  </a:cubicBezTo>
                  <a:cubicBezTo>
                    <a:pt x="102" y="591"/>
                    <a:pt x="110" y="620"/>
                    <a:pt x="131" y="634"/>
                  </a:cubicBezTo>
                  <a:cubicBezTo>
                    <a:pt x="142" y="640"/>
                    <a:pt x="155" y="642"/>
                    <a:pt x="167" y="642"/>
                  </a:cubicBezTo>
                  <a:cubicBezTo>
                    <a:pt x="187" y="642"/>
                    <a:pt x="208" y="636"/>
                    <a:pt x="226" y="627"/>
                  </a:cubicBezTo>
                  <a:cubicBezTo>
                    <a:pt x="247" y="612"/>
                    <a:pt x="269" y="598"/>
                    <a:pt x="291" y="576"/>
                  </a:cubicBezTo>
                  <a:cubicBezTo>
                    <a:pt x="291" y="591"/>
                    <a:pt x="291" y="598"/>
                    <a:pt x="298" y="612"/>
                  </a:cubicBezTo>
                  <a:cubicBezTo>
                    <a:pt x="298" y="634"/>
                    <a:pt x="306" y="663"/>
                    <a:pt x="327" y="685"/>
                  </a:cubicBezTo>
                  <a:cubicBezTo>
                    <a:pt x="342" y="700"/>
                    <a:pt x="371" y="714"/>
                    <a:pt x="393" y="714"/>
                  </a:cubicBezTo>
                  <a:cubicBezTo>
                    <a:pt x="422" y="707"/>
                    <a:pt x="443" y="671"/>
                    <a:pt x="458" y="642"/>
                  </a:cubicBezTo>
                  <a:cubicBezTo>
                    <a:pt x="465" y="620"/>
                    <a:pt x="465" y="591"/>
                    <a:pt x="465" y="562"/>
                  </a:cubicBezTo>
                  <a:cubicBezTo>
                    <a:pt x="473" y="569"/>
                    <a:pt x="487" y="576"/>
                    <a:pt x="494" y="583"/>
                  </a:cubicBezTo>
                  <a:cubicBezTo>
                    <a:pt x="516" y="598"/>
                    <a:pt x="538" y="605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2"/>
                    <a:pt x="647" y="518"/>
                    <a:pt x="632" y="489"/>
                  </a:cubicBezTo>
                  <a:cubicBezTo>
                    <a:pt x="618" y="467"/>
                    <a:pt x="603" y="446"/>
                    <a:pt x="581" y="431"/>
                  </a:cubicBezTo>
                  <a:lnTo>
                    <a:pt x="596" y="431"/>
                  </a:lnTo>
                  <a:cubicBezTo>
                    <a:pt x="625" y="424"/>
                    <a:pt x="647" y="424"/>
                    <a:pt x="669" y="416"/>
                  </a:cubicBezTo>
                  <a:cubicBezTo>
                    <a:pt x="683" y="409"/>
                    <a:pt x="705" y="395"/>
                    <a:pt x="712" y="373"/>
                  </a:cubicBezTo>
                  <a:cubicBezTo>
                    <a:pt x="727" y="337"/>
                    <a:pt x="705" y="300"/>
                    <a:pt x="676" y="286"/>
                  </a:cubicBezTo>
                  <a:cubicBezTo>
                    <a:pt x="647" y="264"/>
                    <a:pt x="610" y="249"/>
                    <a:pt x="574" y="249"/>
                  </a:cubicBezTo>
                  <a:cubicBezTo>
                    <a:pt x="574" y="242"/>
                    <a:pt x="574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25" y="162"/>
                    <a:pt x="632" y="141"/>
                    <a:pt x="618" y="119"/>
                  </a:cubicBezTo>
                  <a:cubicBezTo>
                    <a:pt x="606" y="95"/>
                    <a:pt x="579" y="81"/>
                    <a:pt x="549" y="81"/>
                  </a:cubicBezTo>
                  <a:cubicBezTo>
                    <a:pt x="543" y="81"/>
                    <a:pt x="537" y="81"/>
                    <a:pt x="531" y="83"/>
                  </a:cubicBezTo>
                  <a:cubicBezTo>
                    <a:pt x="494" y="90"/>
                    <a:pt x="458" y="104"/>
                    <a:pt x="429" y="133"/>
                  </a:cubicBezTo>
                  <a:cubicBezTo>
                    <a:pt x="429" y="126"/>
                    <a:pt x="429" y="119"/>
                    <a:pt x="429" y="119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07" y="32"/>
                    <a:pt x="393" y="10"/>
                    <a:pt x="371" y="3"/>
                  </a:cubicBezTo>
                  <a:cubicBezTo>
                    <a:pt x="366" y="1"/>
                    <a:pt x="361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67"/>
            <p:cNvSpPr/>
            <p:nvPr/>
          </p:nvSpPr>
          <p:spPr>
            <a:xfrm>
              <a:off x="3582382" y="2655086"/>
              <a:ext cx="13147" cy="11778"/>
            </a:xfrm>
            <a:custGeom>
              <a:rect b="b" l="l" r="r" t="t"/>
              <a:pathLst>
                <a:path extrusionOk="0" h="215" w="240">
                  <a:moveTo>
                    <a:pt x="126" y="0"/>
                  </a:moveTo>
                  <a:cubicBezTo>
                    <a:pt x="94" y="0"/>
                    <a:pt x="62" y="16"/>
                    <a:pt x="37" y="41"/>
                  </a:cubicBezTo>
                  <a:cubicBezTo>
                    <a:pt x="0" y="85"/>
                    <a:pt x="7" y="150"/>
                    <a:pt x="58" y="194"/>
                  </a:cubicBezTo>
                  <a:cubicBezTo>
                    <a:pt x="75" y="208"/>
                    <a:pt x="96" y="214"/>
                    <a:pt x="116" y="214"/>
                  </a:cubicBezTo>
                  <a:cubicBezTo>
                    <a:pt x="148" y="214"/>
                    <a:pt x="181" y="198"/>
                    <a:pt x="203" y="172"/>
                  </a:cubicBezTo>
                  <a:cubicBezTo>
                    <a:pt x="240" y="128"/>
                    <a:pt x="233" y="63"/>
                    <a:pt x="189" y="27"/>
                  </a:cubicBezTo>
                  <a:cubicBezTo>
                    <a:pt x="171" y="8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67"/>
            <p:cNvSpPr/>
            <p:nvPr/>
          </p:nvSpPr>
          <p:spPr>
            <a:xfrm>
              <a:off x="3434035" y="2718851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55" y="0"/>
                  </a:moveTo>
                  <a:cubicBezTo>
                    <a:pt x="330" y="0"/>
                    <a:pt x="302" y="15"/>
                    <a:pt x="283" y="39"/>
                  </a:cubicBezTo>
                  <a:cubicBezTo>
                    <a:pt x="262" y="68"/>
                    <a:pt x="247" y="111"/>
                    <a:pt x="247" y="147"/>
                  </a:cubicBezTo>
                  <a:cubicBezTo>
                    <a:pt x="247" y="147"/>
                    <a:pt x="240" y="140"/>
                    <a:pt x="240" y="140"/>
                  </a:cubicBezTo>
                  <a:cubicBezTo>
                    <a:pt x="218" y="126"/>
                    <a:pt x="204" y="111"/>
                    <a:pt x="182" y="104"/>
                  </a:cubicBezTo>
                  <a:cubicBezTo>
                    <a:pt x="169" y="95"/>
                    <a:pt x="156" y="92"/>
                    <a:pt x="144" y="92"/>
                  </a:cubicBezTo>
                  <a:cubicBezTo>
                    <a:pt x="135" y="92"/>
                    <a:pt x="126" y="94"/>
                    <a:pt x="117" y="97"/>
                  </a:cubicBezTo>
                  <a:cubicBezTo>
                    <a:pt x="87" y="111"/>
                    <a:pt x="73" y="155"/>
                    <a:pt x="80" y="191"/>
                  </a:cubicBezTo>
                  <a:cubicBezTo>
                    <a:pt x="87" y="227"/>
                    <a:pt x="109" y="256"/>
                    <a:pt x="131" y="293"/>
                  </a:cubicBezTo>
                  <a:lnTo>
                    <a:pt x="102" y="293"/>
                  </a:lnTo>
                  <a:cubicBezTo>
                    <a:pt x="80" y="300"/>
                    <a:pt x="51" y="307"/>
                    <a:pt x="37" y="322"/>
                  </a:cubicBezTo>
                  <a:cubicBezTo>
                    <a:pt x="15" y="344"/>
                    <a:pt x="0" y="365"/>
                    <a:pt x="0" y="394"/>
                  </a:cubicBezTo>
                  <a:cubicBezTo>
                    <a:pt x="8" y="423"/>
                    <a:pt x="44" y="445"/>
                    <a:pt x="73" y="452"/>
                  </a:cubicBezTo>
                  <a:cubicBezTo>
                    <a:pt x="95" y="460"/>
                    <a:pt x="124" y="467"/>
                    <a:pt x="153" y="467"/>
                  </a:cubicBezTo>
                  <a:cubicBezTo>
                    <a:pt x="146" y="474"/>
                    <a:pt x="138" y="481"/>
                    <a:pt x="131" y="489"/>
                  </a:cubicBezTo>
                  <a:cubicBezTo>
                    <a:pt x="117" y="510"/>
                    <a:pt x="109" y="540"/>
                    <a:pt x="102" y="561"/>
                  </a:cubicBezTo>
                  <a:cubicBezTo>
                    <a:pt x="102" y="590"/>
                    <a:pt x="109" y="619"/>
                    <a:pt x="131" y="634"/>
                  </a:cubicBezTo>
                  <a:cubicBezTo>
                    <a:pt x="142" y="642"/>
                    <a:pt x="153" y="645"/>
                    <a:pt x="165" y="645"/>
                  </a:cubicBezTo>
                  <a:cubicBezTo>
                    <a:pt x="186" y="645"/>
                    <a:pt x="207" y="636"/>
                    <a:pt x="225" y="627"/>
                  </a:cubicBezTo>
                  <a:cubicBezTo>
                    <a:pt x="247" y="619"/>
                    <a:pt x="269" y="598"/>
                    <a:pt x="283" y="583"/>
                  </a:cubicBezTo>
                  <a:cubicBezTo>
                    <a:pt x="291" y="590"/>
                    <a:pt x="291" y="605"/>
                    <a:pt x="291" y="612"/>
                  </a:cubicBezTo>
                  <a:cubicBezTo>
                    <a:pt x="298" y="634"/>
                    <a:pt x="305" y="663"/>
                    <a:pt x="320" y="685"/>
                  </a:cubicBezTo>
                  <a:cubicBezTo>
                    <a:pt x="338" y="703"/>
                    <a:pt x="356" y="716"/>
                    <a:pt x="378" y="716"/>
                  </a:cubicBezTo>
                  <a:cubicBezTo>
                    <a:pt x="382" y="716"/>
                    <a:pt x="387" y="715"/>
                    <a:pt x="392" y="714"/>
                  </a:cubicBezTo>
                  <a:cubicBezTo>
                    <a:pt x="421" y="706"/>
                    <a:pt x="443" y="677"/>
                    <a:pt x="450" y="641"/>
                  </a:cubicBezTo>
                  <a:cubicBezTo>
                    <a:pt x="458" y="619"/>
                    <a:pt x="465" y="590"/>
                    <a:pt x="465" y="569"/>
                  </a:cubicBezTo>
                  <a:cubicBezTo>
                    <a:pt x="472" y="569"/>
                    <a:pt x="480" y="576"/>
                    <a:pt x="487" y="583"/>
                  </a:cubicBezTo>
                  <a:cubicBezTo>
                    <a:pt x="509" y="598"/>
                    <a:pt x="538" y="612"/>
                    <a:pt x="559" y="612"/>
                  </a:cubicBezTo>
                  <a:cubicBezTo>
                    <a:pt x="588" y="612"/>
                    <a:pt x="617" y="605"/>
                    <a:pt x="632" y="583"/>
                  </a:cubicBezTo>
                  <a:cubicBezTo>
                    <a:pt x="654" y="561"/>
                    <a:pt x="639" y="525"/>
                    <a:pt x="625" y="496"/>
                  </a:cubicBezTo>
                  <a:cubicBezTo>
                    <a:pt x="617" y="467"/>
                    <a:pt x="596" y="452"/>
                    <a:pt x="581" y="431"/>
                  </a:cubicBezTo>
                  <a:lnTo>
                    <a:pt x="596" y="431"/>
                  </a:lnTo>
                  <a:cubicBezTo>
                    <a:pt x="617" y="431"/>
                    <a:pt x="639" y="423"/>
                    <a:pt x="661" y="416"/>
                  </a:cubicBezTo>
                  <a:cubicBezTo>
                    <a:pt x="683" y="409"/>
                    <a:pt x="705" y="394"/>
                    <a:pt x="712" y="373"/>
                  </a:cubicBezTo>
                  <a:cubicBezTo>
                    <a:pt x="726" y="344"/>
                    <a:pt x="705" y="307"/>
                    <a:pt x="676" y="285"/>
                  </a:cubicBezTo>
                  <a:cubicBezTo>
                    <a:pt x="646" y="264"/>
                    <a:pt x="610" y="256"/>
                    <a:pt x="567" y="249"/>
                  </a:cubicBezTo>
                  <a:cubicBezTo>
                    <a:pt x="574" y="249"/>
                    <a:pt x="574" y="242"/>
                    <a:pt x="581" y="242"/>
                  </a:cubicBezTo>
                  <a:cubicBezTo>
                    <a:pt x="596" y="220"/>
                    <a:pt x="610" y="206"/>
                    <a:pt x="617" y="184"/>
                  </a:cubicBezTo>
                  <a:cubicBezTo>
                    <a:pt x="625" y="162"/>
                    <a:pt x="625" y="140"/>
                    <a:pt x="617" y="118"/>
                  </a:cubicBezTo>
                  <a:cubicBezTo>
                    <a:pt x="605" y="94"/>
                    <a:pt x="573" y="80"/>
                    <a:pt x="546" y="80"/>
                  </a:cubicBezTo>
                  <a:cubicBezTo>
                    <a:pt x="541" y="80"/>
                    <a:pt x="535" y="81"/>
                    <a:pt x="530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26"/>
                    <a:pt x="429" y="118"/>
                  </a:cubicBezTo>
                  <a:cubicBezTo>
                    <a:pt x="429" y="97"/>
                    <a:pt x="421" y="75"/>
                    <a:pt x="414" y="53"/>
                  </a:cubicBezTo>
                  <a:cubicBezTo>
                    <a:pt x="407" y="31"/>
                    <a:pt x="392" y="10"/>
                    <a:pt x="371" y="2"/>
                  </a:cubicBezTo>
                  <a:cubicBezTo>
                    <a:pt x="366" y="1"/>
                    <a:pt x="360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67"/>
            <p:cNvSpPr/>
            <p:nvPr/>
          </p:nvSpPr>
          <p:spPr>
            <a:xfrm>
              <a:off x="3446744" y="2732601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4" y="1"/>
                  </a:moveTo>
                  <a:cubicBezTo>
                    <a:pt x="102" y="1"/>
                    <a:pt x="70" y="16"/>
                    <a:pt x="44" y="42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4" y="217"/>
                    <a:pt x="127" y="217"/>
                  </a:cubicBezTo>
                  <a:cubicBezTo>
                    <a:pt x="159" y="217"/>
                    <a:pt x="190" y="202"/>
                    <a:pt x="211" y="172"/>
                  </a:cubicBezTo>
                  <a:cubicBezTo>
                    <a:pt x="248" y="129"/>
                    <a:pt x="233" y="63"/>
                    <a:pt x="197" y="27"/>
                  </a:cubicBezTo>
                  <a:cubicBezTo>
                    <a:pt x="178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67"/>
            <p:cNvSpPr/>
            <p:nvPr/>
          </p:nvSpPr>
          <p:spPr>
            <a:xfrm>
              <a:off x="3570823" y="2560808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9" y="71"/>
                    <a:pt x="255" y="107"/>
                    <a:pt x="255" y="143"/>
                  </a:cubicBezTo>
                  <a:cubicBezTo>
                    <a:pt x="248" y="143"/>
                    <a:pt x="248" y="143"/>
                    <a:pt x="240" y="136"/>
                  </a:cubicBezTo>
                  <a:cubicBezTo>
                    <a:pt x="226" y="121"/>
                    <a:pt x="211" y="107"/>
                    <a:pt x="189" y="100"/>
                  </a:cubicBezTo>
                  <a:cubicBezTo>
                    <a:pt x="177" y="95"/>
                    <a:pt x="162" y="91"/>
                    <a:pt x="149" y="91"/>
                  </a:cubicBezTo>
                  <a:cubicBezTo>
                    <a:pt x="139" y="91"/>
                    <a:pt x="130" y="93"/>
                    <a:pt x="124" y="100"/>
                  </a:cubicBezTo>
                  <a:cubicBezTo>
                    <a:pt x="88" y="114"/>
                    <a:pt x="81" y="150"/>
                    <a:pt x="81" y="187"/>
                  </a:cubicBezTo>
                  <a:cubicBezTo>
                    <a:pt x="88" y="223"/>
                    <a:pt x="110" y="259"/>
                    <a:pt x="139" y="288"/>
                  </a:cubicBezTo>
                  <a:cubicBezTo>
                    <a:pt x="124" y="288"/>
                    <a:pt x="117" y="288"/>
                    <a:pt x="110" y="296"/>
                  </a:cubicBezTo>
                  <a:cubicBezTo>
                    <a:pt x="81" y="296"/>
                    <a:pt x="59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6" y="470"/>
                    <a:pt x="146" y="484"/>
                    <a:pt x="139" y="492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2" y="586"/>
                    <a:pt x="117" y="615"/>
                    <a:pt x="131" y="630"/>
                  </a:cubicBezTo>
                  <a:cubicBezTo>
                    <a:pt x="144" y="639"/>
                    <a:pt x="159" y="643"/>
                    <a:pt x="174" y="643"/>
                  </a:cubicBezTo>
                  <a:cubicBezTo>
                    <a:pt x="192" y="643"/>
                    <a:pt x="210" y="638"/>
                    <a:pt x="226" y="630"/>
                  </a:cubicBezTo>
                  <a:cubicBezTo>
                    <a:pt x="248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8" y="608"/>
                  </a:cubicBezTo>
                  <a:cubicBezTo>
                    <a:pt x="306" y="637"/>
                    <a:pt x="313" y="659"/>
                    <a:pt x="327" y="680"/>
                  </a:cubicBezTo>
                  <a:cubicBezTo>
                    <a:pt x="339" y="698"/>
                    <a:pt x="361" y="711"/>
                    <a:pt x="381" y="711"/>
                  </a:cubicBezTo>
                  <a:cubicBezTo>
                    <a:pt x="385" y="711"/>
                    <a:pt x="389" y="711"/>
                    <a:pt x="393" y="709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80" y="571"/>
                    <a:pt x="487" y="579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2" y="610"/>
                    <a:pt x="578" y="610"/>
                    <a:pt x="584" y="610"/>
                  </a:cubicBezTo>
                  <a:cubicBezTo>
                    <a:pt x="602" y="610"/>
                    <a:pt x="621" y="602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1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0" y="412"/>
                    <a:pt x="705" y="390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81" y="245"/>
                    <a:pt x="581" y="238"/>
                  </a:cubicBezTo>
                  <a:cubicBezTo>
                    <a:pt x="596" y="223"/>
                    <a:pt x="610" y="201"/>
                    <a:pt x="618" y="187"/>
                  </a:cubicBezTo>
                  <a:cubicBezTo>
                    <a:pt x="632" y="165"/>
                    <a:pt x="632" y="136"/>
                    <a:pt x="625" y="121"/>
                  </a:cubicBezTo>
                  <a:cubicBezTo>
                    <a:pt x="607" y="91"/>
                    <a:pt x="579" y="76"/>
                    <a:pt x="549" y="76"/>
                  </a:cubicBezTo>
                  <a:cubicBezTo>
                    <a:pt x="543" y="76"/>
                    <a:pt x="537" y="77"/>
                    <a:pt x="531" y="78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1"/>
                    <a:pt x="429" y="121"/>
                  </a:cubicBezTo>
                  <a:cubicBezTo>
                    <a:pt x="429" y="92"/>
                    <a:pt x="429" y="71"/>
                    <a:pt x="422" y="49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67"/>
            <p:cNvSpPr/>
            <p:nvPr/>
          </p:nvSpPr>
          <p:spPr>
            <a:xfrm>
              <a:off x="3583971" y="2574667"/>
              <a:ext cx="13585" cy="11613"/>
            </a:xfrm>
            <a:custGeom>
              <a:rect b="b" l="l" r="r" t="t"/>
              <a:pathLst>
                <a:path extrusionOk="0" h="212" w="248">
                  <a:moveTo>
                    <a:pt x="131" y="0"/>
                  </a:moveTo>
                  <a:cubicBezTo>
                    <a:pt x="99" y="0"/>
                    <a:pt x="66" y="16"/>
                    <a:pt x="44" y="43"/>
                  </a:cubicBezTo>
                  <a:cubicBezTo>
                    <a:pt x="0" y="86"/>
                    <a:pt x="15" y="151"/>
                    <a:pt x="58" y="188"/>
                  </a:cubicBezTo>
                  <a:cubicBezTo>
                    <a:pt x="77" y="203"/>
                    <a:pt x="100" y="211"/>
                    <a:pt x="123" y="211"/>
                  </a:cubicBezTo>
                  <a:cubicBezTo>
                    <a:pt x="153" y="211"/>
                    <a:pt x="183" y="198"/>
                    <a:pt x="204" y="173"/>
                  </a:cubicBezTo>
                  <a:cubicBezTo>
                    <a:pt x="247" y="122"/>
                    <a:pt x="233" y="64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67"/>
            <p:cNvSpPr/>
            <p:nvPr/>
          </p:nvSpPr>
          <p:spPr>
            <a:xfrm>
              <a:off x="3569235" y="2641281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5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2" y="68"/>
                    <a:pt x="255" y="104"/>
                    <a:pt x="247" y="148"/>
                  </a:cubicBezTo>
                  <a:cubicBezTo>
                    <a:pt x="247" y="141"/>
                    <a:pt x="240" y="141"/>
                    <a:pt x="240" y="141"/>
                  </a:cubicBezTo>
                  <a:cubicBezTo>
                    <a:pt x="226" y="126"/>
                    <a:pt x="204" y="112"/>
                    <a:pt x="182" y="97"/>
                  </a:cubicBezTo>
                  <a:cubicBezTo>
                    <a:pt x="171" y="93"/>
                    <a:pt x="160" y="92"/>
                    <a:pt x="149" y="92"/>
                  </a:cubicBezTo>
                  <a:cubicBezTo>
                    <a:pt x="139" y="92"/>
                    <a:pt x="128" y="93"/>
                    <a:pt x="117" y="97"/>
                  </a:cubicBezTo>
                  <a:cubicBezTo>
                    <a:pt x="88" y="112"/>
                    <a:pt x="73" y="155"/>
                    <a:pt x="81" y="184"/>
                  </a:cubicBezTo>
                  <a:cubicBezTo>
                    <a:pt x="88" y="220"/>
                    <a:pt x="110" y="257"/>
                    <a:pt x="131" y="286"/>
                  </a:cubicBezTo>
                  <a:cubicBezTo>
                    <a:pt x="124" y="293"/>
                    <a:pt x="117" y="293"/>
                    <a:pt x="110" y="293"/>
                  </a:cubicBezTo>
                  <a:cubicBezTo>
                    <a:pt x="81" y="300"/>
                    <a:pt x="59" y="308"/>
                    <a:pt x="37" y="322"/>
                  </a:cubicBezTo>
                  <a:cubicBezTo>
                    <a:pt x="15" y="337"/>
                    <a:pt x="1" y="366"/>
                    <a:pt x="8" y="395"/>
                  </a:cubicBezTo>
                  <a:cubicBezTo>
                    <a:pt x="8" y="424"/>
                    <a:pt x="44" y="446"/>
                    <a:pt x="73" y="453"/>
                  </a:cubicBezTo>
                  <a:cubicBezTo>
                    <a:pt x="102" y="460"/>
                    <a:pt x="124" y="460"/>
                    <a:pt x="153" y="467"/>
                  </a:cubicBezTo>
                  <a:cubicBezTo>
                    <a:pt x="146" y="475"/>
                    <a:pt x="139" y="482"/>
                    <a:pt x="139" y="489"/>
                  </a:cubicBezTo>
                  <a:cubicBezTo>
                    <a:pt x="124" y="511"/>
                    <a:pt x="110" y="533"/>
                    <a:pt x="110" y="562"/>
                  </a:cubicBezTo>
                  <a:cubicBezTo>
                    <a:pt x="102" y="591"/>
                    <a:pt x="110" y="620"/>
                    <a:pt x="131" y="634"/>
                  </a:cubicBezTo>
                  <a:cubicBezTo>
                    <a:pt x="142" y="640"/>
                    <a:pt x="155" y="642"/>
                    <a:pt x="167" y="642"/>
                  </a:cubicBezTo>
                  <a:cubicBezTo>
                    <a:pt x="187" y="642"/>
                    <a:pt x="208" y="636"/>
                    <a:pt x="226" y="627"/>
                  </a:cubicBezTo>
                  <a:cubicBezTo>
                    <a:pt x="247" y="612"/>
                    <a:pt x="269" y="598"/>
                    <a:pt x="291" y="576"/>
                  </a:cubicBezTo>
                  <a:cubicBezTo>
                    <a:pt x="291" y="591"/>
                    <a:pt x="291" y="598"/>
                    <a:pt x="298" y="612"/>
                  </a:cubicBezTo>
                  <a:cubicBezTo>
                    <a:pt x="298" y="634"/>
                    <a:pt x="306" y="663"/>
                    <a:pt x="327" y="685"/>
                  </a:cubicBezTo>
                  <a:cubicBezTo>
                    <a:pt x="342" y="700"/>
                    <a:pt x="371" y="714"/>
                    <a:pt x="393" y="714"/>
                  </a:cubicBezTo>
                  <a:cubicBezTo>
                    <a:pt x="422" y="707"/>
                    <a:pt x="443" y="671"/>
                    <a:pt x="458" y="642"/>
                  </a:cubicBezTo>
                  <a:cubicBezTo>
                    <a:pt x="465" y="620"/>
                    <a:pt x="465" y="591"/>
                    <a:pt x="465" y="562"/>
                  </a:cubicBezTo>
                  <a:cubicBezTo>
                    <a:pt x="473" y="569"/>
                    <a:pt x="487" y="576"/>
                    <a:pt x="494" y="583"/>
                  </a:cubicBezTo>
                  <a:cubicBezTo>
                    <a:pt x="516" y="598"/>
                    <a:pt x="538" y="605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2"/>
                    <a:pt x="647" y="518"/>
                    <a:pt x="632" y="489"/>
                  </a:cubicBezTo>
                  <a:cubicBezTo>
                    <a:pt x="618" y="467"/>
                    <a:pt x="603" y="446"/>
                    <a:pt x="581" y="431"/>
                  </a:cubicBezTo>
                  <a:lnTo>
                    <a:pt x="596" y="431"/>
                  </a:lnTo>
                  <a:cubicBezTo>
                    <a:pt x="625" y="424"/>
                    <a:pt x="647" y="424"/>
                    <a:pt x="669" y="416"/>
                  </a:cubicBezTo>
                  <a:cubicBezTo>
                    <a:pt x="683" y="409"/>
                    <a:pt x="705" y="395"/>
                    <a:pt x="712" y="373"/>
                  </a:cubicBezTo>
                  <a:cubicBezTo>
                    <a:pt x="727" y="337"/>
                    <a:pt x="705" y="300"/>
                    <a:pt x="676" y="286"/>
                  </a:cubicBezTo>
                  <a:cubicBezTo>
                    <a:pt x="647" y="264"/>
                    <a:pt x="610" y="249"/>
                    <a:pt x="574" y="249"/>
                  </a:cubicBezTo>
                  <a:cubicBezTo>
                    <a:pt x="574" y="242"/>
                    <a:pt x="574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25" y="162"/>
                    <a:pt x="632" y="141"/>
                    <a:pt x="618" y="119"/>
                  </a:cubicBezTo>
                  <a:cubicBezTo>
                    <a:pt x="606" y="95"/>
                    <a:pt x="579" y="81"/>
                    <a:pt x="549" y="81"/>
                  </a:cubicBezTo>
                  <a:cubicBezTo>
                    <a:pt x="543" y="81"/>
                    <a:pt x="537" y="81"/>
                    <a:pt x="531" y="83"/>
                  </a:cubicBezTo>
                  <a:cubicBezTo>
                    <a:pt x="494" y="90"/>
                    <a:pt x="465" y="104"/>
                    <a:pt x="429" y="133"/>
                  </a:cubicBezTo>
                  <a:cubicBezTo>
                    <a:pt x="429" y="126"/>
                    <a:pt x="429" y="119"/>
                    <a:pt x="429" y="119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07" y="32"/>
                    <a:pt x="393" y="10"/>
                    <a:pt x="371" y="3"/>
                  </a:cubicBezTo>
                  <a:cubicBezTo>
                    <a:pt x="366" y="1"/>
                    <a:pt x="361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67"/>
            <p:cNvSpPr/>
            <p:nvPr/>
          </p:nvSpPr>
          <p:spPr>
            <a:xfrm>
              <a:off x="3582382" y="2655086"/>
              <a:ext cx="13147" cy="11778"/>
            </a:xfrm>
            <a:custGeom>
              <a:rect b="b" l="l" r="r" t="t"/>
              <a:pathLst>
                <a:path extrusionOk="0" h="215" w="240">
                  <a:moveTo>
                    <a:pt x="126" y="0"/>
                  </a:moveTo>
                  <a:cubicBezTo>
                    <a:pt x="94" y="0"/>
                    <a:pt x="62" y="16"/>
                    <a:pt x="37" y="41"/>
                  </a:cubicBezTo>
                  <a:cubicBezTo>
                    <a:pt x="0" y="85"/>
                    <a:pt x="7" y="150"/>
                    <a:pt x="58" y="194"/>
                  </a:cubicBezTo>
                  <a:cubicBezTo>
                    <a:pt x="75" y="208"/>
                    <a:pt x="96" y="214"/>
                    <a:pt x="116" y="214"/>
                  </a:cubicBezTo>
                  <a:cubicBezTo>
                    <a:pt x="148" y="214"/>
                    <a:pt x="181" y="198"/>
                    <a:pt x="203" y="172"/>
                  </a:cubicBezTo>
                  <a:cubicBezTo>
                    <a:pt x="240" y="128"/>
                    <a:pt x="233" y="63"/>
                    <a:pt x="189" y="27"/>
                  </a:cubicBezTo>
                  <a:cubicBezTo>
                    <a:pt x="171" y="8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67"/>
            <p:cNvSpPr/>
            <p:nvPr/>
          </p:nvSpPr>
          <p:spPr>
            <a:xfrm>
              <a:off x="3570823" y="2560808"/>
              <a:ext cx="39825" cy="39003"/>
            </a:xfrm>
            <a:custGeom>
              <a:rect b="b" l="l" r="r" t="t"/>
              <a:pathLst>
                <a:path extrusionOk="0" h="712" w="727">
                  <a:moveTo>
                    <a:pt x="354" y="1"/>
                  </a:moveTo>
                  <a:cubicBezTo>
                    <a:pt x="327" y="1"/>
                    <a:pt x="301" y="19"/>
                    <a:pt x="284" y="42"/>
                  </a:cubicBezTo>
                  <a:cubicBezTo>
                    <a:pt x="269" y="71"/>
                    <a:pt x="255" y="107"/>
                    <a:pt x="255" y="143"/>
                  </a:cubicBezTo>
                  <a:cubicBezTo>
                    <a:pt x="248" y="143"/>
                    <a:pt x="248" y="143"/>
                    <a:pt x="240" y="136"/>
                  </a:cubicBezTo>
                  <a:cubicBezTo>
                    <a:pt x="226" y="121"/>
                    <a:pt x="211" y="107"/>
                    <a:pt x="189" y="100"/>
                  </a:cubicBezTo>
                  <a:cubicBezTo>
                    <a:pt x="177" y="95"/>
                    <a:pt x="162" y="91"/>
                    <a:pt x="149" y="91"/>
                  </a:cubicBezTo>
                  <a:cubicBezTo>
                    <a:pt x="139" y="91"/>
                    <a:pt x="130" y="93"/>
                    <a:pt x="124" y="100"/>
                  </a:cubicBezTo>
                  <a:cubicBezTo>
                    <a:pt x="88" y="114"/>
                    <a:pt x="81" y="150"/>
                    <a:pt x="81" y="187"/>
                  </a:cubicBezTo>
                  <a:cubicBezTo>
                    <a:pt x="88" y="223"/>
                    <a:pt x="110" y="259"/>
                    <a:pt x="139" y="288"/>
                  </a:cubicBezTo>
                  <a:cubicBezTo>
                    <a:pt x="124" y="288"/>
                    <a:pt x="117" y="288"/>
                    <a:pt x="110" y="296"/>
                  </a:cubicBezTo>
                  <a:cubicBezTo>
                    <a:pt x="81" y="296"/>
                    <a:pt x="59" y="310"/>
                    <a:pt x="37" y="325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15" y="426"/>
                    <a:pt x="44" y="448"/>
                    <a:pt x="73" y="455"/>
                  </a:cubicBezTo>
                  <a:cubicBezTo>
                    <a:pt x="102" y="463"/>
                    <a:pt x="131" y="463"/>
                    <a:pt x="153" y="463"/>
                  </a:cubicBezTo>
                  <a:cubicBezTo>
                    <a:pt x="146" y="470"/>
                    <a:pt x="146" y="484"/>
                    <a:pt x="139" y="492"/>
                  </a:cubicBezTo>
                  <a:cubicBezTo>
                    <a:pt x="124" y="513"/>
                    <a:pt x="110" y="535"/>
                    <a:pt x="110" y="564"/>
                  </a:cubicBezTo>
                  <a:cubicBezTo>
                    <a:pt x="102" y="586"/>
                    <a:pt x="117" y="615"/>
                    <a:pt x="131" y="630"/>
                  </a:cubicBezTo>
                  <a:cubicBezTo>
                    <a:pt x="144" y="639"/>
                    <a:pt x="159" y="643"/>
                    <a:pt x="174" y="643"/>
                  </a:cubicBezTo>
                  <a:cubicBezTo>
                    <a:pt x="192" y="643"/>
                    <a:pt x="210" y="638"/>
                    <a:pt x="226" y="630"/>
                  </a:cubicBezTo>
                  <a:cubicBezTo>
                    <a:pt x="248" y="615"/>
                    <a:pt x="269" y="601"/>
                    <a:pt x="291" y="579"/>
                  </a:cubicBezTo>
                  <a:cubicBezTo>
                    <a:pt x="291" y="593"/>
                    <a:pt x="291" y="601"/>
                    <a:pt x="298" y="608"/>
                  </a:cubicBezTo>
                  <a:cubicBezTo>
                    <a:pt x="306" y="637"/>
                    <a:pt x="313" y="659"/>
                    <a:pt x="327" y="680"/>
                  </a:cubicBezTo>
                  <a:cubicBezTo>
                    <a:pt x="339" y="698"/>
                    <a:pt x="361" y="711"/>
                    <a:pt x="381" y="711"/>
                  </a:cubicBezTo>
                  <a:cubicBezTo>
                    <a:pt x="385" y="711"/>
                    <a:pt x="389" y="711"/>
                    <a:pt x="393" y="709"/>
                  </a:cubicBezTo>
                  <a:cubicBezTo>
                    <a:pt x="429" y="709"/>
                    <a:pt x="451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80" y="571"/>
                    <a:pt x="487" y="579"/>
                    <a:pt x="494" y="579"/>
                  </a:cubicBezTo>
                  <a:cubicBezTo>
                    <a:pt x="516" y="593"/>
                    <a:pt x="538" y="608"/>
                    <a:pt x="567" y="608"/>
                  </a:cubicBezTo>
                  <a:cubicBezTo>
                    <a:pt x="572" y="610"/>
                    <a:pt x="578" y="610"/>
                    <a:pt x="584" y="610"/>
                  </a:cubicBezTo>
                  <a:cubicBezTo>
                    <a:pt x="602" y="610"/>
                    <a:pt x="621" y="602"/>
                    <a:pt x="632" y="586"/>
                  </a:cubicBezTo>
                  <a:cubicBezTo>
                    <a:pt x="654" y="557"/>
                    <a:pt x="647" y="521"/>
                    <a:pt x="632" y="492"/>
                  </a:cubicBezTo>
                  <a:cubicBezTo>
                    <a:pt x="618" y="470"/>
                    <a:pt x="603" y="448"/>
                    <a:pt x="581" y="426"/>
                  </a:cubicBezTo>
                  <a:lnTo>
                    <a:pt x="603" y="426"/>
                  </a:lnTo>
                  <a:cubicBezTo>
                    <a:pt x="625" y="426"/>
                    <a:pt x="647" y="426"/>
                    <a:pt x="669" y="419"/>
                  </a:cubicBezTo>
                  <a:cubicBezTo>
                    <a:pt x="690" y="412"/>
                    <a:pt x="705" y="390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59"/>
                    <a:pt x="610" y="252"/>
                    <a:pt x="574" y="245"/>
                  </a:cubicBezTo>
                  <a:cubicBezTo>
                    <a:pt x="574" y="245"/>
                    <a:pt x="581" y="245"/>
                    <a:pt x="581" y="238"/>
                  </a:cubicBezTo>
                  <a:cubicBezTo>
                    <a:pt x="596" y="223"/>
                    <a:pt x="610" y="201"/>
                    <a:pt x="618" y="187"/>
                  </a:cubicBezTo>
                  <a:cubicBezTo>
                    <a:pt x="632" y="165"/>
                    <a:pt x="632" y="136"/>
                    <a:pt x="625" y="121"/>
                  </a:cubicBezTo>
                  <a:cubicBezTo>
                    <a:pt x="607" y="91"/>
                    <a:pt x="579" y="76"/>
                    <a:pt x="549" y="76"/>
                  </a:cubicBezTo>
                  <a:cubicBezTo>
                    <a:pt x="543" y="76"/>
                    <a:pt x="537" y="77"/>
                    <a:pt x="531" y="78"/>
                  </a:cubicBezTo>
                  <a:cubicBezTo>
                    <a:pt x="494" y="85"/>
                    <a:pt x="465" y="107"/>
                    <a:pt x="436" y="129"/>
                  </a:cubicBezTo>
                  <a:cubicBezTo>
                    <a:pt x="436" y="129"/>
                    <a:pt x="429" y="121"/>
                    <a:pt x="429" y="121"/>
                  </a:cubicBezTo>
                  <a:cubicBezTo>
                    <a:pt x="429" y="92"/>
                    <a:pt x="429" y="71"/>
                    <a:pt x="422" y="49"/>
                  </a:cubicBezTo>
                  <a:cubicBezTo>
                    <a:pt x="414" y="34"/>
                    <a:pt x="400" y="12"/>
                    <a:pt x="378" y="5"/>
                  </a:cubicBezTo>
                  <a:cubicBezTo>
                    <a:pt x="370" y="2"/>
                    <a:pt x="362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67"/>
            <p:cNvSpPr/>
            <p:nvPr/>
          </p:nvSpPr>
          <p:spPr>
            <a:xfrm>
              <a:off x="3583971" y="2574667"/>
              <a:ext cx="13585" cy="11613"/>
            </a:xfrm>
            <a:custGeom>
              <a:rect b="b" l="l" r="r" t="t"/>
              <a:pathLst>
                <a:path extrusionOk="0" h="212" w="248">
                  <a:moveTo>
                    <a:pt x="131" y="0"/>
                  </a:moveTo>
                  <a:cubicBezTo>
                    <a:pt x="99" y="0"/>
                    <a:pt x="66" y="16"/>
                    <a:pt x="44" y="43"/>
                  </a:cubicBezTo>
                  <a:cubicBezTo>
                    <a:pt x="0" y="86"/>
                    <a:pt x="15" y="151"/>
                    <a:pt x="58" y="188"/>
                  </a:cubicBezTo>
                  <a:cubicBezTo>
                    <a:pt x="77" y="203"/>
                    <a:pt x="100" y="211"/>
                    <a:pt x="123" y="211"/>
                  </a:cubicBezTo>
                  <a:cubicBezTo>
                    <a:pt x="153" y="211"/>
                    <a:pt x="183" y="198"/>
                    <a:pt x="204" y="173"/>
                  </a:cubicBezTo>
                  <a:cubicBezTo>
                    <a:pt x="247" y="122"/>
                    <a:pt x="233" y="64"/>
                    <a:pt x="189" y="21"/>
                  </a:cubicBezTo>
                  <a:cubicBezTo>
                    <a:pt x="172" y="7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67"/>
            <p:cNvSpPr/>
            <p:nvPr/>
          </p:nvSpPr>
          <p:spPr>
            <a:xfrm>
              <a:off x="3569235" y="2641281"/>
              <a:ext cx="39825" cy="39168"/>
            </a:xfrm>
            <a:custGeom>
              <a:rect b="b" l="l" r="r" t="t"/>
              <a:pathLst>
                <a:path extrusionOk="0" h="715" w="727">
                  <a:moveTo>
                    <a:pt x="355" y="1"/>
                  </a:moveTo>
                  <a:cubicBezTo>
                    <a:pt x="330" y="1"/>
                    <a:pt x="302" y="15"/>
                    <a:pt x="284" y="39"/>
                  </a:cubicBezTo>
                  <a:cubicBezTo>
                    <a:pt x="262" y="68"/>
                    <a:pt x="255" y="104"/>
                    <a:pt x="247" y="148"/>
                  </a:cubicBezTo>
                  <a:cubicBezTo>
                    <a:pt x="247" y="141"/>
                    <a:pt x="240" y="141"/>
                    <a:pt x="240" y="141"/>
                  </a:cubicBezTo>
                  <a:cubicBezTo>
                    <a:pt x="226" y="126"/>
                    <a:pt x="204" y="112"/>
                    <a:pt x="182" y="97"/>
                  </a:cubicBezTo>
                  <a:cubicBezTo>
                    <a:pt x="171" y="93"/>
                    <a:pt x="160" y="92"/>
                    <a:pt x="149" y="92"/>
                  </a:cubicBezTo>
                  <a:cubicBezTo>
                    <a:pt x="139" y="92"/>
                    <a:pt x="128" y="93"/>
                    <a:pt x="117" y="97"/>
                  </a:cubicBezTo>
                  <a:cubicBezTo>
                    <a:pt x="88" y="112"/>
                    <a:pt x="73" y="155"/>
                    <a:pt x="81" y="184"/>
                  </a:cubicBezTo>
                  <a:cubicBezTo>
                    <a:pt x="88" y="220"/>
                    <a:pt x="110" y="257"/>
                    <a:pt x="131" y="286"/>
                  </a:cubicBezTo>
                  <a:cubicBezTo>
                    <a:pt x="124" y="293"/>
                    <a:pt x="117" y="293"/>
                    <a:pt x="110" y="293"/>
                  </a:cubicBezTo>
                  <a:cubicBezTo>
                    <a:pt x="81" y="300"/>
                    <a:pt x="59" y="308"/>
                    <a:pt x="37" y="322"/>
                  </a:cubicBezTo>
                  <a:cubicBezTo>
                    <a:pt x="15" y="337"/>
                    <a:pt x="1" y="366"/>
                    <a:pt x="8" y="395"/>
                  </a:cubicBezTo>
                  <a:cubicBezTo>
                    <a:pt x="8" y="424"/>
                    <a:pt x="44" y="446"/>
                    <a:pt x="73" y="453"/>
                  </a:cubicBezTo>
                  <a:cubicBezTo>
                    <a:pt x="102" y="460"/>
                    <a:pt x="124" y="460"/>
                    <a:pt x="153" y="467"/>
                  </a:cubicBezTo>
                  <a:cubicBezTo>
                    <a:pt x="146" y="475"/>
                    <a:pt x="139" y="482"/>
                    <a:pt x="139" y="489"/>
                  </a:cubicBezTo>
                  <a:cubicBezTo>
                    <a:pt x="124" y="511"/>
                    <a:pt x="110" y="540"/>
                    <a:pt x="110" y="562"/>
                  </a:cubicBezTo>
                  <a:cubicBezTo>
                    <a:pt x="102" y="591"/>
                    <a:pt x="110" y="620"/>
                    <a:pt x="131" y="634"/>
                  </a:cubicBezTo>
                  <a:cubicBezTo>
                    <a:pt x="142" y="640"/>
                    <a:pt x="155" y="642"/>
                    <a:pt x="167" y="642"/>
                  </a:cubicBezTo>
                  <a:cubicBezTo>
                    <a:pt x="187" y="642"/>
                    <a:pt x="208" y="636"/>
                    <a:pt x="226" y="627"/>
                  </a:cubicBezTo>
                  <a:cubicBezTo>
                    <a:pt x="247" y="612"/>
                    <a:pt x="269" y="598"/>
                    <a:pt x="291" y="576"/>
                  </a:cubicBezTo>
                  <a:cubicBezTo>
                    <a:pt x="291" y="591"/>
                    <a:pt x="291" y="598"/>
                    <a:pt x="298" y="612"/>
                  </a:cubicBezTo>
                  <a:cubicBezTo>
                    <a:pt x="298" y="634"/>
                    <a:pt x="306" y="663"/>
                    <a:pt x="327" y="685"/>
                  </a:cubicBezTo>
                  <a:cubicBezTo>
                    <a:pt x="342" y="700"/>
                    <a:pt x="371" y="714"/>
                    <a:pt x="393" y="714"/>
                  </a:cubicBezTo>
                  <a:cubicBezTo>
                    <a:pt x="422" y="707"/>
                    <a:pt x="443" y="671"/>
                    <a:pt x="458" y="642"/>
                  </a:cubicBezTo>
                  <a:cubicBezTo>
                    <a:pt x="465" y="620"/>
                    <a:pt x="465" y="591"/>
                    <a:pt x="465" y="562"/>
                  </a:cubicBezTo>
                  <a:cubicBezTo>
                    <a:pt x="473" y="569"/>
                    <a:pt x="487" y="576"/>
                    <a:pt x="494" y="583"/>
                  </a:cubicBezTo>
                  <a:cubicBezTo>
                    <a:pt x="516" y="598"/>
                    <a:pt x="538" y="605"/>
                    <a:pt x="567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2"/>
                    <a:pt x="647" y="518"/>
                    <a:pt x="632" y="489"/>
                  </a:cubicBezTo>
                  <a:cubicBezTo>
                    <a:pt x="618" y="467"/>
                    <a:pt x="603" y="446"/>
                    <a:pt x="581" y="431"/>
                  </a:cubicBezTo>
                  <a:lnTo>
                    <a:pt x="596" y="431"/>
                  </a:lnTo>
                  <a:cubicBezTo>
                    <a:pt x="625" y="424"/>
                    <a:pt x="647" y="424"/>
                    <a:pt x="669" y="416"/>
                  </a:cubicBezTo>
                  <a:cubicBezTo>
                    <a:pt x="683" y="409"/>
                    <a:pt x="705" y="395"/>
                    <a:pt x="712" y="373"/>
                  </a:cubicBezTo>
                  <a:cubicBezTo>
                    <a:pt x="727" y="337"/>
                    <a:pt x="705" y="300"/>
                    <a:pt x="676" y="286"/>
                  </a:cubicBezTo>
                  <a:cubicBezTo>
                    <a:pt x="647" y="264"/>
                    <a:pt x="610" y="249"/>
                    <a:pt x="574" y="249"/>
                  </a:cubicBezTo>
                  <a:cubicBezTo>
                    <a:pt x="574" y="242"/>
                    <a:pt x="574" y="242"/>
                    <a:pt x="581" y="242"/>
                  </a:cubicBezTo>
                  <a:cubicBezTo>
                    <a:pt x="596" y="220"/>
                    <a:pt x="610" y="206"/>
                    <a:pt x="618" y="184"/>
                  </a:cubicBezTo>
                  <a:cubicBezTo>
                    <a:pt x="625" y="162"/>
                    <a:pt x="632" y="141"/>
                    <a:pt x="618" y="119"/>
                  </a:cubicBezTo>
                  <a:cubicBezTo>
                    <a:pt x="606" y="95"/>
                    <a:pt x="579" y="81"/>
                    <a:pt x="549" y="81"/>
                  </a:cubicBezTo>
                  <a:cubicBezTo>
                    <a:pt x="543" y="81"/>
                    <a:pt x="537" y="81"/>
                    <a:pt x="531" y="83"/>
                  </a:cubicBezTo>
                  <a:cubicBezTo>
                    <a:pt x="494" y="90"/>
                    <a:pt x="465" y="104"/>
                    <a:pt x="429" y="133"/>
                  </a:cubicBezTo>
                  <a:cubicBezTo>
                    <a:pt x="429" y="126"/>
                    <a:pt x="429" y="119"/>
                    <a:pt x="429" y="119"/>
                  </a:cubicBezTo>
                  <a:cubicBezTo>
                    <a:pt x="429" y="97"/>
                    <a:pt x="429" y="75"/>
                    <a:pt x="422" y="53"/>
                  </a:cubicBezTo>
                  <a:cubicBezTo>
                    <a:pt x="407" y="32"/>
                    <a:pt x="393" y="10"/>
                    <a:pt x="371" y="3"/>
                  </a:cubicBezTo>
                  <a:cubicBezTo>
                    <a:pt x="366" y="1"/>
                    <a:pt x="361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67"/>
            <p:cNvSpPr/>
            <p:nvPr/>
          </p:nvSpPr>
          <p:spPr>
            <a:xfrm>
              <a:off x="3582382" y="2655086"/>
              <a:ext cx="13147" cy="11778"/>
            </a:xfrm>
            <a:custGeom>
              <a:rect b="b" l="l" r="r" t="t"/>
              <a:pathLst>
                <a:path extrusionOk="0" h="215" w="240">
                  <a:moveTo>
                    <a:pt x="126" y="0"/>
                  </a:moveTo>
                  <a:cubicBezTo>
                    <a:pt x="94" y="0"/>
                    <a:pt x="62" y="16"/>
                    <a:pt x="37" y="41"/>
                  </a:cubicBezTo>
                  <a:cubicBezTo>
                    <a:pt x="0" y="85"/>
                    <a:pt x="7" y="150"/>
                    <a:pt x="58" y="194"/>
                  </a:cubicBezTo>
                  <a:cubicBezTo>
                    <a:pt x="75" y="208"/>
                    <a:pt x="96" y="214"/>
                    <a:pt x="116" y="214"/>
                  </a:cubicBezTo>
                  <a:cubicBezTo>
                    <a:pt x="148" y="214"/>
                    <a:pt x="181" y="198"/>
                    <a:pt x="203" y="172"/>
                  </a:cubicBezTo>
                  <a:cubicBezTo>
                    <a:pt x="240" y="128"/>
                    <a:pt x="233" y="63"/>
                    <a:pt x="189" y="27"/>
                  </a:cubicBezTo>
                  <a:cubicBezTo>
                    <a:pt x="171" y="8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67"/>
            <p:cNvSpPr/>
            <p:nvPr/>
          </p:nvSpPr>
          <p:spPr>
            <a:xfrm>
              <a:off x="3612996" y="2681777"/>
              <a:ext cx="39825" cy="38949"/>
            </a:xfrm>
            <a:custGeom>
              <a:rect b="b" l="l" r="r" t="t"/>
              <a:pathLst>
                <a:path extrusionOk="0" h="711" w="727">
                  <a:moveTo>
                    <a:pt x="351" y="0"/>
                  </a:moveTo>
                  <a:cubicBezTo>
                    <a:pt x="327" y="0"/>
                    <a:pt x="301" y="19"/>
                    <a:pt x="284" y="41"/>
                  </a:cubicBezTo>
                  <a:cubicBezTo>
                    <a:pt x="262" y="70"/>
                    <a:pt x="255" y="107"/>
                    <a:pt x="248" y="143"/>
                  </a:cubicBezTo>
                  <a:cubicBezTo>
                    <a:pt x="248" y="143"/>
                    <a:pt x="240" y="143"/>
                    <a:pt x="240" y="136"/>
                  </a:cubicBezTo>
                  <a:cubicBezTo>
                    <a:pt x="219" y="121"/>
                    <a:pt x="204" y="107"/>
                    <a:pt x="182" y="99"/>
                  </a:cubicBezTo>
                  <a:cubicBezTo>
                    <a:pt x="170" y="95"/>
                    <a:pt x="157" y="91"/>
                    <a:pt x="145" y="91"/>
                  </a:cubicBezTo>
                  <a:cubicBezTo>
                    <a:pt x="135" y="91"/>
                    <a:pt x="126" y="93"/>
                    <a:pt x="117" y="99"/>
                  </a:cubicBezTo>
                  <a:cubicBezTo>
                    <a:pt x="88" y="114"/>
                    <a:pt x="73" y="150"/>
                    <a:pt x="81" y="186"/>
                  </a:cubicBezTo>
                  <a:cubicBezTo>
                    <a:pt x="88" y="223"/>
                    <a:pt x="110" y="259"/>
                    <a:pt x="131" y="288"/>
                  </a:cubicBezTo>
                  <a:cubicBezTo>
                    <a:pt x="124" y="288"/>
                    <a:pt x="117" y="288"/>
                    <a:pt x="110" y="295"/>
                  </a:cubicBezTo>
                  <a:cubicBezTo>
                    <a:pt x="81" y="295"/>
                    <a:pt x="52" y="310"/>
                    <a:pt x="37" y="324"/>
                  </a:cubicBezTo>
                  <a:cubicBezTo>
                    <a:pt x="15" y="339"/>
                    <a:pt x="1" y="368"/>
                    <a:pt x="8" y="390"/>
                  </a:cubicBezTo>
                  <a:cubicBezTo>
                    <a:pt x="8" y="426"/>
                    <a:pt x="44" y="448"/>
                    <a:pt x="73" y="455"/>
                  </a:cubicBezTo>
                  <a:cubicBezTo>
                    <a:pt x="102" y="462"/>
                    <a:pt x="124" y="462"/>
                    <a:pt x="153" y="462"/>
                  </a:cubicBezTo>
                  <a:cubicBezTo>
                    <a:pt x="146" y="470"/>
                    <a:pt x="139" y="484"/>
                    <a:pt x="139" y="491"/>
                  </a:cubicBezTo>
                  <a:cubicBezTo>
                    <a:pt x="124" y="513"/>
                    <a:pt x="110" y="535"/>
                    <a:pt x="102" y="564"/>
                  </a:cubicBezTo>
                  <a:cubicBezTo>
                    <a:pt x="102" y="586"/>
                    <a:pt x="110" y="615"/>
                    <a:pt x="131" y="629"/>
                  </a:cubicBezTo>
                  <a:cubicBezTo>
                    <a:pt x="145" y="639"/>
                    <a:pt x="159" y="643"/>
                    <a:pt x="174" y="643"/>
                  </a:cubicBezTo>
                  <a:cubicBezTo>
                    <a:pt x="192" y="643"/>
                    <a:pt x="210" y="637"/>
                    <a:pt x="226" y="629"/>
                  </a:cubicBezTo>
                  <a:cubicBezTo>
                    <a:pt x="248" y="615"/>
                    <a:pt x="269" y="600"/>
                    <a:pt x="284" y="578"/>
                  </a:cubicBezTo>
                  <a:cubicBezTo>
                    <a:pt x="291" y="593"/>
                    <a:pt x="291" y="600"/>
                    <a:pt x="291" y="607"/>
                  </a:cubicBezTo>
                  <a:cubicBezTo>
                    <a:pt x="298" y="637"/>
                    <a:pt x="306" y="658"/>
                    <a:pt x="327" y="680"/>
                  </a:cubicBezTo>
                  <a:cubicBezTo>
                    <a:pt x="339" y="698"/>
                    <a:pt x="356" y="711"/>
                    <a:pt x="378" y="711"/>
                  </a:cubicBezTo>
                  <a:cubicBezTo>
                    <a:pt x="383" y="711"/>
                    <a:pt x="388" y="710"/>
                    <a:pt x="393" y="709"/>
                  </a:cubicBezTo>
                  <a:cubicBezTo>
                    <a:pt x="422" y="709"/>
                    <a:pt x="444" y="673"/>
                    <a:pt x="458" y="644"/>
                  </a:cubicBezTo>
                  <a:cubicBezTo>
                    <a:pt x="465" y="615"/>
                    <a:pt x="465" y="593"/>
                    <a:pt x="465" y="564"/>
                  </a:cubicBezTo>
                  <a:cubicBezTo>
                    <a:pt x="473" y="571"/>
                    <a:pt x="480" y="578"/>
                    <a:pt x="494" y="578"/>
                  </a:cubicBezTo>
                  <a:cubicBezTo>
                    <a:pt x="516" y="593"/>
                    <a:pt x="538" y="607"/>
                    <a:pt x="560" y="607"/>
                  </a:cubicBezTo>
                  <a:cubicBezTo>
                    <a:pt x="567" y="609"/>
                    <a:pt x="574" y="610"/>
                    <a:pt x="581" y="610"/>
                  </a:cubicBezTo>
                  <a:cubicBezTo>
                    <a:pt x="602" y="610"/>
                    <a:pt x="621" y="602"/>
                    <a:pt x="632" y="586"/>
                  </a:cubicBezTo>
                  <a:cubicBezTo>
                    <a:pt x="654" y="557"/>
                    <a:pt x="647" y="520"/>
                    <a:pt x="625" y="491"/>
                  </a:cubicBezTo>
                  <a:cubicBezTo>
                    <a:pt x="618" y="470"/>
                    <a:pt x="596" y="448"/>
                    <a:pt x="582" y="426"/>
                  </a:cubicBezTo>
                  <a:lnTo>
                    <a:pt x="596" y="426"/>
                  </a:lnTo>
                  <a:cubicBezTo>
                    <a:pt x="618" y="426"/>
                    <a:pt x="647" y="426"/>
                    <a:pt x="661" y="419"/>
                  </a:cubicBezTo>
                  <a:cubicBezTo>
                    <a:pt x="683" y="411"/>
                    <a:pt x="705" y="390"/>
                    <a:pt x="712" y="375"/>
                  </a:cubicBezTo>
                  <a:cubicBezTo>
                    <a:pt x="727" y="339"/>
                    <a:pt x="705" y="303"/>
                    <a:pt x="676" y="281"/>
                  </a:cubicBezTo>
                  <a:cubicBezTo>
                    <a:pt x="647" y="259"/>
                    <a:pt x="611" y="252"/>
                    <a:pt x="574" y="244"/>
                  </a:cubicBezTo>
                  <a:cubicBezTo>
                    <a:pt x="574" y="244"/>
                    <a:pt x="574" y="244"/>
                    <a:pt x="582" y="237"/>
                  </a:cubicBezTo>
                  <a:cubicBezTo>
                    <a:pt x="596" y="223"/>
                    <a:pt x="611" y="201"/>
                    <a:pt x="618" y="186"/>
                  </a:cubicBezTo>
                  <a:cubicBezTo>
                    <a:pt x="625" y="165"/>
                    <a:pt x="632" y="136"/>
                    <a:pt x="618" y="121"/>
                  </a:cubicBezTo>
                  <a:cubicBezTo>
                    <a:pt x="606" y="91"/>
                    <a:pt x="578" y="76"/>
                    <a:pt x="549" y="76"/>
                  </a:cubicBezTo>
                  <a:cubicBezTo>
                    <a:pt x="543" y="76"/>
                    <a:pt x="537" y="76"/>
                    <a:pt x="531" y="78"/>
                  </a:cubicBezTo>
                  <a:cubicBezTo>
                    <a:pt x="494" y="85"/>
                    <a:pt x="458" y="107"/>
                    <a:pt x="429" y="128"/>
                  </a:cubicBezTo>
                  <a:cubicBezTo>
                    <a:pt x="429" y="128"/>
                    <a:pt x="429" y="121"/>
                    <a:pt x="429" y="121"/>
                  </a:cubicBezTo>
                  <a:cubicBezTo>
                    <a:pt x="429" y="92"/>
                    <a:pt x="429" y="70"/>
                    <a:pt x="415" y="48"/>
                  </a:cubicBezTo>
                  <a:cubicBezTo>
                    <a:pt x="407" y="34"/>
                    <a:pt x="393" y="12"/>
                    <a:pt x="371" y="5"/>
                  </a:cubicBezTo>
                  <a:cubicBezTo>
                    <a:pt x="365" y="2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67"/>
            <p:cNvSpPr/>
            <p:nvPr/>
          </p:nvSpPr>
          <p:spPr>
            <a:xfrm>
              <a:off x="3626144" y="2695473"/>
              <a:ext cx="13147" cy="11723"/>
            </a:xfrm>
            <a:custGeom>
              <a:rect b="b" l="l" r="r" t="t"/>
              <a:pathLst>
                <a:path extrusionOk="0" h="214" w="240">
                  <a:moveTo>
                    <a:pt x="126" y="1"/>
                  </a:moveTo>
                  <a:cubicBezTo>
                    <a:pt x="95" y="1"/>
                    <a:pt x="62" y="16"/>
                    <a:pt x="37" y="45"/>
                  </a:cubicBezTo>
                  <a:cubicBezTo>
                    <a:pt x="0" y="89"/>
                    <a:pt x="8" y="154"/>
                    <a:pt x="58" y="191"/>
                  </a:cubicBezTo>
                  <a:cubicBezTo>
                    <a:pt x="77" y="206"/>
                    <a:pt x="100" y="214"/>
                    <a:pt x="123" y="214"/>
                  </a:cubicBezTo>
                  <a:cubicBezTo>
                    <a:pt x="153" y="214"/>
                    <a:pt x="183" y="201"/>
                    <a:pt x="204" y="176"/>
                  </a:cubicBezTo>
                  <a:cubicBezTo>
                    <a:pt x="240" y="125"/>
                    <a:pt x="233" y="67"/>
                    <a:pt x="189" y="24"/>
                  </a:cubicBezTo>
                  <a:cubicBezTo>
                    <a:pt x="171" y="8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67"/>
            <p:cNvSpPr/>
            <p:nvPr/>
          </p:nvSpPr>
          <p:spPr>
            <a:xfrm>
              <a:off x="3489896" y="2733657"/>
              <a:ext cx="39825" cy="39222"/>
            </a:xfrm>
            <a:custGeom>
              <a:rect b="b" l="l" r="r" t="t"/>
              <a:pathLst>
                <a:path extrusionOk="0" h="716" w="727">
                  <a:moveTo>
                    <a:pt x="355" y="0"/>
                  </a:moveTo>
                  <a:cubicBezTo>
                    <a:pt x="330" y="0"/>
                    <a:pt x="302" y="14"/>
                    <a:pt x="284" y="38"/>
                  </a:cubicBezTo>
                  <a:cubicBezTo>
                    <a:pt x="262" y="67"/>
                    <a:pt x="247" y="111"/>
                    <a:pt x="247" y="147"/>
                  </a:cubicBezTo>
                  <a:cubicBezTo>
                    <a:pt x="247" y="147"/>
                    <a:pt x="240" y="140"/>
                    <a:pt x="240" y="140"/>
                  </a:cubicBezTo>
                  <a:cubicBezTo>
                    <a:pt x="218" y="126"/>
                    <a:pt x="204" y="111"/>
                    <a:pt x="182" y="104"/>
                  </a:cubicBezTo>
                  <a:cubicBezTo>
                    <a:pt x="169" y="95"/>
                    <a:pt x="157" y="92"/>
                    <a:pt x="144" y="92"/>
                  </a:cubicBezTo>
                  <a:cubicBezTo>
                    <a:pt x="135" y="92"/>
                    <a:pt x="126" y="93"/>
                    <a:pt x="117" y="96"/>
                  </a:cubicBezTo>
                  <a:cubicBezTo>
                    <a:pt x="88" y="111"/>
                    <a:pt x="73" y="155"/>
                    <a:pt x="80" y="191"/>
                  </a:cubicBezTo>
                  <a:cubicBezTo>
                    <a:pt x="88" y="227"/>
                    <a:pt x="110" y="256"/>
                    <a:pt x="131" y="293"/>
                  </a:cubicBezTo>
                  <a:lnTo>
                    <a:pt x="102" y="293"/>
                  </a:lnTo>
                  <a:cubicBezTo>
                    <a:pt x="80" y="300"/>
                    <a:pt x="51" y="307"/>
                    <a:pt x="37" y="322"/>
                  </a:cubicBezTo>
                  <a:cubicBezTo>
                    <a:pt x="15" y="343"/>
                    <a:pt x="1" y="365"/>
                    <a:pt x="1" y="394"/>
                  </a:cubicBezTo>
                  <a:cubicBezTo>
                    <a:pt x="8" y="423"/>
                    <a:pt x="44" y="445"/>
                    <a:pt x="73" y="452"/>
                  </a:cubicBezTo>
                  <a:cubicBezTo>
                    <a:pt x="95" y="459"/>
                    <a:pt x="124" y="467"/>
                    <a:pt x="153" y="467"/>
                  </a:cubicBezTo>
                  <a:cubicBezTo>
                    <a:pt x="146" y="474"/>
                    <a:pt x="139" y="481"/>
                    <a:pt x="131" y="489"/>
                  </a:cubicBezTo>
                  <a:cubicBezTo>
                    <a:pt x="117" y="510"/>
                    <a:pt x="110" y="539"/>
                    <a:pt x="102" y="561"/>
                  </a:cubicBezTo>
                  <a:cubicBezTo>
                    <a:pt x="102" y="590"/>
                    <a:pt x="110" y="619"/>
                    <a:pt x="131" y="634"/>
                  </a:cubicBezTo>
                  <a:cubicBezTo>
                    <a:pt x="142" y="642"/>
                    <a:pt x="154" y="645"/>
                    <a:pt x="166" y="645"/>
                  </a:cubicBezTo>
                  <a:cubicBezTo>
                    <a:pt x="186" y="645"/>
                    <a:pt x="207" y="636"/>
                    <a:pt x="226" y="626"/>
                  </a:cubicBezTo>
                  <a:cubicBezTo>
                    <a:pt x="247" y="619"/>
                    <a:pt x="269" y="597"/>
                    <a:pt x="284" y="583"/>
                  </a:cubicBezTo>
                  <a:cubicBezTo>
                    <a:pt x="291" y="590"/>
                    <a:pt x="291" y="605"/>
                    <a:pt x="291" y="612"/>
                  </a:cubicBezTo>
                  <a:cubicBezTo>
                    <a:pt x="298" y="634"/>
                    <a:pt x="306" y="663"/>
                    <a:pt x="320" y="685"/>
                  </a:cubicBezTo>
                  <a:cubicBezTo>
                    <a:pt x="338" y="702"/>
                    <a:pt x="356" y="715"/>
                    <a:pt x="378" y="715"/>
                  </a:cubicBezTo>
                  <a:cubicBezTo>
                    <a:pt x="383" y="715"/>
                    <a:pt x="387" y="715"/>
                    <a:pt x="393" y="714"/>
                  </a:cubicBezTo>
                  <a:cubicBezTo>
                    <a:pt x="422" y="706"/>
                    <a:pt x="443" y="677"/>
                    <a:pt x="451" y="641"/>
                  </a:cubicBezTo>
                  <a:cubicBezTo>
                    <a:pt x="458" y="619"/>
                    <a:pt x="465" y="590"/>
                    <a:pt x="465" y="568"/>
                  </a:cubicBezTo>
                  <a:cubicBezTo>
                    <a:pt x="472" y="568"/>
                    <a:pt x="480" y="576"/>
                    <a:pt x="487" y="583"/>
                  </a:cubicBezTo>
                  <a:cubicBezTo>
                    <a:pt x="509" y="597"/>
                    <a:pt x="538" y="612"/>
                    <a:pt x="560" y="612"/>
                  </a:cubicBezTo>
                  <a:cubicBezTo>
                    <a:pt x="589" y="612"/>
                    <a:pt x="618" y="605"/>
                    <a:pt x="632" y="583"/>
                  </a:cubicBezTo>
                  <a:cubicBezTo>
                    <a:pt x="654" y="561"/>
                    <a:pt x="639" y="525"/>
                    <a:pt x="625" y="496"/>
                  </a:cubicBezTo>
                  <a:cubicBezTo>
                    <a:pt x="618" y="467"/>
                    <a:pt x="596" y="452"/>
                    <a:pt x="581" y="430"/>
                  </a:cubicBezTo>
                  <a:lnTo>
                    <a:pt x="596" y="430"/>
                  </a:lnTo>
                  <a:cubicBezTo>
                    <a:pt x="618" y="430"/>
                    <a:pt x="639" y="423"/>
                    <a:pt x="661" y="416"/>
                  </a:cubicBezTo>
                  <a:cubicBezTo>
                    <a:pt x="683" y="409"/>
                    <a:pt x="705" y="394"/>
                    <a:pt x="712" y="372"/>
                  </a:cubicBezTo>
                  <a:cubicBezTo>
                    <a:pt x="727" y="343"/>
                    <a:pt x="705" y="307"/>
                    <a:pt x="676" y="285"/>
                  </a:cubicBezTo>
                  <a:cubicBezTo>
                    <a:pt x="647" y="263"/>
                    <a:pt x="610" y="256"/>
                    <a:pt x="567" y="249"/>
                  </a:cubicBezTo>
                  <a:cubicBezTo>
                    <a:pt x="574" y="249"/>
                    <a:pt x="574" y="242"/>
                    <a:pt x="581" y="242"/>
                  </a:cubicBezTo>
                  <a:cubicBezTo>
                    <a:pt x="596" y="220"/>
                    <a:pt x="610" y="205"/>
                    <a:pt x="618" y="184"/>
                  </a:cubicBezTo>
                  <a:cubicBezTo>
                    <a:pt x="625" y="162"/>
                    <a:pt x="625" y="140"/>
                    <a:pt x="618" y="118"/>
                  </a:cubicBezTo>
                  <a:cubicBezTo>
                    <a:pt x="606" y="94"/>
                    <a:pt x="574" y="80"/>
                    <a:pt x="547" y="80"/>
                  </a:cubicBezTo>
                  <a:cubicBezTo>
                    <a:pt x="541" y="80"/>
                    <a:pt x="536" y="81"/>
                    <a:pt x="531" y="82"/>
                  </a:cubicBezTo>
                  <a:cubicBezTo>
                    <a:pt x="494" y="89"/>
                    <a:pt x="458" y="104"/>
                    <a:pt x="429" y="133"/>
                  </a:cubicBezTo>
                  <a:cubicBezTo>
                    <a:pt x="429" y="126"/>
                    <a:pt x="429" y="126"/>
                    <a:pt x="429" y="118"/>
                  </a:cubicBezTo>
                  <a:cubicBezTo>
                    <a:pt x="429" y="96"/>
                    <a:pt x="422" y="75"/>
                    <a:pt x="414" y="53"/>
                  </a:cubicBezTo>
                  <a:cubicBezTo>
                    <a:pt x="407" y="31"/>
                    <a:pt x="393" y="9"/>
                    <a:pt x="371" y="2"/>
                  </a:cubicBezTo>
                  <a:cubicBezTo>
                    <a:pt x="366" y="1"/>
                    <a:pt x="361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67"/>
            <p:cNvSpPr/>
            <p:nvPr/>
          </p:nvSpPr>
          <p:spPr>
            <a:xfrm>
              <a:off x="3502605" y="2747408"/>
              <a:ext cx="13585" cy="11887"/>
            </a:xfrm>
            <a:custGeom>
              <a:rect b="b" l="l" r="r" t="t"/>
              <a:pathLst>
                <a:path extrusionOk="0" h="217" w="248">
                  <a:moveTo>
                    <a:pt x="134" y="1"/>
                  </a:moveTo>
                  <a:cubicBezTo>
                    <a:pt x="102" y="1"/>
                    <a:pt x="70" y="16"/>
                    <a:pt x="44" y="42"/>
                  </a:cubicBezTo>
                  <a:cubicBezTo>
                    <a:pt x="1" y="85"/>
                    <a:pt x="15" y="158"/>
                    <a:pt x="59" y="194"/>
                  </a:cubicBezTo>
                  <a:cubicBezTo>
                    <a:pt x="80" y="209"/>
                    <a:pt x="104" y="217"/>
                    <a:pt x="127" y="217"/>
                  </a:cubicBezTo>
                  <a:cubicBezTo>
                    <a:pt x="159" y="217"/>
                    <a:pt x="190" y="202"/>
                    <a:pt x="211" y="172"/>
                  </a:cubicBezTo>
                  <a:cubicBezTo>
                    <a:pt x="248" y="129"/>
                    <a:pt x="233" y="63"/>
                    <a:pt x="197" y="27"/>
                  </a:cubicBezTo>
                  <a:cubicBezTo>
                    <a:pt x="179" y="9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FFE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67"/>
            <p:cNvSpPr/>
            <p:nvPr/>
          </p:nvSpPr>
          <p:spPr>
            <a:xfrm flipH="1" rot="211701">
              <a:off x="1979837" y="1260342"/>
              <a:ext cx="61196" cy="84108"/>
            </a:xfrm>
            <a:custGeom>
              <a:rect b="b" l="l" r="r" t="t"/>
              <a:pathLst>
                <a:path extrusionOk="0" h="734" w="415">
                  <a:moveTo>
                    <a:pt x="211" y="1"/>
                  </a:moveTo>
                  <a:cubicBezTo>
                    <a:pt x="95" y="1"/>
                    <a:pt x="8" y="160"/>
                    <a:pt x="0" y="364"/>
                  </a:cubicBezTo>
                  <a:cubicBezTo>
                    <a:pt x="0" y="567"/>
                    <a:pt x="87" y="734"/>
                    <a:pt x="204" y="734"/>
                  </a:cubicBezTo>
                  <a:cubicBezTo>
                    <a:pt x="320" y="734"/>
                    <a:pt x="407" y="567"/>
                    <a:pt x="414" y="371"/>
                  </a:cubicBezTo>
                  <a:cubicBezTo>
                    <a:pt x="414" y="168"/>
                    <a:pt x="32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67"/>
            <p:cNvSpPr/>
            <p:nvPr/>
          </p:nvSpPr>
          <p:spPr>
            <a:xfrm flipH="1" rot="211701">
              <a:off x="1585378" y="1295470"/>
              <a:ext cx="61048" cy="84223"/>
            </a:xfrm>
            <a:custGeom>
              <a:rect b="b" l="l" r="r" t="t"/>
              <a:pathLst>
                <a:path extrusionOk="0" h="735" w="414">
                  <a:moveTo>
                    <a:pt x="211" y="1"/>
                  </a:moveTo>
                  <a:cubicBezTo>
                    <a:pt x="102" y="1"/>
                    <a:pt x="7" y="161"/>
                    <a:pt x="7" y="364"/>
                  </a:cubicBezTo>
                  <a:cubicBezTo>
                    <a:pt x="0" y="567"/>
                    <a:pt x="95" y="734"/>
                    <a:pt x="203" y="734"/>
                  </a:cubicBezTo>
                  <a:cubicBezTo>
                    <a:pt x="320" y="734"/>
                    <a:pt x="414" y="574"/>
                    <a:pt x="414" y="371"/>
                  </a:cubicBezTo>
                  <a:cubicBezTo>
                    <a:pt x="414" y="168"/>
                    <a:pt x="32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67"/>
            <p:cNvSpPr/>
            <p:nvPr/>
          </p:nvSpPr>
          <p:spPr>
            <a:xfrm flipH="1" rot="-474637">
              <a:off x="1499308" y="1216627"/>
              <a:ext cx="179741" cy="53605"/>
            </a:xfrm>
            <a:custGeom>
              <a:rect b="b" l="l" r="r" t="t"/>
              <a:pathLst>
                <a:path extrusionOk="0" h="466" w="1221">
                  <a:moveTo>
                    <a:pt x="538" y="1"/>
                  </a:moveTo>
                  <a:cubicBezTo>
                    <a:pt x="243" y="1"/>
                    <a:pt x="42" y="185"/>
                    <a:pt x="37" y="190"/>
                  </a:cubicBezTo>
                  <a:cubicBezTo>
                    <a:pt x="1" y="226"/>
                    <a:pt x="1" y="284"/>
                    <a:pt x="30" y="320"/>
                  </a:cubicBezTo>
                  <a:cubicBezTo>
                    <a:pt x="48" y="338"/>
                    <a:pt x="72" y="348"/>
                    <a:pt x="95" y="348"/>
                  </a:cubicBezTo>
                  <a:cubicBezTo>
                    <a:pt x="119" y="348"/>
                    <a:pt x="143" y="338"/>
                    <a:pt x="161" y="320"/>
                  </a:cubicBezTo>
                  <a:cubicBezTo>
                    <a:pt x="169" y="312"/>
                    <a:pt x="314" y="183"/>
                    <a:pt x="530" y="183"/>
                  </a:cubicBezTo>
                  <a:cubicBezTo>
                    <a:pt x="677" y="183"/>
                    <a:pt x="859" y="243"/>
                    <a:pt x="1054" y="444"/>
                  </a:cubicBezTo>
                  <a:cubicBezTo>
                    <a:pt x="1075" y="458"/>
                    <a:pt x="1097" y="465"/>
                    <a:pt x="1119" y="465"/>
                  </a:cubicBezTo>
                  <a:cubicBezTo>
                    <a:pt x="1141" y="465"/>
                    <a:pt x="1163" y="458"/>
                    <a:pt x="1184" y="444"/>
                  </a:cubicBezTo>
                  <a:cubicBezTo>
                    <a:pt x="1221" y="407"/>
                    <a:pt x="1221" y="349"/>
                    <a:pt x="1184" y="313"/>
                  </a:cubicBezTo>
                  <a:cubicBezTo>
                    <a:pt x="948" y="74"/>
                    <a:pt x="724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67"/>
            <p:cNvSpPr/>
            <p:nvPr/>
          </p:nvSpPr>
          <p:spPr>
            <a:xfrm flipH="1" rot="-474637">
              <a:off x="1921148" y="1176265"/>
              <a:ext cx="178564" cy="57747"/>
            </a:xfrm>
            <a:custGeom>
              <a:rect b="b" l="l" r="r" t="t"/>
              <a:pathLst>
                <a:path extrusionOk="0" h="502" w="1213">
                  <a:moveTo>
                    <a:pt x="664" y="1"/>
                  </a:moveTo>
                  <a:cubicBezTo>
                    <a:pt x="233" y="1"/>
                    <a:pt x="22" y="358"/>
                    <a:pt x="22" y="363"/>
                  </a:cubicBezTo>
                  <a:cubicBezTo>
                    <a:pt x="0" y="407"/>
                    <a:pt x="15" y="465"/>
                    <a:pt x="58" y="487"/>
                  </a:cubicBezTo>
                  <a:cubicBezTo>
                    <a:pt x="73" y="494"/>
                    <a:pt x="87" y="501"/>
                    <a:pt x="102" y="501"/>
                  </a:cubicBezTo>
                  <a:cubicBezTo>
                    <a:pt x="131" y="501"/>
                    <a:pt x="167" y="480"/>
                    <a:pt x="182" y="451"/>
                  </a:cubicBezTo>
                  <a:cubicBezTo>
                    <a:pt x="187" y="440"/>
                    <a:pt x="340" y="185"/>
                    <a:pt x="665" y="185"/>
                  </a:cubicBezTo>
                  <a:cubicBezTo>
                    <a:pt x="778" y="185"/>
                    <a:pt x="912" y="216"/>
                    <a:pt x="1067" y="298"/>
                  </a:cubicBezTo>
                  <a:cubicBezTo>
                    <a:pt x="1083" y="305"/>
                    <a:pt x="1099" y="308"/>
                    <a:pt x="1114" y="308"/>
                  </a:cubicBezTo>
                  <a:cubicBezTo>
                    <a:pt x="1147" y="308"/>
                    <a:pt x="1176" y="292"/>
                    <a:pt x="1191" y="262"/>
                  </a:cubicBezTo>
                  <a:cubicBezTo>
                    <a:pt x="1212" y="211"/>
                    <a:pt x="1198" y="160"/>
                    <a:pt x="1154" y="138"/>
                  </a:cubicBezTo>
                  <a:cubicBezTo>
                    <a:pt x="967" y="39"/>
                    <a:pt x="804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67"/>
            <p:cNvSpPr/>
            <p:nvPr/>
          </p:nvSpPr>
          <p:spPr>
            <a:xfrm flipH="1" rot="43303">
              <a:off x="3061889" y="1515370"/>
              <a:ext cx="174486" cy="53395"/>
            </a:xfrm>
            <a:custGeom>
              <a:rect b="b" l="l" r="r" t="t"/>
              <a:pathLst>
                <a:path extrusionOk="0" h="466" w="1221">
                  <a:moveTo>
                    <a:pt x="538" y="1"/>
                  </a:moveTo>
                  <a:cubicBezTo>
                    <a:pt x="243" y="1"/>
                    <a:pt x="42" y="185"/>
                    <a:pt x="37" y="190"/>
                  </a:cubicBezTo>
                  <a:cubicBezTo>
                    <a:pt x="1" y="226"/>
                    <a:pt x="1" y="284"/>
                    <a:pt x="30" y="320"/>
                  </a:cubicBezTo>
                  <a:cubicBezTo>
                    <a:pt x="48" y="338"/>
                    <a:pt x="72" y="348"/>
                    <a:pt x="95" y="348"/>
                  </a:cubicBezTo>
                  <a:cubicBezTo>
                    <a:pt x="119" y="348"/>
                    <a:pt x="143" y="338"/>
                    <a:pt x="161" y="320"/>
                  </a:cubicBezTo>
                  <a:cubicBezTo>
                    <a:pt x="169" y="312"/>
                    <a:pt x="314" y="183"/>
                    <a:pt x="530" y="183"/>
                  </a:cubicBezTo>
                  <a:cubicBezTo>
                    <a:pt x="677" y="183"/>
                    <a:pt x="859" y="243"/>
                    <a:pt x="1054" y="444"/>
                  </a:cubicBezTo>
                  <a:cubicBezTo>
                    <a:pt x="1075" y="458"/>
                    <a:pt x="1097" y="465"/>
                    <a:pt x="1119" y="465"/>
                  </a:cubicBezTo>
                  <a:cubicBezTo>
                    <a:pt x="1141" y="465"/>
                    <a:pt x="1163" y="458"/>
                    <a:pt x="1184" y="444"/>
                  </a:cubicBezTo>
                  <a:cubicBezTo>
                    <a:pt x="1221" y="407"/>
                    <a:pt x="1221" y="349"/>
                    <a:pt x="1184" y="313"/>
                  </a:cubicBezTo>
                  <a:cubicBezTo>
                    <a:pt x="948" y="74"/>
                    <a:pt x="724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67"/>
            <p:cNvSpPr/>
            <p:nvPr/>
          </p:nvSpPr>
          <p:spPr>
            <a:xfrm flipH="1" rot="43303">
              <a:off x="3471696" y="1538472"/>
              <a:ext cx="173342" cy="57520"/>
            </a:xfrm>
            <a:custGeom>
              <a:rect b="b" l="l" r="r" t="t"/>
              <a:pathLst>
                <a:path extrusionOk="0" h="502" w="1213">
                  <a:moveTo>
                    <a:pt x="664" y="1"/>
                  </a:moveTo>
                  <a:cubicBezTo>
                    <a:pt x="233" y="1"/>
                    <a:pt x="22" y="358"/>
                    <a:pt x="22" y="363"/>
                  </a:cubicBezTo>
                  <a:cubicBezTo>
                    <a:pt x="0" y="407"/>
                    <a:pt x="15" y="465"/>
                    <a:pt x="58" y="487"/>
                  </a:cubicBezTo>
                  <a:cubicBezTo>
                    <a:pt x="73" y="494"/>
                    <a:pt x="87" y="501"/>
                    <a:pt x="102" y="501"/>
                  </a:cubicBezTo>
                  <a:cubicBezTo>
                    <a:pt x="131" y="501"/>
                    <a:pt x="167" y="480"/>
                    <a:pt x="182" y="451"/>
                  </a:cubicBezTo>
                  <a:cubicBezTo>
                    <a:pt x="187" y="440"/>
                    <a:pt x="340" y="185"/>
                    <a:pt x="665" y="185"/>
                  </a:cubicBezTo>
                  <a:cubicBezTo>
                    <a:pt x="778" y="185"/>
                    <a:pt x="912" y="216"/>
                    <a:pt x="1067" y="298"/>
                  </a:cubicBezTo>
                  <a:cubicBezTo>
                    <a:pt x="1083" y="305"/>
                    <a:pt x="1099" y="308"/>
                    <a:pt x="1114" y="308"/>
                  </a:cubicBezTo>
                  <a:cubicBezTo>
                    <a:pt x="1147" y="308"/>
                    <a:pt x="1176" y="292"/>
                    <a:pt x="1191" y="262"/>
                  </a:cubicBezTo>
                  <a:cubicBezTo>
                    <a:pt x="1212" y="211"/>
                    <a:pt x="1198" y="160"/>
                    <a:pt x="1154" y="138"/>
                  </a:cubicBezTo>
                  <a:cubicBezTo>
                    <a:pt x="967" y="39"/>
                    <a:pt x="804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68"/>
          <p:cNvSpPr txBox="1"/>
          <p:nvPr>
            <p:ph type="title"/>
          </p:nvPr>
        </p:nvSpPr>
        <p:spPr>
          <a:xfrm>
            <a:off x="880650" y="453075"/>
            <a:ext cx="73827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Narrative?</a:t>
            </a:r>
            <a:endParaRPr/>
          </a:p>
        </p:txBody>
      </p:sp>
      <p:sp>
        <p:nvSpPr>
          <p:cNvPr id="1234" name="Google Shape;1234;p68"/>
          <p:cNvSpPr txBox="1"/>
          <p:nvPr>
            <p:ph idx="1" type="body"/>
          </p:nvPr>
        </p:nvSpPr>
        <p:spPr>
          <a:xfrm>
            <a:off x="824900" y="1219300"/>
            <a:ext cx="7509000" cy="3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Narrative texts tell a story to entertain the reader. They have: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are many types of narrative texts, such as picture books, short stories and fairy tales.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35" name="Google Shape;1235;p68"/>
          <p:cNvGraphicFramePr/>
          <p:nvPr/>
        </p:nvGraphicFramePr>
        <p:xfrm>
          <a:off x="1618200" y="17181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{6910BC11-30B1-4BEE-9C68-E116EB7B2511}</a:tableStyleId>
              </a:tblPr>
              <a:tblGrid>
                <a:gridCol w="1930700"/>
                <a:gridCol w="3976900"/>
              </a:tblGrid>
              <a:tr h="463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2B5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 </a:t>
                      </a:r>
                      <a:r>
                        <a:rPr lang="en" sz="1600">
                          <a:solidFill>
                            <a:srgbClr val="E6913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setting </a:t>
                      </a:r>
                      <a:endParaRPr sz="1600">
                        <a:solidFill>
                          <a:srgbClr val="E6913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2B5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 time and place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63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5A8FDB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characters</a:t>
                      </a:r>
                      <a:endParaRPr sz="1600">
                        <a:solidFill>
                          <a:srgbClr val="5A8FDB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2B5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people, animals or objects</a:t>
                      </a:r>
                      <a:endParaRPr sz="1600">
                        <a:solidFill>
                          <a:srgbClr val="112B5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63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2B5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r>
                        <a:rPr lang="en" sz="1600">
                          <a:solidFill>
                            <a:srgbClr val="5A8FDB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600">
                          <a:solidFill>
                            <a:srgbClr val="937BC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series of events</a:t>
                      </a:r>
                      <a:endParaRPr sz="1600">
                        <a:solidFill>
                          <a:srgbClr val="937BC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937BC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events </a:t>
                      </a:r>
                      <a:r>
                        <a:rPr lang="en" sz="1600">
                          <a:solidFill>
                            <a:srgbClr val="112B5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that happen to your </a:t>
                      </a:r>
                      <a:r>
                        <a:rPr lang="en" sz="1600">
                          <a:solidFill>
                            <a:srgbClr val="5A8FDB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character</a:t>
                      </a:r>
                      <a:endParaRPr sz="1600">
                        <a:solidFill>
                          <a:srgbClr val="5A8FDB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827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2B5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 </a:t>
                      </a:r>
                      <a:r>
                        <a:rPr lang="en" sz="160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problem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with a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6AA8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resolution</a:t>
                      </a:r>
                      <a:r>
                        <a:rPr lang="en" sz="1600">
                          <a:solidFill>
                            <a:srgbClr val="E6913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600">
                        <a:solidFill>
                          <a:srgbClr val="E6913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2B5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</a:t>
                      </a:r>
                      <a:r>
                        <a:rPr lang="en" sz="1600">
                          <a:solidFill>
                            <a:srgbClr val="5A8FDB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character</a:t>
                      </a:r>
                      <a:r>
                        <a:rPr lang="en" sz="1600">
                          <a:solidFill>
                            <a:srgbClr val="112B5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needs to </a:t>
                      </a:r>
                      <a:r>
                        <a:rPr lang="en" sz="1600">
                          <a:solidFill>
                            <a:srgbClr val="6AA8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resolve</a:t>
                      </a:r>
                      <a:r>
                        <a:rPr lang="en" sz="1600">
                          <a:solidFill>
                            <a:srgbClr val="112B5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the </a:t>
                      </a:r>
                      <a:r>
                        <a:rPr lang="en" sz="160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problem</a:t>
                      </a:r>
                      <a:r>
                        <a:rPr lang="en" sz="1600">
                          <a:solidFill>
                            <a:srgbClr val="112B5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at the end of the story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69"/>
          <p:cNvSpPr txBox="1"/>
          <p:nvPr>
            <p:ph type="title"/>
          </p:nvPr>
        </p:nvSpPr>
        <p:spPr>
          <a:xfrm>
            <a:off x="927000" y="193175"/>
            <a:ext cx="7290000" cy="11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Watch the video to learn how to write a narrative!</a:t>
            </a:r>
            <a:endParaRPr/>
          </a:p>
        </p:txBody>
      </p:sp>
      <p:pic>
        <p:nvPicPr>
          <p:cNvPr descr="An Introduction to narratives. Part 1 in our series 'Planning &amp; Writing a Narrative'. This video explains the basic structure of narratives and identifies the story elements. Find more resources at https://easyteaching.net" id="1241" name="Google Shape;1241;p69" title="Writing a Narrative: Part 1 Structure &amp; Elements | EasyTeach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3400" y="1180125"/>
            <a:ext cx="4977175" cy="373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70"/>
          <p:cNvSpPr/>
          <p:nvPr/>
        </p:nvSpPr>
        <p:spPr>
          <a:xfrm rot="-5400000">
            <a:off x="711175" y="2585575"/>
            <a:ext cx="2484900" cy="520200"/>
          </a:xfrm>
          <a:prstGeom prst="round2SameRect">
            <a:avLst>
              <a:gd fmla="val 27191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70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Your Turn!</a:t>
            </a:r>
            <a:endParaRPr sz="3300"/>
          </a:p>
        </p:txBody>
      </p:sp>
      <p:graphicFrame>
        <p:nvGraphicFramePr>
          <p:cNvPr id="1248" name="Google Shape;1248;p70"/>
          <p:cNvGraphicFramePr/>
          <p:nvPr/>
        </p:nvGraphicFramePr>
        <p:xfrm>
          <a:off x="2213725" y="16030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{6910BC11-30B1-4BEE-9C68-E116EB7B2511}</a:tableStyleId>
              </a:tblPr>
              <a:tblGrid>
                <a:gridCol w="4716550"/>
              </a:tblGrid>
              <a:tr h="62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Who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 your main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b="1" lang="en" sz="18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character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?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62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E6913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Where</a:t>
                      </a:r>
                      <a:r>
                        <a:rPr lang="en" sz="1800">
                          <a:solidFill>
                            <a:srgbClr val="00FF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does your story take place?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62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What</a:t>
                      </a:r>
                      <a:r>
                        <a:rPr b="1" lang="en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will happen in the story?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62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6AA8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How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will your story end?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sp>
        <p:nvSpPr>
          <p:cNvPr id="1249" name="Google Shape;1249;p70"/>
          <p:cNvSpPr/>
          <p:nvPr/>
        </p:nvSpPr>
        <p:spPr>
          <a:xfrm rot="5400000">
            <a:off x="5947775" y="2585525"/>
            <a:ext cx="2485200" cy="520200"/>
          </a:xfrm>
          <a:prstGeom prst="round2SameRect">
            <a:avLst>
              <a:gd fmla="val 27191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71"/>
          <p:cNvSpPr txBox="1"/>
          <p:nvPr>
            <p:ph type="title"/>
          </p:nvPr>
        </p:nvSpPr>
        <p:spPr>
          <a:xfrm>
            <a:off x="0" y="65425"/>
            <a:ext cx="91440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your narrative</a:t>
            </a:r>
            <a:endParaRPr/>
          </a:p>
        </p:txBody>
      </p:sp>
      <p:grpSp>
        <p:nvGrpSpPr>
          <p:cNvPr id="1255" name="Google Shape;1255;p71"/>
          <p:cNvGrpSpPr/>
          <p:nvPr/>
        </p:nvGrpSpPr>
        <p:grpSpPr>
          <a:xfrm>
            <a:off x="7641408" y="2474332"/>
            <a:ext cx="1175123" cy="2556773"/>
            <a:chOff x="6365760" y="1838124"/>
            <a:chExt cx="1703077" cy="2844651"/>
          </a:xfrm>
        </p:grpSpPr>
        <p:sp>
          <p:nvSpPr>
            <p:cNvPr id="1256" name="Google Shape;1256;p71"/>
            <p:cNvSpPr/>
            <p:nvPr/>
          </p:nvSpPr>
          <p:spPr>
            <a:xfrm>
              <a:off x="6507106" y="4554675"/>
              <a:ext cx="1104742" cy="128101"/>
            </a:xfrm>
            <a:custGeom>
              <a:rect b="b" l="l" r="r" t="t"/>
              <a:pathLst>
                <a:path extrusionOk="0" h="3588" w="30943">
                  <a:moveTo>
                    <a:pt x="15471" y="1"/>
                  </a:moveTo>
                  <a:cubicBezTo>
                    <a:pt x="6930" y="1"/>
                    <a:pt x="0" y="791"/>
                    <a:pt x="0" y="1794"/>
                  </a:cubicBezTo>
                  <a:cubicBezTo>
                    <a:pt x="0" y="2767"/>
                    <a:pt x="6930" y="3588"/>
                    <a:pt x="15471" y="3588"/>
                  </a:cubicBezTo>
                  <a:cubicBezTo>
                    <a:pt x="24013" y="3588"/>
                    <a:pt x="30943" y="2767"/>
                    <a:pt x="30943" y="1794"/>
                  </a:cubicBezTo>
                  <a:cubicBezTo>
                    <a:pt x="30943" y="791"/>
                    <a:pt x="24013" y="1"/>
                    <a:pt x="15471" y="1"/>
                  </a:cubicBezTo>
                  <a:close/>
                </a:path>
              </a:pathLst>
            </a:custGeom>
            <a:solidFill>
              <a:srgbClr val="171918">
                <a:alpha val="18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71"/>
            <p:cNvSpPr/>
            <p:nvPr/>
          </p:nvSpPr>
          <p:spPr>
            <a:xfrm rot="-369386">
              <a:off x="7189548" y="1880482"/>
              <a:ext cx="839753" cy="661557"/>
            </a:xfrm>
            <a:custGeom>
              <a:rect b="b" l="l" r="r" t="t"/>
              <a:pathLst>
                <a:path extrusionOk="0" h="15729" w="15290">
                  <a:moveTo>
                    <a:pt x="8816" y="1"/>
                  </a:moveTo>
                  <a:cubicBezTo>
                    <a:pt x="8289" y="1"/>
                    <a:pt x="7764" y="145"/>
                    <a:pt x="7295" y="438"/>
                  </a:cubicBezTo>
                  <a:cubicBezTo>
                    <a:pt x="6687" y="864"/>
                    <a:pt x="6262" y="1472"/>
                    <a:pt x="6049" y="2171"/>
                  </a:cubicBezTo>
                  <a:cubicBezTo>
                    <a:pt x="5867" y="2839"/>
                    <a:pt x="5745" y="3538"/>
                    <a:pt x="5715" y="4238"/>
                  </a:cubicBezTo>
                  <a:cubicBezTo>
                    <a:pt x="5358" y="3583"/>
                    <a:pt x="4797" y="2899"/>
                    <a:pt x="4032" y="2899"/>
                  </a:cubicBezTo>
                  <a:cubicBezTo>
                    <a:pt x="4015" y="2899"/>
                    <a:pt x="3999" y="2899"/>
                    <a:pt x="3982" y="2900"/>
                  </a:cubicBezTo>
                  <a:cubicBezTo>
                    <a:pt x="3283" y="3022"/>
                    <a:pt x="2736" y="3508"/>
                    <a:pt x="2584" y="4207"/>
                  </a:cubicBezTo>
                  <a:lnTo>
                    <a:pt x="2584" y="4298"/>
                  </a:lnTo>
                  <a:cubicBezTo>
                    <a:pt x="2584" y="4359"/>
                    <a:pt x="2584" y="4390"/>
                    <a:pt x="2584" y="4450"/>
                  </a:cubicBezTo>
                  <a:lnTo>
                    <a:pt x="2584" y="4633"/>
                  </a:lnTo>
                  <a:cubicBezTo>
                    <a:pt x="2554" y="4937"/>
                    <a:pt x="2614" y="5241"/>
                    <a:pt x="2675" y="5514"/>
                  </a:cubicBezTo>
                  <a:cubicBezTo>
                    <a:pt x="2706" y="5697"/>
                    <a:pt x="2766" y="5879"/>
                    <a:pt x="2827" y="6061"/>
                  </a:cubicBezTo>
                  <a:cubicBezTo>
                    <a:pt x="2769" y="6058"/>
                    <a:pt x="2712" y="6057"/>
                    <a:pt x="2654" y="6057"/>
                  </a:cubicBezTo>
                  <a:cubicBezTo>
                    <a:pt x="2135" y="6057"/>
                    <a:pt x="1621" y="6180"/>
                    <a:pt x="1155" y="6426"/>
                  </a:cubicBezTo>
                  <a:cubicBezTo>
                    <a:pt x="426" y="6852"/>
                    <a:pt x="0" y="7672"/>
                    <a:pt x="31" y="8523"/>
                  </a:cubicBezTo>
                  <a:cubicBezTo>
                    <a:pt x="92" y="9344"/>
                    <a:pt x="487" y="10104"/>
                    <a:pt x="1155" y="10621"/>
                  </a:cubicBezTo>
                  <a:cubicBezTo>
                    <a:pt x="1247" y="10712"/>
                    <a:pt x="1368" y="10803"/>
                    <a:pt x="1520" y="10864"/>
                  </a:cubicBezTo>
                  <a:cubicBezTo>
                    <a:pt x="1459" y="10894"/>
                    <a:pt x="1429" y="10955"/>
                    <a:pt x="1399" y="11016"/>
                  </a:cubicBezTo>
                  <a:cubicBezTo>
                    <a:pt x="1368" y="11320"/>
                    <a:pt x="1459" y="11624"/>
                    <a:pt x="1642" y="11867"/>
                  </a:cubicBezTo>
                  <a:cubicBezTo>
                    <a:pt x="1885" y="12201"/>
                    <a:pt x="2189" y="12475"/>
                    <a:pt x="2523" y="12688"/>
                  </a:cubicBezTo>
                  <a:cubicBezTo>
                    <a:pt x="2787" y="12850"/>
                    <a:pt x="3077" y="12931"/>
                    <a:pt x="3377" y="12931"/>
                  </a:cubicBezTo>
                  <a:cubicBezTo>
                    <a:pt x="3526" y="12931"/>
                    <a:pt x="3678" y="12910"/>
                    <a:pt x="3830" y="12870"/>
                  </a:cubicBezTo>
                  <a:cubicBezTo>
                    <a:pt x="3891" y="12839"/>
                    <a:pt x="3952" y="12809"/>
                    <a:pt x="3982" y="12779"/>
                  </a:cubicBezTo>
                  <a:cubicBezTo>
                    <a:pt x="4013" y="12900"/>
                    <a:pt x="4043" y="13052"/>
                    <a:pt x="4073" y="13174"/>
                  </a:cubicBezTo>
                  <a:cubicBezTo>
                    <a:pt x="4286" y="13751"/>
                    <a:pt x="4529" y="14268"/>
                    <a:pt x="4864" y="14724"/>
                  </a:cubicBezTo>
                  <a:cubicBezTo>
                    <a:pt x="5218" y="15226"/>
                    <a:pt x="5716" y="15728"/>
                    <a:pt x="6330" y="15728"/>
                  </a:cubicBezTo>
                  <a:cubicBezTo>
                    <a:pt x="6348" y="15728"/>
                    <a:pt x="6366" y="15728"/>
                    <a:pt x="6384" y="15727"/>
                  </a:cubicBezTo>
                  <a:lnTo>
                    <a:pt x="6505" y="15727"/>
                  </a:lnTo>
                  <a:lnTo>
                    <a:pt x="6596" y="15697"/>
                  </a:lnTo>
                  <a:lnTo>
                    <a:pt x="6687" y="15697"/>
                  </a:lnTo>
                  <a:cubicBezTo>
                    <a:pt x="6779" y="15666"/>
                    <a:pt x="6870" y="15636"/>
                    <a:pt x="6961" y="15575"/>
                  </a:cubicBezTo>
                  <a:cubicBezTo>
                    <a:pt x="7326" y="15362"/>
                    <a:pt x="7630" y="14998"/>
                    <a:pt x="7751" y="14572"/>
                  </a:cubicBezTo>
                  <a:cubicBezTo>
                    <a:pt x="7903" y="14086"/>
                    <a:pt x="7630" y="13508"/>
                    <a:pt x="7356" y="13022"/>
                  </a:cubicBezTo>
                  <a:lnTo>
                    <a:pt x="7356" y="13022"/>
                  </a:lnTo>
                  <a:cubicBezTo>
                    <a:pt x="7539" y="13326"/>
                    <a:pt x="7751" y="13630"/>
                    <a:pt x="7995" y="13903"/>
                  </a:cubicBezTo>
                  <a:cubicBezTo>
                    <a:pt x="8450" y="14450"/>
                    <a:pt x="9089" y="14876"/>
                    <a:pt x="9788" y="15089"/>
                  </a:cubicBezTo>
                  <a:cubicBezTo>
                    <a:pt x="10080" y="15181"/>
                    <a:pt x="10393" y="15227"/>
                    <a:pt x="10709" y="15227"/>
                  </a:cubicBezTo>
                  <a:cubicBezTo>
                    <a:pt x="11643" y="15227"/>
                    <a:pt x="12601" y="14828"/>
                    <a:pt x="13101" y="14055"/>
                  </a:cubicBezTo>
                  <a:cubicBezTo>
                    <a:pt x="13496" y="13356"/>
                    <a:pt x="13587" y="12505"/>
                    <a:pt x="13314" y="11715"/>
                  </a:cubicBezTo>
                  <a:cubicBezTo>
                    <a:pt x="13010" y="10985"/>
                    <a:pt x="12584" y="10286"/>
                    <a:pt x="12037" y="9709"/>
                  </a:cubicBezTo>
                  <a:lnTo>
                    <a:pt x="12037" y="9709"/>
                  </a:lnTo>
                  <a:cubicBezTo>
                    <a:pt x="12260" y="9820"/>
                    <a:pt x="12502" y="9871"/>
                    <a:pt x="12749" y="9871"/>
                  </a:cubicBezTo>
                  <a:cubicBezTo>
                    <a:pt x="13578" y="9871"/>
                    <a:pt x="14459" y="9296"/>
                    <a:pt x="14834" y="8523"/>
                  </a:cubicBezTo>
                  <a:cubicBezTo>
                    <a:pt x="15289" y="7551"/>
                    <a:pt x="15107" y="6396"/>
                    <a:pt x="14712" y="5423"/>
                  </a:cubicBezTo>
                  <a:cubicBezTo>
                    <a:pt x="14408" y="4724"/>
                    <a:pt x="13982" y="4055"/>
                    <a:pt x="13253" y="3812"/>
                  </a:cubicBezTo>
                  <a:cubicBezTo>
                    <a:pt x="13105" y="3773"/>
                    <a:pt x="12954" y="3752"/>
                    <a:pt x="12804" y="3752"/>
                  </a:cubicBezTo>
                  <a:cubicBezTo>
                    <a:pt x="12491" y="3752"/>
                    <a:pt x="12182" y="3840"/>
                    <a:pt x="11916" y="4025"/>
                  </a:cubicBezTo>
                  <a:cubicBezTo>
                    <a:pt x="11976" y="3782"/>
                    <a:pt x="12007" y="3508"/>
                    <a:pt x="11976" y="3234"/>
                  </a:cubicBezTo>
                  <a:cubicBezTo>
                    <a:pt x="11885" y="2140"/>
                    <a:pt x="11338" y="1137"/>
                    <a:pt x="10457" y="499"/>
                  </a:cubicBezTo>
                  <a:cubicBezTo>
                    <a:pt x="9952" y="168"/>
                    <a:pt x="9383" y="1"/>
                    <a:pt x="8816" y="1"/>
                  </a:cubicBezTo>
                  <a:close/>
                </a:path>
              </a:pathLst>
            </a:custGeom>
            <a:solidFill>
              <a:srgbClr val="61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71"/>
            <p:cNvSpPr/>
            <p:nvPr/>
          </p:nvSpPr>
          <p:spPr>
            <a:xfrm rot="-369386">
              <a:off x="7202114" y="2081302"/>
              <a:ext cx="452445" cy="480785"/>
            </a:xfrm>
            <a:custGeom>
              <a:rect b="b" l="l" r="r" t="t"/>
              <a:pathLst>
                <a:path extrusionOk="0" h="11431" w="8238">
                  <a:moveTo>
                    <a:pt x="2614" y="0"/>
                  </a:moveTo>
                  <a:cubicBezTo>
                    <a:pt x="2584" y="122"/>
                    <a:pt x="2584" y="213"/>
                    <a:pt x="2584" y="335"/>
                  </a:cubicBezTo>
                  <a:cubicBezTo>
                    <a:pt x="2554" y="639"/>
                    <a:pt x="2614" y="943"/>
                    <a:pt x="2675" y="1216"/>
                  </a:cubicBezTo>
                  <a:cubicBezTo>
                    <a:pt x="2706" y="1399"/>
                    <a:pt x="2766" y="1581"/>
                    <a:pt x="2827" y="1763"/>
                  </a:cubicBezTo>
                  <a:cubicBezTo>
                    <a:pt x="2769" y="1760"/>
                    <a:pt x="2712" y="1759"/>
                    <a:pt x="2654" y="1759"/>
                  </a:cubicBezTo>
                  <a:cubicBezTo>
                    <a:pt x="2135" y="1759"/>
                    <a:pt x="1621" y="1882"/>
                    <a:pt x="1155" y="2128"/>
                  </a:cubicBezTo>
                  <a:cubicBezTo>
                    <a:pt x="426" y="2554"/>
                    <a:pt x="0" y="3374"/>
                    <a:pt x="31" y="4225"/>
                  </a:cubicBezTo>
                  <a:cubicBezTo>
                    <a:pt x="92" y="5046"/>
                    <a:pt x="487" y="5806"/>
                    <a:pt x="1155" y="6323"/>
                  </a:cubicBezTo>
                  <a:cubicBezTo>
                    <a:pt x="1247" y="6414"/>
                    <a:pt x="1368" y="6505"/>
                    <a:pt x="1520" y="6566"/>
                  </a:cubicBezTo>
                  <a:cubicBezTo>
                    <a:pt x="1490" y="6596"/>
                    <a:pt x="1429" y="6657"/>
                    <a:pt x="1399" y="6718"/>
                  </a:cubicBezTo>
                  <a:cubicBezTo>
                    <a:pt x="1368" y="7022"/>
                    <a:pt x="1459" y="7326"/>
                    <a:pt x="1642" y="7569"/>
                  </a:cubicBezTo>
                  <a:cubicBezTo>
                    <a:pt x="1885" y="7903"/>
                    <a:pt x="2189" y="8177"/>
                    <a:pt x="2523" y="8390"/>
                  </a:cubicBezTo>
                  <a:cubicBezTo>
                    <a:pt x="2787" y="8552"/>
                    <a:pt x="3077" y="8633"/>
                    <a:pt x="3377" y="8633"/>
                  </a:cubicBezTo>
                  <a:cubicBezTo>
                    <a:pt x="3526" y="8633"/>
                    <a:pt x="3678" y="8612"/>
                    <a:pt x="3830" y="8572"/>
                  </a:cubicBezTo>
                  <a:cubicBezTo>
                    <a:pt x="3891" y="8541"/>
                    <a:pt x="3952" y="8511"/>
                    <a:pt x="3982" y="8481"/>
                  </a:cubicBezTo>
                  <a:cubicBezTo>
                    <a:pt x="4013" y="8602"/>
                    <a:pt x="4043" y="8754"/>
                    <a:pt x="4104" y="8876"/>
                  </a:cubicBezTo>
                  <a:cubicBezTo>
                    <a:pt x="4286" y="9453"/>
                    <a:pt x="4529" y="9970"/>
                    <a:pt x="4864" y="10426"/>
                  </a:cubicBezTo>
                  <a:cubicBezTo>
                    <a:pt x="5218" y="10928"/>
                    <a:pt x="5716" y="11430"/>
                    <a:pt x="6330" y="11430"/>
                  </a:cubicBezTo>
                  <a:cubicBezTo>
                    <a:pt x="6348" y="11430"/>
                    <a:pt x="6366" y="11430"/>
                    <a:pt x="6384" y="11429"/>
                  </a:cubicBezTo>
                  <a:lnTo>
                    <a:pt x="6505" y="11429"/>
                  </a:lnTo>
                  <a:lnTo>
                    <a:pt x="6596" y="11399"/>
                  </a:lnTo>
                  <a:lnTo>
                    <a:pt x="6687" y="11399"/>
                  </a:lnTo>
                  <a:cubicBezTo>
                    <a:pt x="6779" y="11368"/>
                    <a:pt x="6870" y="11307"/>
                    <a:pt x="6961" y="11277"/>
                  </a:cubicBezTo>
                  <a:cubicBezTo>
                    <a:pt x="7326" y="11064"/>
                    <a:pt x="7630" y="10700"/>
                    <a:pt x="7751" y="10274"/>
                  </a:cubicBezTo>
                  <a:cubicBezTo>
                    <a:pt x="7903" y="9788"/>
                    <a:pt x="7630" y="9210"/>
                    <a:pt x="7356" y="8724"/>
                  </a:cubicBezTo>
                  <a:lnTo>
                    <a:pt x="7356" y="8724"/>
                  </a:lnTo>
                  <a:cubicBezTo>
                    <a:pt x="7539" y="9028"/>
                    <a:pt x="7751" y="9332"/>
                    <a:pt x="7995" y="9605"/>
                  </a:cubicBezTo>
                  <a:cubicBezTo>
                    <a:pt x="8238" y="7630"/>
                    <a:pt x="7143" y="1763"/>
                    <a:pt x="2614" y="0"/>
                  </a:cubicBezTo>
                  <a:close/>
                </a:path>
              </a:pathLst>
            </a:custGeom>
            <a:solidFill>
              <a:srgbClr val="61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71"/>
            <p:cNvSpPr/>
            <p:nvPr/>
          </p:nvSpPr>
          <p:spPr>
            <a:xfrm>
              <a:off x="6874978" y="3046401"/>
              <a:ext cx="647893" cy="632041"/>
            </a:xfrm>
            <a:custGeom>
              <a:rect b="b" l="l" r="r" t="t"/>
              <a:pathLst>
                <a:path extrusionOk="0" h="17703" w="18147">
                  <a:moveTo>
                    <a:pt x="10067" y="1"/>
                  </a:moveTo>
                  <a:cubicBezTo>
                    <a:pt x="6287" y="1"/>
                    <a:pt x="2763" y="684"/>
                    <a:pt x="2462" y="1122"/>
                  </a:cubicBezTo>
                  <a:cubicBezTo>
                    <a:pt x="0" y="4587"/>
                    <a:pt x="1125" y="16015"/>
                    <a:pt x="2614" y="17170"/>
                  </a:cubicBezTo>
                  <a:cubicBezTo>
                    <a:pt x="3114" y="17548"/>
                    <a:pt x="4742" y="17703"/>
                    <a:pt x="6732" y="17703"/>
                  </a:cubicBezTo>
                  <a:cubicBezTo>
                    <a:pt x="10668" y="17703"/>
                    <a:pt x="16022" y="17097"/>
                    <a:pt x="16870" y="16411"/>
                  </a:cubicBezTo>
                  <a:cubicBezTo>
                    <a:pt x="18146" y="15377"/>
                    <a:pt x="17052" y="8964"/>
                    <a:pt x="16870" y="6258"/>
                  </a:cubicBezTo>
                  <a:cubicBezTo>
                    <a:pt x="16687" y="3523"/>
                    <a:pt x="15593" y="210"/>
                    <a:pt x="11338" y="27"/>
                  </a:cubicBezTo>
                  <a:cubicBezTo>
                    <a:pt x="10914" y="9"/>
                    <a:pt x="10489" y="1"/>
                    <a:pt x="10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71"/>
            <p:cNvSpPr/>
            <p:nvPr/>
          </p:nvSpPr>
          <p:spPr>
            <a:xfrm>
              <a:off x="7310113" y="3064716"/>
              <a:ext cx="212751" cy="591483"/>
            </a:xfrm>
            <a:custGeom>
              <a:rect b="b" l="l" r="r" t="t"/>
              <a:pathLst>
                <a:path extrusionOk="0" h="16567" w="5959">
                  <a:moveTo>
                    <a:pt x="1399" y="1"/>
                  </a:moveTo>
                  <a:cubicBezTo>
                    <a:pt x="1095" y="213"/>
                    <a:pt x="852" y="487"/>
                    <a:pt x="639" y="791"/>
                  </a:cubicBezTo>
                  <a:cubicBezTo>
                    <a:pt x="244" y="1581"/>
                    <a:pt x="31" y="2463"/>
                    <a:pt x="62" y="3344"/>
                  </a:cubicBezTo>
                  <a:cubicBezTo>
                    <a:pt x="1" y="5350"/>
                    <a:pt x="62" y="7387"/>
                    <a:pt x="153" y="9393"/>
                  </a:cubicBezTo>
                  <a:cubicBezTo>
                    <a:pt x="214" y="10426"/>
                    <a:pt x="305" y="11460"/>
                    <a:pt x="457" y="12493"/>
                  </a:cubicBezTo>
                  <a:cubicBezTo>
                    <a:pt x="518" y="13101"/>
                    <a:pt x="639" y="13709"/>
                    <a:pt x="791" y="14317"/>
                  </a:cubicBezTo>
                  <a:cubicBezTo>
                    <a:pt x="913" y="14925"/>
                    <a:pt x="1186" y="15472"/>
                    <a:pt x="1551" y="15958"/>
                  </a:cubicBezTo>
                  <a:cubicBezTo>
                    <a:pt x="1764" y="16232"/>
                    <a:pt x="2037" y="16445"/>
                    <a:pt x="2341" y="16566"/>
                  </a:cubicBezTo>
                  <a:cubicBezTo>
                    <a:pt x="3496" y="16354"/>
                    <a:pt x="4378" y="16141"/>
                    <a:pt x="4682" y="15898"/>
                  </a:cubicBezTo>
                  <a:cubicBezTo>
                    <a:pt x="5958" y="14834"/>
                    <a:pt x="4864" y="8451"/>
                    <a:pt x="4682" y="5745"/>
                  </a:cubicBezTo>
                  <a:cubicBezTo>
                    <a:pt x="4530" y="3587"/>
                    <a:pt x="3831" y="1034"/>
                    <a:pt x="1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71"/>
            <p:cNvSpPr/>
            <p:nvPr/>
          </p:nvSpPr>
          <p:spPr>
            <a:xfrm rot="-369386">
              <a:off x="6399623" y="1945542"/>
              <a:ext cx="833053" cy="571802"/>
            </a:xfrm>
            <a:custGeom>
              <a:rect b="b" l="l" r="r" t="t"/>
              <a:pathLst>
                <a:path extrusionOk="0" h="13595" w="15168">
                  <a:moveTo>
                    <a:pt x="7423" y="1"/>
                  </a:moveTo>
                  <a:cubicBezTo>
                    <a:pt x="6754" y="1"/>
                    <a:pt x="6061" y="142"/>
                    <a:pt x="5593" y="583"/>
                  </a:cubicBezTo>
                  <a:cubicBezTo>
                    <a:pt x="5289" y="887"/>
                    <a:pt x="5137" y="1343"/>
                    <a:pt x="5228" y="1768"/>
                  </a:cubicBezTo>
                  <a:cubicBezTo>
                    <a:pt x="5015" y="1616"/>
                    <a:pt x="4772" y="1495"/>
                    <a:pt x="4529" y="1403"/>
                  </a:cubicBezTo>
                  <a:cubicBezTo>
                    <a:pt x="4099" y="1247"/>
                    <a:pt x="3653" y="1169"/>
                    <a:pt x="3208" y="1169"/>
                  </a:cubicBezTo>
                  <a:cubicBezTo>
                    <a:pt x="2616" y="1169"/>
                    <a:pt x="2028" y="1308"/>
                    <a:pt x="1489" y="1586"/>
                  </a:cubicBezTo>
                  <a:cubicBezTo>
                    <a:pt x="547" y="2072"/>
                    <a:pt x="0" y="3106"/>
                    <a:pt x="91" y="4169"/>
                  </a:cubicBezTo>
                  <a:cubicBezTo>
                    <a:pt x="213" y="4838"/>
                    <a:pt x="578" y="5446"/>
                    <a:pt x="1094" y="5872"/>
                  </a:cubicBezTo>
                  <a:cubicBezTo>
                    <a:pt x="1611" y="6297"/>
                    <a:pt x="2158" y="6692"/>
                    <a:pt x="2766" y="6996"/>
                  </a:cubicBezTo>
                  <a:cubicBezTo>
                    <a:pt x="2037" y="7027"/>
                    <a:pt x="1155" y="7209"/>
                    <a:pt x="882" y="7878"/>
                  </a:cubicBezTo>
                  <a:cubicBezTo>
                    <a:pt x="669" y="8516"/>
                    <a:pt x="882" y="9185"/>
                    <a:pt x="1429" y="9549"/>
                  </a:cubicBezTo>
                  <a:cubicBezTo>
                    <a:pt x="1915" y="9884"/>
                    <a:pt x="2523" y="10097"/>
                    <a:pt x="3131" y="10127"/>
                  </a:cubicBezTo>
                  <a:cubicBezTo>
                    <a:pt x="2857" y="10583"/>
                    <a:pt x="2736" y="11100"/>
                    <a:pt x="2766" y="11647"/>
                  </a:cubicBezTo>
                  <a:cubicBezTo>
                    <a:pt x="2857" y="12437"/>
                    <a:pt x="3374" y="13136"/>
                    <a:pt x="4134" y="13410"/>
                  </a:cubicBezTo>
                  <a:cubicBezTo>
                    <a:pt x="4476" y="13533"/>
                    <a:pt x="4830" y="13594"/>
                    <a:pt x="5183" y="13594"/>
                  </a:cubicBezTo>
                  <a:cubicBezTo>
                    <a:pt x="5614" y="13594"/>
                    <a:pt x="6043" y="13502"/>
                    <a:pt x="6444" y="13318"/>
                  </a:cubicBezTo>
                  <a:cubicBezTo>
                    <a:pt x="6566" y="13288"/>
                    <a:pt x="6687" y="13197"/>
                    <a:pt x="6809" y="13106"/>
                  </a:cubicBezTo>
                  <a:cubicBezTo>
                    <a:pt x="6839" y="13167"/>
                    <a:pt x="6869" y="13197"/>
                    <a:pt x="6930" y="13258"/>
                  </a:cubicBezTo>
                  <a:cubicBezTo>
                    <a:pt x="7096" y="13361"/>
                    <a:pt x="7289" y="13422"/>
                    <a:pt x="7491" y="13422"/>
                  </a:cubicBezTo>
                  <a:cubicBezTo>
                    <a:pt x="7586" y="13422"/>
                    <a:pt x="7684" y="13409"/>
                    <a:pt x="7781" y="13379"/>
                  </a:cubicBezTo>
                  <a:cubicBezTo>
                    <a:pt x="8177" y="13349"/>
                    <a:pt x="8541" y="13197"/>
                    <a:pt x="8876" y="12984"/>
                  </a:cubicBezTo>
                  <a:cubicBezTo>
                    <a:pt x="9240" y="12771"/>
                    <a:pt x="9514" y="12407"/>
                    <a:pt x="9575" y="11981"/>
                  </a:cubicBezTo>
                  <a:cubicBezTo>
                    <a:pt x="9575" y="11920"/>
                    <a:pt x="9575" y="11860"/>
                    <a:pt x="9575" y="11799"/>
                  </a:cubicBezTo>
                  <a:cubicBezTo>
                    <a:pt x="9696" y="11860"/>
                    <a:pt x="9848" y="11890"/>
                    <a:pt x="9970" y="11890"/>
                  </a:cubicBezTo>
                  <a:cubicBezTo>
                    <a:pt x="10229" y="11917"/>
                    <a:pt x="10489" y="11932"/>
                    <a:pt x="10746" y="11932"/>
                  </a:cubicBezTo>
                  <a:cubicBezTo>
                    <a:pt x="11060" y="11932"/>
                    <a:pt x="11371" y="11910"/>
                    <a:pt x="11672" y="11860"/>
                  </a:cubicBezTo>
                  <a:cubicBezTo>
                    <a:pt x="12280" y="11768"/>
                    <a:pt x="12918" y="11525"/>
                    <a:pt x="13192" y="10978"/>
                  </a:cubicBezTo>
                  <a:cubicBezTo>
                    <a:pt x="13405" y="10431"/>
                    <a:pt x="13222" y="9793"/>
                    <a:pt x="12766" y="9428"/>
                  </a:cubicBezTo>
                  <a:cubicBezTo>
                    <a:pt x="12462" y="9185"/>
                    <a:pt x="12010" y="9131"/>
                    <a:pt x="11571" y="9131"/>
                  </a:cubicBezTo>
                  <a:cubicBezTo>
                    <a:pt x="11515" y="9131"/>
                    <a:pt x="11460" y="9132"/>
                    <a:pt x="11405" y="9133"/>
                  </a:cubicBezTo>
                  <a:lnTo>
                    <a:pt x="11405" y="9133"/>
                  </a:lnTo>
                  <a:cubicBezTo>
                    <a:pt x="12394" y="9041"/>
                    <a:pt x="13336" y="8653"/>
                    <a:pt x="14073" y="7969"/>
                  </a:cubicBezTo>
                  <a:cubicBezTo>
                    <a:pt x="14864" y="7148"/>
                    <a:pt x="15168" y="5780"/>
                    <a:pt x="14560" y="4808"/>
                  </a:cubicBezTo>
                  <a:cubicBezTo>
                    <a:pt x="14104" y="4169"/>
                    <a:pt x="13374" y="3774"/>
                    <a:pt x="12584" y="3713"/>
                  </a:cubicBezTo>
                  <a:cubicBezTo>
                    <a:pt x="12423" y="3701"/>
                    <a:pt x="12262" y="3695"/>
                    <a:pt x="12103" y="3695"/>
                  </a:cubicBezTo>
                  <a:cubicBezTo>
                    <a:pt x="11483" y="3695"/>
                    <a:pt x="10879" y="3787"/>
                    <a:pt x="10274" y="3957"/>
                  </a:cubicBezTo>
                  <a:cubicBezTo>
                    <a:pt x="11125" y="3349"/>
                    <a:pt x="11094" y="1981"/>
                    <a:pt x="10426" y="1191"/>
                  </a:cubicBezTo>
                  <a:cubicBezTo>
                    <a:pt x="9757" y="370"/>
                    <a:pt x="8663" y="66"/>
                    <a:pt x="7629" y="5"/>
                  </a:cubicBezTo>
                  <a:cubicBezTo>
                    <a:pt x="7561" y="2"/>
                    <a:pt x="7492" y="1"/>
                    <a:pt x="7423" y="1"/>
                  </a:cubicBezTo>
                  <a:close/>
                </a:path>
              </a:pathLst>
            </a:custGeom>
            <a:solidFill>
              <a:srgbClr val="61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71"/>
            <p:cNvSpPr/>
            <p:nvPr/>
          </p:nvSpPr>
          <p:spPr>
            <a:xfrm rot="-369386">
              <a:off x="6446657" y="2079921"/>
              <a:ext cx="794663" cy="436075"/>
            </a:xfrm>
            <a:custGeom>
              <a:rect b="b" l="l" r="r" t="t"/>
              <a:pathLst>
                <a:path extrusionOk="0" h="10368" w="14469">
                  <a:moveTo>
                    <a:pt x="10092" y="1"/>
                  </a:moveTo>
                  <a:lnTo>
                    <a:pt x="10092" y="1"/>
                  </a:lnTo>
                  <a:cubicBezTo>
                    <a:pt x="8177" y="274"/>
                    <a:pt x="6262" y="791"/>
                    <a:pt x="4468" y="1520"/>
                  </a:cubicBezTo>
                  <a:cubicBezTo>
                    <a:pt x="3313" y="1946"/>
                    <a:pt x="2249" y="2523"/>
                    <a:pt x="1277" y="3283"/>
                  </a:cubicBezTo>
                  <a:cubicBezTo>
                    <a:pt x="1550" y="3435"/>
                    <a:pt x="1824" y="3587"/>
                    <a:pt x="2097" y="3739"/>
                  </a:cubicBezTo>
                  <a:cubicBezTo>
                    <a:pt x="1368" y="3770"/>
                    <a:pt x="486" y="3982"/>
                    <a:pt x="183" y="4651"/>
                  </a:cubicBezTo>
                  <a:cubicBezTo>
                    <a:pt x="0" y="5259"/>
                    <a:pt x="213" y="5928"/>
                    <a:pt x="730" y="6292"/>
                  </a:cubicBezTo>
                  <a:cubicBezTo>
                    <a:pt x="1246" y="6627"/>
                    <a:pt x="1854" y="6840"/>
                    <a:pt x="2462" y="6870"/>
                  </a:cubicBezTo>
                  <a:cubicBezTo>
                    <a:pt x="2189" y="7326"/>
                    <a:pt x="2067" y="7873"/>
                    <a:pt x="2067" y="8390"/>
                  </a:cubicBezTo>
                  <a:cubicBezTo>
                    <a:pt x="2189" y="9210"/>
                    <a:pt x="2705" y="9879"/>
                    <a:pt x="3465" y="10183"/>
                  </a:cubicBezTo>
                  <a:cubicBezTo>
                    <a:pt x="3807" y="10306"/>
                    <a:pt x="4161" y="10368"/>
                    <a:pt x="4514" y="10368"/>
                  </a:cubicBezTo>
                  <a:cubicBezTo>
                    <a:pt x="4945" y="10368"/>
                    <a:pt x="5374" y="10276"/>
                    <a:pt x="5775" y="10092"/>
                  </a:cubicBezTo>
                  <a:cubicBezTo>
                    <a:pt x="5897" y="10031"/>
                    <a:pt x="6019" y="9970"/>
                    <a:pt x="6140" y="9879"/>
                  </a:cubicBezTo>
                  <a:cubicBezTo>
                    <a:pt x="6170" y="9910"/>
                    <a:pt x="6201" y="9970"/>
                    <a:pt x="6262" y="10001"/>
                  </a:cubicBezTo>
                  <a:cubicBezTo>
                    <a:pt x="6442" y="10113"/>
                    <a:pt x="6656" y="10176"/>
                    <a:pt x="6878" y="10176"/>
                  </a:cubicBezTo>
                  <a:cubicBezTo>
                    <a:pt x="6956" y="10176"/>
                    <a:pt x="7034" y="10168"/>
                    <a:pt x="7113" y="10153"/>
                  </a:cubicBezTo>
                  <a:cubicBezTo>
                    <a:pt x="7508" y="10092"/>
                    <a:pt x="7873" y="9940"/>
                    <a:pt x="8207" y="9727"/>
                  </a:cubicBezTo>
                  <a:cubicBezTo>
                    <a:pt x="8572" y="9545"/>
                    <a:pt x="8815" y="9180"/>
                    <a:pt x="8906" y="8754"/>
                  </a:cubicBezTo>
                  <a:cubicBezTo>
                    <a:pt x="8906" y="8694"/>
                    <a:pt x="8906" y="8633"/>
                    <a:pt x="8906" y="8572"/>
                  </a:cubicBezTo>
                  <a:cubicBezTo>
                    <a:pt x="9028" y="8603"/>
                    <a:pt x="9180" y="8633"/>
                    <a:pt x="9301" y="8663"/>
                  </a:cubicBezTo>
                  <a:cubicBezTo>
                    <a:pt x="9522" y="8687"/>
                    <a:pt x="9742" y="8696"/>
                    <a:pt x="9961" y="8696"/>
                  </a:cubicBezTo>
                  <a:cubicBezTo>
                    <a:pt x="10316" y="8696"/>
                    <a:pt x="10665" y="8670"/>
                    <a:pt x="11003" y="8633"/>
                  </a:cubicBezTo>
                  <a:cubicBezTo>
                    <a:pt x="11611" y="8542"/>
                    <a:pt x="12250" y="8299"/>
                    <a:pt x="12523" y="7751"/>
                  </a:cubicBezTo>
                  <a:cubicBezTo>
                    <a:pt x="12736" y="7174"/>
                    <a:pt x="12554" y="6536"/>
                    <a:pt x="12067" y="6171"/>
                  </a:cubicBezTo>
                  <a:cubicBezTo>
                    <a:pt x="11763" y="5928"/>
                    <a:pt x="11311" y="5874"/>
                    <a:pt x="10872" y="5874"/>
                  </a:cubicBezTo>
                  <a:cubicBezTo>
                    <a:pt x="10816" y="5874"/>
                    <a:pt x="10761" y="5875"/>
                    <a:pt x="10706" y="5876"/>
                  </a:cubicBezTo>
                  <a:lnTo>
                    <a:pt x="10706" y="5876"/>
                  </a:lnTo>
                  <a:cubicBezTo>
                    <a:pt x="11695" y="5784"/>
                    <a:pt x="12637" y="5396"/>
                    <a:pt x="13374" y="4712"/>
                  </a:cubicBezTo>
                  <a:cubicBezTo>
                    <a:pt x="14165" y="3891"/>
                    <a:pt x="14469" y="2523"/>
                    <a:pt x="13861" y="1551"/>
                  </a:cubicBezTo>
                  <a:cubicBezTo>
                    <a:pt x="13405" y="912"/>
                    <a:pt x="12675" y="517"/>
                    <a:pt x="11885" y="456"/>
                  </a:cubicBezTo>
                  <a:cubicBezTo>
                    <a:pt x="11724" y="444"/>
                    <a:pt x="11563" y="438"/>
                    <a:pt x="11404" y="438"/>
                  </a:cubicBezTo>
                  <a:cubicBezTo>
                    <a:pt x="10784" y="438"/>
                    <a:pt x="10180" y="530"/>
                    <a:pt x="9575" y="700"/>
                  </a:cubicBezTo>
                  <a:cubicBezTo>
                    <a:pt x="9818" y="517"/>
                    <a:pt x="10000" y="274"/>
                    <a:pt x="10092" y="1"/>
                  </a:cubicBezTo>
                  <a:close/>
                </a:path>
              </a:pathLst>
            </a:custGeom>
            <a:solidFill>
              <a:srgbClr val="61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71"/>
            <p:cNvSpPr/>
            <p:nvPr/>
          </p:nvSpPr>
          <p:spPr>
            <a:xfrm>
              <a:off x="6761018" y="3838454"/>
              <a:ext cx="255059" cy="686988"/>
            </a:xfrm>
            <a:custGeom>
              <a:rect b="b" l="l" r="r" t="t"/>
              <a:pathLst>
                <a:path extrusionOk="0" h="19242" w="7144">
                  <a:moveTo>
                    <a:pt x="1" y="1"/>
                  </a:moveTo>
                  <a:cubicBezTo>
                    <a:pt x="92" y="2280"/>
                    <a:pt x="244" y="4195"/>
                    <a:pt x="396" y="5290"/>
                  </a:cubicBezTo>
                  <a:cubicBezTo>
                    <a:pt x="1004" y="9667"/>
                    <a:pt x="2007" y="19241"/>
                    <a:pt x="2007" y="19241"/>
                  </a:cubicBezTo>
                  <a:lnTo>
                    <a:pt x="7144" y="19241"/>
                  </a:lnTo>
                  <a:cubicBezTo>
                    <a:pt x="7113" y="15715"/>
                    <a:pt x="6597" y="3831"/>
                    <a:pt x="6657" y="517"/>
                  </a:cubicBezTo>
                  <a:cubicBezTo>
                    <a:pt x="5685" y="517"/>
                    <a:pt x="4742" y="517"/>
                    <a:pt x="3800" y="457"/>
                  </a:cubicBezTo>
                  <a:cubicBezTo>
                    <a:pt x="2524" y="396"/>
                    <a:pt x="1277" y="244"/>
                    <a:pt x="61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71"/>
            <p:cNvSpPr/>
            <p:nvPr/>
          </p:nvSpPr>
          <p:spPr>
            <a:xfrm>
              <a:off x="6761018" y="3838454"/>
              <a:ext cx="239885" cy="178013"/>
            </a:xfrm>
            <a:custGeom>
              <a:rect b="b" l="l" r="r" t="t"/>
              <a:pathLst>
                <a:path extrusionOk="0" h="4986" w="6719">
                  <a:moveTo>
                    <a:pt x="1" y="1"/>
                  </a:moveTo>
                  <a:cubicBezTo>
                    <a:pt x="61" y="1733"/>
                    <a:pt x="183" y="3253"/>
                    <a:pt x="274" y="4378"/>
                  </a:cubicBezTo>
                  <a:lnTo>
                    <a:pt x="943" y="4469"/>
                  </a:lnTo>
                  <a:cubicBezTo>
                    <a:pt x="1885" y="4651"/>
                    <a:pt x="2827" y="4742"/>
                    <a:pt x="3770" y="4834"/>
                  </a:cubicBezTo>
                  <a:cubicBezTo>
                    <a:pt x="4682" y="4894"/>
                    <a:pt x="5715" y="4955"/>
                    <a:pt x="6718" y="4986"/>
                  </a:cubicBezTo>
                  <a:cubicBezTo>
                    <a:pt x="6657" y="3071"/>
                    <a:pt x="6627" y="1460"/>
                    <a:pt x="6657" y="517"/>
                  </a:cubicBezTo>
                  <a:cubicBezTo>
                    <a:pt x="5685" y="517"/>
                    <a:pt x="4742" y="517"/>
                    <a:pt x="3800" y="457"/>
                  </a:cubicBezTo>
                  <a:cubicBezTo>
                    <a:pt x="2524" y="396"/>
                    <a:pt x="1277" y="244"/>
                    <a:pt x="61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71"/>
            <p:cNvSpPr/>
            <p:nvPr/>
          </p:nvSpPr>
          <p:spPr>
            <a:xfrm>
              <a:off x="6802253" y="4243245"/>
              <a:ext cx="213822" cy="281086"/>
            </a:xfrm>
            <a:custGeom>
              <a:rect b="b" l="l" r="r" t="t"/>
              <a:pathLst>
                <a:path extrusionOk="0" h="7873" w="5989">
                  <a:moveTo>
                    <a:pt x="1" y="0"/>
                  </a:moveTo>
                  <a:lnTo>
                    <a:pt x="122" y="1003"/>
                  </a:lnTo>
                  <a:cubicBezTo>
                    <a:pt x="122" y="1034"/>
                    <a:pt x="122" y="1095"/>
                    <a:pt x="122" y="1125"/>
                  </a:cubicBezTo>
                  <a:lnTo>
                    <a:pt x="183" y="1702"/>
                  </a:lnTo>
                  <a:lnTo>
                    <a:pt x="183" y="1824"/>
                  </a:lnTo>
                  <a:cubicBezTo>
                    <a:pt x="548" y="5076"/>
                    <a:pt x="852" y="7873"/>
                    <a:pt x="852" y="7873"/>
                  </a:cubicBezTo>
                  <a:lnTo>
                    <a:pt x="5989" y="7873"/>
                  </a:lnTo>
                  <a:cubicBezTo>
                    <a:pt x="5958" y="6687"/>
                    <a:pt x="5897" y="4529"/>
                    <a:pt x="5806" y="2067"/>
                  </a:cubicBezTo>
                  <a:lnTo>
                    <a:pt x="5806" y="1915"/>
                  </a:lnTo>
                  <a:lnTo>
                    <a:pt x="5806" y="1307"/>
                  </a:lnTo>
                  <a:lnTo>
                    <a:pt x="5806" y="1155"/>
                  </a:lnTo>
                  <a:cubicBezTo>
                    <a:pt x="5806" y="791"/>
                    <a:pt x="5776" y="395"/>
                    <a:pt x="5776" y="31"/>
                  </a:cubicBezTo>
                  <a:cubicBezTo>
                    <a:pt x="4915" y="58"/>
                    <a:pt x="4048" y="73"/>
                    <a:pt x="3181" y="73"/>
                  </a:cubicBezTo>
                  <a:cubicBezTo>
                    <a:pt x="2118" y="73"/>
                    <a:pt x="1055" y="5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71"/>
            <p:cNvSpPr/>
            <p:nvPr/>
          </p:nvSpPr>
          <p:spPr>
            <a:xfrm>
              <a:off x="6805502" y="4279054"/>
              <a:ext cx="204075" cy="13531"/>
            </a:xfrm>
            <a:custGeom>
              <a:rect b="b" l="l" r="r" t="t"/>
              <a:pathLst>
                <a:path extrusionOk="0" h="379" w="5716">
                  <a:moveTo>
                    <a:pt x="1" y="0"/>
                  </a:moveTo>
                  <a:cubicBezTo>
                    <a:pt x="1" y="31"/>
                    <a:pt x="1" y="92"/>
                    <a:pt x="1" y="122"/>
                  </a:cubicBezTo>
                  <a:cubicBezTo>
                    <a:pt x="1161" y="290"/>
                    <a:pt x="2333" y="378"/>
                    <a:pt x="3510" y="378"/>
                  </a:cubicBezTo>
                  <a:cubicBezTo>
                    <a:pt x="4244" y="378"/>
                    <a:pt x="4980" y="344"/>
                    <a:pt x="5715" y="274"/>
                  </a:cubicBezTo>
                  <a:cubicBezTo>
                    <a:pt x="5715" y="244"/>
                    <a:pt x="5715" y="213"/>
                    <a:pt x="5685" y="152"/>
                  </a:cubicBezTo>
                  <a:cubicBezTo>
                    <a:pt x="5259" y="213"/>
                    <a:pt x="4834" y="244"/>
                    <a:pt x="4378" y="244"/>
                  </a:cubicBezTo>
                  <a:cubicBezTo>
                    <a:pt x="4098" y="250"/>
                    <a:pt x="3816" y="254"/>
                    <a:pt x="3534" y="254"/>
                  </a:cubicBezTo>
                  <a:cubicBezTo>
                    <a:pt x="2559" y="254"/>
                    <a:pt x="1575" y="209"/>
                    <a:pt x="609" y="92"/>
                  </a:cubicBezTo>
                  <a:cubicBezTo>
                    <a:pt x="426" y="61"/>
                    <a:pt x="214" y="3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71"/>
            <p:cNvSpPr/>
            <p:nvPr/>
          </p:nvSpPr>
          <p:spPr>
            <a:xfrm>
              <a:off x="6809858" y="4302939"/>
              <a:ext cx="200791" cy="16923"/>
            </a:xfrm>
            <a:custGeom>
              <a:rect b="b" l="l" r="r" t="t"/>
              <a:pathLst>
                <a:path extrusionOk="0" h="474" w="5624">
                  <a:moveTo>
                    <a:pt x="0" y="0"/>
                  </a:moveTo>
                  <a:lnTo>
                    <a:pt x="0" y="152"/>
                  </a:lnTo>
                  <a:cubicBezTo>
                    <a:pt x="1247" y="372"/>
                    <a:pt x="2512" y="474"/>
                    <a:pt x="3766" y="474"/>
                  </a:cubicBezTo>
                  <a:cubicBezTo>
                    <a:pt x="4072" y="474"/>
                    <a:pt x="4377" y="468"/>
                    <a:pt x="4681" y="456"/>
                  </a:cubicBezTo>
                  <a:cubicBezTo>
                    <a:pt x="4925" y="426"/>
                    <a:pt x="5198" y="426"/>
                    <a:pt x="5441" y="395"/>
                  </a:cubicBezTo>
                  <a:lnTo>
                    <a:pt x="5624" y="395"/>
                  </a:lnTo>
                  <a:cubicBezTo>
                    <a:pt x="5593" y="334"/>
                    <a:pt x="5593" y="274"/>
                    <a:pt x="5593" y="213"/>
                  </a:cubicBezTo>
                  <a:lnTo>
                    <a:pt x="5502" y="213"/>
                  </a:lnTo>
                  <a:cubicBezTo>
                    <a:pt x="5289" y="243"/>
                    <a:pt x="5077" y="274"/>
                    <a:pt x="4833" y="274"/>
                  </a:cubicBezTo>
                  <a:cubicBezTo>
                    <a:pt x="4377" y="304"/>
                    <a:pt x="3952" y="334"/>
                    <a:pt x="3496" y="334"/>
                  </a:cubicBezTo>
                  <a:cubicBezTo>
                    <a:pt x="2584" y="304"/>
                    <a:pt x="1672" y="243"/>
                    <a:pt x="760" y="1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71"/>
            <p:cNvSpPr/>
            <p:nvPr/>
          </p:nvSpPr>
          <p:spPr>
            <a:xfrm>
              <a:off x="6713284" y="4515296"/>
              <a:ext cx="329927" cy="103930"/>
            </a:xfrm>
            <a:custGeom>
              <a:rect b="b" l="l" r="r" t="t"/>
              <a:pathLst>
                <a:path extrusionOk="0" h="2911" w="9241">
                  <a:moveTo>
                    <a:pt x="4543" y="1"/>
                  </a:moveTo>
                  <a:cubicBezTo>
                    <a:pt x="3850" y="1"/>
                    <a:pt x="3331" y="11"/>
                    <a:pt x="3283" y="40"/>
                  </a:cubicBezTo>
                  <a:cubicBezTo>
                    <a:pt x="3283" y="40"/>
                    <a:pt x="2827" y="70"/>
                    <a:pt x="1490" y="952"/>
                  </a:cubicBezTo>
                  <a:cubicBezTo>
                    <a:pt x="912" y="1286"/>
                    <a:pt x="426" y="1742"/>
                    <a:pt x="91" y="2320"/>
                  </a:cubicBezTo>
                  <a:cubicBezTo>
                    <a:pt x="0" y="2502"/>
                    <a:pt x="122" y="2684"/>
                    <a:pt x="335" y="2715"/>
                  </a:cubicBezTo>
                  <a:cubicBezTo>
                    <a:pt x="1382" y="2753"/>
                    <a:pt x="4412" y="2910"/>
                    <a:pt x="6588" y="2910"/>
                  </a:cubicBezTo>
                  <a:cubicBezTo>
                    <a:pt x="7884" y="2910"/>
                    <a:pt x="8876" y="2855"/>
                    <a:pt x="8967" y="2684"/>
                  </a:cubicBezTo>
                  <a:cubicBezTo>
                    <a:pt x="9241" y="2228"/>
                    <a:pt x="8724" y="131"/>
                    <a:pt x="8511" y="70"/>
                  </a:cubicBezTo>
                  <a:cubicBezTo>
                    <a:pt x="8345" y="50"/>
                    <a:pt x="6038" y="1"/>
                    <a:pt x="4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71"/>
            <p:cNvSpPr/>
            <p:nvPr/>
          </p:nvSpPr>
          <p:spPr>
            <a:xfrm>
              <a:off x="6755591" y="4544500"/>
              <a:ext cx="84686" cy="28526"/>
            </a:xfrm>
            <a:custGeom>
              <a:rect b="b" l="l" r="r" t="t"/>
              <a:pathLst>
                <a:path extrusionOk="0" h="799" w="2372">
                  <a:moveTo>
                    <a:pt x="601" y="0"/>
                  </a:moveTo>
                  <a:cubicBezTo>
                    <a:pt x="444" y="0"/>
                    <a:pt x="286" y="15"/>
                    <a:pt x="122" y="43"/>
                  </a:cubicBezTo>
                  <a:cubicBezTo>
                    <a:pt x="1" y="73"/>
                    <a:pt x="31" y="255"/>
                    <a:pt x="153" y="255"/>
                  </a:cubicBezTo>
                  <a:cubicBezTo>
                    <a:pt x="204" y="253"/>
                    <a:pt x="255" y="252"/>
                    <a:pt x="306" y="252"/>
                  </a:cubicBezTo>
                  <a:cubicBezTo>
                    <a:pt x="862" y="252"/>
                    <a:pt x="1414" y="403"/>
                    <a:pt x="1916" y="681"/>
                  </a:cubicBezTo>
                  <a:cubicBezTo>
                    <a:pt x="1975" y="720"/>
                    <a:pt x="2085" y="798"/>
                    <a:pt x="2180" y="798"/>
                  </a:cubicBezTo>
                  <a:cubicBezTo>
                    <a:pt x="2232" y="798"/>
                    <a:pt x="2279" y="775"/>
                    <a:pt x="2311" y="711"/>
                  </a:cubicBezTo>
                  <a:cubicBezTo>
                    <a:pt x="2372" y="529"/>
                    <a:pt x="2159" y="438"/>
                    <a:pt x="2037" y="377"/>
                  </a:cubicBezTo>
                  <a:cubicBezTo>
                    <a:pt x="1764" y="225"/>
                    <a:pt x="1490" y="134"/>
                    <a:pt x="1186" y="73"/>
                  </a:cubicBezTo>
                  <a:cubicBezTo>
                    <a:pt x="985" y="23"/>
                    <a:pt x="794" y="0"/>
                    <a:pt x="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71"/>
            <p:cNvSpPr/>
            <p:nvPr/>
          </p:nvSpPr>
          <p:spPr>
            <a:xfrm>
              <a:off x="6785973" y="4530826"/>
              <a:ext cx="86471" cy="31882"/>
            </a:xfrm>
            <a:custGeom>
              <a:rect b="b" l="l" r="r" t="t"/>
              <a:pathLst>
                <a:path extrusionOk="0" h="893" w="2422">
                  <a:moveTo>
                    <a:pt x="153" y="0"/>
                  </a:moveTo>
                  <a:cubicBezTo>
                    <a:pt x="1" y="31"/>
                    <a:pt x="1" y="213"/>
                    <a:pt x="153" y="243"/>
                  </a:cubicBezTo>
                  <a:cubicBezTo>
                    <a:pt x="517" y="274"/>
                    <a:pt x="852" y="334"/>
                    <a:pt x="1217" y="426"/>
                  </a:cubicBezTo>
                  <a:cubicBezTo>
                    <a:pt x="1369" y="486"/>
                    <a:pt x="1521" y="547"/>
                    <a:pt x="1703" y="638"/>
                  </a:cubicBezTo>
                  <a:cubicBezTo>
                    <a:pt x="1855" y="699"/>
                    <a:pt x="2007" y="821"/>
                    <a:pt x="2189" y="882"/>
                  </a:cubicBezTo>
                  <a:cubicBezTo>
                    <a:pt x="2208" y="889"/>
                    <a:pt x="2225" y="892"/>
                    <a:pt x="2242" y="892"/>
                  </a:cubicBezTo>
                  <a:cubicBezTo>
                    <a:pt x="2361" y="892"/>
                    <a:pt x="2421" y="719"/>
                    <a:pt x="2341" y="638"/>
                  </a:cubicBezTo>
                  <a:lnTo>
                    <a:pt x="2280" y="578"/>
                  </a:lnTo>
                  <a:cubicBezTo>
                    <a:pt x="2128" y="486"/>
                    <a:pt x="1976" y="395"/>
                    <a:pt x="1825" y="334"/>
                  </a:cubicBezTo>
                  <a:cubicBezTo>
                    <a:pt x="1642" y="274"/>
                    <a:pt x="1460" y="213"/>
                    <a:pt x="1277" y="152"/>
                  </a:cubicBezTo>
                  <a:cubicBezTo>
                    <a:pt x="913" y="31"/>
                    <a:pt x="517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71"/>
            <p:cNvSpPr/>
            <p:nvPr/>
          </p:nvSpPr>
          <p:spPr>
            <a:xfrm>
              <a:off x="6813107" y="4516652"/>
              <a:ext cx="76011" cy="26598"/>
            </a:xfrm>
            <a:custGeom>
              <a:rect b="b" l="l" r="r" t="t"/>
              <a:pathLst>
                <a:path extrusionOk="0" h="745" w="2129">
                  <a:moveTo>
                    <a:pt x="458" y="1"/>
                  </a:moveTo>
                  <a:cubicBezTo>
                    <a:pt x="324" y="1"/>
                    <a:pt x="191" y="11"/>
                    <a:pt x="61" y="32"/>
                  </a:cubicBezTo>
                  <a:cubicBezTo>
                    <a:pt x="1" y="32"/>
                    <a:pt x="1" y="154"/>
                    <a:pt x="61" y="154"/>
                  </a:cubicBezTo>
                  <a:cubicBezTo>
                    <a:pt x="426" y="184"/>
                    <a:pt x="761" y="245"/>
                    <a:pt x="1095" y="367"/>
                  </a:cubicBezTo>
                  <a:cubicBezTo>
                    <a:pt x="1277" y="428"/>
                    <a:pt x="1429" y="488"/>
                    <a:pt x="1581" y="549"/>
                  </a:cubicBezTo>
                  <a:lnTo>
                    <a:pt x="1824" y="701"/>
                  </a:lnTo>
                  <a:cubicBezTo>
                    <a:pt x="1867" y="723"/>
                    <a:pt x="1926" y="744"/>
                    <a:pt x="1988" y="744"/>
                  </a:cubicBezTo>
                  <a:cubicBezTo>
                    <a:pt x="2014" y="744"/>
                    <a:pt x="2041" y="740"/>
                    <a:pt x="2068" y="731"/>
                  </a:cubicBezTo>
                  <a:cubicBezTo>
                    <a:pt x="2098" y="701"/>
                    <a:pt x="2098" y="671"/>
                    <a:pt x="2098" y="640"/>
                  </a:cubicBezTo>
                  <a:cubicBezTo>
                    <a:pt x="2128" y="458"/>
                    <a:pt x="1855" y="367"/>
                    <a:pt x="1733" y="306"/>
                  </a:cubicBezTo>
                  <a:cubicBezTo>
                    <a:pt x="1551" y="215"/>
                    <a:pt x="1368" y="154"/>
                    <a:pt x="1186" y="93"/>
                  </a:cubicBezTo>
                  <a:cubicBezTo>
                    <a:pt x="951" y="34"/>
                    <a:pt x="702" y="1"/>
                    <a:pt x="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71"/>
            <p:cNvSpPr/>
            <p:nvPr/>
          </p:nvSpPr>
          <p:spPr>
            <a:xfrm>
              <a:off x="7062699" y="3833027"/>
              <a:ext cx="320180" cy="691308"/>
            </a:xfrm>
            <a:custGeom>
              <a:rect b="b" l="l" r="r" t="t"/>
              <a:pathLst>
                <a:path extrusionOk="0" h="19363" w="8968">
                  <a:moveTo>
                    <a:pt x="6384" y="1"/>
                  </a:moveTo>
                  <a:cubicBezTo>
                    <a:pt x="5654" y="122"/>
                    <a:pt x="4894" y="214"/>
                    <a:pt x="4134" y="305"/>
                  </a:cubicBezTo>
                  <a:cubicBezTo>
                    <a:pt x="2767" y="487"/>
                    <a:pt x="1399" y="578"/>
                    <a:pt x="1" y="639"/>
                  </a:cubicBezTo>
                  <a:cubicBezTo>
                    <a:pt x="1186" y="3618"/>
                    <a:pt x="3891" y="19363"/>
                    <a:pt x="3891" y="19363"/>
                  </a:cubicBezTo>
                  <a:lnTo>
                    <a:pt x="8967" y="19363"/>
                  </a:lnTo>
                  <a:cubicBezTo>
                    <a:pt x="8603" y="15715"/>
                    <a:pt x="7204" y="5867"/>
                    <a:pt x="6384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71"/>
            <p:cNvSpPr/>
            <p:nvPr/>
          </p:nvSpPr>
          <p:spPr>
            <a:xfrm>
              <a:off x="7062699" y="3831956"/>
              <a:ext cx="250739" cy="183439"/>
            </a:xfrm>
            <a:custGeom>
              <a:rect b="b" l="l" r="r" t="t"/>
              <a:pathLst>
                <a:path extrusionOk="0" h="5138" w="7023">
                  <a:moveTo>
                    <a:pt x="6384" y="0"/>
                  </a:moveTo>
                  <a:cubicBezTo>
                    <a:pt x="5624" y="152"/>
                    <a:pt x="4864" y="244"/>
                    <a:pt x="4104" y="335"/>
                  </a:cubicBezTo>
                  <a:cubicBezTo>
                    <a:pt x="2736" y="517"/>
                    <a:pt x="1368" y="608"/>
                    <a:pt x="1" y="669"/>
                  </a:cubicBezTo>
                  <a:cubicBezTo>
                    <a:pt x="487" y="2128"/>
                    <a:pt x="852" y="3617"/>
                    <a:pt x="1156" y="5137"/>
                  </a:cubicBezTo>
                  <a:cubicBezTo>
                    <a:pt x="2432" y="5107"/>
                    <a:pt x="3679" y="5016"/>
                    <a:pt x="4955" y="4864"/>
                  </a:cubicBezTo>
                  <a:cubicBezTo>
                    <a:pt x="5624" y="4772"/>
                    <a:pt x="6323" y="4681"/>
                    <a:pt x="7022" y="4560"/>
                  </a:cubicBezTo>
                  <a:cubicBezTo>
                    <a:pt x="6779" y="2918"/>
                    <a:pt x="6566" y="1368"/>
                    <a:pt x="6384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71"/>
            <p:cNvSpPr/>
            <p:nvPr/>
          </p:nvSpPr>
          <p:spPr>
            <a:xfrm>
              <a:off x="7149526" y="4218289"/>
              <a:ext cx="233352" cy="306042"/>
            </a:xfrm>
            <a:custGeom>
              <a:rect b="b" l="l" r="r" t="t"/>
              <a:pathLst>
                <a:path extrusionOk="0" h="8572" w="6536">
                  <a:moveTo>
                    <a:pt x="5441" y="0"/>
                  </a:moveTo>
                  <a:cubicBezTo>
                    <a:pt x="3617" y="183"/>
                    <a:pt x="1824" y="335"/>
                    <a:pt x="0" y="487"/>
                  </a:cubicBezTo>
                  <a:cubicBezTo>
                    <a:pt x="61" y="851"/>
                    <a:pt x="122" y="1216"/>
                    <a:pt x="213" y="1581"/>
                  </a:cubicBezTo>
                  <a:cubicBezTo>
                    <a:pt x="243" y="1642"/>
                    <a:pt x="243" y="1672"/>
                    <a:pt x="243" y="1733"/>
                  </a:cubicBezTo>
                  <a:cubicBezTo>
                    <a:pt x="274" y="1915"/>
                    <a:pt x="304" y="2098"/>
                    <a:pt x="335" y="2280"/>
                  </a:cubicBezTo>
                  <a:lnTo>
                    <a:pt x="365" y="2401"/>
                  </a:lnTo>
                  <a:cubicBezTo>
                    <a:pt x="1003" y="5836"/>
                    <a:pt x="1459" y="8572"/>
                    <a:pt x="1459" y="8572"/>
                  </a:cubicBezTo>
                  <a:lnTo>
                    <a:pt x="6535" y="8572"/>
                  </a:lnTo>
                  <a:cubicBezTo>
                    <a:pt x="6383" y="7143"/>
                    <a:pt x="6079" y="4712"/>
                    <a:pt x="5715" y="1976"/>
                  </a:cubicBezTo>
                  <a:lnTo>
                    <a:pt x="5684" y="1824"/>
                  </a:lnTo>
                  <a:cubicBezTo>
                    <a:pt x="5654" y="1611"/>
                    <a:pt x="5624" y="1398"/>
                    <a:pt x="5624" y="1186"/>
                  </a:cubicBezTo>
                  <a:cubicBezTo>
                    <a:pt x="5593" y="1125"/>
                    <a:pt x="5593" y="1064"/>
                    <a:pt x="5593" y="1003"/>
                  </a:cubicBezTo>
                  <a:cubicBezTo>
                    <a:pt x="5532" y="669"/>
                    <a:pt x="5502" y="335"/>
                    <a:pt x="5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71"/>
            <p:cNvSpPr/>
            <p:nvPr/>
          </p:nvSpPr>
          <p:spPr>
            <a:xfrm>
              <a:off x="7158202" y="4255170"/>
              <a:ext cx="192115" cy="24992"/>
            </a:xfrm>
            <a:custGeom>
              <a:rect b="b" l="l" r="r" t="t"/>
              <a:pathLst>
                <a:path extrusionOk="0" h="700" w="5381">
                  <a:moveTo>
                    <a:pt x="5381" y="1"/>
                  </a:moveTo>
                  <a:lnTo>
                    <a:pt x="5381" y="1"/>
                  </a:lnTo>
                  <a:cubicBezTo>
                    <a:pt x="5137" y="61"/>
                    <a:pt x="4925" y="92"/>
                    <a:pt x="4681" y="122"/>
                  </a:cubicBezTo>
                  <a:cubicBezTo>
                    <a:pt x="3496" y="305"/>
                    <a:pt x="2341" y="426"/>
                    <a:pt x="1156" y="517"/>
                  </a:cubicBezTo>
                  <a:cubicBezTo>
                    <a:pt x="821" y="517"/>
                    <a:pt x="487" y="548"/>
                    <a:pt x="152" y="548"/>
                  </a:cubicBezTo>
                  <a:lnTo>
                    <a:pt x="0" y="548"/>
                  </a:lnTo>
                  <a:cubicBezTo>
                    <a:pt x="31" y="609"/>
                    <a:pt x="31" y="639"/>
                    <a:pt x="31" y="700"/>
                  </a:cubicBezTo>
                  <a:cubicBezTo>
                    <a:pt x="335" y="700"/>
                    <a:pt x="608" y="669"/>
                    <a:pt x="943" y="669"/>
                  </a:cubicBezTo>
                  <a:cubicBezTo>
                    <a:pt x="1520" y="639"/>
                    <a:pt x="2128" y="609"/>
                    <a:pt x="2706" y="548"/>
                  </a:cubicBezTo>
                  <a:cubicBezTo>
                    <a:pt x="3587" y="457"/>
                    <a:pt x="4469" y="305"/>
                    <a:pt x="5381" y="153"/>
                  </a:cubicBezTo>
                  <a:cubicBezTo>
                    <a:pt x="5350" y="92"/>
                    <a:pt x="5350" y="61"/>
                    <a:pt x="5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71"/>
            <p:cNvSpPr/>
            <p:nvPr/>
          </p:nvSpPr>
          <p:spPr>
            <a:xfrm>
              <a:off x="7161451" y="4283374"/>
              <a:ext cx="192115" cy="20672"/>
            </a:xfrm>
            <a:custGeom>
              <a:rect b="b" l="l" r="r" t="t"/>
              <a:pathLst>
                <a:path extrusionOk="0" h="579" w="5381">
                  <a:moveTo>
                    <a:pt x="5350" y="1"/>
                  </a:moveTo>
                  <a:cubicBezTo>
                    <a:pt x="5016" y="62"/>
                    <a:pt x="4682" y="123"/>
                    <a:pt x="4317" y="153"/>
                  </a:cubicBezTo>
                  <a:cubicBezTo>
                    <a:pt x="3223" y="305"/>
                    <a:pt x="2098" y="426"/>
                    <a:pt x="973" y="457"/>
                  </a:cubicBezTo>
                  <a:lnTo>
                    <a:pt x="1" y="457"/>
                  </a:lnTo>
                  <a:lnTo>
                    <a:pt x="31" y="578"/>
                  </a:lnTo>
                  <a:cubicBezTo>
                    <a:pt x="821" y="578"/>
                    <a:pt x="1642" y="548"/>
                    <a:pt x="2463" y="487"/>
                  </a:cubicBezTo>
                  <a:cubicBezTo>
                    <a:pt x="3435" y="426"/>
                    <a:pt x="4408" y="305"/>
                    <a:pt x="5381" y="153"/>
                  </a:cubicBezTo>
                  <a:lnTo>
                    <a:pt x="53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71"/>
            <p:cNvSpPr/>
            <p:nvPr/>
          </p:nvSpPr>
          <p:spPr>
            <a:xfrm>
              <a:off x="7083335" y="4515296"/>
              <a:ext cx="329927" cy="103930"/>
            </a:xfrm>
            <a:custGeom>
              <a:rect b="b" l="l" r="r" t="t"/>
              <a:pathLst>
                <a:path extrusionOk="0" h="2911" w="9241">
                  <a:moveTo>
                    <a:pt x="4534" y="1"/>
                  </a:moveTo>
                  <a:cubicBezTo>
                    <a:pt x="3835" y="1"/>
                    <a:pt x="3310" y="11"/>
                    <a:pt x="3253" y="40"/>
                  </a:cubicBezTo>
                  <a:cubicBezTo>
                    <a:pt x="3253" y="40"/>
                    <a:pt x="2827" y="70"/>
                    <a:pt x="1490" y="952"/>
                  </a:cubicBezTo>
                  <a:cubicBezTo>
                    <a:pt x="912" y="1286"/>
                    <a:pt x="426" y="1742"/>
                    <a:pt x="91" y="2320"/>
                  </a:cubicBezTo>
                  <a:cubicBezTo>
                    <a:pt x="0" y="2502"/>
                    <a:pt x="122" y="2684"/>
                    <a:pt x="304" y="2715"/>
                  </a:cubicBezTo>
                  <a:cubicBezTo>
                    <a:pt x="1371" y="2753"/>
                    <a:pt x="4396" y="2910"/>
                    <a:pt x="6573" y="2910"/>
                  </a:cubicBezTo>
                  <a:cubicBezTo>
                    <a:pt x="7869" y="2910"/>
                    <a:pt x="8865" y="2855"/>
                    <a:pt x="8967" y="2684"/>
                  </a:cubicBezTo>
                  <a:cubicBezTo>
                    <a:pt x="9240" y="2228"/>
                    <a:pt x="8754" y="131"/>
                    <a:pt x="8511" y="70"/>
                  </a:cubicBezTo>
                  <a:cubicBezTo>
                    <a:pt x="8345" y="50"/>
                    <a:pt x="6038" y="1"/>
                    <a:pt x="4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71"/>
            <p:cNvSpPr/>
            <p:nvPr/>
          </p:nvSpPr>
          <p:spPr>
            <a:xfrm>
              <a:off x="7124570" y="4544500"/>
              <a:ext cx="84686" cy="28526"/>
            </a:xfrm>
            <a:custGeom>
              <a:rect b="b" l="l" r="r" t="t"/>
              <a:pathLst>
                <a:path extrusionOk="0" h="799" w="2372">
                  <a:moveTo>
                    <a:pt x="601" y="0"/>
                  </a:moveTo>
                  <a:cubicBezTo>
                    <a:pt x="444" y="0"/>
                    <a:pt x="286" y="15"/>
                    <a:pt x="122" y="43"/>
                  </a:cubicBezTo>
                  <a:cubicBezTo>
                    <a:pt x="0" y="73"/>
                    <a:pt x="31" y="255"/>
                    <a:pt x="152" y="255"/>
                  </a:cubicBezTo>
                  <a:cubicBezTo>
                    <a:pt x="206" y="253"/>
                    <a:pt x="259" y="252"/>
                    <a:pt x="312" y="252"/>
                  </a:cubicBezTo>
                  <a:cubicBezTo>
                    <a:pt x="892" y="252"/>
                    <a:pt x="1442" y="403"/>
                    <a:pt x="1915" y="681"/>
                  </a:cubicBezTo>
                  <a:cubicBezTo>
                    <a:pt x="1994" y="720"/>
                    <a:pt x="2098" y="798"/>
                    <a:pt x="2187" y="798"/>
                  </a:cubicBezTo>
                  <a:cubicBezTo>
                    <a:pt x="2235" y="798"/>
                    <a:pt x="2278" y="775"/>
                    <a:pt x="2310" y="711"/>
                  </a:cubicBezTo>
                  <a:cubicBezTo>
                    <a:pt x="2371" y="529"/>
                    <a:pt x="2158" y="438"/>
                    <a:pt x="2037" y="377"/>
                  </a:cubicBezTo>
                  <a:cubicBezTo>
                    <a:pt x="1763" y="225"/>
                    <a:pt x="1490" y="134"/>
                    <a:pt x="1186" y="73"/>
                  </a:cubicBezTo>
                  <a:cubicBezTo>
                    <a:pt x="985" y="23"/>
                    <a:pt x="793" y="0"/>
                    <a:pt x="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71"/>
            <p:cNvSpPr/>
            <p:nvPr/>
          </p:nvSpPr>
          <p:spPr>
            <a:xfrm>
              <a:off x="7154953" y="4530826"/>
              <a:ext cx="86436" cy="31882"/>
            </a:xfrm>
            <a:custGeom>
              <a:rect b="b" l="l" r="r" t="t"/>
              <a:pathLst>
                <a:path extrusionOk="0" h="893" w="2421">
                  <a:moveTo>
                    <a:pt x="152" y="0"/>
                  </a:moveTo>
                  <a:cubicBezTo>
                    <a:pt x="0" y="31"/>
                    <a:pt x="0" y="213"/>
                    <a:pt x="152" y="243"/>
                  </a:cubicBezTo>
                  <a:cubicBezTo>
                    <a:pt x="517" y="274"/>
                    <a:pt x="851" y="334"/>
                    <a:pt x="1216" y="426"/>
                  </a:cubicBezTo>
                  <a:cubicBezTo>
                    <a:pt x="1368" y="486"/>
                    <a:pt x="1550" y="547"/>
                    <a:pt x="1702" y="638"/>
                  </a:cubicBezTo>
                  <a:cubicBezTo>
                    <a:pt x="1854" y="699"/>
                    <a:pt x="2006" y="821"/>
                    <a:pt x="2189" y="882"/>
                  </a:cubicBezTo>
                  <a:cubicBezTo>
                    <a:pt x="2207" y="889"/>
                    <a:pt x="2225" y="892"/>
                    <a:pt x="2241" y="892"/>
                  </a:cubicBezTo>
                  <a:cubicBezTo>
                    <a:pt x="2360" y="892"/>
                    <a:pt x="2421" y="719"/>
                    <a:pt x="2341" y="638"/>
                  </a:cubicBezTo>
                  <a:lnTo>
                    <a:pt x="2280" y="578"/>
                  </a:lnTo>
                  <a:cubicBezTo>
                    <a:pt x="2128" y="486"/>
                    <a:pt x="1976" y="395"/>
                    <a:pt x="1824" y="334"/>
                  </a:cubicBezTo>
                  <a:cubicBezTo>
                    <a:pt x="1307" y="122"/>
                    <a:pt x="73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71"/>
            <p:cNvSpPr/>
            <p:nvPr/>
          </p:nvSpPr>
          <p:spPr>
            <a:xfrm>
              <a:off x="7182086" y="4516652"/>
              <a:ext cx="75975" cy="26598"/>
            </a:xfrm>
            <a:custGeom>
              <a:rect b="b" l="l" r="r" t="t"/>
              <a:pathLst>
                <a:path extrusionOk="0" h="745" w="2128">
                  <a:moveTo>
                    <a:pt x="471" y="1"/>
                  </a:moveTo>
                  <a:cubicBezTo>
                    <a:pt x="337" y="1"/>
                    <a:pt x="201" y="11"/>
                    <a:pt x="61" y="32"/>
                  </a:cubicBezTo>
                  <a:cubicBezTo>
                    <a:pt x="0" y="32"/>
                    <a:pt x="0" y="154"/>
                    <a:pt x="61" y="154"/>
                  </a:cubicBezTo>
                  <a:cubicBezTo>
                    <a:pt x="426" y="184"/>
                    <a:pt x="760" y="245"/>
                    <a:pt x="1094" y="367"/>
                  </a:cubicBezTo>
                  <a:cubicBezTo>
                    <a:pt x="1277" y="428"/>
                    <a:pt x="1429" y="488"/>
                    <a:pt x="1581" y="549"/>
                  </a:cubicBezTo>
                  <a:cubicBezTo>
                    <a:pt x="1672" y="610"/>
                    <a:pt x="1733" y="640"/>
                    <a:pt x="1824" y="701"/>
                  </a:cubicBezTo>
                  <a:cubicBezTo>
                    <a:pt x="1867" y="723"/>
                    <a:pt x="1925" y="744"/>
                    <a:pt x="1988" y="744"/>
                  </a:cubicBezTo>
                  <a:cubicBezTo>
                    <a:pt x="2014" y="744"/>
                    <a:pt x="2040" y="740"/>
                    <a:pt x="2067" y="731"/>
                  </a:cubicBezTo>
                  <a:cubicBezTo>
                    <a:pt x="2097" y="701"/>
                    <a:pt x="2097" y="671"/>
                    <a:pt x="2097" y="640"/>
                  </a:cubicBezTo>
                  <a:cubicBezTo>
                    <a:pt x="2128" y="458"/>
                    <a:pt x="1854" y="367"/>
                    <a:pt x="1733" y="306"/>
                  </a:cubicBezTo>
                  <a:cubicBezTo>
                    <a:pt x="1550" y="215"/>
                    <a:pt x="1368" y="154"/>
                    <a:pt x="1186" y="93"/>
                  </a:cubicBezTo>
                  <a:cubicBezTo>
                    <a:pt x="950" y="34"/>
                    <a:pt x="715" y="1"/>
                    <a:pt x="4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71"/>
            <p:cNvSpPr/>
            <p:nvPr/>
          </p:nvSpPr>
          <p:spPr>
            <a:xfrm>
              <a:off x="6632955" y="3077747"/>
              <a:ext cx="741255" cy="923409"/>
            </a:xfrm>
            <a:custGeom>
              <a:rect b="b" l="l" r="r" t="t"/>
              <a:pathLst>
                <a:path extrusionOk="0" h="25864" w="20762">
                  <a:moveTo>
                    <a:pt x="12858" y="0"/>
                  </a:moveTo>
                  <a:cubicBezTo>
                    <a:pt x="10913" y="0"/>
                    <a:pt x="8968" y="304"/>
                    <a:pt x="7114" y="852"/>
                  </a:cubicBezTo>
                  <a:lnTo>
                    <a:pt x="6962" y="882"/>
                  </a:lnTo>
                  <a:cubicBezTo>
                    <a:pt x="5898" y="1216"/>
                    <a:pt x="5138" y="1551"/>
                    <a:pt x="4955" y="1763"/>
                  </a:cubicBezTo>
                  <a:cubicBezTo>
                    <a:pt x="3709" y="3587"/>
                    <a:pt x="2159" y="16141"/>
                    <a:pt x="335" y="23192"/>
                  </a:cubicBezTo>
                  <a:lnTo>
                    <a:pt x="275" y="23344"/>
                  </a:lnTo>
                  <a:cubicBezTo>
                    <a:pt x="183" y="23679"/>
                    <a:pt x="92" y="24013"/>
                    <a:pt x="1" y="24347"/>
                  </a:cubicBezTo>
                  <a:cubicBezTo>
                    <a:pt x="3366" y="25441"/>
                    <a:pt x="7504" y="25864"/>
                    <a:pt x="11301" y="25864"/>
                  </a:cubicBezTo>
                  <a:cubicBezTo>
                    <a:pt x="14364" y="25864"/>
                    <a:pt x="17206" y="25589"/>
                    <a:pt x="19241" y="25168"/>
                  </a:cubicBezTo>
                  <a:lnTo>
                    <a:pt x="19393" y="25138"/>
                  </a:lnTo>
                  <a:cubicBezTo>
                    <a:pt x="19849" y="25046"/>
                    <a:pt x="20305" y="24925"/>
                    <a:pt x="20761" y="24773"/>
                  </a:cubicBezTo>
                  <a:cubicBezTo>
                    <a:pt x="20640" y="24560"/>
                    <a:pt x="20548" y="24347"/>
                    <a:pt x="20488" y="24104"/>
                  </a:cubicBezTo>
                  <a:cubicBezTo>
                    <a:pt x="20457" y="24043"/>
                    <a:pt x="20427" y="23983"/>
                    <a:pt x="20396" y="23922"/>
                  </a:cubicBezTo>
                  <a:cubicBezTo>
                    <a:pt x="19515" y="21247"/>
                    <a:pt x="18846" y="18481"/>
                    <a:pt x="18451" y="15654"/>
                  </a:cubicBezTo>
                  <a:cubicBezTo>
                    <a:pt x="18178" y="13496"/>
                    <a:pt x="18512" y="2766"/>
                    <a:pt x="18269" y="2007"/>
                  </a:cubicBezTo>
                  <a:cubicBezTo>
                    <a:pt x="18056" y="1459"/>
                    <a:pt x="16871" y="639"/>
                    <a:pt x="15016" y="244"/>
                  </a:cubicBezTo>
                  <a:lnTo>
                    <a:pt x="14864" y="213"/>
                  </a:lnTo>
                  <a:cubicBezTo>
                    <a:pt x="14196" y="61"/>
                    <a:pt x="13527" y="0"/>
                    <a:pt x="12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71"/>
            <p:cNvSpPr/>
            <p:nvPr/>
          </p:nvSpPr>
          <p:spPr>
            <a:xfrm>
              <a:off x="6642737" y="3233480"/>
              <a:ext cx="721690" cy="742826"/>
            </a:xfrm>
            <a:custGeom>
              <a:rect b="b" l="l" r="r" t="t"/>
              <a:pathLst>
                <a:path extrusionOk="0" h="20806" w="20214">
                  <a:moveTo>
                    <a:pt x="17524" y="0"/>
                  </a:moveTo>
                  <a:cubicBezTo>
                    <a:pt x="17501" y="0"/>
                    <a:pt x="17478" y="15"/>
                    <a:pt x="17478" y="46"/>
                  </a:cubicBezTo>
                  <a:cubicBezTo>
                    <a:pt x="17053" y="3329"/>
                    <a:pt x="16840" y="6611"/>
                    <a:pt x="16840" y="9924"/>
                  </a:cubicBezTo>
                  <a:cubicBezTo>
                    <a:pt x="16809" y="12903"/>
                    <a:pt x="17265" y="15882"/>
                    <a:pt x="18177" y="18739"/>
                  </a:cubicBezTo>
                  <a:cubicBezTo>
                    <a:pt x="18299" y="19104"/>
                    <a:pt x="18420" y="19469"/>
                    <a:pt x="18542" y="19803"/>
                  </a:cubicBezTo>
                  <a:cubicBezTo>
                    <a:pt x="17721" y="19925"/>
                    <a:pt x="16840" y="20016"/>
                    <a:pt x="16019" y="20076"/>
                  </a:cubicBezTo>
                  <a:cubicBezTo>
                    <a:pt x="14666" y="20189"/>
                    <a:pt x="13314" y="20252"/>
                    <a:pt x="11961" y="20252"/>
                  </a:cubicBezTo>
                  <a:cubicBezTo>
                    <a:pt x="11490" y="20252"/>
                    <a:pt x="11019" y="20244"/>
                    <a:pt x="10548" y="20228"/>
                  </a:cubicBezTo>
                  <a:cubicBezTo>
                    <a:pt x="8694" y="20168"/>
                    <a:pt x="6870" y="20016"/>
                    <a:pt x="5046" y="19773"/>
                  </a:cubicBezTo>
                  <a:cubicBezTo>
                    <a:pt x="3374" y="19560"/>
                    <a:pt x="1703" y="19225"/>
                    <a:pt x="61" y="18830"/>
                  </a:cubicBezTo>
                  <a:lnTo>
                    <a:pt x="1" y="18982"/>
                  </a:lnTo>
                  <a:cubicBezTo>
                    <a:pt x="1460" y="19317"/>
                    <a:pt x="2919" y="19621"/>
                    <a:pt x="4378" y="19833"/>
                  </a:cubicBezTo>
                  <a:cubicBezTo>
                    <a:pt x="6895" y="20235"/>
                    <a:pt x="9441" y="20431"/>
                    <a:pt x="11996" y="20431"/>
                  </a:cubicBezTo>
                  <a:cubicBezTo>
                    <a:pt x="13113" y="20431"/>
                    <a:pt x="14232" y="20394"/>
                    <a:pt x="15350" y="20320"/>
                  </a:cubicBezTo>
                  <a:cubicBezTo>
                    <a:pt x="16445" y="20259"/>
                    <a:pt x="17539" y="20137"/>
                    <a:pt x="18633" y="19985"/>
                  </a:cubicBezTo>
                  <a:cubicBezTo>
                    <a:pt x="18724" y="20259"/>
                    <a:pt x="18846" y="20532"/>
                    <a:pt x="18967" y="20806"/>
                  </a:cubicBezTo>
                  <a:lnTo>
                    <a:pt x="19119" y="20776"/>
                  </a:lnTo>
                  <a:cubicBezTo>
                    <a:pt x="18998" y="20502"/>
                    <a:pt x="18876" y="20259"/>
                    <a:pt x="18755" y="19985"/>
                  </a:cubicBezTo>
                  <a:cubicBezTo>
                    <a:pt x="19241" y="19925"/>
                    <a:pt x="19727" y="19833"/>
                    <a:pt x="20214" y="19742"/>
                  </a:cubicBezTo>
                  <a:cubicBezTo>
                    <a:pt x="20183" y="19681"/>
                    <a:pt x="20153" y="19621"/>
                    <a:pt x="20122" y="19560"/>
                  </a:cubicBezTo>
                  <a:cubicBezTo>
                    <a:pt x="19636" y="19651"/>
                    <a:pt x="19180" y="19712"/>
                    <a:pt x="18694" y="19773"/>
                  </a:cubicBezTo>
                  <a:cubicBezTo>
                    <a:pt x="18603" y="19560"/>
                    <a:pt x="18512" y="19317"/>
                    <a:pt x="18451" y="19104"/>
                  </a:cubicBezTo>
                  <a:cubicBezTo>
                    <a:pt x="17964" y="17736"/>
                    <a:pt x="17630" y="16338"/>
                    <a:pt x="17387" y="14940"/>
                  </a:cubicBezTo>
                  <a:cubicBezTo>
                    <a:pt x="16931" y="11809"/>
                    <a:pt x="16840" y="8648"/>
                    <a:pt x="17083" y="5517"/>
                  </a:cubicBezTo>
                  <a:cubicBezTo>
                    <a:pt x="17204" y="3693"/>
                    <a:pt x="17387" y="1870"/>
                    <a:pt x="17569" y="46"/>
                  </a:cubicBezTo>
                  <a:cubicBezTo>
                    <a:pt x="17569" y="15"/>
                    <a:pt x="17546" y="0"/>
                    <a:pt x="17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71"/>
            <p:cNvSpPr/>
            <p:nvPr/>
          </p:nvSpPr>
          <p:spPr>
            <a:xfrm>
              <a:off x="6878227" y="3085352"/>
              <a:ext cx="290868" cy="95540"/>
            </a:xfrm>
            <a:custGeom>
              <a:rect b="b" l="l" r="r" t="t"/>
              <a:pathLst>
                <a:path extrusionOk="0" h="2676" w="8147">
                  <a:moveTo>
                    <a:pt x="7994" y="0"/>
                  </a:moveTo>
                  <a:cubicBezTo>
                    <a:pt x="7934" y="122"/>
                    <a:pt x="7842" y="243"/>
                    <a:pt x="7751" y="335"/>
                  </a:cubicBezTo>
                  <a:cubicBezTo>
                    <a:pt x="7508" y="578"/>
                    <a:pt x="7265" y="821"/>
                    <a:pt x="7022" y="1034"/>
                  </a:cubicBezTo>
                  <a:cubicBezTo>
                    <a:pt x="6444" y="1459"/>
                    <a:pt x="5836" y="1794"/>
                    <a:pt x="5168" y="2037"/>
                  </a:cubicBezTo>
                  <a:cubicBezTo>
                    <a:pt x="4499" y="2280"/>
                    <a:pt x="3830" y="2432"/>
                    <a:pt x="3131" y="2493"/>
                  </a:cubicBezTo>
                  <a:cubicBezTo>
                    <a:pt x="2897" y="2511"/>
                    <a:pt x="2652" y="2526"/>
                    <a:pt x="2406" y="2526"/>
                  </a:cubicBezTo>
                  <a:cubicBezTo>
                    <a:pt x="1821" y="2526"/>
                    <a:pt x="1231" y="2440"/>
                    <a:pt x="760" y="2098"/>
                  </a:cubicBezTo>
                  <a:cubicBezTo>
                    <a:pt x="396" y="1854"/>
                    <a:pt x="183" y="1459"/>
                    <a:pt x="183" y="1064"/>
                  </a:cubicBezTo>
                  <a:cubicBezTo>
                    <a:pt x="152" y="912"/>
                    <a:pt x="183" y="760"/>
                    <a:pt x="244" y="639"/>
                  </a:cubicBezTo>
                  <a:lnTo>
                    <a:pt x="244" y="639"/>
                  </a:lnTo>
                  <a:lnTo>
                    <a:pt x="122" y="669"/>
                  </a:lnTo>
                  <a:cubicBezTo>
                    <a:pt x="0" y="1034"/>
                    <a:pt x="61" y="1429"/>
                    <a:pt x="244" y="1733"/>
                  </a:cubicBezTo>
                  <a:cubicBezTo>
                    <a:pt x="699" y="2462"/>
                    <a:pt x="1611" y="2675"/>
                    <a:pt x="2402" y="2675"/>
                  </a:cubicBezTo>
                  <a:cubicBezTo>
                    <a:pt x="3952" y="2675"/>
                    <a:pt x="5472" y="2219"/>
                    <a:pt x="6779" y="1368"/>
                  </a:cubicBezTo>
                  <a:cubicBezTo>
                    <a:pt x="7295" y="1003"/>
                    <a:pt x="7782" y="547"/>
                    <a:pt x="8146" y="31"/>
                  </a:cubicBezTo>
                  <a:lnTo>
                    <a:pt x="7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71"/>
            <p:cNvSpPr/>
            <p:nvPr/>
          </p:nvSpPr>
          <p:spPr>
            <a:xfrm>
              <a:off x="6893400" y="2996346"/>
              <a:ext cx="224676" cy="144845"/>
            </a:xfrm>
            <a:custGeom>
              <a:rect b="b" l="l" r="r" t="t"/>
              <a:pathLst>
                <a:path extrusionOk="0" h="4057" w="6293">
                  <a:moveTo>
                    <a:pt x="5472" y="1"/>
                  </a:moveTo>
                  <a:lnTo>
                    <a:pt x="1" y="1156"/>
                  </a:lnTo>
                  <a:lnTo>
                    <a:pt x="670" y="3618"/>
                  </a:lnTo>
                  <a:cubicBezTo>
                    <a:pt x="670" y="3618"/>
                    <a:pt x="952" y="4057"/>
                    <a:pt x="2078" y="4057"/>
                  </a:cubicBezTo>
                  <a:cubicBezTo>
                    <a:pt x="2521" y="4057"/>
                    <a:pt x="3094" y="3989"/>
                    <a:pt x="3831" y="3800"/>
                  </a:cubicBezTo>
                  <a:cubicBezTo>
                    <a:pt x="6293" y="3132"/>
                    <a:pt x="6050" y="1916"/>
                    <a:pt x="6050" y="1916"/>
                  </a:cubicBezTo>
                  <a:lnTo>
                    <a:pt x="5472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71"/>
            <p:cNvSpPr/>
            <p:nvPr/>
          </p:nvSpPr>
          <p:spPr>
            <a:xfrm>
              <a:off x="7080050" y="3075570"/>
              <a:ext cx="245312" cy="548962"/>
            </a:xfrm>
            <a:custGeom>
              <a:rect b="b" l="l" r="r" t="t"/>
              <a:pathLst>
                <a:path extrusionOk="0" h="15376" w="6871">
                  <a:moveTo>
                    <a:pt x="1369" y="1"/>
                  </a:moveTo>
                  <a:cubicBezTo>
                    <a:pt x="1308" y="1"/>
                    <a:pt x="1247" y="31"/>
                    <a:pt x="1247" y="61"/>
                  </a:cubicBezTo>
                  <a:cubicBezTo>
                    <a:pt x="1" y="2463"/>
                    <a:pt x="1" y="5593"/>
                    <a:pt x="791" y="8359"/>
                  </a:cubicBezTo>
                  <a:cubicBezTo>
                    <a:pt x="1612" y="11186"/>
                    <a:pt x="3405" y="13648"/>
                    <a:pt x="5928" y="15259"/>
                  </a:cubicBezTo>
                  <a:cubicBezTo>
                    <a:pt x="6018" y="15338"/>
                    <a:pt x="6129" y="15375"/>
                    <a:pt x="6241" y="15375"/>
                  </a:cubicBezTo>
                  <a:cubicBezTo>
                    <a:pt x="6431" y="15375"/>
                    <a:pt x="6623" y="15268"/>
                    <a:pt x="6718" y="15077"/>
                  </a:cubicBezTo>
                  <a:cubicBezTo>
                    <a:pt x="6870" y="14712"/>
                    <a:pt x="6627" y="14256"/>
                    <a:pt x="6323" y="13922"/>
                  </a:cubicBezTo>
                  <a:cubicBezTo>
                    <a:pt x="5624" y="13010"/>
                    <a:pt x="3770" y="10578"/>
                    <a:pt x="2949" y="7569"/>
                  </a:cubicBezTo>
                  <a:cubicBezTo>
                    <a:pt x="2341" y="5289"/>
                    <a:pt x="2524" y="2888"/>
                    <a:pt x="3466" y="730"/>
                  </a:cubicBezTo>
                  <a:cubicBezTo>
                    <a:pt x="3527" y="639"/>
                    <a:pt x="3497" y="548"/>
                    <a:pt x="3405" y="517"/>
                  </a:cubicBezTo>
                  <a:cubicBezTo>
                    <a:pt x="2737" y="274"/>
                    <a:pt x="2068" y="92"/>
                    <a:pt x="1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71"/>
            <p:cNvSpPr/>
            <p:nvPr/>
          </p:nvSpPr>
          <p:spPr>
            <a:xfrm>
              <a:off x="6673120" y="3101454"/>
              <a:ext cx="227925" cy="450066"/>
            </a:xfrm>
            <a:custGeom>
              <a:rect b="b" l="l" r="r" t="t"/>
              <a:pathLst>
                <a:path extrusionOk="0" h="12606" w="6384">
                  <a:moveTo>
                    <a:pt x="6200" y="0"/>
                  </a:moveTo>
                  <a:cubicBezTo>
                    <a:pt x="5876" y="0"/>
                    <a:pt x="5228" y="226"/>
                    <a:pt x="5137" y="248"/>
                  </a:cubicBezTo>
                  <a:lnTo>
                    <a:pt x="4894" y="340"/>
                  </a:lnTo>
                  <a:cubicBezTo>
                    <a:pt x="4074" y="674"/>
                    <a:pt x="3344" y="1282"/>
                    <a:pt x="2888" y="2042"/>
                  </a:cubicBezTo>
                  <a:cubicBezTo>
                    <a:pt x="1" y="7209"/>
                    <a:pt x="821" y="12376"/>
                    <a:pt x="1004" y="12559"/>
                  </a:cubicBezTo>
                  <a:cubicBezTo>
                    <a:pt x="1032" y="12591"/>
                    <a:pt x="1063" y="12605"/>
                    <a:pt x="1096" y="12605"/>
                  </a:cubicBezTo>
                  <a:cubicBezTo>
                    <a:pt x="1281" y="12605"/>
                    <a:pt x="1520" y="12175"/>
                    <a:pt x="1520" y="12072"/>
                  </a:cubicBezTo>
                  <a:cubicBezTo>
                    <a:pt x="2311" y="7057"/>
                    <a:pt x="3435" y="4321"/>
                    <a:pt x="4195" y="2954"/>
                  </a:cubicBezTo>
                  <a:cubicBezTo>
                    <a:pt x="4530" y="2346"/>
                    <a:pt x="4925" y="1768"/>
                    <a:pt x="5381" y="1251"/>
                  </a:cubicBezTo>
                  <a:cubicBezTo>
                    <a:pt x="5624" y="978"/>
                    <a:pt x="5867" y="735"/>
                    <a:pt x="6080" y="491"/>
                  </a:cubicBezTo>
                  <a:cubicBezTo>
                    <a:pt x="6171" y="400"/>
                    <a:pt x="6384" y="248"/>
                    <a:pt x="6384" y="96"/>
                  </a:cubicBezTo>
                  <a:cubicBezTo>
                    <a:pt x="6384" y="27"/>
                    <a:pt x="6311" y="0"/>
                    <a:pt x="6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71"/>
            <p:cNvSpPr/>
            <p:nvPr/>
          </p:nvSpPr>
          <p:spPr>
            <a:xfrm>
              <a:off x="6604750" y="3189245"/>
              <a:ext cx="454743" cy="558101"/>
            </a:xfrm>
            <a:custGeom>
              <a:rect b="b" l="l" r="r" t="t"/>
              <a:pathLst>
                <a:path extrusionOk="0" h="15632" w="12737">
                  <a:moveTo>
                    <a:pt x="11522" y="0"/>
                  </a:moveTo>
                  <a:cubicBezTo>
                    <a:pt x="11512" y="0"/>
                    <a:pt x="11501" y="3"/>
                    <a:pt x="11490" y="8"/>
                  </a:cubicBezTo>
                  <a:lnTo>
                    <a:pt x="1125" y="677"/>
                  </a:lnTo>
                  <a:cubicBezTo>
                    <a:pt x="1115" y="667"/>
                    <a:pt x="1105" y="663"/>
                    <a:pt x="1095" y="663"/>
                  </a:cubicBezTo>
                  <a:cubicBezTo>
                    <a:pt x="1075" y="663"/>
                    <a:pt x="1054" y="677"/>
                    <a:pt x="1034" y="677"/>
                  </a:cubicBezTo>
                  <a:lnTo>
                    <a:pt x="61" y="1528"/>
                  </a:lnTo>
                  <a:cubicBezTo>
                    <a:pt x="31" y="1558"/>
                    <a:pt x="1" y="1589"/>
                    <a:pt x="1" y="1650"/>
                  </a:cubicBezTo>
                  <a:lnTo>
                    <a:pt x="2736" y="15510"/>
                  </a:lnTo>
                  <a:cubicBezTo>
                    <a:pt x="2767" y="15571"/>
                    <a:pt x="2827" y="15632"/>
                    <a:pt x="2888" y="15632"/>
                  </a:cubicBezTo>
                  <a:lnTo>
                    <a:pt x="12676" y="15388"/>
                  </a:lnTo>
                  <a:lnTo>
                    <a:pt x="12736" y="15328"/>
                  </a:lnTo>
                  <a:lnTo>
                    <a:pt x="11642" y="130"/>
                  </a:lnTo>
                  <a:cubicBezTo>
                    <a:pt x="11617" y="55"/>
                    <a:pt x="11572" y="0"/>
                    <a:pt x="11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71"/>
            <p:cNvSpPr/>
            <p:nvPr/>
          </p:nvSpPr>
          <p:spPr>
            <a:xfrm>
              <a:off x="6616711" y="3196029"/>
              <a:ext cx="435178" cy="565420"/>
            </a:xfrm>
            <a:custGeom>
              <a:rect b="b" l="l" r="r" t="t"/>
              <a:pathLst>
                <a:path extrusionOk="0" h="15837" w="12189">
                  <a:moveTo>
                    <a:pt x="11034" y="1"/>
                  </a:moveTo>
                  <a:lnTo>
                    <a:pt x="730" y="608"/>
                  </a:lnTo>
                  <a:lnTo>
                    <a:pt x="0" y="1308"/>
                  </a:lnTo>
                  <a:lnTo>
                    <a:pt x="2189" y="15624"/>
                  </a:lnTo>
                  <a:lnTo>
                    <a:pt x="11216" y="15837"/>
                  </a:lnTo>
                  <a:lnTo>
                    <a:pt x="12189" y="15046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71"/>
            <p:cNvSpPr/>
            <p:nvPr/>
          </p:nvSpPr>
          <p:spPr>
            <a:xfrm>
              <a:off x="6604750" y="3222091"/>
              <a:ext cx="418933" cy="557816"/>
            </a:xfrm>
            <a:custGeom>
              <a:rect b="b" l="l" r="r" t="t"/>
              <a:pathLst>
                <a:path extrusionOk="0" h="15624" w="11734">
                  <a:moveTo>
                    <a:pt x="10396" y="0"/>
                  </a:moveTo>
                  <a:lnTo>
                    <a:pt x="365" y="547"/>
                  </a:lnTo>
                  <a:lnTo>
                    <a:pt x="335" y="547"/>
                  </a:lnTo>
                  <a:lnTo>
                    <a:pt x="92" y="608"/>
                  </a:lnTo>
                  <a:cubicBezTo>
                    <a:pt x="31" y="608"/>
                    <a:pt x="1" y="699"/>
                    <a:pt x="1" y="760"/>
                  </a:cubicBezTo>
                  <a:lnTo>
                    <a:pt x="1672" y="15502"/>
                  </a:lnTo>
                  <a:cubicBezTo>
                    <a:pt x="1672" y="15563"/>
                    <a:pt x="1733" y="15623"/>
                    <a:pt x="1824" y="15623"/>
                  </a:cubicBezTo>
                  <a:lnTo>
                    <a:pt x="11673" y="15380"/>
                  </a:lnTo>
                  <a:lnTo>
                    <a:pt x="11733" y="15289"/>
                  </a:lnTo>
                  <a:lnTo>
                    <a:pt x="10548" y="122"/>
                  </a:lnTo>
                  <a:cubicBezTo>
                    <a:pt x="10548" y="61"/>
                    <a:pt x="10487" y="0"/>
                    <a:pt x="10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71"/>
            <p:cNvSpPr/>
            <p:nvPr/>
          </p:nvSpPr>
          <p:spPr>
            <a:xfrm>
              <a:off x="6688329" y="3337088"/>
              <a:ext cx="249632" cy="350563"/>
            </a:xfrm>
            <a:custGeom>
              <a:rect b="b" l="l" r="r" t="t"/>
              <a:pathLst>
                <a:path extrusionOk="0" h="9819" w="6992">
                  <a:moveTo>
                    <a:pt x="6201" y="1"/>
                  </a:moveTo>
                  <a:cubicBezTo>
                    <a:pt x="4681" y="92"/>
                    <a:pt x="3070" y="92"/>
                    <a:pt x="1550" y="275"/>
                  </a:cubicBezTo>
                  <a:cubicBezTo>
                    <a:pt x="1064" y="305"/>
                    <a:pt x="578" y="305"/>
                    <a:pt x="91" y="396"/>
                  </a:cubicBezTo>
                  <a:cubicBezTo>
                    <a:pt x="61" y="396"/>
                    <a:pt x="31" y="396"/>
                    <a:pt x="0" y="427"/>
                  </a:cubicBezTo>
                  <a:cubicBezTo>
                    <a:pt x="0" y="457"/>
                    <a:pt x="0" y="487"/>
                    <a:pt x="0" y="518"/>
                  </a:cubicBezTo>
                  <a:cubicBezTo>
                    <a:pt x="152" y="2159"/>
                    <a:pt x="334" y="3800"/>
                    <a:pt x="517" y="5442"/>
                  </a:cubicBezTo>
                  <a:cubicBezTo>
                    <a:pt x="669" y="6840"/>
                    <a:pt x="821" y="8238"/>
                    <a:pt x="973" y="9636"/>
                  </a:cubicBezTo>
                  <a:cubicBezTo>
                    <a:pt x="973" y="9667"/>
                    <a:pt x="973" y="9697"/>
                    <a:pt x="973" y="9758"/>
                  </a:cubicBezTo>
                  <a:cubicBezTo>
                    <a:pt x="973" y="9788"/>
                    <a:pt x="1003" y="9819"/>
                    <a:pt x="1034" y="9819"/>
                  </a:cubicBezTo>
                  <a:lnTo>
                    <a:pt x="4924" y="9697"/>
                  </a:lnTo>
                  <a:lnTo>
                    <a:pt x="6170" y="9667"/>
                  </a:lnTo>
                  <a:cubicBezTo>
                    <a:pt x="6231" y="9667"/>
                    <a:pt x="6421" y="9682"/>
                    <a:pt x="6604" y="9682"/>
                  </a:cubicBezTo>
                  <a:cubicBezTo>
                    <a:pt x="6786" y="9682"/>
                    <a:pt x="6961" y="9667"/>
                    <a:pt x="6991" y="9606"/>
                  </a:cubicBezTo>
                  <a:cubicBezTo>
                    <a:pt x="6991" y="9576"/>
                    <a:pt x="6991" y="9545"/>
                    <a:pt x="6991" y="9515"/>
                  </a:cubicBezTo>
                  <a:cubicBezTo>
                    <a:pt x="6900" y="8360"/>
                    <a:pt x="6748" y="7174"/>
                    <a:pt x="6748" y="6019"/>
                  </a:cubicBezTo>
                  <a:cubicBezTo>
                    <a:pt x="6596" y="4256"/>
                    <a:pt x="6474" y="2493"/>
                    <a:pt x="6353" y="730"/>
                  </a:cubicBezTo>
                  <a:lnTo>
                    <a:pt x="6322" y="123"/>
                  </a:lnTo>
                  <a:cubicBezTo>
                    <a:pt x="6292" y="92"/>
                    <a:pt x="6292" y="62"/>
                    <a:pt x="6292" y="31"/>
                  </a:cubicBezTo>
                  <a:cubicBezTo>
                    <a:pt x="6262" y="1"/>
                    <a:pt x="6231" y="1"/>
                    <a:pt x="6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71"/>
            <p:cNvSpPr/>
            <p:nvPr/>
          </p:nvSpPr>
          <p:spPr>
            <a:xfrm>
              <a:off x="6703502" y="3102132"/>
              <a:ext cx="619688" cy="600730"/>
            </a:xfrm>
            <a:custGeom>
              <a:rect b="b" l="l" r="r" t="t"/>
              <a:pathLst>
                <a:path extrusionOk="0" h="16826" w="17357">
                  <a:moveTo>
                    <a:pt x="15313" y="0"/>
                  </a:moveTo>
                  <a:cubicBezTo>
                    <a:pt x="14502" y="0"/>
                    <a:pt x="13612" y="738"/>
                    <a:pt x="13132" y="1779"/>
                  </a:cubicBezTo>
                  <a:cubicBezTo>
                    <a:pt x="12372" y="3451"/>
                    <a:pt x="11764" y="4789"/>
                    <a:pt x="9089" y="8041"/>
                  </a:cubicBezTo>
                  <a:cubicBezTo>
                    <a:pt x="6414" y="11324"/>
                    <a:pt x="1" y="11901"/>
                    <a:pt x="1" y="11901"/>
                  </a:cubicBezTo>
                  <a:lnTo>
                    <a:pt x="517" y="16825"/>
                  </a:lnTo>
                  <a:cubicBezTo>
                    <a:pt x="6019" y="16278"/>
                    <a:pt x="13010" y="13634"/>
                    <a:pt x="15199" y="9135"/>
                  </a:cubicBezTo>
                  <a:cubicBezTo>
                    <a:pt x="17357" y="4606"/>
                    <a:pt x="17326" y="1962"/>
                    <a:pt x="16445" y="655"/>
                  </a:cubicBezTo>
                  <a:cubicBezTo>
                    <a:pt x="16134" y="198"/>
                    <a:pt x="15734" y="0"/>
                    <a:pt x="15313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71"/>
            <p:cNvSpPr/>
            <p:nvPr/>
          </p:nvSpPr>
          <p:spPr>
            <a:xfrm>
              <a:off x="6610177" y="3465616"/>
              <a:ext cx="189937" cy="241456"/>
            </a:xfrm>
            <a:custGeom>
              <a:rect b="b" l="l" r="r" t="t"/>
              <a:pathLst>
                <a:path extrusionOk="0" h="6763" w="5320">
                  <a:moveTo>
                    <a:pt x="835" y="1"/>
                  </a:moveTo>
                  <a:cubicBezTo>
                    <a:pt x="765" y="1"/>
                    <a:pt x="738" y="51"/>
                    <a:pt x="761" y="170"/>
                  </a:cubicBezTo>
                  <a:cubicBezTo>
                    <a:pt x="882" y="991"/>
                    <a:pt x="1794" y="1811"/>
                    <a:pt x="1520" y="2055"/>
                  </a:cubicBezTo>
                  <a:cubicBezTo>
                    <a:pt x="1488" y="2077"/>
                    <a:pt x="1450" y="2086"/>
                    <a:pt x="1408" y="2086"/>
                  </a:cubicBezTo>
                  <a:cubicBezTo>
                    <a:pt x="1203" y="2086"/>
                    <a:pt x="891" y="1873"/>
                    <a:pt x="629" y="1873"/>
                  </a:cubicBezTo>
                  <a:cubicBezTo>
                    <a:pt x="427" y="1873"/>
                    <a:pt x="254" y="2000"/>
                    <a:pt x="183" y="2450"/>
                  </a:cubicBezTo>
                  <a:cubicBezTo>
                    <a:pt x="1" y="3635"/>
                    <a:pt x="1125" y="6584"/>
                    <a:pt x="1976" y="6735"/>
                  </a:cubicBezTo>
                  <a:cubicBezTo>
                    <a:pt x="2076" y="6754"/>
                    <a:pt x="2202" y="6762"/>
                    <a:pt x="2345" y="6762"/>
                  </a:cubicBezTo>
                  <a:cubicBezTo>
                    <a:pt x="3375" y="6762"/>
                    <a:pt x="5320" y="6340"/>
                    <a:pt x="5320" y="6340"/>
                  </a:cubicBezTo>
                  <a:lnTo>
                    <a:pt x="4894" y="1325"/>
                  </a:lnTo>
                  <a:cubicBezTo>
                    <a:pt x="4750" y="1345"/>
                    <a:pt x="4607" y="1354"/>
                    <a:pt x="4466" y="1354"/>
                  </a:cubicBezTo>
                  <a:cubicBezTo>
                    <a:pt x="2728" y="1354"/>
                    <a:pt x="1199" y="1"/>
                    <a:pt x="835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71"/>
            <p:cNvSpPr/>
            <p:nvPr/>
          </p:nvSpPr>
          <p:spPr>
            <a:xfrm>
              <a:off x="6543986" y="3241549"/>
              <a:ext cx="131278" cy="199755"/>
            </a:xfrm>
            <a:custGeom>
              <a:rect b="b" l="l" r="r" t="t"/>
              <a:pathLst>
                <a:path extrusionOk="0" h="5595" w="3677">
                  <a:moveTo>
                    <a:pt x="1504" y="1"/>
                  </a:moveTo>
                  <a:cubicBezTo>
                    <a:pt x="1344" y="1"/>
                    <a:pt x="1194" y="20"/>
                    <a:pt x="1064" y="63"/>
                  </a:cubicBezTo>
                  <a:cubicBezTo>
                    <a:pt x="213" y="337"/>
                    <a:pt x="1" y="1157"/>
                    <a:pt x="548" y="3194"/>
                  </a:cubicBezTo>
                  <a:cubicBezTo>
                    <a:pt x="1125" y="5230"/>
                    <a:pt x="1946" y="5595"/>
                    <a:pt x="1946" y="5595"/>
                  </a:cubicBezTo>
                  <a:cubicBezTo>
                    <a:pt x="2858" y="5595"/>
                    <a:pt x="2280" y="4075"/>
                    <a:pt x="2280" y="4075"/>
                  </a:cubicBezTo>
                  <a:cubicBezTo>
                    <a:pt x="2280" y="4075"/>
                    <a:pt x="3344" y="4045"/>
                    <a:pt x="3131" y="3710"/>
                  </a:cubicBezTo>
                  <a:cubicBezTo>
                    <a:pt x="2888" y="3437"/>
                    <a:pt x="2584" y="3255"/>
                    <a:pt x="2250" y="3133"/>
                  </a:cubicBezTo>
                  <a:lnTo>
                    <a:pt x="2250" y="3133"/>
                  </a:lnTo>
                  <a:cubicBezTo>
                    <a:pt x="2250" y="3133"/>
                    <a:pt x="2285" y="3134"/>
                    <a:pt x="2344" y="3134"/>
                  </a:cubicBezTo>
                  <a:cubicBezTo>
                    <a:pt x="2638" y="3134"/>
                    <a:pt x="3516" y="3113"/>
                    <a:pt x="3466" y="2859"/>
                  </a:cubicBezTo>
                  <a:cubicBezTo>
                    <a:pt x="3405" y="2555"/>
                    <a:pt x="2159" y="2130"/>
                    <a:pt x="2159" y="2130"/>
                  </a:cubicBezTo>
                  <a:lnTo>
                    <a:pt x="2159" y="2130"/>
                  </a:lnTo>
                  <a:cubicBezTo>
                    <a:pt x="2159" y="2130"/>
                    <a:pt x="2574" y="2210"/>
                    <a:pt x="2963" y="2210"/>
                  </a:cubicBezTo>
                  <a:cubicBezTo>
                    <a:pt x="3332" y="2210"/>
                    <a:pt x="3677" y="2138"/>
                    <a:pt x="3618" y="1856"/>
                  </a:cubicBezTo>
                  <a:cubicBezTo>
                    <a:pt x="3526" y="1279"/>
                    <a:pt x="2007" y="1005"/>
                    <a:pt x="2007" y="1005"/>
                  </a:cubicBezTo>
                  <a:lnTo>
                    <a:pt x="2007" y="1005"/>
                  </a:lnTo>
                  <a:cubicBezTo>
                    <a:pt x="2007" y="1005"/>
                    <a:pt x="2296" y="1040"/>
                    <a:pt x="2613" y="1040"/>
                  </a:cubicBezTo>
                  <a:cubicBezTo>
                    <a:pt x="2961" y="1040"/>
                    <a:pt x="3341" y="998"/>
                    <a:pt x="3405" y="823"/>
                  </a:cubicBezTo>
                  <a:cubicBezTo>
                    <a:pt x="3507" y="541"/>
                    <a:pt x="2359" y="1"/>
                    <a:pt x="1504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71"/>
            <p:cNvSpPr/>
            <p:nvPr/>
          </p:nvSpPr>
          <p:spPr>
            <a:xfrm rot="-369386">
              <a:off x="6421195" y="2194590"/>
              <a:ext cx="1038460" cy="873160"/>
            </a:xfrm>
            <a:custGeom>
              <a:rect b="b" l="l" r="r" t="t"/>
              <a:pathLst>
                <a:path extrusionOk="0" h="20760" w="18908">
                  <a:moveTo>
                    <a:pt x="8739" y="0"/>
                  </a:moveTo>
                  <a:cubicBezTo>
                    <a:pt x="3732" y="0"/>
                    <a:pt x="855" y="3720"/>
                    <a:pt x="214" y="9899"/>
                  </a:cubicBezTo>
                  <a:cubicBezTo>
                    <a:pt x="92" y="10933"/>
                    <a:pt x="1" y="11936"/>
                    <a:pt x="1" y="12878"/>
                  </a:cubicBezTo>
                  <a:cubicBezTo>
                    <a:pt x="1" y="14854"/>
                    <a:pt x="518" y="17012"/>
                    <a:pt x="1612" y="18349"/>
                  </a:cubicBezTo>
                  <a:cubicBezTo>
                    <a:pt x="1764" y="18501"/>
                    <a:pt x="1885" y="18653"/>
                    <a:pt x="2037" y="18805"/>
                  </a:cubicBezTo>
                  <a:cubicBezTo>
                    <a:pt x="3071" y="19748"/>
                    <a:pt x="4530" y="20447"/>
                    <a:pt x="7357" y="20690"/>
                  </a:cubicBezTo>
                  <a:lnTo>
                    <a:pt x="8177" y="20751"/>
                  </a:lnTo>
                  <a:cubicBezTo>
                    <a:pt x="8314" y="20756"/>
                    <a:pt x="8451" y="20759"/>
                    <a:pt x="8588" y="20759"/>
                  </a:cubicBezTo>
                  <a:cubicBezTo>
                    <a:pt x="12081" y="20759"/>
                    <a:pt x="15329" y="18899"/>
                    <a:pt x="17114" y="15857"/>
                  </a:cubicBezTo>
                  <a:cubicBezTo>
                    <a:pt x="17965" y="14368"/>
                    <a:pt x="18482" y="12696"/>
                    <a:pt x="18573" y="10963"/>
                  </a:cubicBezTo>
                  <a:cubicBezTo>
                    <a:pt x="18907" y="5249"/>
                    <a:pt x="14804" y="386"/>
                    <a:pt x="9393" y="21"/>
                  </a:cubicBezTo>
                  <a:cubicBezTo>
                    <a:pt x="9171" y="7"/>
                    <a:pt x="8953" y="0"/>
                    <a:pt x="8739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71"/>
            <p:cNvSpPr/>
            <p:nvPr/>
          </p:nvSpPr>
          <p:spPr>
            <a:xfrm rot="-369386">
              <a:off x="6404305" y="2118833"/>
              <a:ext cx="1230357" cy="642673"/>
            </a:xfrm>
            <a:custGeom>
              <a:rect b="b" l="l" r="r" t="t"/>
              <a:pathLst>
                <a:path extrusionOk="0" h="15280" w="22402">
                  <a:moveTo>
                    <a:pt x="11980" y="0"/>
                  </a:moveTo>
                  <a:cubicBezTo>
                    <a:pt x="10460" y="0"/>
                    <a:pt x="8943" y="242"/>
                    <a:pt x="7508" y="702"/>
                  </a:cubicBezTo>
                  <a:lnTo>
                    <a:pt x="6931" y="884"/>
                  </a:lnTo>
                  <a:cubicBezTo>
                    <a:pt x="5228" y="1401"/>
                    <a:pt x="3496" y="2009"/>
                    <a:pt x="2250" y="3225"/>
                  </a:cubicBezTo>
                  <a:cubicBezTo>
                    <a:pt x="639" y="4775"/>
                    <a:pt x="0" y="7054"/>
                    <a:pt x="517" y="9212"/>
                  </a:cubicBezTo>
                  <a:cubicBezTo>
                    <a:pt x="517" y="9273"/>
                    <a:pt x="555" y="9304"/>
                    <a:pt x="593" y="9304"/>
                  </a:cubicBezTo>
                  <a:cubicBezTo>
                    <a:pt x="631" y="9304"/>
                    <a:pt x="669" y="9273"/>
                    <a:pt x="669" y="9212"/>
                  </a:cubicBezTo>
                  <a:cubicBezTo>
                    <a:pt x="973" y="7510"/>
                    <a:pt x="1702" y="5899"/>
                    <a:pt x="2827" y="4532"/>
                  </a:cubicBezTo>
                  <a:cubicBezTo>
                    <a:pt x="3830" y="3407"/>
                    <a:pt x="5350" y="2495"/>
                    <a:pt x="6900" y="2495"/>
                  </a:cubicBezTo>
                  <a:cubicBezTo>
                    <a:pt x="8146" y="2495"/>
                    <a:pt x="9453" y="3741"/>
                    <a:pt x="10092" y="4714"/>
                  </a:cubicBezTo>
                  <a:cubicBezTo>
                    <a:pt x="10700" y="5656"/>
                    <a:pt x="11064" y="6750"/>
                    <a:pt x="11551" y="7784"/>
                  </a:cubicBezTo>
                  <a:cubicBezTo>
                    <a:pt x="12037" y="8817"/>
                    <a:pt x="12706" y="9820"/>
                    <a:pt x="13678" y="10398"/>
                  </a:cubicBezTo>
                  <a:cubicBezTo>
                    <a:pt x="14104" y="10611"/>
                    <a:pt x="14560" y="10763"/>
                    <a:pt x="14955" y="10975"/>
                  </a:cubicBezTo>
                  <a:cubicBezTo>
                    <a:pt x="15381" y="11188"/>
                    <a:pt x="15715" y="11553"/>
                    <a:pt x="15867" y="12009"/>
                  </a:cubicBezTo>
                  <a:cubicBezTo>
                    <a:pt x="16019" y="12617"/>
                    <a:pt x="15685" y="13225"/>
                    <a:pt x="15441" y="13833"/>
                  </a:cubicBezTo>
                  <a:cubicBezTo>
                    <a:pt x="15289" y="14167"/>
                    <a:pt x="15229" y="14532"/>
                    <a:pt x="15229" y="14896"/>
                  </a:cubicBezTo>
                  <a:cubicBezTo>
                    <a:pt x="15248" y="15133"/>
                    <a:pt x="15446" y="15280"/>
                    <a:pt x="15650" y="15280"/>
                  </a:cubicBezTo>
                  <a:cubicBezTo>
                    <a:pt x="15760" y="15280"/>
                    <a:pt x="15872" y="15236"/>
                    <a:pt x="15958" y="15140"/>
                  </a:cubicBezTo>
                  <a:cubicBezTo>
                    <a:pt x="16627" y="14349"/>
                    <a:pt x="17387" y="13620"/>
                    <a:pt x="18359" y="13316"/>
                  </a:cubicBezTo>
                  <a:cubicBezTo>
                    <a:pt x="18998" y="13134"/>
                    <a:pt x="19697" y="13164"/>
                    <a:pt x="20305" y="12769"/>
                  </a:cubicBezTo>
                  <a:cubicBezTo>
                    <a:pt x="20913" y="12343"/>
                    <a:pt x="21186" y="11614"/>
                    <a:pt x="21399" y="10915"/>
                  </a:cubicBezTo>
                  <a:cubicBezTo>
                    <a:pt x="21916" y="9273"/>
                    <a:pt x="22402" y="7480"/>
                    <a:pt x="21824" y="5839"/>
                  </a:cubicBezTo>
                  <a:cubicBezTo>
                    <a:pt x="21551" y="5109"/>
                    <a:pt x="21125" y="4440"/>
                    <a:pt x="20578" y="3893"/>
                  </a:cubicBezTo>
                  <a:cubicBezTo>
                    <a:pt x="19940" y="3285"/>
                    <a:pt x="19241" y="2738"/>
                    <a:pt x="18481" y="2252"/>
                  </a:cubicBezTo>
                  <a:lnTo>
                    <a:pt x="18055" y="2009"/>
                  </a:lnTo>
                  <a:cubicBezTo>
                    <a:pt x="16536" y="1006"/>
                    <a:pt x="14803" y="337"/>
                    <a:pt x="13010" y="33"/>
                  </a:cubicBezTo>
                  <a:cubicBezTo>
                    <a:pt x="12767" y="3"/>
                    <a:pt x="12523" y="3"/>
                    <a:pt x="12250" y="3"/>
                  </a:cubicBezTo>
                  <a:cubicBezTo>
                    <a:pt x="12160" y="1"/>
                    <a:pt x="12070" y="0"/>
                    <a:pt x="11980" y="0"/>
                  </a:cubicBezTo>
                  <a:close/>
                </a:path>
              </a:pathLst>
            </a:custGeom>
            <a:solidFill>
              <a:srgbClr val="61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71"/>
            <p:cNvSpPr/>
            <p:nvPr/>
          </p:nvSpPr>
          <p:spPr>
            <a:xfrm rot="-369386">
              <a:off x="7347282" y="2566668"/>
              <a:ext cx="303882" cy="238100"/>
            </a:xfrm>
            <a:custGeom>
              <a:rect b="b" l="l" r="r" t="t"/>
              <a:pathLst>
                <a:path extrusionOk="0" h="5661" w="5533">
                  <a:moveTo>
                    <a:pt x="3474" y="0"/>
                  </a:moveTo>
                  <a:cubicBezTo>
                    <a:pt x="2680" y="0"/>
                    <a:pt x="1834" y="321"/>
                    <a:pt x="1308" y="699"/>
                  </a:cubicBezTo>
                  <a:cubicBezTo>
                    <a:pt x="457" y="1307"/>
                    <a:pt x="183" y="2584"/>
                    <a:pt x="92" y="3648"/>
                  </a:cubicBezTo>
                  <a:cubicBezTo>
                    <a:pt x="1" y="4164"/>
                    <a:pt x="153" y="4681"/>
                    <a:pt x="457" y="5107"/>
                  </a:cubicBezTo>
                  <a:cubicBezTo>
                    <a:pt x="821" y="5513"/>
                    <a:pt x="1307" y="5661"/>
                    <a:pt x="1807" y="5661"/>
                  </a:cubicBezTo>
                  <a:cubicBezTo>
                    <a:pt x="2391" y="5661"/>
                    <a:pt x="2993" y="5458"/>
                    <a:pt x="3436" y="5228"/>
                  </a:cubicBezTo>
                  <a:cubicBezTo>
                    <a:pt x="4439" y="4712"/>
                    <a:pt x="5138" y="3800"/>
                    <a:pt x="5411" y="2736"/>
                  </a:cubicBezTo>
                  <a:cubicBezTo>
                    <a:pt x="5533" y="2219"/>
                    <a:pt x="5502" y="1672"/>
                    <a:pt x="5320" y="1155"/>
                  </a:cubicBezTo>
                  <a:cubicBezTo>
                    <a:pt x="5168" y="760"/>
                    <a:pt x="4864" y="426"/>
                    <a:pt x="4469" y="213"/>
                  </a:cubicBezTo>
                  <a:cubicBezTo>
                    <a:pt x="4170" y="63"/>
                    <a:pt x="3827" y="0"/>
                    <a:pt x="347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71"/>
            <p:cNvSpPr/>
            <p:nvPr/>
          </p:nvSpPr>
          <p:spPr>
            <a:xfrm rot="-369386">
              <a:off x="7404306" y="2745867"/>
              <a:ext cx="75188" cy="49252"/>
            </a:xfrm>
            <a:custGeom>
              <a:rect b="b" l="l" r="r" t="t"/>
              <a:pathLst>
                <a:path extrusionOk="0" h="1171" w="1369">
                  <a:moveTo>
                    <a:pt x="791" y="1"/>
                  </a:moveTo>
                  <a:cubicBezTo>
                    <a:pt x="274" y="1"/>
                    <a:pt x="1" y="639"/>
                    <a:pt x="366" y="1004"/>
                  </a:cubicBezTo>
                  <a:cubicBezTo>
                    <a:pt x="491" y="1119"/>
                    <a:pt x="637" y="1171"/>
                    <a:pt x="779" y="1171"/>
                  </a:cubicBezTo>
                  <a:cubicBezTo>
                    <a:pt x="1085" y="1171"/>
                    <a:pt x="1369" y="931"/>
                    <a:pt x="1369" y="578"/>
                  </a:cubicBezTo>
                  <a:cubicBezTo>
                    <a:pt x="1369" y="274"/>
                    <a:pt x="1126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71"/>
            <p:cNvSpPr/>
            <p:nvPr/>
          </p:nvSpPr>
          <p:spPr>
            <a:xfrm rot="-369386">
              <a:off x="7431608" y="2623179"/>
              <a:ext cx="182011" cy="82816"/>
            </a:xfrm>
            <a:custGeom>
              <a:rect b="b" l="l" r="r" t="t"/>
              <a:pathLst>
                <a:path extrusionOk="0" h="1969" w="3314">
                  <a:moveTo>
                    <a:pt x="2258" y="0"/>
                  </a:moveTo>
                  <a:cubicBezTo>
                    <a:pt x="1963" y="0"/>
                    <a:pt x="1672" y="68"/>
                    <a:pt x="1399" y="205"/>
                  </a:cubicBezTo>
                  <a:cubicBezTo>
                    <a:pt x="1064" y="357"/>
                    <a:pt x="760" y="600"/>
                    <a:pt x="517" y="874"/>
                  </a:cubicBezTo>
                  <a:cubicBezTo>
                    <a:pt x="274" y="1147"/>
                    <a:pt x="92" y="1482"/>
                    <a:pt x="0" y="1847"/>
                  </a:cubicBezTo>
                  <a:cubicBezTo>
                    <a:pt x="0" y="1890"/>
                    <a:pt x="46" y="1933"/>
                    <a:pt x="94" y="1933"/>
                  </a:cubicBezTo>
                  <a:cubicBezTo>
                    <a:pt x="114" y="1933"/>
                    <a:pt x="135" y="1925"/>
                    <a:pt x="152" y="1907"/>
                  </a:cubicBezTo>
                  <a:cubicBezTo>
                    <a:pt x="426" y="1360"/>
                    <a:pt x="851" y="904"/>
                    <a:pt x="1399" y="600"/>
                  </a:cubicBezTo>
                  <a:cubicBezTo>
                    <a:pt x="1551" y="540"/>
                    <a:pt x="1672" y="479"/>
                    <a:pt x="1824" y="448"/>
                  </a:cubicBezTo>
                  <a:cubicBezTo>
                    <a:pt x="1946" y="631"/>
                    <a:pt x="2006" y="874"/>
                    <a:pt x="1976" y="1087"/>
                  </a:cubicBezTo>
                  <a:cubicBezTo>
                    <a:pt x="1946" y="1208"/>
                    <a:pt x="1915" y="1330"/>
                    <a:pt x="1855" y="1451"/>
                  </a:cubicBezTo>
                  <a:cubicBezTo>
                    <a:pt x="1855" y="1512"/>
                    <a:pt x="1824" y="1543"/>
                    <a:pt x="1794" y="1603"/>
                  </a:cubicBezTo>
                  <a:cubicBezTo>
                    <a:pt x="1763" y="1634"/>
                    <a:pt x="1703" y="1664"/>
                    <a:pt x="1703" y="1695"/>
                  </a:cubicBezTo>
                  <a:cubicBezTo>
                    <a:pt x="1703" y="1725"/>
                    <a:pt x="1672" y="1755"/>
                    <a:pt x="1672" y="1786"/>
                  </a:cubicBezTo>
                  <a:cubicBezTo>
                    <a:pt x="1672" y="1877"/>
                    <a:pt x="1733" y="1968"/>
                    <a:pt x="1824" y="1968"/>
                  </a:cubicBezTo>
                  <a:cubicBezTo>
                    <a:pt x="1885" y="1938"/>
                    <a:pt x="1946" y="1907"/>
                    <a:pt x="1976" y="1877"/>
                  </a:cubicBezTo>
                  <a:lnTo>
                    <a:pt x="2067" y="1786"/>
                  </a:lnTo>
                  <a:cubicBezTo>
                    <a:pt x="2128" y="1725"/>
                    <a:pt x="2158" y="1664"/>
                    <a:pt x="2189" y="1573"/>
                  </a:cubicBezTo>
                  <a:cubicBezTo>
                    <a:pt x="2280" y="1421"/>
                    <a:pt x="2310" y="1269"/>
                    <a:pt x="2310" y="1117"/>
                  </a:cubicBezTo>
                  <a:cubicBezTo>
                    <a:pt x="2341" y="874"/>
                    <a:pt x="2280" y="631"/>
                    <a:pt x="2158" y="418"/>
                  </a:cubicBezTo>
                  <a:cubicBezTo>
                    <a:pt x="2219" y="418"/>
                    <a:pt x="2310" y="418"/>
                    <a:pt x="2402" y="448"/>
                  </a:cubicBezTo>
                  <a:cubicBezTo>
                    <a:pt x="2523" y="448"/>
                    <a:pt x="2645" y="509"/>
                    <a:pt x="2766" y="600"/>
                  </a:cubicBezTo>
                  <a:cubicBezTo>
                    <a:pt x="2858" y="692"/>
                    <a:pt x="2949" y="813"/>
                    <a:pt x="3070" y="874"/>
                  </a:cubicBezTo>
                  <a:cubicBezTo>
                    <a:pt x="3086" y="879"/>
                    <a:pt x="3104" y="882"/>
                    <a:pt x="3121" y="882"/>
                  </a:cubicBezTo>
                  <a:cubicBezTo>
                    <a:pt x="3201" y="882"/>
                    <a:pt x="3283" y="827"/>
                    <a:pt x="3283" y="752"/>
                  </a:cubicBezTo>
                  <a:cubicBezTo>
                    <a:pt x="3313" y="570"/>
                    <a:pt x="3162" y="357"/>
                    <a:pt x="3040" y="266"/>
                  </a:cubicBezTo>
                  <a:cubicBezTo>
                    <a:pt x="2888" y="144"/>
                    <a:pt x="2736" y="84"/>
                    <a:pt x="2554" y="23"/>
                  </a:cubicBezTo>
                  <a:cubicBezTo>
                    <a:pt x="2455" y="8"/>
                    <a:pt x="2356" y="0"/>
                    <a:pt x="2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71"/>
            <p:cNvSpPr/>
            <p:nvPr/>
          </p:nvSpPr>
          <p:spPr>
            <a:xfrm rot="-369386">
              <a:off x="6599948" y="2774150"/>
              <a:ext cx="287900" cy="91774"/>
            </a:xfrm>
            <a:custGeom>
              <a:rect b="b" l="l" r="r" t="t"/>
              <a:pathLst>
                <a:path extrusionOk="0" h="2182" w="5242">
                  <a:moveTo>
                    <a:pt x="4207" y="0"/>
                  </a:moveTo>
                  <a:cubicBezTo>
                    <a:pt x="3749" y="0"/>
                    <a:pt x="3233" y="239"/>
                    <a:pt x="2402" y="261"/>
                  </a:cubicBezTo>
                  <a:cubicBezTo>
                    <a:pt x="1555" y="261"/>
                    <a:pt x="970" y="82"/>
                    <a:pt x="646" y="82"/>
                  </a:cubicBezTo>
                  <a:cubicBezTo>
                    <a:pt x="528" y="82"/>
                    <a:pt x="445" y="105"/>
                    <a:pt x="396" y="170"/>
                  </a:cubicBezTo>
                  <a:cubicBezTo>
                    <a:pt x="1" y="687"/>
                    <a:pt x="821" y="2085"/>
                    <a:pt x="2402" y="2176"/>
                  </a:cubicBezTo>
                  <a:cubicBezTo>
                    <a:pt x="2451" y="2180"/>
                    <a:pt x="2499" y="2182"/>
                    <a:pt x="2547" y="2182"/>
                  </a:cubicBezTo>
                  <a:cubicBezTo>
                    <a:pt x="4059" y="2182"/>
                    <a:pt x="5242" y="375"/>
                    <a:pt x="4682" y="109"/>
                  </a:cubicBezTo>
                  <a:cubicBezTo>
                    <a:pt x="4523" y="30"/>
                    <a:pt x="4369" y="0"/>
                    <a:pt x="4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71"/>
            <p:cNvSpPr/>
            <p:nvPr/>
          </p:nvSpPr>
          <p:spPr>
            <a:xfrm rot="-369386">
              <a:off x="6687727" y="2788798"/>
              <a:ext cx="177013" cy="73478"/>
            </a:xfrm>
            <a:custGeom>
              <a:rect b="b" l="l" r="r" t="t"/>
              <a:pathLst>
                <a:path extrusionOk="0" h="1747" w="3223">
                  <a:moveTo>
                    <a:pt x="2929" y="0"/>
                  </a:moveTo>
                  <a:cubicBezTo>
                    <a:pt x="2504" y="0"/>
                    <a:pt x="1951" y="209"/>
                    <a:pt x="1611" y="378"/>
                  </a:cubicBezTo>
                  <a:cubicBezTo>
                    <a:pt x="1003" y="652"/>
                    <a:pt x="456" y="1078"/>
                    <a:pt x="0" y="1564"/>
                  </a:cubicBezTo>
                  <a:cubicBezTo>
                    <a:pt x="274" y="1686"/>
                    <a:pt x="547" y="1746"/>
                    <a:pt x="821" y="1746"/>
                  </a:cubicBezTo>
                  <a:cubicBezTo>
                    <a:pt x="1885" y="1746"/>
                    <a:pt x="2858" y="1078"/>
                    <a:pt x="3222" y="44"/>
                  </a:cubicBezTo>
                  <a:cubicBezTo>
                    <a:pt x="3136" y="13"/>
                    <a:pt x="3037" y="0"/>
                    <a:pt x="2929" y="0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71"/>
            <p:cNvSpPr/>
            <p:nvPr/>
          </p:nvSpPr>
          <p:spPr>
            <a:xfrm rot="-369386">
              <a:off x="6828107" y="2656809"/>
              <a:ext cx="177507" cy="45425"/>
            </a:xfrm>
            <a:custGeom>
              <a:rect b="b" l="l" r="r" t="t"/>
              <a:pathLst>
                <a:path extrusionOk="0" h="1080" w="3232">
                  <a:moveTo>
                    <a:pt x="1378" y="0"/>
                  </a:moveTo>
                  <a:cubicBezTo>
                    <a:pt x="1127" y="0"/>
                    <a:pt x="880" y="59"/>
                    <a:pt x="653" y="160"/>
                  </a:cubicBezTo>
                  <a:cubicBezTo>
                    <a:pt x="380" y="281"/>
                    <a:pt x="137" y="524"/>
                    <a:pt x="45" y="798"/>
                  </a:cubicBezTo>
                  <a:cubicBezTo>
                    <a:pt x="1" y="887"/>
                    <a:pt x="70" y="943"/>
                    <a:pt x="147" y="943"/>
                  </a:cubicBezTo>
                  <a:cubicBezTo>
                    <a:pt x="174" y="943"/>
                    <a:pt x="203" y="936"/>
                    <a:pt x="228" y="920"/>
                  </a:cubicBezTo>
                  <a:cubicBezTo>
                    <a:pt x="380" y="707"/>
                    <a:pt x="592" y="555"/>
                    <a:pt x="805" y="433"/>
                  </a:cubicBezTo>
                  <a:cubicBezTo>
                    <a:pt x="981" y="368"/>
                    <a:pt x="1172" y="318"/>
                    <a:pt x="1356" y="318"/>
                  </a:cubicBezTo>
                  <a:cubicBezTo>
                    <a:pt x="1427" y="318"/>
                    <a:pt x="1497" y="325"/>
                    <a:pt x="1565" y="342"/>
                  </a:cubicBezTo>
                  <a:cubicBezTo>
                    <a:pt x="1869" y="373"/>
                    <a:pt x="2143" y="464"/>
                    <a:pt x="2355" y="616"/>
                  </a:cubicBezTo>
                  <a:cubicBezTo>
                    <a:pt x="2477" y="676"/>
                    <a:pt x="2599" y="737"/>
                    <a:pt x="2720" y="828"/>
                  </a:cubicBezTo>
                  <a:cubicBezTo>
                    <a:pt x="2842" y="950"/>
                    <a:pt x="2963" y="1011"/>
                    <a:pt x="3085" y="1072"/>
                  </a:cubicBezTo>
                  <a:cubicBezTo>
                    <a:pt x="3102" y="1077"/>
                    <a:pt x="3117" y="1080"/>
                    <a:pt x="3132" y="1080"/>
                  </a:cubicBezTo>
                  <a:cubicBezTo>
                    <a:pt x="3195" y="1080"/>
                    <a:pt x="3231" y="1030"/>
                    <a:pt x="3207" y="980"/>
                  </a:cubicBezTo>
                  <a:cubicBezTo>
                    <a:pt x="3146" y="828"/>
                    <a:pt x="3024" y="676"/>
                    <a:pt x="2903" y="585"/>
                  </a:cubicBezTo>
                  <a:cubicBezTo>
                    <a:pt x="2781" y="494"/>
                    <a:pt x="2629" y="403"/>
                    <a:pt x="2477" y="312"/>
                  </a:cubicBezTo>
                  <a:cubicBezTo>
                    <a:pt x="2203" y="129"/>
                    <a:pt x="1869" y="38"/>
                    <a:pt x="1535" y="8"/>
                  </a:cubicBezTo>
                  <a:cubicBezTo>
                    <a:pt x="1483" y="3"/>
                    <a:pt x="1430" y="0"/>
                    <a:pt x="1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71"/>
            <p:cNvSpPr/>
            <p:nvPr/>
          </p:nvSpPr>
          <p:spPr>
            <a:xfrm rot="-369386">
              <a:off x="6510458" y="2648835"/>
              <a:ext cx="113578" cy="58127"/>
            </a:xfrm>
            <a:custGeom>
              <a:rect b="b" l="l" r="r" t="t"/>
              <a:pathLst>
                <a:path extrusionOk="0" h="1382" w="2068">
                  <a:moveTo>
                    <a:pt x="579" y="0"/>
                  </a:moveTo>
                  <a:cubicBezTo>
                    <a:pt x="318" y="0"/>
                    <a:pt x="74" y="93"/>
                    <a:pt x="0" y="390"/>
                  </a:cubicBezTo>
                  <a:cubicBezTo>
                    <a:pt x="0" y="443"/>
                    <a:pt x="51" y="475"/>
                    <a:pt x="100" y="475"/>
                  </a:cubicBezTo>
                  <a:cubicBezTo>
                    <a:pt x="136" y="475"/>
                    <a:pt x="170" y="458"/>
                    <a:pt x="183" y="420"/>
                  </a:cubicBezTo>
                  <a:cubicBezTo>
                    <a:pt x="274" y="268"/>
                    <a:pt x="486" y="268"/>
                    <a:pt x="669" y="268"/>
                  </a:cubicBezTo>
                  <a:cubicBezTo>
                    <a:pt x="821" y="298"/>
                    <a:pt x="973" y="359"/>
                    <a:pt x="1094" y="450"/>
                  </a:cubicBezTo>
                  <a:cubicBezTo>
                    <a:pt x="1398" y="602"/>
                    <a:pt x="1611" y="876"/>
                    <a:pt x="1733" y="1150"/>
                  </a:cubicBezTo>
                  <a:cubicBezTo>
                    <a:pt x="1763" y="1241"/>
                    <a:pt x="1794" y="1332"/>
                    <a:pt x="1885" y="1362"/>
                  </a:cubicBezTo>
                  <a:cubicBezTo>
                    <a:pt x="1898" y="1376"/>
                    <a:pt x="1914" y="1382"/>
                    <a:pt x="1932" y="1382"/>
                  </a:cubicBezTo>
                  <a:cubicBezTo>
                    <a:pt x="1993" y="1382"/>
                    <a:pt x="2067" y="1305"/>
                    <a:pt x="2067" y="1210"/>
                  </a:cubicBezTo>
                  <a:cubicBezTo>
                    <a:pt x="2067" y="1028"/>
                    <a:pt x="1976" y="846"/>
                    <a:pt x="1854" y="724"/>
                  </a:cubicBezTo>
                  <a:cubicBezTo>
                    <a:pt x="1672" y="420"/>
                    <a:pt x="1398" y="207"/>
                    <a:pt x="1064" y="86"/>
                  </a:cubicBezTo>
                  <a:cubicBezTo>
                    <a:pt x="922" y="38"/>
                    <a:pt x="747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71"/>
            <p:cNvSpPr/>
            <p:nvPr/>
          </p:nvSpPr>
          <p:spPr>
            <a:xfrm rot="-369386">
              <a:off x="6607198" y="2647310"/>
              <a:ext cx="103527" cy="101280"/>
            </a:xfrm>
            <a:custGeom>
              <a:rect b="b" l="l" r="r" t="t"/>
              <a:pathLst>
                <a:path extrusionOk="0" h="2408" w="1885">
                  <a:moveTo>
                    <a:pt x="1410" y="1"/>
                  </a:moveTo>
                  <a:cubicBezTo>
                    <a:pt x="1359" y="1"/>
                    <a:pt x="1307" y="35"/>
                    <a:pt x="1307" y="103"/>
                  </a:cubicBezTo>
                  <a:cubicBezTo>
                    <a:pt x="1307" y="195"/>
                    <a:pt x="1338" y="286"/>
                    <a:pt x="1399" y="347"/>
                  </a:cubicBezTo>
                  <a:cubicBezTo>
                    <a:pt x="1429" y="407"/>
                    <a:pt x="1429" y="499"/>
                    <a:pt x="1459" y="590"/>
                  </a:cubicBezTo>
                  <a:cubicBezTo>
                    <a:pt x="1520" y="742"/>
                    <a:pt x="1551" y="894"/>
                    <a:pt x="1520" y="1076"/>
                  </a:cubicBezTo>
                  <a:cubicBezTo>
                    <a:pt x="1551" y="1228"/>
                    <a:pt x="1520" y="1380"/>
                    <a:pt x="1429" y="1502"/>
                  </a:cubicBezTo>
                  <a:cubicBezTo>
                    <a:pt x="1390" y="1553"/>
                    <a:pt x="1336" y="1572"/>
                    <a:pt x="1278" y="1572"/>
                  </a:cubicBezTo>
                  <a:cubicBezTo>
                    <a:pt x="1200" y="1572"/>
                    <a:pt x="1117" y="1537"/>
                    <a:pt x="1064" y="1502"/>
                  </a:cubicBezTo>
                  <a:cubicBezTo>
                    <a:pt x="902" y="1421"/>
                    <a:pt x="672" y="1286"/>
                    <a:pt x="465" y="1286"/>
                  </a:cubicBezTo>
                  <a:cubicBezTo>
                    <a:pt x="362" y="1286"/>
                    <a:pt x="264" y="1319"/>
                    <a:pt x="183" y="1410"/>
                  </a:cubicBezTo>
                  <a:cubicBezTo>
                    <a:pt x="0" y="1684"/>
                    <a:pt x="0" y="2049"/>
                    <a:pt x="152" y="2353"/>
                  </a:cubicBezTo>
                  <a:cubicBezTo>
                    <a:pt x="165" y="2391"/>
                    <a:pt x="199" y="2408"/>
                    <a:pt x="232" y="2408"/>
                  </a:cubicBezTo>
                  <a:cubicBezTo>
                    <a:pt x="278" y="2408"/>
                    <a:pt x="322" y="2375"/>
                    <a:pt x="304" y="2322"/>
                  </a:cubicBezTo>
                  <a:cubicBezTo>
                    <a:pt x="243" y="2140"/>
                    <a:pt x="243" y="1927"/>
                    <a:pt x="304" y="1745"/>
                  </a:cubicBezTo>
                  <a:cubicBezTo>
                    <a:pt x="304" y="1684"/>
                    <a:pt x="335" y="1593"/>
                    <a:pt x="426" y="1562"/>
                  </a:cubicBezTo>
                  <a:cubicBezTo>
                    <a:pt x="487" y="1562"/>
                    <a:pt x="578" y="1562"/>
                    <a:pt x="639" y="1623"/>
                  </a:cubicBezTo>
                  <a:cubicBezTo>
                    <a:pt x="842" y="1714"/>
                    <a:pt x="1062" y="1871"/>
                    <a:pt x="1299" y="1871"/>
                  </a:cubicBezTo>
                  <a:cubicBezTo>
                    <a:pt x="1381" y="1871"/>
                    <a:pt x="1465" y="1852"/>
                    <a:pt x="1551" y="1806"/>
                  </a:cubicBezTo>
                  <a:cubicBezTo>
                    <a:pt x="1885" y="1623"/>
                    <a:pt x="1854" y="1259"/>
                    <a:pt x="1854" y="955"/>
                  </a:cubicBezTo>
                  <a:cubicBezTo>
                    <a:pt x="1824" y="772"/>
                    <a:pt x="1794" y="590"/>
                    <a:pt x="1733" y="438"/>
                  </a:cubicBezTo>
                  <a:cubicBezTo>
                    <a:pt x="1702" y="316"/>
                    <a:pt x="1611" y="73"/>
                    <a:pt x="1459" y="12"/>
                  </a:cubicBezTo>
                  <a:cubicBezTo>
                    <a:pt x="1444" y="5"/>
                    <a:pt x="1427" y="1"/>
                    <a:pt x="1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71"/>
            <p:cNvSpPr/>
            <p:nvPr/>
          </p:nvSpPr>
          <p:spPr>
            <a:xfrm rot="-369386">
              <a:off x="6793580" y="2438490"/>
              <a:ext cx="173717" cy="79325"/>
            </a:xfrm>
            <a:custGeom>
              <a:rect b="b" l="l" r="r" t="t"/>
              <a:pathLst>
                <a:path extrusionOk="0" h="1886" w="3163">
                  <a:moveTo>
                    <a:pt x="407" y="1"/>
                  </a:moveTo>
                  <a:cubicBezTo>
                    <a:pt x="282" y="1"/>
                    <a:pt x="162" y="55"/>
                    <a:pt x="62" y="130"/>
                  </a:cubicBezTo>
                  <a:cubicBezTo>
                    <a:pt x="1" y="191"/>
                    <a:pt x="1" y="282"/>
                    <a:pt x="62" y="312"/>
                  </a:cubicBezTo>
                  <a:cubicBezTo>
                    <a:pt x="135" y="367"/>
                    <a:pt x="219" y="378"/>
                    <a:pt x="300" y="378"/>
                  </a:cubicBezTo>
                  <a:cubicBezTo>
                    <a:pt x="355" y="378"/>
                    <a:pt x="408" y="373"/>
                    <a:pt x="457" y="373"/>
                  </a:cubicBezTo>
                  <a:cubicBezTo>
                    <a:pt x="578" y="404"/>
                    <a:pt x="730" y="434"/>
                    <a:pt x="882" y="464"/>
                  </a:cubicBezTo>
                  <a:cubicBezTo>
                    <a:pt x="1156" y="525"/>
                    <a:pt x="1399" y="616"/>
                    <a:pt x="1673" y="738"/>
                  </a:cubicBezTo>
                  <a:cubicBezTo>
                    <a:pt x="1885" y="860"/>
                    <a:pt x="2129" y="1042"/>
                    <a:pt x="2311" y="1224"/>
                  </a:cubicBezTo>
                  <a:cubicBezTo>
                    <a:pt x="2433" y="1316"/>
                    <a:pt x="2524" y="1437"/>
                    <a:pt x="2615" y="1528"/>
                  </a:cubicBezTo>
                  <a:cubicBezTo>
                    <a:pt x="2706" y="1650"/>
                    <a:pt x="2797" y="1741"/>
                    <a:pt x="2919" y="1863"/>
                  </a:cubicBezTo>
                  <a:cubicBezTo>
                    <a:pt x="2942" y="1878"/>
                    <a:pt x="2970" y="1886"/>
                    <a:pt x="2998" y="1886"/>
                  </a:cubicBezTo>
                  <a:cubicBezTo>
                    <a:pt x="3078" y="1886"/>
                    <a:pt x="3162" y="1823"/>
                    <a:pt x="3162" y="1711"/>
                  </a:cubicBezTo>
                  <a:cubicBezTo>
                    <a:pt x="3132" y="1559"/>
                    <a:pt x="3071" y="1437"/>
                    <a:pt x="2980" y="1316"/>
                  </a:cubicBezTo>
                  <a:cubicBezTo>
                    <a:pt x="2889" y="1164"/>
                    <a:pt x="2797" y="1042"/>
                    <a:pt x="2676" y="920"/>
                  </a:cubicBezTo>
                  <a:cubicBezTo>
                    <a:pt x="2433" y="708"/>
                    <a:pt x="2189" y="495"/>
                    <a:pt x="1885" y="343"/>
                  </a:cubicBezTo>
                  <a:cubicBezTo>
                    <a:pt x="1582" y="221"/>
                    <a:pt x="1278" y="100"/>
                    <a:pt x="974" y="39"/>
                  </a:cubicBezTo>
                  <a:cubicBezTo>
                    <a:pt x="822" y="39"/>
                    <a:pt x="670" y="9"/>
                    <a:pt x="487" y="9"/>
                  </a:cubicBezTo>
                  <a:cubicBezTo>
                    <a:pt x="460" y="3"/>
                    <a:pt x="433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71"/>
            <p:cNvSpPr/>
            <p:nvPr/>
          </p:nvSpPr>
          <p:spPr>
            <a:xfrm rot="-369386">
              <a:off x="6493025" y="2455143"/>
              <a:ext cx="128297" cy="53626"/>
            </a:xfrm>
            <a:custGeom>
              <a:rect b="b" l="l" r="r" t="t"/>
              <a:pathLst>
                <a:path extrusionOk="0" h="1275" w="2336">
                  <a:moveTo>
                    <a:pt x="1557" y="0"/>
                  </a:moveTo>
                  <a:cubicBezTo>
                    <a:pt x="1401" y="0"/>
                    <a:pt x="1245" y="28"/>
                    <a:pt x="1089" y="73"/>
                  </a:cubicBezTo>
                  <a:cubicBezTo>
                    <a:pt x="846" y="164"/>
                    <a:pt x="633" y="286"/>
                    <a:pt x="481" y="438"/>
                  </a:cubicBezTo>
                  <a:cubicBezTo>
                    <a:pt x="360" y="529"/>
                    <a:pt x="299" y="620"/>
                    <a:pt x="208" y="711"/>
                  </a:cubicBezTo>
                  <a:cubicBezTo>
                    <a:pt x="117" y="833"/>
                    <a:pt x="56" y="954"/>
                    <a:pt x="25" y="1076"/>
                  </a:cubicBezTo>
                  <a:cubicBezTo>
                    <a:pt x="1" y="1175"/>
                    <a:pt x="37" y="1274"/>
                    <a:pt x="100" y="1274"/>
                  </a:cubicBezTo>
                  <a:cubicBezTo>
                    <a:pt x="115" y="1274"/>
                    <a:pt x="130" y="1269"/>
                    <a:pt x="147" y="1258"/>
                  </a:cubicBezTo>
                  <a:cubicBezTo>
                    <a:pt x="238" y="1197"/>
                    <a:pt x="329" y="1106"/>
                    <a:pt x="390" y="1015"/>
                  </a:cubicBezTo>
                  <a:cubicBezTo>
                    <a:pt x="481" y="954"/>
                    <a:pt x="542" y="863"/>
                    <a:pt x="633" y="802"/>
                  </a:cubicBezTo>
                  <a:cubicBezTo>
                    <a:pt x="785" y="681"/>
                    <a:pt x="968" y="589"/>
                    <a:pt x="1150" y="498"/>
                  </a:cubicBezTo>
                  <a:cubicBezTo>
                    <a:pt x="1284" y="454"/>
                    <a:pt x="1417" y="426"/>
                    <a:pt x="1563" y="426"/>
                  </a:cubicBezTo>
                  <a:cubicBezTo>
                    <a:pt x="1616" y="426"/>
                    <a:pt x="1671" y="429"/>
                    <a:pt x="1728" y="438"/>
                  </a:cubicBezTo>
                  <a:cubicBezTo>
                    <a:pt x="1819" y="438"/>
                    <a:pt x="1910" y="438"/>
                    <a:pt x="2001" y="468"/>
                  </a:cubicBezTo>
                  <a:cubicBezTo>
                    <a:pt x="2064" y="489"/>
                    <a:pt x="2127" y="524"/>
                    <a:pt x="2190" y="524"/>
                  </a:cubicBezTo>
                  <a:cubicBezTo>
                    <a:pt x="2218" y="524"/>
                    <a:pt x="2247" y="517"/>
                    <a:pt x="2275" y="498"/>
                  </a:cubicBezTo>
                  <a:cubicBezTo>
                    <a:pt x="2336" y="468"/>
                    <a:pt x="2336" y="377"/>
                    <a:pt x="2305" y="316"/>
                  </a:cubicBezTo>
                  <a:cubicBezTo>
                    <a:pt x="2275" y="194"/>
                    <a:pt x="2153" y="134"/>
                    <a:pt x="2032" y="103"/>
                  </a:cubicBezTo>
                  <a:cubicBezTo>
                    <a:pt x="1940" y="73"/>
                    <a:pt x="1819" y="42"/>
                    <a:pt x="1728" y="12"/>
                  </a:cubicBezTo>
                  <a:cubicBezTo>
                    <a:pt x="1671" y="4"/>
                    <a:pt x="1614" y="0"/>
                    <a:pt x="1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71"/>
            <p:cNvSpPr/>
            <p:nvPr/>
          </p:nvSpPr>
          <p:spPr>
            <a:xfrm rot="-369437">
              <a:off x="6892022" y="2750343"/>
              <a:ext cx="250464" cy="122437"/>
            </a:xfrm>
            <a:custGeom>
              <a:rect b="b" l="l" r="r" t="t"/>
              <a:pathLst>
                <a:path extrusionOk="0" h="3827" w="4561">
                  <a:moveTo>
                    <a:pt x="2206" y="1"/>
                  </a:moveTo>
                  <a:cubicBezTo>
                    <a:pt x="1131" y="1"/>
                    <a:pt x="235" y="700"/>
                    <a:pt x="123" y="1686"/>
                  </a:cubicBezTo>
                  <a:cubicBezTo>
                    <a:pt x="1" y="2719"/>
                    <a:pt x="882" y="3662"/>
                    <a:pt x="2098" y="3814"/>
                  </a:cubicBezTo>
                  <a:cubicBezTo>
                    <a:pt x="2182" y="3822"/>
                    <a:pt x="2265" y="3826"/>
                    <a:pt x="2347" y="3826"/>
                  </a:cubicBezTo>
                  <a:cubicBezTo>
                    <a:pt x="3429" y="3826"/>
                    <a:pt x="4354" y="3100"/>
                    <a:pt x="4439" y="2111"/>
                  </a:cubicBezTo>
                  <a:cubicBezTo>
                    <a:pt x="4560" y="1078"/>
                    <a:pt x="3679" y="136"/>
                    <a:pt x="2463" y="14"/>
                  </a:cubicBezTo>
                  <a:cubicBezTo>
                    <a:pt x="2376" y="5"/>
                    <a:pt x="2291" y="1"/>
                    <a:pt x="2206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71"/>
            <p:cNvSpPr/>
            <p:nvPr/>
          </p:nvSpPr>
          <p:spPr>
            <a:xfrm rot="1404526">
              <a:off x="6434071" y="2759085"/>
              <a:ext cx="173109" cy="104959"/>
            </a:xfrm>
            <a:custGeom>
              <a:rect b="b" l="l" r="r" t="t"/>
              <a:pathLst>
                <a:path extrusionOk="0" h="3556" w="3861">
                  <a:moveTo>
                    <a:pt x="1692" y="0"/>
                  </a:moveTo>
                  <a:cubicBezTo>
                    <a:pt x="1333" y="0"/>
                    <a:pt x="984" y="115"/>
                    <a:pt x="700" y="349"/>
                  </a:cubicBezTo>
                  <a:cubicBezTo>
                    <a:pt x="1" y="957"/>
                    <a:pt x="1" y="2082"/>
                    <a:pt x="669" y="2842"/>
                  </a:cubicBezTo>
                  <a:cubicBezTo>
                    <a:pt x="1030" y="3311"/>
                    <a:pt x="1563" y="3555"/>
                    <a:pt x="2101" y="3555"/>
                  </a:cubicBezTo>
                  <a:cubicBezTo>
                    <a:pt x="2470" y="3555"/>
                    <a:pt x="2841" y="3441"/>
                    <a:pt x="3162" y="3206"/>
                  </a:cubicBezTo>
                  <a:cubicBezTo>
                    <a:pt x="3830" y="2507"/>
                    <a:pt x="3861" y="1413"/>
                    <a:pt x="3162" y="714"/>
                  </a:cubicBezTo>
                  <a:cubicBezTo>
                    <a:pt x="2765" y="245"/>
                    <a:pt x="2217" y="0"/>
                    <a:pt x="1692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8" name="Google Shape;1308;p71"/>
          <p:cNvSpPr txBox="1"/>
          <p:nvPr/>
        </p:nvSpPr>
        <p:spPr>
          <a:xfrm>
            <a:off x="1105875" y="3915200"/>
            <a:ext cx="596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If you would like to print out a copy of the story mountain plan click here!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 you can type your ideas right into the next slide.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9" name="Google Shape;1309;p71" title="Narratives Week 1 - Story Mountain Planner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6512" y="711929"/>
            <a:ext cx="5498026" cy="30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72"/>
          <p:cNvSpPr txBox="1"/>
          <p:nvPr/>
        </p:nvSpPr>
        <p:spPr>
          <a:xfrm>
            <a:off x="3916900" y="484450"/>
            <a:ext cx="286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Type your problem here...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5" name="Google Shape;1315;p72"/>
          <p:cNvSpPr txBox="1"/>
          <p:nvPr/>
        </p:nvSpPr>
        <p:spPr>
          <a:xfrm>
            <a:off x="6110200" y="1456300"/>
            <a:ext cx="177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Type your resolution here...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6" name="Google Shape;1316;p72"/>
          <p:cNvSpPr txBox="1"/>
          <p:nvPr/>
        </p:nvSpPr>
        <p:spPr>
          <a:xfrm>
            <a:off x="1454100" y="1567475"/>
            <a:ext cx="262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Type an event here...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7" name="Google Shape;1317;p72"/>
          <p:cNvSpPr txBox="1"/>
          <p:nvPr/>
        </p:nvSpPr>
        <p:spPr>
          <a:xfrm>
            <a:off x="1454100" y="2791875"/>
            <a:ext cx="174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Type here...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8" name="Google Shape;1318;p72"/>
          <p:cNvSpPr txBox="1"/>
          <p:nvPr/>
        </p:nvSpPr>
        <p:spPr>
          <a:xfrm>
            <a:off x="6482000" y="3160750"/>
            <a:ext cx="132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Type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the end here...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9" name="Google Shape;1319;p72"/>
          <p:cNvSpPr txBox="1"/>
          <p:nvPr/>
        </p:nvSpPr>
        <p:spPr>
          <a:xfrm>
            <a:off x="1454100" y="4335800"/>
            <a:ext cx="338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Type the setting here...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0" name="Google Shape;1320;p72"/>
          <p:cNvSpPr txBox="1"/>
          <p:nvPr/>
        </p:nvSpPr>
        <p:spPr>
          <a:xfrm>
            <a:off x="1482800" y="4804800"/>
            <a:ext cx="338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Type the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problem here...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1" name="Google Shape;1321;p72"/>
          <p:cNvSpPr txBox="1"/>
          <p:nvPr/>
        </p:nvSpPr>
        <p:spPr>
          <a:xfrm>
            <a:off x="5013175" y="4380725"/>
            <a:ext cx="278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Type your characters here...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73"/>
          <p:cNvSpPr txBox="1"/>
          <p:nvPr>
            <p:ph idx="1" type="subTitle"/>
          </p:nvPr>
        </p:nvSpPr>
        <p:spPr>
          <a:xfrm>
            <a:off x="5290875" y="3488650"/>
            <a:ext cx="22854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Planning the</a:t>
            </a:r>
            <a:r>
              <a:rPr lang="en" sz="1500"/>
              <a:t> Orientation</a:t>
            </a:r>
            <a:endParaRPr sz="1500"/>
          </a:p>
        </p:txBody>
      </p:sp>
      <p:sp>
        <p:nvSpPr>
          <p:cNvPr id="1327" name="Google Shape;1327;p73"/>
          <p:cNvSpPr txBox="1"/>
          <p:nvPr>
            <p:ph type="title"/>
          </p:nvPr>
        </p:nvSpPr>
        <p:spPr>
          <a:xfrm>
            <a:off x="5290876" y="2676700"/>
            <a:ext cx="24690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Wednesday</a:t>
            </a:r>
            <a:endParaRPr/>
          </a:p>
        </p:txBody>
      </p:sp>
      <p:sp>
        <p:nvSpPr>
          <p:cNvPr id="1328" name="Google Shape;1328;p73"/>
          <p:cNvSpPr txBox="1"/>
          <p:nvPr>
            <p:ph idx="2" type="title"/>
          </p:nvPr>
        </p:nvSpPr>
        <p:spPr>
          <a:xfrm>
            <a:off x="5290876" y="1384825"/>
            <a:ext cx="1971000" cy="10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329" name="Google Shape;1329;p73"/>
          <p:cNvGrpSpPr/>
          <p:nvPr/>
        </p:nvGrpSpPr>
        <p:grpSpPr>
          <a:xfrm>
            <a:off x="1445535" y="1384813"/>
            <a:ext cx="2062291" cy="2607859"/>
            <a:chOff x="3350085" y="1786588"/>
            <a:chExt cx="2062291" cy="2607859"/>
          </a:xfrm>
        </p:grpSpPr>
        <p:sp>
          <p:nvSpPr>
            <p:cNvPr id="1330" name="Google Shape;1330;p73"/>
            <p:cNvSpPr/>
            <p:nvPr/>
          </p:nvSpPr>
          <p:spPr>
            <a:xfrm>
              <a:off x="4110311" y="4244588"/>
              <a:ext cx="1105922" cy="149860"/>
            </a:xfrm>
            <a:custGeom>
              <a:rect b="b" l="l" r="r" t="t"/>
              <a:pathLst>
                <a:path extrusionOk="0" h="2789" w="20582">
                  <a:moveTo>
                    <a:pt x="10287" y="1"/>
                  </a:moveTo>
                  <a:cubicBezTo>
                    <a:pt x="4610" y="1"/>
                    <a:pt x="1" y="625"/>
                    <a:pt x="1" y="1395"/>
                  </a:cubicBezTo>
                  <a:cubicBezTo>
                    <a:pt x="1" y="2164"/>
                    <a:pt x="4610" y="2789"/>
                    <a:pt x="10287" y="2789"/>
                  </a:cubicBezTo>
                  <a:cubicBezTo>
                    <a:pt x="15972" y="2789"/>
                    <a:pt x="20582" y="2164"/>
                    <a:pt x="20582" y="1395"/>
                  </a:cubicBezTo>
                  <a:cubicBezTo>
                    <a:pt x="20582" y="625"/>
                    <a:pt x="15972" y="1"/>
                    <a:pt x="1028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73"/>
            <p:cNvSpPr/>
            <p:nvPr/>
          </p:nvSpPr>
          <p:spPr>
            <a:xfrm flipH="1" rot="8099905">
              <a:off x="3426296" y="2255759"/>
              <a:ext cx="942698" cy="606059"/>
            </a:xfrm>
            <a:custGeom>
              <a:rect b="b" l="l" r="r" t="t"/>
              <a:pathLst>
                <a:path extrusionOk="0" h="7130" w="14687">
                  <a:moveTo>
                    <a:pt x="5598" y="0"/>
                  </a:moveTo>
                  <a:cubicBezTo>
                    <a:pt x="5283" y="0"/>
                    <a:pt x="4968" y="39"/>
                    <a:pt x="4661" y="120"/>
                  </a:cubicBezTo>
                  <a:cubicBezTo>
                    <a:pt x="3848" y="338"/>
                    <a:pt x="3137" y="825"/>
                    <a:pt x="2338" y="1086"/>
                  </a:cubicBezTo>
                  <a:cubicBezTo>
                    <a:pt x="2038" y="1184"/>
                    <a:pt x="1709" y="1242"/>
                    <a:pt x="1386" y="1242"/>
                  </a:cubicBezTo>
                  <a:cubicBezTo>
                    <a:pt x="852" y="1242"/>
                    <a:pt x="336" y="1082"/>
                    <a:pt x="1" y="679"/>
                  </a:cubicBezTo>
                  <a:lnTo>
                    <a:pt x="1" y="679"/>
                  </a:lnTo>
                  <a:cubicBezTo>
                    <a:pt x="533" y="1619"/>
                    <a:pt x="1607" y="2213"/>
                    <a:pt x="2685" y="2213"/>
                  </a:cubicBezTo>
                  <a:cubicBezTo>
                    <a:pt x="2855" y="2213"/>
                    <a:pt x="3026" y="2198"/>
                    <a:pt x="3195" y="2168"/>
                  </a:cubicBezTo>
                  <a:lnTo>
                    <a:pt x="3195" y="2168"/>
                  </a:lnTo>
                  <a:cubicBezTo>
                    <a:pt x="2793" y="2457"/>
                    <a:pt x="2308" y="2616"/>
                    <a:pt x="1821" y="2616"/>
                  </a:cubicBezTo>
                  <a:cubicBezTo>
                    <a:pt x="1771" y="2616"/>
                    <a:pt x="1721" y="2614"/>
                    <a:pt x="1670" y="2610"/>
                  </a:cubicBezTo>
                  <a:lnTo>
                    <a:pt x="1670" y="2610"/>
                  </a:lnTo>
                  <a:cubicBezTo>
                    <a:pt x="2048" y="3104"/>
                    <a:pt x="2658" y="3351"/>
                    <a:pt x="3224" y="3620"/>
                  </a:cubicBezTo>
                  <a:cubicBezTo>
                    <a:pt x="4654" y="4302"/>
                    <a:pt x="5925" y="5275"/>
                    <a:pt x="7311" y="6037"/>
                  </a:cubicBezTo>
                  <a:cubicBezTo>
                    <a:pt x="8449" y="6653"/>
                    <a:pt x="9722" y="7129"/>
                    <a:pt x="11001" y="7129"/>
                  </a:cubicBezTo>
                  <a:cubicBezTo>
                    <a:pt x="11288" y="7129"/>
                    <a:pt x="11576" y="7105"/>
                    <a:pt x="11863" y="7053"/>
                  </a:cubicBezTo>
                  <a:cubicBezTo>
                    <a:pt x="12974" y="6850"/>
                    <a:pt x="14005" y="6211"/>
                    <a:pt x="14680" y="5297"/>
                  </a:cubicBezTo>
                  <a:lnTo>
                    <a:pt x="14687" y="3983"/>
                  </a:lnTo>
                  <a:cubicBezTo>
                    <a:pt x="14569" y="3973"/>
                    <a:pt x="14451" y="3969"/>
                    <a:pt x="14332" y="3969"/>
                  </a:cubicBezTo>
                  <a:cubicBezTo>
                    <a:pt x="13629" y="3969"/>
                    <a:pt x="12910" y="4112"/>
                    <a:pt x="12222" y="4112"/>
                  </a:cubicBezTo>
                  <a:cubicBezTo>
                    <a:pt x="11791" y="4112"/>
                    <a:pt x="11372" y="4056"/>
                    <a:pt x="10977" y="3874"/>
                  </a:cubicBezTo>
                  <a:cubicBezTo>
                    <a:pt x="9932" y="3394"/>
                    <a:pt x="9438" y="2211"/>
                    <a:pt x="8661" y="1362"/>
                  </a:cubicBezTo>
                  <a:cubicBezTo>
                    <a:pt x="7887" y="513"/>
                    <a:pt x="6742" y="0"/>
                    <a:pt x="5598" y="0"/>
                  </a:cubicBezTo>
                  <a:close/>
                </a:path>
              </a:pathLst>
            </a:custGeom>
            <a:solidFill>
              <a:srgbClr val="9F5A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73"/>
            <p:cNvSpPr/>
            <p:nvPr/>
          </p:nvSpPr>
          <p:spPr>
            <a:xfrm rot="-412049">
              <a:off x="4039993" y="1878226"/>
              <a:ext cx="1065592" cy="651138"/>
            </a:xfrm>
            <a:custGeom>
              <a:rect b="b" l="l" r="r" t="t"/>
              <a:pathLst>
                <a:path extrusionOk="0" h="7660" w="10970">
                  <a:moveTo>
                    <a:pt x="5639" y="1"/>
                  </a:moveTo>
                  <a:cubicBezTo>
                    <a:pt x="4935" y="1"/>
                    <a:pt x="4233" y="121"/>
                    <a:pt x="3572" y="371"/>
                  </a:cubicBezTo>
                  <a:cubicBezTo>
                    <a:pt x="1931" y="988"/>
                    <a:pt x="603" y="2447"/>
                    <a:pt x="247" y="4161"/>
                  </a:cubicBezTo>
                  <a:cubicBezTo>
                    <a:pt x="0" y="5308"/>
                    <a:pt x="182" y="6498"/>
                    <a:pt x="356" y="7660"/>
                  </a:cubicBezTo>
                  <a:lnTo>
                    <a:pt x="10970" y="3442"/>
                  </a:lnTo>
                  <a:cubicBezTo>
                    <a:pt x="10694" y="2259"/>
                    <a:pt x="9743" y="1329"/>
                    <a:pt x="8668" y="763"/>
                  </a:cubicBezTo>
                  <a:cubicBezTo>
                    <a:pt x="7742" y="267"/>
                    <a:pt x="6689" y="1"/>
                    <a:pt x="5639" y="1"/>
                  </a:cubicBezTo>
                  <a:close/>
                </a:path>
              </a:pathLst>
            </a:custGeom>
            <a:solidFill>
              <a:srgbClr val="9F5A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73"/>
            <p:cNvSpPr/>
            <p:nvPr/>
          </p:nvSpPr>
          <p:spPr>
            <a:xfrm>
              <a:off x="4487798" y="3512349"/>
              <a:ext cx="611422" cy="176243"/>
            </a:xfrm>
            <a:custGeom>
              <a:rect b="b" l="l" r="r" t="t"/>
              <a:pathLst>
                <a:path extrusionOk="0" h="3280" w="11379">
                  <a:moveTo>
                    <a:pt x="9545" y="1"/>
                  </a:moveTo>
                  <a:cubicBezTo>
                    <a:pt x="9394" y="1"/>
                    <a:pt x="9263" y="10"/>
                    <a:pt x="9165" y="23"/>
                  </a:cubicBezTo>
                  <a:cubicBezTo>
                    <a:pt x="6364" y="395"/>
                    <a:pt x="4119" y="1930"/>
                    <a:pt x="1987" y="1930"/>
                  </a:cubicBezTo>
                  <a:cubicBezTo>
                    <a:pt x="1621" y="1930"/>
                    <a:pt x="1258" y="1884"/>
                    <a:pt x="896" y="1780"/>
                  </a:cubicBezTo>
                  <a:cubicBezTo>
                    <a:pt x="406" y="1644"/>
                    <a:pt x="108" y="1451"/>
                    <a:pt x="60" y="1451"/>
                  </a:cubicBezTo>
                  <a:cubicBezTo>
                    <a:pt x="57" y="1451"/>
                    <a:pt x="55" y="1452"/>
                    <a:pt x="54" y="1453"/>
                  </a:cubicBezTo>
                  <a:cubicBezTo>
                    <a:pt x="1" y="1533"/>
                    <a:pt x="2028" y="3279"/>
                    <a:pt x="4264" y="3279"/>
                  </a:cubicBezTo>
                  <a:cubicBezTo>
                    <a:pt x="4471" y="3279"/>
                    <a:pt x="4680" y="3265"/>
                    <a:pt x="4889" y="3232"/>
                  </a:cubicBezTo>
                  <a:cubicBezTo>
                    <a:pt x="5607" y="3116"/>
                    <a:pt x="5360" y="3138"/>
                    <a:pt x="6914" y="2412"/>
                  </a:cubicBezTo>
                  <a:cubicBezTo>
                    <a:pt x="8170" y="1824"/>
                    <a:pt x="9513" y="1381"/>
                    <a:pt x="10892" y="1105"/>
                  </a:cubicBezTo>
                  <a:cubicBezTo>
                    <a:pt x="11016" y="1083"/>
                    <a:pt x="11161" y="1047"/>
                    <a:pt x="11241" y="945"/>
                  </a:cubicBezTo>
                  <a:cubicBezTo>
                    <a:pt x="11379" y="764"/>
                    <a:pt x="11204" y="495"/>
                    <a:pt x="11001" y="364"/>
                  </a:cubicBezTo>
                  <a:cubicBezTo>
                    <a:pt x="10575" y="78"/>
                    <a:pt x="9980" y="1"/>
                    <a:pt x="9545" y="1"/>
                  </a:cubicBezTo>
                  <a:close/>
                </a:path>
              </a:pathLst>
            </a:custGeom>
            <a:solidFill>
              <a:srgbClr val="A8E3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73"/>
            <p:cNvSpPr/>
            <p:nvPr/>
          </p:nvSpPr>
          <p:spPr>
            <a:xfrm>
              <a:off x="4487798" y="3512349"/>
              <a:ext cx="611422" cy="176243"/>
            </a:xfrm>
            <a:custGeom>
              <a:rect b="b" l="l" r="r" t="t"/>
              <a:pathLst>
                <a:path extrusionOk="0" h="3280" w="11379">
                  <a:moveTo>
                    <a:pt x="9545" y="1"/>
                  </a:moveTo>
                  <a:cubicBezTo>
                    <a:pt x="9394" y="1"/>
                    <a:pt x="9263" y="10"/>
                    <a:pt x="9165" y="23"/>
                  </a:cubicBezTo>
                  <a:cubicBezTo>
                    <a:pt x="6364" y="395"/>
                    <a:pt x="4119" y="1930"/>
                    <a:pt x="1987" y="1930"/>
                  </a:cubicBezTo>
                  <a:cubicBezTo>
                    <a:pt x="1621" y="1930"/>
                    <a:pt x="1258" y="1884"/>
                    <a:pt x="896" y="1780"/>
                  </a:cubicBezTo>
                  <a:cubicBezTo>
                    <a:pt x="406" y="1644"/>
                    <a:pt x="108" y="1451"/>
                    <a:pt x="60" y="1451"/>
                  </a:cubicBezTo>
                  <a:cubicBezTo>
                    <a:pt x="57" y="1451"/>
                    <a:pt x="55" y="1452"/>
                    <a:pt x="54" y="1453"/>
                  </a:cubicBezTo>
                  <a:cubicBezTo>
                    <a:pt x="1" y="1533"/>
                    <a:pt x="2028" y="3279"/>
                    <a:pt x="4264" y="3279"/>
                  </a:cubicBezTo>
                  <a:cubicBezTo>
                    <a:pt x="4471" y="3279"/>
                    <a:pt x="4680" y="3265"/>
                    <a:pt x="4889" y="3232"/>
                  </a:cubicBezTo>
                  <a:cubicBezTo>
                    <a:pt x="5607" y="3116"/>
                    <a:pt x="5360" y="3138"/>
                    <a:pt x="6914" y="2412"/>
                  </a:cubicBezTo>
                  <a:cubicBezTo>
                    <a:pt x="8170" y="1824"/>
                    <a:pt x="9513" y="1381"/>
                    <a:pt x="10892" y="1105"/>
                  </a:cubicBezTo>
                  <a:cubicBezTo>
                    <a:pt x="11016" y="1083"/>
                    <a:pt x="11161" y="1047"/>
                    <a:pt x="11241" y="945"/>
                  </a:cubicBezTo>
                  <a:cubicBezTo>
                    <a:pt x="11379" y="764"/>
                    <a:pt x="11204" y="495"/>
                    <a:pt x="11001" y="364"/>
                  </a:cubicBezTo>
                  <a:cubicBezTo>
                    <a:pt x="10575" y="78"/>
                    <a:pt x="9980" y="1"/>
                    <a:pt x="9545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73"/>
            <p:cNvSpPr/>
            <p:nvPr/>
          </p:nvSpPr>
          <p:spPr>
            <a:xfrm>
              <a:off x="4862436" y="3052866"/>
              <a:ext cx="460326" cy="324867"/>
            </a:xfrm>
            <a:custGeom>
              <a:rect b="b" l="l" r="r" t="t"/>
              <a:pathLst>
                <a:path extrusionOk="0" h="6046" w="8567">
                  <a:moveTo>
                    <a:pt x="0" y="1"/>
                  </a:moveTo>
                  <a:lnTo>
                    <a:pt x="421" y="3790"/>
                  </a:lnTo>
                  <a:cubicBezTo>
                    <a:pt x="2795" y="5119"/>
                    <a:pt x="4581" y="5990"/>
                    <a:pt x="4937" y="6033"/>
                  </a:cubicBezTo>
                  <a:cubicBezTo>
                    <a:pt x="4998" y="6042"/>
                    <a:pt x="5056" y="6046"/>
                    <a:pt x="5111" y="6046"/>
                  </a:cubicBezTo>
                  <a:cubicBezTo>
                    <a:pt x="5330" y="6046"/>
                    <a:pt x="5488" y="5990"/>
                    <a:pt x="5488" y="5990"/>
                  </a:cubicBezTo>
                  <a:cubicBezTo>
                    <a:pt x="5619" y="5946"/>
                    <a:pt x="5721" y="5881"/>
                    <a:pt x="5779" y="5837"/>
                  </a:cubicBezTo>
                  <a:lnTo>
                    <a:pt x="8566" y="3993"/>
                  </a:lnTo>
                  <a:lnTo>
                    <a:pt x="7782" y="2854"/>
                  </a:lnTo>
                  <a:cubicBezTo>
                    <a:pt x="6766" y="3202"/>
                    <a:pt x="5750" y="3543"/>
                    <a:pt x="4733" y="3884"/>
                  </a:cubicBezTo>
                  <a:cubicBezTo>
                    <a:pt x="4087" y="3427"/>
                    <a:pt x="3427" y="2926"/>
                    <a:pt x="2759" y="2389"/>
                  </a:cubicBezTo>
                  <a:cubicBezTo>
                    <a:pt x="1750" y="1583"/>
                    <a:pt x="835" y="785"/>
                    <a:pt x="0" y="1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73"/>
            <p:cNvSpPr/>
            <p:nvPr/>
          </p:nvSpPr>
          <p:spPr>
            <a:xfrm>
              <a:off x="4862436" y="3052866"/>
              <a:ext cx="194673" cy="278173"/>
            </a:xfrm>
            <a:custGeom>
              <a:rect b="b" l="l" r="r" t="t"/>
              <a:pathLst>
                <a:path extrusionOk="0" h="5177" w="3623">
                  <a:moveTo>
                    <a:pt x="0" y="1"/>
                  </a:moveTo>
                  <a:lnTo>
                    <a:pt x="421" y="3783"/>
                  </a:lnTo>
                  <a:cubicBezTo>
                    <a:pt x="1401" y="4335"/>
                    <a:pt x="2287" y="4814"/>
                    <a:pt x="3006" y="5177"/>
                  </a:cubicBezTo>
                  <a:cubicBezTo>
                    <a:pt x="3441" y="4531"/>
                    <a:pt x="3623" y="3725"/>
                    <a:pt x="3492" y="2970"/>
                  </a:cubicBezTo>
                  <a:cubicBezTo>
                    <a:pt x="3252" y="2781"/>
                    <a:pt x="3006" y="2592"/>
                    <a:pt x="2759" y="2389"/>
                  </a:cubicBezTo>
                  <a:cubicBezTo>
                    <a:pt x="1750" y="1583"/>
                    <a:pt x="835" y="78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73"/>
            <p:cNvSpPr/>
            <p:nvPr/>
          </p:nvSpPr>
          <p:spPr>
            <a:xfrm>
              <a:off x="4545670" y="3045289"/>
              <a:ext cx="442004" cy="611691"/>
            </a:xfrm>
            <a:custGeom>
              <a:rect b="b" l="l" r="r" t="t"/>
              <a:pathLst>
                <a:path extrusionOk="0" h="11384" w="8226">
                  <a:moveTo>
                    <a:pt x="2840" y="1"/>
                  </a:moveTo>
                  <a:cubicBezTo>
                    <a:pt x="2239" y="1"/>
                    <a:pt x="1709" y="90"/>
                    <a:pt x="1445" y="417"/>
                  </a:cubicBezTo>
                  <a:cubicBezTo>
                    <a:pt x="1191" y="737"/>
                    <a:pt x="1387" y="1034"/>
                    <a:pt x="1503" y="1993"/>
                  </a:cubicBezTo>
                  <a:cubicBezTo>
                    <a:pt x="1525" y="2174"/>
                    <a:pt x="1786" y="4447"/>
                    <a:pt x="1038" y="6603"/>
                  </a:cubicBezTo>
                  <a:cubicBezTo>
                    <a:pt x="530" y="8040"/>
                    <a:pt x="0" y="8214"/>
                    <a:pt x="95" y="9129"/>
                  </a:cubicBezTo>
                  <a:cubicBezTo>
                    <a:pt x="175" y="9949"/>
                    <a:pt x="726" y="10995"/>
                    <a:pt x="1641" y="11307"/>
                  </a:cubicBezTo>
                  <a:cubicBezTo>
                    <a:pt x="1795" y="11360"/>
                    <a:pt x="1934" y="11384"/>
                    <a:pt x="2068" y="11384"/>
                  </a:cubicBezTo>
                  <a:cubicBezTo>
                    <a:pt x="2829" y="11384"/>
                    <a:pt x="3419" y="10621"/>
                    <a:pt x="5641" y="10189"/>
                  </a:cubicBezTo>
                  <a:cubicBezTo>
                    <a:pt x="6011" y="10116"/>
                    <a:pt x="6527" y="10036"/>
                    <a:pt x="7013" y="9652"/>
                  </a:cubicBezTo>
                  <a:cubicBezTo>
                    <a:pt x="7362" y="9383"/>
                    <a:pt x="7652" y="8998"/>
                    <a:pt x="7892" y="8330"/>
                  </a:cubicBezTo>
                  <a:cubicBezTo>
                    <a:pt x="7950" y="8163"/>
                    <a:pt x="8088" y="7793"/>
                    <a:pt x="8146" y="7249"/>
                  </a:cubicBezTo>
                  <a:cubicBezTo>
                    <a:pt x="8225" y="6428"/>
                    <a:pt x="8073" y="5797"/>
                    <a:pt x="7942" y="5281"/>
                  </a:cubicBezTo>
                  <a:cubicBezTo>
                    <a:pt x="7942" y="5281"/>
                    <a:pt x="7057" y="1659"/>
                    <a:pt x="6229" y="432"/>
                  </a:cubicBezTo>
                  <a:cubicBezTo>
                    <a:pt x="6098" y="243"/>
                    <a:pt x="5960" y="171"/>
                    <a:pt x="5895" y="142"/>
                  </a:cubicBezTo>
                  <a:cubicBezTo>
                    <a:pt x="5783" y="94"/>
                    <a:pt x="5670" y="82"/>
                    <a:pt x="5578" y="82"/>
                  </a:cubicBezTo>
                  <a:cubicBezTo>
                    <a:pt x="5485" y="82"/>
                    <a:pt x="5412" y="94"/>
                    <a:pt x="5380" y="98"/>
                  </a:cubicBezTo>
                  <a:cubicBezTo>
                    <a:pt x="5263" y="120"/>
                    <a:pt x="5125" y="128"/>
                    <a:pt x="4972" y="128"/>
                  </a:cubicBezTo>
                  <a:cubicBezTo>
                    <a:pt x="4380" y="128"/>
                    <a:pt x="3559" y="1"/>
                    <a:pt x="2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73"/>
            <p:cNvSpPr/>
            <p:nvPr/>
          </p:nvSpPr>
          <p:spPr>
            <a:xfrm>
              <a:off x="4645133" y="3393005"/>
              <a:ext cx="441627" cy="556722"/>
            </a:xfrm>
            <a:custGeom>
              <a:rect b="b" l="l" r="r" t="t"/>
              <a:pathLst>
                <a:path extrusionOk="0" h="10361" w="8219">
                  <a:moveTo>
                    <a:pt x="1445" y="1"/>
                  </a:moveTo>
                  <a:cubicBezTo>
                    <a:pt x="509" y="611"/>
                    <a:pt x="0" y="1533"/>
                    <a:pt x="175" y="2353"/>
                  </a:cubicBezTo>
                  <a:cubicBezTo>
                    <a:pt x="371" y="3326"/>
                    <a:pt x="1445" y="3827"/>
                    <a:pt x="1612" y="3899"/>
                  </a:cubicBezTo>
                  <a:cubicBezTo>
                    <a:pt x="2665" y="4386"/>
                    <a:pt x="3304" y="3907"/>
                    <a:pt x="4610" y="4524"/>
                  </a:cubicBezTo>
                  <a:cubicBezTo>
                    <a:pt x="5394" y="4894"/>
                    <a:pt x="5467" y="5213"/>
                    <a:pt x="5482" y="5308"/>
                  </a:cubicBezTo>
                  <a:cubicBezTo>
                    <a:pt x="5540" y="5707"/>
                    <a:pt x="5119" y="6063"/>
                    <a:pt x="4799" y="6331"/>
                  </a:cubicBezTo>
                  <a:cubicBezTo>
                    <a:pt x="4189" y="6825"/>
                    <a:pt x="3151" y="7580"/>
                    <a:pt x="1554" y="8429"/>
                  </a:cubicBezTo>
                  <a:cubicBezTo>
                    <a:pt x="1692" y="9076"/>
                    <a:pt x="1830" y="9722"/>
                    <a:pt x="1968" y="10360"/>
                  </a:cubicBezTo>
                  <a:cubicBezTo>
                    <a:pt x="2142" y="10295"/>
                    <a:pt x="2396" y="10194"/>
                    <a:pt x="2694" y="10063"/>
                  </a:cubicBezTo>
                  <a:cubicBezTo>
                    <a:pt x="3137" y="9874"/>
                    <a:pt x="4153" y="9431"/>
                    <a:pt x="5169" y="8785"/>
                  </a:cubicBezTo>
                  <a:cubicBezTo>
                    <a:pt x="6433" y="7979"/>
                    <a:pt x="7151" y="7522"/>
                    <a:pt x="7659" y="6629"/>
                  </a:cubicBezTo>
                  <a:cubicBezTo>
                    <a:pt x="8124" y="5809"/>
                    <a:pt x="8218" y="4959"/>
                    <a:pt x="8189" y="4487"/>
                  </a:cubicBezTo>
                  <a:cubicBezTo>
                    <a:pt x="8066" y="2520"/>
                    <a:pt x="5351" y="553"/>
                    <a:pt x="1445" y="1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73"/>
            <p:cNvSpPr/>
            <p:nvPr/>
          </p:nvSpPr>
          <p:spPr>
            <a:xfrm>
              <a:off x="4608486" y="3813530"/>
              <a:ext cx="218476" cy="326909"/>
            </a:xfrm>
            <a:custGeom>
              <a:rect b="b" l="l" r="r" t="t"/>
              <a:pathLst>
                <a:path extrusionOk="0" h="6084" w="4066">
                  <a:moveTo>
                    <a:pt x="3114" y="1"/>
                  </a:moveTo>
                  <a:cubicBezTo>
                    <a:pt x="2534" y="139"/>
                    <a:pt x="1837" y="349"/>
                    <a:pt x="1104" y="691"/>
                  </a:cubicBezTo>
                  <a:cubicBezTo>
                    <a:pt x="690" y="879"/>
                    <a:pt x="320" y="1090"/>
                    <a:pt x="0" y="1286"/>
                  </a:cubicBezTo>
                  <a:cubicBezTo>
                    <a:pt x="1550" y="4484"/>
                    <a:pt x="2517" y="6083"/>
                    <a:pt x="2895" y="6083"/>
                  </a:cubicBezTo>
                  <a:cubicBezTo>
                    <a:pt x="2909" y="6083"/>
                    <a:pt x="2921" y="6081"/>
                    <a:pt x="2933" y="6077"/>
                  </a:cubicBezTo>
                  <a:cubicBezTo>
                    <a:pt x="3216" y="5983"/>
                    <a:pt x="3107" y="4821"/>
                    <a:pt x="2606" y="2585"/>
                  </a:cubicBezTo>
                  <a:cubicBezTo>
                    <a:pt x="2795" y="2513"/>
                    <a:pt x="3020" y="2440"/>
                    <a:pt x="3267" y="2375"/>
                  </a:cubicBezTo>
                  <a:cubicBezTo>
                    <a:pt x="3565" y="2302"/>
                    <a:pt x="3833" y="2259"/>
                    <a:pt x="4065" y="2230"/>
                  </a:cubicBezTo>
                  <a:cubicBezTo>
                    <a:pt x="3746" y="1489"/>
                    <a:pt x="3427" y="741"/>
                    <a:pt x="3114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73"/>
            <p:cNvSpPr/>
            <p:nvPr/>
          </p:nvSpPr>
          <p:spPr>
            <a:xfrm>
              <a:off x="4645133" y="3389905"/>
              <a:ext cx="441627" cy="556722"/>
            </a:xfrm>
            <a:custGeom>
              <a:rect b="b" l="l" r="r" t="t"/>
              <a:pathLst>
                <a:path extrusionOk="0" h="10361" w="8219">
                  <a:moveTo>
                    <a:pt x="1445" y="1"/>
                  </a:moveTo>
                  <a:cubicBezTo>
                    <a:pt x="509" y="611"/>
                    <a:pt x="0" y="1533"/>
                    <a:pt x="175" y="2353"/>
                  </a:cubicBezTo>
                  <a:cubicBezTo>
                    <a:pt x="371" y="3326"/>
                    <a:pt x="1445" y="3827"/>
                    <a:pt x="1612" y="3899"/>
                  </a:cubicBezTo>
                  <a:cubicBezTo>
                    <a:pt x="2665" y="4386"/>
                    <a:pt x="3304" y="3907"/>
                    <a:pt x="4610" y="4524"/>
                  </a:cubicBezTo>
                  <a:cubicBezTo>
                    <a:pt x="5394" y="4894"/>
                    <a:pt x="5467" y="5213"/>
                    <a:pt x="5482" y="5308"/>
                  </a:cubicBezTo>
                  <a:cubicBezTo>
                    <a:pt x="5540" y="5707"/>
                    <a:pt x="5119" y="6063"/>
                    <a:pt x="4799" y="6331"/>
                  </a:cubicBezTo>
                  <a:cubicBezTo>
                    <a:pt x="4189" y="6825"/>
                    <a:pt x="3151" y="7580"/>
                    <a:pt x="1554" y="8429"/>
                  </a:cubicBezTo>
                  <a:cubicBezTo>
                    <a:pt x="1692" y="9076"/>
                    <a:pt x="1830" y="9722"/>
                    <a:pt x="1968" y="10360"/>
                  </a:cubicBezTo>
                  <a:cubicBezTo>
                    <a:pt x="2142" y="10295"/>
                    <a:pt x="2396" y="10194"/>
                    <a:pt x="2694" y="10063"/>
                  </a:cubicBezTo>
                  <a:cubicBezTo>
                    <a:pt x="3137" y="9874"/>
                    <a:pt x="4153" y="9431"/>
                    <a:pt x="5169" y="8785"/>
                  </a:cubicBezTo>
                  <a:cubicBezTo>
                    <a:pt x="6433" y="7979"/>
                    <a:pt x="7151" y="7522"/>
                    <a:pt x="7659" y="6629"/>
                  </a:cubicBezTo>
                  <a:cubicBezTo>
                    <a:pt x="8124" y="5809"/>
                    <a:pt x="8218" y="4959"/>
                    <a:pt x="8189" y="4487"/>
                  </a:cubicBezTo>
                  <a:cubicBezTo>
                    <a:pt x="8066" y="2520"/>
                    <a:pt x="5351" y="553"/>
                    <a:pt x="144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73"/>
            <p:cNvSpPr/>
            <p:nvPr/>
          </p:nvSpPr>
          <p:spPr>
            <a:xfrm>
              <a:off x="4608486" y="3813530"/>
              <a:ext cx="218476" cy="326909"/>
            </a:xfrm>
            <a:custGeom>
              <a:rect b="b" l="l" r="r" t="t"/>
              <a:pathLst>
                <a:path extrusionOk="0" h="6084" w="4066">
                  <a:moveTo>
                    <a:pt x="3114" y="1"/>
                  </a:moveTo>
                  <a:cubicBezTo>
                    <a:pt x="2534" y="139"/>
                    <a:pt x="1837" y="349"/>
                    <a:pt x="1104" y="691"/>
                  </a:cubicBezTo>
                  <a:cubicBezTo>
                    <a:pt x="690" y="879"/>
                    <a:pt x="320" y="1090"/>
                    <a:pt x="0" y="1286"/>
                  </a:cubicBezTo>
                  <a:cubicBezTo>
                    <a:pt x="1550" y="4484"/>
                    <a:pt x="2517" y="6083"/>
                    <a:pt x="2895" y="6083"/>
                  </a:cubicBezTo>
                  <a:cubicBezTo>
                    <a:pt x="2909" y="6083"/>
                    <a:pt x="2921" y="6081"/>
                    <a:pt x="2933" y="6077"/>
                  </a:cubicBezTo>
                  <a:cubicBezTo>
                    <a:pt x="3216" y="5983"/>
                    <a:pt x="3107" y="4821"/>
                    <a:pt x="2606" y="2585"/>
                  </a:cubicBezTo>
                  <a:cubicBezTo>
                    <a:pt x="2795" y="2513"/>
                    <a:pt x="3020" y="2440"/>
                    <a:pt x="3267" y="2375"/>
                  </a:cubicBezTo>
                  <a:cubicBezTo>
                    <a:pt x="3565" y="2302"/>
                    <a:pt x="3833" y="2259"/>
                    <a:pt x="4065" y="2230"/>
                  </a:cubicBezTo>
                  <a:cubicBezTo>
                    <a:pt x="3746" y="1489"/>
                    <a:pt x="3427" y="741"/>
                    <a:pt x="3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73"/>
            <p:cNvSpPr/>
            <p:nvPr/>
          </p:nvSpPr>
          <p:spPr>
            <a:xfrm>
              <a:off x="4511709" y="3456196"/>
              <a:ext cx="383919" cy="514972"/>
            </a:xfrm>
            <a:custGeom>
              <a:rect b="b" l="l" r="r" t="t"/>
              <a:pathLst>
                <a:path extrusionOk="0" h="9584" w="7145">
                  <a:moveTo>
                    <a:pt x="2948" y="1"/>
                  </a:moveTo>
                  <a:cubicBezTo>
                    <a:pt x="2345" y="1"/>
                    <a:pt x="1859" y="118"/>
                    <a:pt x="1591" y="197"/>
                  </a:cubicBezTo>
                  <a:cubicBezTo>
                    <a:pt x="763" y="829"/>
                    <a:pt x="458" y="1489"/>
                    <a:pt x="335" y="1852"/>
                  </a:cubicBezTo>
                  <a:cubicBezTo>
                    <a:pt x="168" y="2353"/>
                    <a:pt x="1" y="3268"/>
                    <a:pt x="277" y="3391"/>
                  </a:cubicBezTo>
                  <a:cubicBezTo>
                    <a:pt x="298" y="3406"/>
                    <a:pt x="327" y="3406"/>
                    <a:pt x="342" y="3406"/>
                  </a:cubicBezTo>
                  <a:cubicBezTo>
                    <a:pt x="524" y="3442"/>
                    <a:pt x="689" y="3456"/>
                    <a:pt x="845" y="3456"/>
                  </a:cubicBezTo>
                  <a:cubicBezTo>
                    <a:pt x="1477" y="3456"/>
                    <a:pt x="1942" y="3218"/>
                    <a:pt x="2665" y="3218"/>
                  </a:cubicBezTo>
                  <a:cubicBezTo>
                    <a:pt x="2884" y="3218"/>
                    <a:pt x="3127" y="3240"/>
                    <a:pt x="3405" y="3297"/>
                  </a:cubicBezTo>
                  <a:cubicBezTo>
                    <a:pt x="4262" y="3471"/>
                    <a:pt x="4415" y="3762"/>
                    <a:pt x="4451" y="3849"/>
                  </a:cubicBezTo>
                  <a:cubicBezTo>
                    <a:pt x="4611" y="4226"/>
                    <a:pt x="4306" y="4676"/>
                    <a:pt x="4059" y="5003"/>
                  </a:cubicBezTo>
                  <a:cubicBezTo>
                    <a:pt x="3601" y="5627"/>
                    <a:pt x="2796" y="6607"/>
                    <a:pt x="1474" y="7812"/>
                  </a:cubicBezTo>
                  <a:cubicBezTo>
                    <a:pt x="1779" y="8400"/>
                    <a:pt x="2077" y="8996"/>
                    <a:pt x="2382" y="9584"/>
                  </a:cubicBezTo>
                  <a:cubicBezTo>
                    <a:pt x="2534" y="9475"/>
                    <a:pt x="2752" y="9322"/>
                    <a:pt x="2999" y="9126"/>
                  </a:cubicBezTo>
                  <a:cubicBezTo>
                    <a:pt x="3384" y="8836"/>
                    <a:pt x="4255" y="8161"/>
                    <a:pt x="5068" y="7297"/>
                  </a:cubicBezTo>
                  <a:cubicBezTo>
                    <a:pt x="6077" y="6215"/>
                    <a:pt x="6651" y="5605"/>
                    <a:pt x="6905" y="4618"/>
                  </a:cubicBezTo>
                  <a:cubicBezTo>
                    <a:pt x="7144" y="3711"/>
                    <a:pt x="7014" y="2869"/>
                    <a:pt x="6861" y="2418"/>
                  </a:cubicBezTo>
                  <a:cubicBezTo>
                    <a:pt x="6324" y="829"/>
                    <a:pt x="4596" y="299"/>
                    <a:pt x="4240" y="190"/>
                  </a:cubicBezTo>
                  <a:cubicBezTo>
                    <a:pt x="3778" y="50"/>
                    <a:pt x="3338" y="1"/>
                    <a:pt x="2948" y="1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73"/>
            <p:cNvSpPr/>
            <p:nvPr/>
          </p:nvSpPr>
          <p:spPr>
            <a:xfrm>
              <a:off x="4484036" y="3833036"/>
              <a:ext cx="233683" cy="320192"/>
            </a:xfrm>
            <a:custGeom>
              <a:rect b="b" l="l" r="r" t="t"/>
              <a:pathLst>
                <a:path extrusionOk="0" h="5959" w="4349">
                  <a:moveTo>
                    <a:pt x="2679" y="1"/>
                  </a:moveTo>
                  <a:cubicBezTo>
                    <a:pt x="2149" y="269"/>
                    <a:pt x="1539" y="640"/>
                    <a:pt x="915" y="1148"/>
                  </a:cubicBezTo>
                  <a:cubicBezTo>
                    <a:pt x="559" y="1431"/>
                    <a:pt x="262" y="1721"/>
                    <a:pt x="0" y="1990"/>
                  </a:cubicBezTo>
                  <a:cubicBezTo>
                    <a:pt x="2268" y="4632"/>
                    <a:pt x="3609" y="5958"/>
                    <a:pt x="4028" y="5958"/>
                  </a:cubicBezTo>
                  <a:cubicBezTo>
                    <a:pt x="4057" y="5958"/>
                    <a:pt x="4082" y="5952"/>
                    <a:pt x="4102" y="5939"/>
                  </a:cubicBezTo>
                  <a:cubicBezTo>
                    <a:pt x="4349" y="5780"/>
                    <a:pt x="3935" y="4683"/>
                    <a:pt x="2868" y="2636"/>
                  </a:cubicBezTo>
                  <a:cubicBezTo>
                    <a:pt x="3035" y="2513"/>
                    <a:pt x="3224" y="2389"/>
                    <a:pt x="3456" y="2266"/>
                  </a:cubicBezTo>
                  <a:cubicBezTo>
                    <a:pt x="3717" y="2128"/>
                    <a:pt x="3964" y="2019"/>
                    <a:pt x="4182" y="1939"/>
                  </a:cubicBezTo>
                  <a:cubicBezTo>
                    <a:pt x="3681" y="1293"/>
                    <a:pt x="3180" y="647"/>
                    <a:pt x="2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73"/>
            <p:cNvSpPr/>
            <p:nvPr/>
          </p:nvSpPr>
          <p:spPr>
            <a:xfrm>
              <a:off x="4455933" y="3351307"/>
              <a:ext cx="635118" cy="325297"/>
            </a:xfrm>
            <a:custGeom>
              <a:rect b="b" l="l" r="r" t="t"/>
              <a:pathLst>
                <a:path extrusionOk="0" h="6054" w="11820">
                  <a:moveTo>
                    <a:pt x="9206" y="0"/>
                  </a:moveTo>
                  <a:lnTo>
                    <a:pt x="3195" y="1096"/>
                  </a:lnTo>
                  <a:cubicBezTo>
                    <a:pt x="2178" y="2047"/>
                    <a:pt x="1162" y="2998"/>
                    <a:pt x="146" y="3949"/>
                  </a:cubicBezTo>
                  <a:cubicBezTo>
                    <a:pt x="88" y="4008"/>
                    <a:pt x="22" y="4073"/>
                    <a:pt x="8" y="4153"/>
                  </a:cubicBezTo>
                  <a:cubicBezTo>
                    <a:pt x="1" y="4225"/>
                    <a:pt x="44" y="4298"/>
                    <a:pt x="80" y="4363"/>
                  </a:cubicBezTo>
                  <a:cubicBezTo>
                    <a:pt x="735" y="5390"/>
                    <a:pt x="2036" y="6054"/>
                    <a:pt x="3322" y="6054"/>
                  </a:cubicBezTo>
                  <a:cubicBezTo>
                    <a:pt x="3491" y="6054"/>
                    <a:pt x="3659" y="6042"/>
                    <a:pt x="3826" y="6018"/>
                  </a:cubicBezTo>
                  <a:cubicBezTo>
                    <a:pt x="5300" y="5815"/>
                    <a:pt x="6433" y="4821"/>
                    <a:pt x="7659" y="4066"/>
                  </a:cubicBezTo>
                  <a:cubicBezTo>
                    <a:pt x="8453" y="3574"/>
                    <a:pt x="9444" y="3184"/>
                    <a:pt x="10386" y="3184"/>
                  </a:cubicBezTo>
                  <a:cubicBezTo>
                    <a:pt x="10891" y="3184"/>
                    <a:pt x="11381" y="3296"/>
                    <a:pt x="11819" y="3565"/>
                  </a:cubicBezTo>
                  <a:cubicBezTo>
                    <a:pt x="10948" y="2374"/>
                    <a:pt x="10077" y="1191"/>
                    <a:pt x="9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73"/>
            <p:cNvSpPr/>
            <p:nvPr/>
          </p:nvSpPr>
          <p:spPr>
            <a:xfrm>
              <a:off x="4856579" y="3055230"/>
              <a:ext cx="153353" cy="249587"/>
            </a:xfrm>
            <a:custGeom>
              <a:rect b="b" l="l" r="r" t="t"/>
              <a:pathLst>
                <a:path extrusionOk="0" h="4645" w="2854">
                  <a:moveTo>
                    <a:pt x="189" y="0"/>
                  </a:moveTo>
                  <a:lnTo>
                    <a:pt x="0" y="414"/>
                  </a:lnTo>
                  <a:cubicBezTo>
                    <a:pt x="617" y="1655"/>
                    <a:pt x="915" y="3042"/>
                    <a:pt x="850" y="4407"/>
                  </a:cubicBezTo>
                  <a:cubicBezTo>
                    <a:pt x="842" y="4479"/>
                    <a:pt x="842" y="4566"/>
                    <a:pt x="908" y="4617"/>
                  </a:cubicBezTo>
                  <a:cubicBezTo>
                    <a:pt x="933" y="4639"/>
                    <a:pt x="967" y="4645"/>
                    <a:pt x="1003" y="4645"/>
                  </a:cubicBezTo>
                  <a:cubicBezTo>
                    <a:pt x="1029" y="4645"/>
                    <a:pt x="1055" y="4642"/>
                    <a:pt x="1082" y="4639"/>
                  </a:cubicBezTo>
                  <a:cubicBezTo>
                    <a:pt x="1619" y="4581"/>
                    <a:pt x="2069" y="4203"/>
                    <a:pt x="2338" y="3761"/>
                  </a:cubicBezTo>
                  <a:cubicBezTo>
                    <a:pt x="2606" y="3311"/>
                    <a:pt x="2723" y="2795"/>
                    <a:pt x="2817" y="2287"/>
                  </a:cubicBezTo>
                  <a:cubicBezTo>
                    <a:pt x="2831" y="2185"/>
                    <a:pt x="2853" y="2069"/>
                    <a:pt x="2810" y="1975"/>
                  </a:cubicBezTo>
                  <a:cubicBezTo>
                    <a:pt x="2773" y="1895"/>
                    <a:pt x="2708" y="1830"/>
                    <a:pt x="2635" y="1771"/>
                  </a:cubicBezTo>
                  <a:cubicBezTo>
                    <a:pt x="1873" y="1118"/>
                    <a:pt x="1053" y="523"/>
                    <a:pt x="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73"/>
            <p:cNvSpPr/>
            <p:nvPr/>
          </p:nvSpPr>
          <p:spPr>
            <a:xfrm>
              <a:off x="4191451" y="3054800"/>
              <a:ext cx="531737" cy="313529"/>
            </a:xfrm>
            <a:custGeom>
              <a:rect b="b" l="l" r="r" t="t"/>
              <a:pathLst>
                <a:path extrusionOk="0" h="5835" w="9896">
                  <a:moveTo>
                    <a:pt x="8277" y="1"/>
                  </a:moveTo>
                  <a:cubicBezTo>
                    <a:pt x="7514" y="741"/>
                    <a:pt x="6752" y="1518"/>
                    <a:pt x="5982" y="2317"/>
                  </a:cubicBezTo>
                  <a:cubicBezTo>
                    <a:pt x="5576" y="2738"/>
                    <a:pt x="5184" y="3159"/>
                    <a:pt x="4799" y="3573"/>
                  </a:cubicBezTo>
                  <a:cubicBezTo>
                    <a:pt x="4325" y="3659"/>
                    <a:pt x="3735" y="3724"/>
                    <a:pt x="3061" y="3724"/>
                  </a:cubicBezTo>
                  <a:cubicBezTo>
                    <a:pt x="2941" y="3724"/>
                    <a:pt x="2819" y="3722"/>
                    <a:pt x="2694" y="3718"/>
                  </a:cubicBezTo>
                  <a:cubicBezTo>
                    <a:pt x="1866" y="3689"/>
                    <a:pt x="1169" y="3565"/>
                    <a:pt x="618" y="3427"/>
                  </a:cubicBezTo>
                  <a:lnTo>
                    <a:pt x="1" y="4669"/>
                  </a:lnTo>
                  <a:cubicBezTo>
                    <a:pt x="792" y="5032"/>
                    <a:pt x="1612" y="5308"/>
                    <a:pt x="2462" y="5489"/>
                  </a:cubicBezTo>
                  <a:cubicBezTo>
                    <a:pt x="2687" y="5540"/>
                    <a:pt x="2926" y="5584"/>
                    <a:pt x="3507" y="5671"/>
                  </a:cubicBezTo>
                  <a:cubicBezTo>
                    <a:pt x="4051" y="5758"/>
                    <a:pt x="4523" y="5823"/>
                    <a:pt x="4589" y="5830"/>
                  </a:cubicBezTo>
                  <a:cubicBezTo>
                    <a:pt x="4613" y="5833"/>
                    <a:pt x="4639" y="5835"/>
                    <a:pt x="4665" y="5835"/>
                  </a:cubicBezTo>
                  <a:cubicBezTo>
                    <a:pt x="5929" y="5835"/>
                    <a:pt x="9462" y="2671"/>
                    <a:pt x="9895" y="2280"/>
                  </a:cubicBezTo>
                  <a:cubicBezTo>
                    <a:pt x="9358" y="1518"/>
                    <a:pt x="8814" y="756"/>
                    <a:pt x="8277" y="1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73"/>
            <p:cNvSpPr/>
            <p:nvPr/>
          </p:nvSpPr>
          <p:spPr>
            <a:xfrm>
              <a:off x="4482854" y="3058723"/>
              <a:ext cx="237229" cy="247384"/>
            </a:xfrm>
            <a:custGeom>
              <a:rect b="b" l="l" r="r" t="t"/>
              <a:pathLst>
                <a:path extrusionOk="0" h="4604" w="4415">
                  <a:moveTo>
                    <a:pt x="2803" y="0"/>
                  </a:moveTo>
                  <a:cubicBezTo>
                    <a:pt x="2040" y="741"/>
                    <a:pt x="1271" y="1518"/>
                    <a:pt x="501" y="2324"/>
                  </a:cubicBezTo>
                  <a:cubicBezTo>
                    <a:pt x="334" y="2498"/>
                    <a:pt x="167" y="2672"/>
                    <a:pt x="0" y="2846"/>
                  </a:cubicBezTo>
                  <a:cubicBezTo>
                    <a:pt x="269" y="3594"/>
                    <a:pt x="843" y="4240"/>
                    <a:pt x="1583" y="4603"/>
                  </a:cubicBezTo>
                  <a:cubicBezTo>
                    <a:pt x="2868" y="3667"/>
                    <a:pt x="4168" y="2505"/>
                    <a:pt x="4414" y="2280"/>
                  </a:cubicBezTo>
                  <a:cubicBezTo>
                    <a:pt x="3877" y="1518"/>
                    <a:pt x="3340" y="755"/>
                    <a:pt x="280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73"/>
            <p:cNvSpPr/>
            <p:nvPr/>
          </p:nvSpPr>
          <p:spPr>
            <a:xfrm>
              <a:off x="4501177" y="3048836"/>
              <a:ext cx="223957" cy="251898"/>
            </a:xfrm>
            <a:custGeom>
              <a:rect b="b" l="l" r="r" t="t"/>
              <a:pathLst>
                <a:path extrusionOk="0" h="4688" w="4168">
                  <a:moveTo>
                    <a:pt x="2962" y="0"/>
                  </a:moveTo>
                  <a:cubicBezTo>
                    <a:pt x="2413" y="0"/>
                    <a:pt x="1884" y="385"/>
                    <a:pt x="1453" y="743"/>
                  </a:cubicBezTo>
                  <a:cubicBezTo>
                    <a:pt x="1003" y="1114"/>
                    <a:pt x="560" y="1484"/>
                    <a:pt x="117" y="1854"/>
                  </a:cubicBezTo>
                  <a:cubicBezTo>
                    <a:pt x="73" y="1890"/>
                    <a:pt x="22" y="1934"/>
                    <a:pt x="15" y="1992"/>
                  </a:cubicBezTo>
                  <a:cubicBezTo>
                    <a:pt x="1" y="2043"/>
                    <a:pt x="30" y="2094"/>
                    <a:pt x="52" y="2145"/>
                  </a:cubicBezTo>
                  <a:cubicBezTo>
                    <a:pt x="509" y="3030"/>
                    <a:pt x="995" y="3952"/>
                    <a:pt x="1830" y="4533"/>
                  </a:cubicBezTo>
                  <a:cubicBezTo>
                    <a:pt x="1944" y="4613"/>
                    <a:pt x="2082" y="4687"/>
                    <a:pt x="2222" y="4687"/>
                  </a:cubicBezTo>
                  <a:cubicBezTo>
                    <a:pt x="2234" y="4687"/>
                    <a:pt x="2246" y="4687"/>
                    <a:pt x="2258" y="4685"/>
                  </a:cubicBezTo>
                  <a:cubicBezTo>
                    <a:pt x="2375" y="4671"/>
                    <a:pt x="2469" y="4606"/>
                    <a:pt x="2563" y="4540"/>
                  </a:cubicBezTo>
                  <a:cubicBezTo>
                    <a:pt x="3202" y="4097"/>
                    <a:pt x="3877" y="3604"/>
                    <a:pt x="4095" y="2878"/>
                  </a:cubicBezTo>
                  <a:cubicBezTo>
                    <a:pt x="4146" y="2704"/>
                    <a:pt x="4168" y="2515"/>
                    <a:pt x="4168" y="2326"/>
                  </a:cubicBezTo>
                  <a:cubicBezTo>
                    <a:pt x="4168" y="1593"/>
                    <a:pt x="3790" y="860"/>
                    <a:pt x="3180" y="402"/>
                  </a:cubicBezTo>
                  <a:lnTo>
                    <a:pt x="3282" y="47"/>
                  </a:lnTo>
                  <a:cubicBezTo>
                    <a:pt x="3175" y="15"/>
                    <a:pt x="3068" y="0"/>
                    <a:pt x="2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73"/>
            <p:cNvSpPr/>
            <p:nvPr/>
          </p:nvSpPr>
          <p:spPr>
            <a:xfrm>
              <a:off x="3954642" y="3250232"/>
              <a:ext cx="1371683" cy="937955"/>
            </a:xfrm>
            <a:custGeom>
              <a:rect b="b" l="l" r="r" t="t"/>
              <a:pathLst>
                <a:path extrusionOk="0" h="17456" w="25528">
                  <a:moveTo>
                    <a:pt x="3993" y="1"/>
                  </a:moveTo>
                  <a:cubicBezTo>
                    <a:pt x="3988" y="1"/>
                    <a:pt x="3984" y="1"/>
                    <a:pt x="3979" y="1"/>
                  </a:cubicBezTo>
                  <a:cubicBezTo>
                    <a:pt x="3849" y="8"/>
                    <a:pt x="3696" y="139"/>
                    <a:pt x="3725" y="277"/>
                  </a:cubicBezTo>
                  <a:cubicBezTo>
                    <a:pt x="3856" y="1119"/>
                    <a:pt x="3696" y="1983"/>
                    <a:pt x="3246" y="2723"/>
                  </a:cubicBezTo>
                  <a:cubicBezTo>
                    <a:pt x="2803" y="3457"/>
                    <a:pt x="2077" y="3979"/>
                    <a:pt x="1496" y="4611"/>
                  </a:cubicBezTo>
                  <a:cubicBezTo>
                    <a:pt x="473" y="5736"/>
                    <a:pt x="1" y="7210"/>
                    <a:pt x="30" y="8691"/>
                  </a:cubicBezTo>
                  <a:cubicBezTo>
                    <a:pt x="59" y="10201"/>
                    <a:pt x="603" y="11667"/>
                    <a:pt x="1540" y="12894"/>
                  </a:cubicBezTo>
                  <a:cubicBezTo>
                    <a:pt x="2513" y="14157"/>
                    <a:pt x="3827" y="15159"/>
                    <a:pt x="5279" y="15892"/>
                  </a:cubicBezTo>
                  <a:cubicBezTo>
                    <a:pt x="6898" y="16720"/>
                    <a:pt x="8705" y="17272"/>
                    <a:pt x="10535" y="17417"/>
                  </a:cubicBezTo>
                  <a:cubicBezTo>
                    <a:pt x="10863" y="17444"/>
                    <a:pt x="11191" y="17456"/>
                    <a:pt x="11520" y="17456"/>
                  </a:cubicBezTo>
                  <a:cubicBezTo>
                    <a:pt x="12167" y="17456"/>
                    <a:pt x="12815" y="17409"/>
                    <a:pt x="13460" y="17337"/>
                  </a:cubicBezTo>
                  <a:cubicBezTo>
                    <a:pt x="14375" y="17228"/>
                    <a:pt x="15282" y="17061"/>
                    <a:pt x="16168" y="16814"/>
                  </a:cubicBezTo>
                  <a:cubicBezTo>
                    <a:pt x="17032" y="16575"/>
                    <a:pt x="17896" y="16270"/>
                    <a:pt x="18673" y="15834"/>
                  </a:cubicBezTo>
                  <a:cubicBezTo>
                    <a:pt x="19348" y="15464"/>
                    <a:pt x="19943" y="14970"/>
                    <a:pt x="20437" y="14404"/>
                  </a:cubicBezTo>
                  <a:cubicBezTo>
                    <a:pt x="21453" y="13221"/>
                    <a:pt x="22048" y="11776"/>
                    <a:pt x="22535" y="10339"/>
                  </a:cubicBezTo>
                  <a:cubicBezTo>
                    <a:pt x="22992" y="8988"/>
                    <a:pt x="23362" y="7624"/>
                    <a:pt x="23682" y="6244"/>
                  </a:cubicBezTo>
                  <a:cubicBezTo>
                    <a:pt x="24016" y="4800"/>
                    <a:pt x="24473" y="3406"/>
                    <a:pt x="25039" y="2026"/>
                  </a:cubicBezTo>
                  <a:cubicBezTo>
                    <a:pt x="25170" y="1721"/>
                    <a:pt x="25301" y="1417"/>
                    <a:pt x="25439" y="1119"/>
                  </a:cubicBezTo>
                  <a:cubicBezTo>
                    <a:pt x="25527" y="912"/>
                    <a:pt x="25339" y="733"/>
                    <a:pt x="25166" y="733"/>
                  </a:cubicBezTo>
                  <a:cubicBezTo>
                    <a:pt x="25084" y="733"/>
                    <a:pt x="25004" y="774"/>
                    <a:pt x="24960" y="872"/>
                  </a:cubicBezTo>
                  <a:cubicBezTo>
                    <a:pt x="24335" y="2251"/>
                    <a:pt x="23791" y="3667"/>
                    <a:pt x="23399" y="5126"/>
                  </a:cubicBezTo>
                  <a:cubicBezTo>
                    <a:pt x="23072" y="6339"/>
                    <a:pt x="22832" y="7565"/>
                    <a:pt x="22470" y="8771"/>
                  </a:cubicBezTo>
                  <a:cubicBezTo>
                    <a:pt x="22027" y="10230"/>
                    <a:pt x="21562" y="11711"/>
                    <a:pt x="20764" y="13039"/>
                  </a:cubicBezTo>
                  <a:cubicBezTo>
                    <a:pt x="20393" y="13642"/>
                    <a:pt x="19950" y="14201"/>
                    <a:pt x="19413" y="14680"/>
                  </a:cubicBezTo>
                  <a:cubicBezTo>
                    <a:pt x="18818" y="15203"/>
                    <a:pt x="18106" y="15580"/>
                    <a:pt x="17351" y="15871"/>
                  </a:cubicBezTo>
                  <a:cubicBezTo>
                    <a:pt x="15689" y="16524"/>
                    <a:pt x="13889" y="16851"/>
                    <a:pt x="12088" y="16923"/>
                  </a:cubicBezTo>
                  <a:cubicBezTo>
                    <a:pt x="11918" y="16930"/>
                    <a:pt x="11749" y="16934"/>
                    <a:pt x="11579" y="16934"/>
                  </a:cubicBezTo>
                  <a:cubicBezTo>
                    <a:pt x="9861" y="16934"/>
                    <a:pt x="8179" y="16569"/>
                    <a:pt x="6593" y="15921"/>
                  </a:cubicBezTo>
                  <a:cubicBezTo>
                    <a:pt x="3747" y="14760"/>
                    <a:pt x="1097" y="12560"/>
                    <a:pt x="640" y="9497"/>
                  </a:cubicBezTo>
                  <a:cubicBezTo>
                    <a:pt x="437" y="8110"/>
                    <a:pt x="676" y="6651"/>
                    <a:pt x="1496" y="5467"/>
                  </a:cubicBezTo>
                  <a:cubicBezTo>
                    <a:pt x="1954" y="4800"/>
                    <a:pt x="2629" y="4299"/>
                    <a:pt x="3173" y="3696"/>
                  </a:cubicBezTo>
                  <a:cubicBezTo>
                    <a:pt x="3754" y="3065"/>
                    <a:pt x="4153" y="2302"/>
                    <a:pt x="4270" y="1460"/>
                  </a:cubicBezTo>
                  <a:cubicBezTo>
                    <a:pt x="4328" y="1061"/>
                    <a:pt x="4328" y="654"/>
                    <a:pt x="4270" y="248"/>
                  </a:cubicBezTo>
                  <a:cubicBezTo>
                    <a:pt x="4248" y="121"/>
                    <a:pt x="4145" y="1"/>
                    <a:pt x="3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73"/>
            <p:cNvSpPr/>
            <p:nvPr/>
          </p:nvSpPr>
          <p:spPr>
            <a:xfrm>
              <a:off x="5256418" y="3125783"/>
              <a:ext cx="96020" cy="202195"/>
            </a:xfrm>
            <a:custGeom>
              <a:rect b="b" l="l" r="r" t="t"/>
              <a:pathLst>
                <a:path extrusionOk="0" h="3763" w="1787">
                  <a:moveTo>
                    <a:pt x="849" y="1"/>
                  </a:moveTo>
                  <a:cubicBezTo>
                    <a:pt x="839" y="1"/>
                    <a:pt x="830" y="1"/>
                    <a:pt x="821" y="1"/>
                  </a:cubicBezTo>
                  <a:cubicBezTo>
                    <a:pt x="363" y="16"/>
                    <a:pt x="0" y="386"/>
                    <a:pt x="15" y="821"/>
                  </a:cubicBezTo>
                  <a:lnTo>
                    <a:pt x="102" y="2992"/>
                  </a:lnTo>
                  <a:cubicBezTo>
                    <a:pt x="116" y="3419"/>
                    <a:pt x="486" y="3762"/>
                    <a:pt x="938" y="3762"/>
                  </a:cubicBezTo>
                  <a:cubicBezTo>
                    <a:pt x="947" y="3762"/>
                    <a:pt x="957" y="3762"/>
                    <a:pt x="966" y="3762"/>
                  </a:cubicBezTo>
                  <a:cubicBezTo>
                    <a:pt x="1423" y="3747"/>
                    <a:pt x="1786" y="3377"/>
                    <a:pt x="1772" y="2941"/>
                  </a:cubicBezTo>
                  <a:lnTo>
                    <a:pt x="1692" y="771"/>
                  </a:lnTo>
                  <a:cubicBezTo>
                    <a:pt x="1670" y="344"/>
                    <a:pt x="1301" y="1"/>
                    <a:pt x="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73"/>
            <p:cNvSpPr/>
            <p:nvPr/>
          </p:nvSpPr>
          <p:spPr>
            <a:xfrm>
              <a:off x="5218965" y="3135563"/>
              <a:ext cx="63619" cy="124068"/>
            </a:xfrm>
            <a:custGeom>
              <a:rect b="b" l="l" r="r" t="t"/>
              <a:pathLst>
                <a:path extrusionOk="0" h="2309" w="1184">
                  <a:moveTo>
                    <a:pt x="995" y="0"/>
                  </a:moveTo>
                  <a:cubicBezTo>
                    <a:pt x="964" y="0"/>
                    <a:pt x="936" y="11"/>
                    <a:pt x="922" y="15"/>
                  </a:cubicBezTo>
                  <a:cubicBezTo>
                    <a:pt x="719" y="80"/>
                    <a:pt x="559" y="356"/>
                    <a:pt x="516" y="422"/>
                  </a:cubicBezTo>
                  <a:cubicBezTo>
                    <a:pt x="269" y="850"/>
                    <a:pt x="146" y="1068"/>
                    <a:pt x="80" y="1365"/>
                  </a:cubicBezTo>
                  <a:cubicBezTo>
                    <a:pt x="22" y="1605"/>
                    <a:pt x="0" y="1728"/>
                    <a:pt x="51" y="1874"/>
                  </a:cubicBezTo>
                  <a:cubicBezTo>
                    <a:pt x="124" y="2091"/>
                    <a:pt x="352" y="2309"/>
                    <a:pt x="573" y="2309"/>
                  </a:cubicBezTo>
                  <a:cubicBezTo>
                    <a:pt x="595" y="2309"/>
                    <a:pt x="617" y="2307"/>
                    <a:pt x="639" y="2302"/>
                  </a:cubicBezTo>
                  <a:cubicBezTo>
                    <a:pt x="886" y="2251"/>
                    <a:pt x="988" y="1932"/>
                    <a:pt x="1017" y="1837"/>
                  </a:cubicBezTo>
                  <a:cubicBezTo>
                    <a:pt x="1118" y="1525"/>
                    <a:pt x="966" y="1467"/>
                    <a:pt x="1010" y="1075"/>
                  </a:cubicBezTo>
                  <a:cubicBezTo>
                    <a:pt x="1046" y="770"/>
                    <a:pt x="1184" y="451"/>
                    <a:pt x="1147" y="182"/>
                  </a:cubicBezTo>
                  <a:cubicBezTo>
                    <a:pt x="1133" y="80"/>
                    <a:pt x="1104" y="37"/>
                    <a:pt x="1053" y="15"/>
                  </a:cubicBezTo>
                  <a:cubicBezTo>
                    <a:pt x="1034" y="4"/>
                    <a:pt x="1014" y="0"/>
                    <a:pt x="995" y="0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73"/>
            <p:cNvSpPr/>
            <p:nvPr/>
          </p:nvSpPr>
          <p:spPr>
            <a:xfrm>
              <a:off x="5287638" y="3167481"/>
              <a:ext cx="93280" cy="129119"/>
            </a:xfrm>
            <a:custGeom>
              <a:rect b="b" l="l" r="r" t="t"/>
              <a:pathLst>
                <a:path extrusionOk="0" h="2403" w="1736">
                  <a:moveTo>
                    <a:pt x="890" y="0"/>
                  </a:moveTo>
                  <a:cubicBezTo>
                    <a:pt x="562" y="0"/>
                    <a:pt x="145" y="219"/>
                    <a:pt x="36" y="474"/>
                  </a:cubicBezTo>
                  <a:cubicBezTo>
                    <a:pt x="0" y="561"/>
                    <a:pt x="15" y="612"/>
                    <a:pt x="22" y="633"/>
                  </a:cubicBezTo>
                  <a:cubicBezTo>
                    <a:pt x="80" y="800"/>
                    <a:pt x="421" y="808"/>
                    <a:pt x="436" y="808"/>
                  </a:cubicBezTo>
                  <a:cubicBezTo>
                    <a:pt x="182" y="851"/>
                    <a:pt x="51" y="1055"/>
                    <a:pt x="80" y="1171"/>
                  </a:cubicBezTo>
                  <a:cubicBezTo>
                    <a:pt x="103" y="1253"/>
                    <a:pt x="226" y="1330"/>
                    <a:pt x="383" y="1330"/>
                  </a:cubicBezTo>
                  <a:cubicBezTo>
                    <a:pt x="421" y="1330"/>
                    <a:pt x="460" y="1326"/>
                    <a:pt x="501" y="1316"/>
                  </a:cubicBezTo>
                  <a:lnTo>
                    <a:pt x="501" y="1316"/>
                  </a:lnTo>
                  <a:cubicBezTo>
                    <a:pt x="269" y="1374"/>
                    <a:pt x="167" y="1599"/>
                    <a:pt x="225" y="1737"/>
                  </a:cubicBezTo>
                  <a:cubicBezTo>
                    <a:pt x="263" y="1822"/>
                    <a:pt x="374" y="1888"/>
                    <a:pt x="506" y="1888"/>
                  </a:cubicBezTo>
                  <a:cubicBezTo>
                    <a:pt x="554" y="1888"/>
                    <a:pt x="604" y="1880"/>
                    <a:pt x="653" y="1860"/>
                  </a:cubicBezTo>
                  <a:lnTo>
                    <a:pt x="653" y="1860"/>
                  </a:lnTo>
                  <a:cubicBezTo>
                    <a:pt x="276" y="2020"/>
                    <a:pt x="254" y="2129"/>
                    <a:pt x="261" y="2165"/>
                  </a:cubicBezTo>
                  <a:cubicBezTo>
                    <a:pt x="267" y="2289"/>
                    <a:pt x="545" y="2403"/>
                    <a:pt x="821" y="2403"/>
                  </a:cubicBezTo>
                  <a:cubicBezTo>
                    <a:pt x="885" y="2403"/>
                    <a:pt x="949" y="2397"/>
                    <a:pt x="1009" y="2383"/>
                  </a:cubicBezTo>
                  <a:cubicBezTo>
                    <a:pt x="1147" y="2347"/>
                    <a:pt x="1242" y="2281"/>
                    <a:pt x="1256" y="2267"/>
                  </a:cubicBezTo>
                  <a:cubicBezTo>
                    <a:pt x="1387" y="2173"/>
                    <a:pt x="1438" y="2056"/>
                    <a:pt x="1467" y="1991"/>
                  </a:cubicBezTo>
                  <a:cubicBezTo>
                    <a:pt x="1735" y="1396"/>
                    <a:pt x="1350" y="401"/>
                    <a:pt x="1300" y="270"/>
                  </a:cubicBezTo>
                  <a:cubicBezTo>
                    <a:pt x="1271" y="205"/>
                    <a:pt x="1242" y="140"/>
                    <a:pt x="1176" y="82"/>
                  </a:cubicBezTo>
                  <a:cubicBezTo>
                    <a:pt x="1101" y="25"/>
                    <a:pt x="1001" y="0"/>
                    <a:pt x="890" y="0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73"/>
            <p:cNvSpPr/>
            <p:nvPr/>
          </p:nvSpPr>
          <p:spPr>
            <a:xfrm>
              <a:off x="5296988" y="3200689"/>
              <a:ext cx="48037" cy="11015"/>
            </a:xfrm>
            <a:custGeom>
              <a:rect b="b" l="l" r="r" t="t"/>
              <a:pathLst>
                <a:path extrusionOk="0" h="205" w="894">
                  <a:moveTo>
                    <a:pt x="893" y="1"/>
                  </a:moveTo>
                  <a:cubicBezTo>
                    <a:pt x="821" y="15"/>
                    <a:pt x="748" y="30"/>
                    <a:pt x="668" y="45"/>
                  </a:cubicBezTo>
                  <a:cubicBezTo>
                    <a:pt x="596" y="59"/>
                    <a:pt x="523" y="74"/>
                    <a:pt x="443" y="88"/>
                  </a:cubicBezTo>
                  <a:cubicBezTo>
                    <a:pt x="371" y="110"/>
                    <a:pt x="298" y="124"/>
                    <a:pt x="225" y="146"/>
                  </a:cubicBezTo>
                  <a:cubicBezTo>
                    <a:pt x="146" y="161"/>
                    <a:pt x="73" y="182"/>
                    <a:pt x="0" y="204"/>
                  </a:cubicBezTo>
                  <a:cubicBezTo>
                    <a:pt x="80" y="204"/>
                    <a:pt x="153" y="190"/>
                    <a:pt x="233" y="182"/>
                  </a:cubicBezTo>
                  <a:cubicBezTo>
                    <a:pt x="305" y="168"/>
                    <a:pt x="385" y="153"/>
                    <a:pt x="458" y="139"/>
                  </a:cubicBezTo>
                  <a:cubicBezTo>
                    <a:pt x="530" y="117"/>
                    <a:pt x="603" y="103"/>
                    <a:pt x="675" y="81"/>
                  </a:cubicBezTo>
                  <a:cubicBezTo>
                    <a:pt x="755" y="59"/>
                    <a:pt x="828" y="30"/>
                    <a:pt x="893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73"/>
            <p:cNvSpPr/>
            <p:nvPr/>
          </p:nvSpPr>
          <p:spPr>
            <a:xfrm>
              <a:off x="5296612" y="3224117"/>
              <a:ext cx="58945" cy="17033"/>
            </a:xfrm>
            <a:custGeom>
              <a:rect b="b" l="l" r="r" t="t"/>
              <a:pathLst>
                <a:path extrusionOk="0" h="317" w="1097">
                  <a:moveTo>
                    <a:pt x="1096" y="1"/>
                  </a:moveTo>
                  <a:lnTo>
                    <a:pt x="1096" y="1"/>
                  </a:lnTo>
                  <a:cubicBezTo>
                    <a:pt x="1002" y="22"/>
                    <a:pt x="908" y="44"/>
                    <a:pt x="820" y="66"/>
                  </a:cubicBezTo>
                  <a:cubicBezTo>
                    <a:pt x="726" y="95"/>
                    <a:pt x="632" y="124"/>
                    <a:pt x="545" y="153"/>
                  </a:cubicBezTo>
                  <a:cubicBezTo>
                    <a:pt x="450" y="175"/>
                    <a:pt x="363" y="211"/>
                    <a:pt x="269" y="240"/>
                  </a:cubicBezTo>
                  <a:cubicBezTo>
                    <a:pt x="188" y="267"/>
                    <a:pt x="108" y="306"/>
                    <a:pt x="21" y="306"/>
                  </a:cubicBezTo>
                  <a:cubicBezTo>
                    <a:pt x="14" y="306"/>
                    <a:pt x="7" y="306"/>
                    <a:pt x="0" y="305"/>
                  </a:cubicBezTo>
                  <a:lnTo>
                    <a:pt x="0" y="305"/>
                  </a:lnTo>
                  <a:cubicBezTo>
                    <a:pt x="25" y="313"/>
                    <a:pt x="51" y="316"/>
                    <a:pt x="76" y="316"/>
                  </a:cubicBezTo>
                  <a:cubicBezTo>
                    <a:pt x="147" y="316"/>
                    <a:pt x="219" y="292"/>
                    <a:pt x="283" y="276"/>
                  </a:cubicBezTo>
                  <a:cubicBezTo>
                    <a:pt x="378" y="255"/>
                    <a:pt x="465" y="226"/>
                    <a:pt x="559" y="197"/>
                  </a:cubicBezTo>
                  <a:cubicBezTo>
                    <a:pt x="646" y="168"/>
                    <a:pt x="741" y="138"/>
                    <a:pt x="828" y="109"/>
                  </a:cubicBezTo>
                  <a:cubicBezTo>
                    <a:pt x="922" y="73"/>
                    <a:pt x="1009" y="37"/>
                    <a:pt x="1096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73"/>
            <p:cNvSpPr/>
            <p:nvPr/>
          </p:nvSpPr>
          <p:spPr>
            <a:xfrm>
              <a:off x="5302039" y="3254961"/>
              <a:ext cx="55452" cy="17194"/>
            </a:xfrm>
            <a:custGeom>
              <a:rect b="b" l="l" r="r" t="t"/>
              <a:pathLst>
                <a:path extrusionOk="0" h="320" w="1032">
                  <a:moveTo>
                    <a:pt x="1032" y="0"/>
                  </a:moveTo>
                  <a:cubicBezTo>
                    <a:pt x="944" y="29"/>
                    <a:pt x="857" y="58"/>
                    <a:pt x="778" y="94"/>
                  </a:cubicBezTo>
                  <a:lnTo>
                    <a:pt x="654" y="145"/>
                  </a:lnTo>
                  <a:lnTo>
                    <a:pt x="589" y="167"/>
                  </a:lnTo>
                  <a:lnTo>
                    <a:pt x="523" y="182"/>
                  </a:lnTo>
                  <a:cubicBezTo>
                    <a:pt x="436" y="203"/>
                    <a:pt x="349" y="225"/>
                    <a:pt x="262" y="247"/>
                  </a:cubicBezTo>
                  <a:cubicBezTo>
                    <a:pt x="175" y="269"/>
                    <a:pt x="88" y="290"/>
                    <a:pt x="1" y="319"/>
                  </a:cubicBezTo>
                  <a:cubicBezTo>
                    <a:pt x="88" y="312"/>
                    <a:pt x="182" y="298"/>
                    <a:pt x="269" y="283"/>
                  </a:cubicBezTo>
                  <a:cubicBezTo>
                    <a:pt x="356" y="269"/>
                    <a:pt x="451" y="254"/>
                    <a:pt x="538" y="232"/>
                  </a:cubicBezTo>
                  <a:lnTo>
                    <a:pt x="603" y="211"/>
                  </a:lnTo>
                  <a:lnTo>
                    <a:pt x="669" y="189"/>
                  </a:lnTo>
                  <a:cubicBezTo>
                    <a:pt x="712" y="167"/>
                    <a:pt x="756" y="153"/>
                    <a:pt x="792" y="131"/>
                  </a:cubicBezTo>
                  <a:cubicBezTo>
                    <a:pt x="872" y="87"/>
                    <a:pt x="952" y="44"/>
                    <a:pt x="1032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73"/>
            <p:cNvSpPr/>
            <p:nvPr/>
          </p:nvSpPr>
          <p:spPr>
            <a:xfrm>
              <a:off x="4130999" y="3131694"/>
              <a:ext cx="125627" cy="199186"/>
            </a:xfrm>
            <a:custGeom>
              <a:rect b="b" l="l" r="r" t="t"/>
              <a:pathLst>
                <a:path extrusionOk="0" h="3707" w="2338">
                  <a:moveTo>
                    <a:pt x="1413" y="0"/>
                  </a:moveTo>
                  <a:cubicBezTo>
                    <a:pt x="1033" y="0"/>
                    <a:pt x="690" y="250"/>
                    <a:pt x="603" y="617"/>
                  </a:cubicBezTo>
                  <a:lnTo>
                    <a:pt x="102" y="2730"/>
                  </a:lnTo>
                  <a:cubicBezTo>
                    <a:pt x="0" y="3158"/>
                    <a:pt x="283" y="3586"/>
                    <a:pt x="734" y="3688"/>
                  </a:cubicBezTo>
                  <a:cubicBezTo>
                    <a:pt x="794" y="3701"/>
                    <a:pt x="855" y="3707"/>
                    <a:pt x="915" y="3707"/>
                  </a:cubicBezTo>
                  <a:cubicBezTo>
                    <a:pt x="1299" y="3707"/>
                    <a:pt x="1647" y="3457"/>
                    <a:pt x="1735" y="3093"/>
                  </a:cubicBezTo>
                  <a:lnTo>
                    <a:pt x="2236" y="973"/>
                  </a:lnTo>
                  <a:cubicBezTo>
                    <a:pt x="2338" y="544"/>
                    <a:pt x="2055" y="116"/>
                    <a:pt x="1605" y="22"/>
                  </a:cubicBezTo>
                  <a:cubicBezTo>
                    <a:pt x="1540" y="7"/>
                    <a:pt x="1476" y="0"/>
                    <a:pt x="1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73"/>
            <p:cNvSpPr/>
            <p:nvPr/>
          </p:nvSpPr>
          <p:spPr>
            <a:xfrm>
              <a:off x="4210956" y="3158131"/>
              <a:ext cx="58192" cy="126540"/>
            </a:xfrm>
            <a:custGeom>
              <a:rect b="b" l="l" r="r" t="t"/>
              <a:pathLst>
                <a:path extrusionOk="0" h="2355" w="1083">
                  <a:moveTo>
                    <a:pt x="462" y="1"/>
                  </a:moveTo>
                  <a:cubicBezTo>
                    <a:pt x="456" y="1"/>
                    <a:pt x="450" y="1"/>
                    <a:pt x="443" y="2"/>
                  </a:cubicBezTo>
                  <a:cubicBezTo>
                    <a:pt x="393" y="16"/>
                    <a:pt x="349" y="60"/>
                    <a:pt x="305" y="154"/>
                  </a:cubicBezTo>
                  <a:cubicBezTo>
                    <a:pt x="204" y="401"/>
                    <a:pt x="255" y="742"/>
                    <a:pt x="218" y="1047"/>
                  </a:cubicBezTo>
                  <a:cubicBezTo>
                    <a:pt x="167" y="1439"/>
                    <a:pt x="1" y="1461"/>
                    <a:pt x="22" y="1788"/>
                  </a:cubicBezTo>
                  <a:cubicBezTo>
                    <a:pt x="22" y="1882"/>
                    <a:pt x="44" y="2216"/>
                    <a:pt x="276" y="2325"/>
                  </a:cubicBezTo>
                  <a:cubicBezTo>
                    <a:pt x="323" y="2345"/>
                    <a:pt x="374" y="2355"/>
                    <a:pt x="426" y="2355"/>
                  </a:cubicBezTo>
                  <a:cubicBezTo>
                    <a:pt x="631" y="2355"/>
                    <a:pt x="857" y="2210"/>
                    <a:pt x="973" y="2042"/>
                  </a:cubicBezTo>
                  <a:cubicBezTo>
                    <a:pt x="1060" y="1911"/>
                    <a:pt x="1068" y="1788"/>
                    <a:pt x="1075" y="1541"/>
                  </a:cubicBezTo>
                  <a:cubicBezTo>
                    <a:pt x="1082" y="1236"/>
                    <a:pt x="1010" y="996"/>
                    <a:pt x="872" y="524"/>
                  </a:cubicBezTo>
                  <a:cubicBezTo>
                    <a:pt x="857" y="452"/>
                    <a:pt x="763" y="147"/>
                    <a:pt x="581" y="38"/>
                  </a:cubicBezTo>
                  <a:cubicBezTo>
                    <a:pt x="555" y="25"/>
                    <a:pt x="512" y="1"/>
                    <a:pt x="4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73"/>
            <p:cNvSpPr/>
            <p:nvPr/>
          </p:nvSpPr>
          <p:spPr>
            <a:xfrm>
              <a:off x="4102520" y="3174413"/>
              <a:ext cx="104563" cy="128689"/>
            </a:xfrm>
            <a:custGeom>
              <a:rect b="b" l="l" r="r" t="t"/>
              <a:pathLst>
                <a:path extrusionOk="0" h="2395" w="1946">
                  <a:moveTo>
                    <a:pt x="1069" y="1"/>
                  </a:moveTo>
                  <a:cubicBezTo>
                    <a:pt x="1009" y="1"/>
                    <a:pt x="952" y="11"/>
                    <a:pt x="901" y="33"/>
                  </a:cubicBezTo>
                  <a:cubicBezTo>
                    <a:pt x="813" y="69"/>
                    <a:pt x="770" y="127"/>
                    <a:pt x="726" y="185"/>
                  </a:cubicBezTo>
                  <a:cubicBezTo>
                    <a:pt x="646" y="294"/>
                    <a:pt x="0" y="1180"/>
                    <a:pt x="117" y="1818"/>
                  </a:cubicBezTo>
                  <a:cubicBezTo>
                    <a:pt x="131" y="1884"/>
                    <a:pt x="153" y="2014"/>
                    <a:pt x="254" y="2138"/>
                  </a:cubicBezTo>
                  <a:cubicBezTo>
                    <a:pt x="269" y="2152"/>
                    <a:pt x="342" y="2240"/>
                    <a:pt x="479" y="2305"/>
                  </a:cubicBezTo>
                  <a:cubicBezTo>
                    <a:pt x="606" y="2367"/>
                    <a:pt x="761" y="2394"/>
                    <a:pt x="901" y="2394"/>
                  </a:cubicBezTo>
                  <a:cubicBezTo>
                    <a:pt x="1088" y="2394"/>
                    <a:pt x="1249" y="2345"/>
                    <a:pt x="1278" y="2261"/>
                  </a:cubicBezTo>
                  <a:cubicBezTo>
                    <a:pt x="1293" y="2225"/>
                    <a:pt x="1300" y="2116"/>
                    <a:pt x="966" y="1877"/>
                  </a:cubicBezTo>
                  <a:lnTo>
                    <a:pt x="966" y="1877"/>
                  </a:lnTo>
                  <a:cubicBezTo>
                    <a:pt x="1039" y="1927"/>
                    <a:pt x="1119" y="1949"/>
                    <a:pt x="1194" y="1949"/>
                  </a:cubicBezTo>
                  <a:cubicBezTo>
                    <a:pt x="1291" y="1949"/>
                    <a:pt x="1378" y="1912"/>
                    <a:pt x="1423" y="1855"/>
                  </a:cubicBezTo>
                  <a:cubicBezTo>
                    <a:pt x="1518" y="1731"/>
                    <a:pt x="1474" y="1492"/>
                    <a:pt x="1256" y="1383"/>
                  </a:cubicBezTo>
                  <a:lnTo>
                    <a:pt x="1256" y="1383"/>
                  </a:lnTo>
                  <a:cubicBezTo>
                    <a:pt x="1330" y="1418"/>
                    <a:pt x="1404" y="1433"/>
                    <a:pt x="1471" y="1433"/>
                  </a:cubicBezTo>
                  <a:cubicBezTo>
                    <a:pt x="1584" y="1433"/>
                    <a:pt x="1677" y="1391"/>
                    <a:pt x="1714" y="1332"/>
                  </a:cubicBezTo>
                  <a:cubicBezTo>
                    <a:pt x="1779" y="1230"/>
                    <a:pt x="1699" y="998"/>
                    <a:pt x="1452" y="904"/>
                  </a:cubicBezTo>
                  <a:lnTo>
                    <a:pt x="1452" y="904"/>
                  </a:lnTo>
                  <a:cubicBezTo>
                    <a:pt x="1459" y="904"/>
                    <a:pt x="1544" y="921"/>
                    <a:pt x="1641" y="921"/>
                  </a:cubicBezTo>
                  <a:cubicBezTo>
                    <a:pt x="1743" y="921"/>
                    <a:pt x="1858" y="902"/>
                    <a:pt x="1910" y="824"/>
                  </a:cubicBezTo>
                  <a:cubicBezTo>
                    <a:pt x="1924" y="809"/>
                    <a:pt x="1946" y="759"/>
                    <a:pt x="1939" y="671"/>
                  </a:cubicBezTo>
                  <a:cubicBezTo>
                    <a:pt x="1889" y="355"/>
                    <a:pt x="1425" y="1"/>
                    <a:pt x="1069" y="1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73"/>
            <p:cNvSpPr/>
            <p:nvPr/>
          </p:nvSpPr>
          <p:spPr>
            <a:xfrm>
              <a:off x="4148947" y="3205418"/>
              <a:ext cx="45296" cy="21493"/>
            </a:xfrm>
            <a:custGeom>
              <a:rect b="b" l="l" r="r" t="t"/>
              <a:pathLst>
                <a:path extrusionOk="0" h="400" w="843">
                  <a:moveTo>
                    <a:pt x="0" y="0"/>
                  </a:moveTo>
                  <a:lnTo>
                    <a:pt x="0" y="0"/>
                  </a:lnTo>
                  <a:cubicBezTo>
                    <a:pt x="66" y="51"/>
                    <a:pt x="131" y="87"/>
                    <a:pt x="204" y="123"/>
                  </a:cubicBezTo>
                  <a:cubicBezTo>
                    <a:pt x="269" y="167"/>
                    <a:pt x="341" y="196"/>
                    <a:pt x="407" y="232"/>
                  </a:cubicBezTo>
                  <a:cubicBezTo>
                    <a:pt x="479" y="269"/>
                    <a:pt x="552" y="298"/>
                    <a:pt x="625" y="327"/>
                  </a:cubicBezTo>
                  <a:cubicBezTo>
                    <a:pt x="697" y="356"/>
                    <a:pt x="770" y="378"/>
                    <a:pt x="842" y="399"/>
                  </a:cubicBezTo>
                  <a:cubicBezTo>
                    <a:pt x="777" y="363"/>
                    <a:pt x="704" y="327"/>
                    <a:pt x="639" y="290"/>
                  </a:cubicBezTo>
                  <a:cubicBezTo>
                    <a:pt x="566" y="254"/>
                    <a:pt x="501" y="225"/>
                    <a:pt x="429" y="189"/>
                  </a:cubicBezTo>
                  <a:cubicBezTo>
                    <a:pt x="356" y="153"/>
                    <a:pt x="291" y="123"/>
                    <a:pt x="218" y="94"/>
                  </a:cubicBezTo>
                  <a:cubicBezTo>
                    <a:pt x="145" y="58"/>
                    <a:pt x="80" y="29"/>
                    <a:pt x="0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73"/>
            <p:cNvSpPr/>
            <p:nvPr/>
          </p:nvSpPr>
          <p:spPr>
            <a:xfrm>
              <a:off x="4132558" y="3226052"/>
              <a:ext cx="55022" cy="28962"/>
            </a:xfrm>
            <a:custGeom>
              <a:rect b="b" l="l" r="r" t="t"/>
              <a:pathLst>
                <a:path extrusionOk="0" h="539" w="1024">
                  <a:moveTo>
                    <a:pt x="0" y="1"/>
                  </a:moveTo>
                  <a:lnTo>
                    <a:pt x="0" y="1"/>
                  </a:lnTo>
                  <a:cubicBezTo>
                    <a:pt x="80" y="52"/>
                    <a:pt x="160" y="110"/>
                    <a:pt x="247" y="161"/>
                  </a:cubicBezTo>
                  <a:cubicBezTo>
                    <a:pt x="327" y="211"/>
                    <a:pt x="407" y="262"/>
                    <a:pt x="494" y="313"/>
                  </a:cubicBezTo>
                  <a:cubicBezTo>
                    <a:pt x="574" y="357"/>
                    <a:pt x="661" y="407"/>
                    <a:pt x="748" y="451"/>
                  </a:cubicBezTo>
                  <a:cubicBezTo>
                    <a:pt x="823" y="492"/>
                    <a:pt x="910" y="539"/>
                    <a:pt x="1004" y="539"/>
                  </a:cubicBezTo>
                  <a:cubicBezTo>
                    <a:pt x="1011" y="539"/>
                    <a:pt x="1017" y="539"/>
                    <a:pt x="1024" y="538"/>
                  </a:cubicBezTo>
                  <a:cubicBezTo>
                    <a:pt x="922" y="524"/>
                    <a:pt x="850" y="465"/>
                    <a:pt x="763" y="415"/>
                  </a:cubicBezTo>
                  <a:cubicBezTo>
                    <a:pt x="683" y="364"/>
                    <a:pt x="603" y="313"/>
                    <a:pt x="516" y="269"/>
                  </a:cubicBezTo>
                  <a:cubicBezTo>
                    <a:pt x="436" y="219"/>
                    <a:pt x="349" y="175"/>
                    <a:pt x="262" y="124"/>
                  </a:cubicBezTo>
                  <a:cubicBezTo>
                    <a:pt x="175" y="81"/>
                    <a:pt x="87" y="37"/>
                    <a:pt x="0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73"/>
            <p:cNvSpPr/>
            <p:nvPr/>
          </p:nvSpPr>
          <p:spPr>
            <a:xfrm>
              <a:off x="4122778" y="3255337"/>
              <a:ext cx="51153" cy="29284"/>
            </a:xfrm>
            <a:custGeom>
              <a:rect b="b" l="l" r="r" t="t"/>
              <a:pathLst>
                <a:path extrusionOk="0" h="545" w="952">
                  <a:moveTo>
                    <a:pt x="1" y="0"/>
                  </a:moveTo>
                  <a:lnTo>
                    <a:pt x="1" y="0"/>
                  </a:lnTo>
                  <a:cubicBezTo>
                    <a:pt x="73" y="58"/>
                    <a:pt x="139" y="124"/>
                    <a:pt x="211" y="182"/>
                  </a:cubicBezTo>
                  <a:cubicBezTo>
                    <a:pt x="240" y="211"/>
                    <a:pt x="284" y="240"/>
                    <a:pt x="320" y="269"/>
                  </a:cubicBezTo>
                  <a:cubicBezTo>
                    <a:pt x="342" y="276"/>
                    <a:pt x="357" y="291"/>
                    <a:pt x="378" y="305"/>
                  </a:cubicBezTo>
                  <a:lnTo>
                    <a:pt x="436" y="342"/>
                  </a:lnTo>
                  <a:cubicBezTo>
                    <a:pt x="524" y="378"/>
                    <a:pt x="611" y="414"/>
                    <a:pt x="691" y="450"/>
                  </a:cubicBezTo>
                  <a:cubicBezTo>
                    <a:pt x="778" y="479"/>
                    <a:pt x="865" y="516"/>
                    <a:pt x="952" y="545"/>
                  </a:cubicBezTo>
                  <a:cubicBezTo>
                    <a:pt x="872" y="494"/>
                    <a:pt x="792" y="458"/>
                    <a:pt x="705" y="414"/>
                  </a:cubicBezTo>
                  <a:cubicBezTo>
                    <a:pt x="625" y="371"/>
                    <a:pt x="538" y="334"/>
                    <a:pt x="458" y="291"/>
                  </a:cubicBezTo>
                  <a:lnTo>
                    <a:pt x="400" y="262"/>
                  </a:lnTo>
                  <a:cubicBezTo>
                    <a:pt x="378" y="254"/>
                    <a:pt x="364" y="240"/>
                    <a:pt x="349" y="225"/>
                  </a:cubicBezTo>
                  <a:lnTo>
                    <a:pt x="233" y="153"/>
                  </a:lnTo>
                  <a:cubicBezTo>
                    <a:pt x="161" y="95"/>
                    <a:pt x="81" y="44"/>
                    <a:pt x="1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73"/>
            <p:cNvSpPr/>
            <p:nvPr/>
          </p:nvSpPr>
          <p:spPr>
            <a:xfrm>
              <a:off x="4627561" y="3191715"/>
              <a:ext cx="35571" cy="104617"/>
            </a:xfrm>
            <a:custGeom>
              <a:rect b="b" l="l" r="r" t="t"/>
              <a:pathLst>
                <a:path extrusionOk="0" h="1947" w="662">
                  <a:moveTo>
                    <a:pt x="661" y="1"/>
                  </a:moveTo>
                  <a:cubicBezTo>
                    <a:pt x="603" y="161"/>
                    <a:pt x="545" y="328"/>
                    <a:pt x="487" y="487"/>
                  </a:cubicBezTo>
                  <a:lnTo>
                    <a:pt x="327" y="974"/>
                  </a:lnTo>
                  <a:lnTo>
                    <a:pt x="161" y="1460"/>
                  </a:lnTo>
                  <a:cubicBezTo>
                    <a:pt x="102" y="1620"/>
                    <a:pt x="44" y="1780"/>
                    <a:pt x="1" y="1947"/>
                  </a:cubicBezTo>
                  <a:cubicBezTo>
                    <a:pt x="95" y="1809"/>
                    <a:pt x="175" y="1649"/>
                    <a:pt x="248" y="1496"/>
                  </a:cubicBezTo>
                  <a:cubicBezTo>
                    <a:pt x="320" y="1337"/>
                    <a:pt x="386" y="1177"/>
                    <a:pt x="444" y="1010"/>
                  </a:cubicBezTo>
                  <a:cubicBezTo>
                    <a:pt x="494" y="850"/>
                    <a:pt x="545" y="683"/>
                    <a:pt x="582" y="516"/>
                  </a:cubicBezTo>
                  <a:cubicBezTo>
                    <a:pt x="625" y="349"/>
                    <a:pt x="654" y="175"/>
                    <a:pt x="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73"/>
            <p:cNvSpPr/>
            <p:nvPr/>
          </p:nvSpPr>
          <p:spPr>
            <a:xfrm>
              <a:off x="4904134" y="3142978"/>
              <a:ext cx="55076" cy="132666"/>
            </a:xfrm>
            <a:custGeom>
              <a:rect b="b" l="l" r="r" t="t"/>
              <a:pathLst>
                <a:path extrusionOk="0" h="2469" w="1025">
                  <a:moveTo>
                    <a:pt x="1" y="1"/>
                  </a:moveTo>
                  <a:cubicBezTo>
                    <a:pt x="233" y="393"/>
                    <a:pt x="480" y="770"/>
                    <a:pt x="662" y="1177"/>
                  </a:cubicBezTo>
                  <a:cubicBezTo>
                    <a:pt x="850" y="1576"/>
                    <a:pt x="974" y="2011"/>
                    <a:pt x="981" y="2469"/>
                  </a:cubicBezTo>
                  <a:cubicBezTo>
                    <a:pt x="1025" y="2244"/>
                    <a:pt x="1025" y="2004"/>
                    <a:pt x="981" y="1779"/>
                  </a:cubicBezTo>
                  <a:cubicBezTo>
                    <a:pt x="945" y="1554"/>
                    <a:pt x="872" y="1329"/>
                    <a:pt x="778" y="1126"/>
                  </a:cubicBezTo>
                  <a:cubicBezTo>
                    <a:pt x="582" y="705"/>
                    <a:pt x="313" y="33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73"/>
            <p:cNvSpPr/>
            <p:nvPr/>
          </p:nvSpPr>
          <p:spPr>
            <a:xfrm>
              <a:off x="4684144" y="3071619"/>
              <a:ext cx="48413" cy="58515"/>
            </a:xfrm>
            <a:custGeom>
              <a:rect b="b" l="l" r="r" t="t"/>
              <a:pathLst>
                <a:path extrusionOk="0" h="1089" w="901">
                  <a:moveTo>
                    <a:pt x="51" y="0"/>
                  </a:moveTo>
                  <a:cubicBezTo>
                    <a:pt x="22" y="123"/>
                    <a:pt x="0" y="254"/>
                    <a:pt x="51" y="385"/>
                  </a:cubicBezTo>
                  <a:cubicBezTo>
                    <a:pt x="95" y="508"/>
                    <a:pt x="182" y="603"/>
                    <a:pt x="269" y="697"/>
                  </a:cubicBezTo>
                  <a:cubicBezTo>
                    <a:pt x="443" y="878"/>
                    <a:pt x="661" y="1024"/>
                    <a:pt x="901" y="1089"/>
                  </a:cubicBezTo>
                  <a:cubicBezTo>
                    <a:pt x="799" y="1009"/>
                    <a:pt x="705" y="937"/>
                    <a:pt x="618" y="857"/>
                  </a:cubicBezTo>
                  <a:cubicBezTo>
                    <a:pt x="523" y="777"/>
                    <a:pt x="436" y="697"/>
                    <a:pt x="356" y="610"/>
                  </a:cubicBezTo>
                  <a:cubicBezTo>
                    <a:pt x="276" y="523"/>
                    <a:pt x="189" y="436"/>
                    <a:pt x="138" y="341"/>
                  </a:cubicBezTo>
                  <a:cubicBezTo>
                    <a:pt x="80" y="247"/>
                    <a:pt x="73" y="123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73"/>
            <p:cNvSpPr/>
            <p:nvPr/>
          </p:nvSpPr>
          <p:spPr>
            <a:xfrm>
              <a:off x="4795321" y="3132446"/>
              <a:ext cx="43738" cy="17087"/>
            </a:xfrm>
            <a:custGeom>
              <a:rect b="b" l="l" r="r" t="t"/>
              <a:pathLst>
                <a:path extrusionOk="0" h="318" w="814">
                  <a:moveTo>
                    <a:pt x="814" y="1"/>
                  </a:moveTo>
                  <a:lnTo>
                    <a:pt x="814" y="1"/>
                  </a:lnTo>
                  <a:cubicBezTo>
                    <a:pt x="676" y="66"/>
                    <a:pt x="552" y="117"/>
                    <a:pt x="414" y="160"/>
                  </a:cubicBezTo>
                  <a:cubicBezTo>
                    <a:pt x="284" y="204"/>
                    <a:pt x="153" y="233"/>
                    <a:pt x="0" y="269"/>
                  </a:cubicBezTo>
                  <a:cubicBezTo>
                    <a:pt x="75" y="303"/>
                    <a:pt x="154" y="317"/>
                    <a:pt x="234" y="317"/>
                  </a:cubicBezTo>
                  <a:cubicBezTo>
                    <a:pt x="309" y="317"/>
                    <a:pt x="384" y="305"/>
                    <a:pt x="458" y="284"/>
                  </a:cubicBezTo>
                  <a:cubicBezTo>
                    <a:pt x="530" y="262"/>
                    <a:pt x="596" y="218"/>
                    <a:pt x="661" y="175"/>
                  </a:cubicBezTo>
                  <a:cubicBezTo>
                    <a:pt x="726" y="131"/>
                    <a:pt x="777" y="73"/>
                    <a:pt x="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73"/>
            <p:cNvSpPr/>
            <p:nvPr/>
          </p:nvSpPr>
          <p:spPr>
            <a:xfrm>
              <a:off x="4535514" y="3156251"/>
              <a:ext cx="46479" cy="80814"/>
            </a:xfrm>
            <a:custGeom>
              <a:rect b="b" l="l" r="r" t="t"/>
              <a:pathLst>
                <a:path extrusionOk="0" h="1504" w="865">
                  <a:moveTo>
                    <a:pt x="1" y="0"/>
                  </a:moveTo>
                  <a:cubicBezTo>
                    <a:pt x="15" y="153"/>
                    <a:pt x="51" y="298"/>
                    <a:pt x="102" y="436"/>
                  </a:cubicBezTo>
                  <a:cubicBezTo>
                    <a:pt x="146" y="574"/>
                    <a:pt x="211" y="712"/>
                    <a:pt x="284" y="842"/>
                  </a:cubicBezTo>
                  <a:cubicBezTo>
                    <a:pt x="356" y="966"/>
                    <a:pt x="443" y="1089"/>
                    <a:pt x="538" y="1205"/>
                  </a:cubicBezTo>
                  <a:cubicBezTo>
                    <a:pt x="632" y="1314"/>
                    <a:pt x="741" y="1416"/>
                    <a:pt x="864" y="1503"/>
                  </a:cubicBezTo>
                  <a:lnTo>
                    <a:pt x="618" y="1147"/>
                  </a:lnTo>
                  <a:cubicBezTo>
                    <a:pt x="538" y="1024"/>
                    <a:pt x="458" y="901"/>
                    <a:pt x="393" y="777"/>
                  </a:cubicBezTo>
                  <a:cubicBezTo>
                    <a:pt x="320" y="654"/>
                    <a:pt x="255" y="523"/>
                    <a:pt x="189" y="400"/>
                  </a:cubicBezTo>
                  <a:cubicBezTo>
                    <a:pt x="124" y="269"/>
                    <a:pt x="66" y="13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73"/>
            <p:cNvSpPr/>
            <p:nvPr/>
          </p:nvSpPr>
          <p:spPr>
            <a:xfrm>
              <a:off x="4977105" y="3158561"/>
              <a:ext cx="18377" cy="71840"/>
            </a:xfrm>
            <a:custGeom>
              <a:rect b="b" l="l" r="r" t="t"/>
              <a:pathLst>
                <a:path extrusionOk="0" h="1337" w="342">
                  <a:moveTo>
                    <a:pt x="247" y="1"/>
                  </a:moveTo>
                  <a:cubicBezTo>
                    <a:pt x="233" y="240"/>
                    <a:pt x="218" y="458"/>
                    <a:pt x="175" y="676"/>
                  </a:cubicBezTo>
                  <a:cubicBezTo>
                    <a:pt x="153" y="785"/>
                    <a:pt x="131" y="894"/>
                    <a:pt x="102" y="1010"/>
                  </a:cubicBezTo>
                  <a:cubicBezTo>
                    <a:pt x="66" y="1119"/>
                    <a:pt x="37" y="1228"/>
                    <a:pt x="0" y="1337"/>
                  </a:cubicBezTo>
                  <a:cubicBezTo>
                    <a:pt x="80" y="1250"/>
                    <a:pt x="138" y="1148"/>
                    <a:pt x="189" y="1039"/>
                  </a:cubicBezTo>
                  <a:cubicBezTo>
                    <a:pt x="240" y="937"/>
                    <a:pt x="276" y="821"/>
                    <a:pt x="298" y="705"/>
                  </a:cubicBezTo>
                  <a:cubicBezTo>
                    <a:pt x="342" y="473"/>
                    <a:pt x="334" y="226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73"/>
            <p:cNvSpPr/>
            <p:nvPr/>
          </p:nvSpPr>
          <p:spPr>
            <a:xfrm>
              <a:off x="4720415" y="2913210"/>
              <a:ext cx="135030" cy="178714"/>
            </a:xfrm>
            <a:custGeom>
              <a:rect b="b" l="l" r="r" t="t"/>
              <a:pathLst>
                <a:path extrusionOk="0" h="3326" w="2513">
                  <a:moveTo>
                    <a:pt x="15" y="1"/>
                  </a:moveTo>
                  <a:cubicBezTo>
                    <a:pt x="8" y="923"/>
                    <a:pt x="8" y="1845"/>
                    <a:pt x="1" y="2767"/>
                  </a:cubicBezTo>
                  <a:cubicBezTo>
                    <a:pt x="1" y="2854"/>
                    <a:pt x="1" y="2941"/>
                    <a:pt x="51" y="3013"/>
                  </a:cubicBezTo>
                  <a:cubicBezTo>
                    <a:pt x="102" y="3079"/>
                    <a:pt x="182" y="3100"/>
                    <a:pt x="262" y="3122"/>
                  </a:cubicBezTo>
                  <a:cubicBezTo>
                    <a:pt x="690" y="3246"/>
                    <a:pt x="1133" y="3318"/>
                    <a:pt x="1583" y="3326"/>
                  </a:cubicBezTo>
                  <a:cubicBezTo>
                    <a:pt x="1627" y="2237"/>
                    <a:pt x="1946" y="1155"/>
                    <a:pt x="2512" y="218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73"/>
            <p:cNvSpPr/>
            <p:nvPr/>
          </p:nvSpPr>
          <p:spPr>
            <a:xfrm>
              <a:off x="4720416" y="2922283"/>
              <a:ext cx="120966" cy="126549"/>
            </a:xfrm>
            <a:custGeom>
              <a:rect b="b" l="l" r="r" t="t"/>
              <a:pathLst>
                <a:path extrusionOk="0" h="1633" w="2505">
                  <a:moveTo>
                    <a:pt x="8" y="1"/>
                  </a:moveTo>
                  <a:cubicBezTo>
                    <a:pt x="0" y="443"/>
                    <a:pt x="0" y="886"/>
                    <a:pt x="0" y="1329"/>
                  </a:cubicBezTo>
                  <a:cubicBezTo>
                    <a:pt x="438" y="1526"/>
                    <a:pt x="921" y="1632"/>
                    <a:pt x="1406" y="1632"/>
                  </a:cubicBezTo>
                  <a:cubicBezTo>
                    <a:pt x="1565" y="1632"/>
                    <a:pt x="1723" y="1621"/>
                    <a:pt x="1881" y="1598"/>
                  </a:cubicBezTo>
                  <a:cubicBezTo>
                    <a:pt x="2033" y="1119"/>
                    <a:pt x="2244" y="647"/>
                    <a:pt x="2505" y="218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73"/>
            <p:cNvSpPr/>
            <p:nvPr/>
          </p:nvSpPr>
          <p:spPr>
            <a:xfrm rot="-412049">
              <a:off x="4242309" y="2002052"/>
              <a:ext cx="1064912" cy="1015724"/>
            </a:xfrm>
            <a:custGeom>
              <a:rect b="b" l="l" r="r" t="t"/>
              <a:pathLst>
                <a:path extrusionOk="0" h="11949" w="10963">
                  <a:moveTo>
                    <a:pt x="5208" y="0"/>
                  </a:moveTo>
                  <a:cubicBezTo>
                    <a:pt x="4952" y="0"/>
                    <a:pt x="4665" y="21"/>
                    <a:pt x="4357" y="79"/>
                  </a:cubicBezTo>
                  <a:cubicBezTo>
                    <a:pt x="3710" y="202"/>
                    <a:pt x="3159" y="442"/>
                    <a:pt x="2680" y="747"/>
                  </a:cubicBezTo>
                  <a:cubicBezTo>
                    <a:pt x="2643" y="769"/>
                    <a:pt x="2607" y="798"/>
                    <a:pt x="2571" y="819"/>
                  </a:cubicBezTo>
                  <a:cubicBezTo>
                    <a:pt x="2505" y="863"/>
                    <a:pt x="2447" y="906"/>
                    <a:pt x="2389" y="950"/>
                  </a:cubicBezTo>
                  <a:cubicBezTo>
                    <a:pt x="2230" y="1066"/>
                    <a:pt x="2077" y="1190"/>
                    <a:pt x="1939" y="1320"/>
                  </a:cubicBezTo>
                  <a:cubicBezTo>
                    <a:pt x="1075" y="2097"/>
                    <a:pt x="632" y="2954"/>
                    <a:pt x="574" y="3070"/>
                  </a:cubicBezTo>
                  <a:cubicBezTo>
                    <a:pt x="168" y="3868"/>
                    <a:pt x="15" y="4667"/>
                    <a:pt x="1" y="5415"/>
                  </a:cubicBezTo>
                  <a:cubicBezTo>
                    <a:pt x="1" y="5422"/>
                    <a:pt x="1" y="5422"/>
                    <a:pt x="1" y="5429"/>
                  </a:cubicBezTo>
                  <a:cubicBezTo>
                    <a:pt x="1" y="5509"/>
                    <a:pt x="1" y="5589"/>
                    <a:pt x="8" y="5669"/>
                  </a:cubicBezTo>
                  <a:cubicBezTo>
                    <a:pt x="8" y="5937"/>
                    <a:pt x="37" y="6192"/>
                    <a:pt x="73" y="6431"/>
                  </a:cubicBezTo>
                  <a:cubicBezTo>
                    <a:pt x="211" y="7389"/>
                    <a:pt x="531" y="8181"/>
                    <a:pt x="741" y="8667"/>
                  </a:cubicBezTo>
                  <a:cubicBezTo>
                    <a:pt x="778" y="8740"/>
                    <a:pt x="807" y="8812"/>
                    <a:pt x="836" y="8870"/>
                  </a:cubicBezTo>
                  <a:cubicBezTo>
                    <a:pt x="1235" y="9756"/>
                    <a:pt x="1794" y="10598"/>
                    <a:pt x="2600" y="11135"/>
                  </a:cubicBezTo>
                  <a:cubicBezTo>
                    <a:pt x="3079" y="11455"/>
                    <a:pt x="3631" y="11658"/>
                    <a:pt x="4197" y="11781"/>
                  </a:cubicBezTo>
                  <a:lnTo>
                    <a:pt x="4211" y="11781"/>
                  </a:lnTo>
                  <a:cubicBezTo>
                    <a:pt x="4444" y="11832"/>
                    <a:pt x="4676" y="11869"/>
                    <a:pt x="4908" y="11890"/>
                  </a:cubicBezTo>
                  <a:cubicBezTo>
                    <a:pt x="5213" y="11929"/>
                    <a:pt x="5521" y="11948"/>
                    <a:pt x="5831" y="11948"/>
                  </a:cubicBezTo>
                  <a:cubicBezTo>
                    <a:pt x="5985" y="11948"/>
                    <a:pt x="6140" y="11944"/>
                    <a:pt x="6295" y="11934"/>
                  </a:cubicBezTo>
                  <a:lnTo>
                    <a:pt x="6302" y="11934"/>
                  </a:lnTo>
                  <a:cubicBezTo>
                    <a:pt x="7108" y="11890"/>
                    <a:pt x="7907" y="11702"/>
                    <a:pt x="8618" y="11331"/>
                  </a:cubicBezTo>
                  <a:cubicBezTo>
                    <a:pt x="9743" y="10743"/>
                    <a:pt x="10651" y="9654"/>
                    <a:pt x="10810" y="8391"/>
                  </a:cubicBezTo>
                  <a:cubicBezTo>
                    <a:pt x="10963" y="7179"/>
                    <a:pt x="10440" y="5996"/>
                    <a:pt x="10237" y="4798"/>
                  </a:cubicBezTo>
                  <a:cubicBezTo>
                    <a:pt x="10005" y="3447"/>
                    <a:pt x="10048" y="3171"/>
                    <a:pt x="9983" y="2896"/>
                  </a:cubicBezTo>
                  <a:cubicBezTo>
                    <a:pt x="9961" y="2823"/>
                    <a:pt x="9932" y="2750"/>
                    <a:pt x="9888" y="2656"/>
                  </a:cubicBezTo>
                  <a:cubicBezTo>
                    <a:pt x="9867" y="2605"/>
                    <a:pt x="9845" y="2554"/>
                    <a:pt x="9816" y="2504"/>
                  </a:cubicBezTo>
                  <a:cubicBezTo>
                    <a:pt x="9671" y="2213"/>
                    <a:pt x="9482" y="1959"/>
                    <a:pt x="9279" y="1727"/>
                  </a:cubicBezTo>
                  <a:cubicBezTo>
                    <a:pt x="8153" y="493"/>
                    <a:pt x="6397" y="137"/>
                    <a:pt x="6230" y="101"/>
                  </a:cubicBezTo>
                  <a:cubicBezTo>
                    <a:pt x="6012" y="64"/>
                    <a:pt x="5657" y="0"/>
                    <a:pt x="5208" y="0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73"/>
            <p:cNvSpPr/>
            <p:nvPr/>
          </p:nvSpPr>
          <p:spPr>
            <a:xfrm rot="-412049">
              <a:off x="4030229" y="2518641"/>
              <a:ext cx="347070" cy="313838"/>
            </a:xfrm>
            <a:custGeom>
              <a:rect b="b" l="l" r="r" t="t"/>
              <a:pathLst>
                <a:path extrusionOk="0" h="3692" w="3573">
                  <a:moveTo>
                    <a:pt x="1591" y="0"/>
                  </a:moveTo>
                  <a:cubicBezTo>
                    <a:pt x="1317" y="0"/>
                    <a:pt x="1042" y="70"/>
                    <a:pt x="807" y="235"/>
                  </a:cubicBezTo>
                  <a:cubicBezTo>
                    <a:pt x="451" y="474"/>
                    <a:pt x="320" y="844"/>
                    <a:pt x="277" y="990"/>
                  </a:cubicBezTo>
                  <a:cubicBezTo>
                    <a:pt x="1" y="1868"/>
                    <a:pt x="335" y="2921"/>
                    <a:pt x="1104" y="3414"/>
                  </a:cubicBezTo>
                  <a:cubicBezTo>
                    <a:pt x="1399" y="3603"/>
                    <a:pt x="1733" y="3691"/>
                    <a:pt x="2068" y="3691"/>
                  </a:cubicBezTo>
                  <a:cubicBezTo>
                    <a:pt x="2624" y="3691"/>
                    <a:pt x="3183" y="3447"/>
                    <a:pt x="3573" y="3008"/>
                  </a:cubicBezTo>
                  <a:lnTo>
                    <a:pt x="3108" y="888"/>
                  </a:lnTo>
                  <a:cubicBezTo>
                    <a:pt x="3028" y="736"/>
                    <a:pt x="2854" y="474"/>
                    <a:pt x="2542" y="278"/>
                  </a:cubicBezTo>
                  <a:cubicBezTo>
                    <a:pt x="2276" y="109"/>
                    <a:pt x="1934" y="0"/>
                    <a:pt x="1591" y="0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73"/>
            <p:cNvSpPr/>
            <p:nvPr/>
          </p:nvSpPr>
          <p:spPr>
            <a:xfrm rot="-412049">
              <a:off x="4128842" y="2631822"/>
              <a:ext cx="127735" cy="85855"/>
            </a:xfrm>
            <a:custGeom>
              <a:rect b="b" l="l" r="r" t="t"/>
              <a:pathLst>
                <a:path extrusionOk="0" h="1010" w="1315">
                  <a:moveTo>
                    <a:pt x="0" y="0"/>
                  </a:moveTo>
                  <a:lnTo>
                    <a:pt x="0" y="0"/>
                  </a:lnTo>
                  <a:cubicBezTo>
                    <a:pt x="269" y="95"/>
                    <a:pt x="523" y="218"/>
                    <a:pt x="741" y="392"/>
                  </a:cubicBezTo>
                  <a:cubicBezTo>
                    <a:pt x="966" y="559"/>
                    <a:pt x="1155" y="770"/>
                    <a:pt x="1314" y="1009"/>
                  </a:cubicBezTo>
                  <a:cubicBezTo>
                    <a:pt x="1234" y="726"/>
                    <a:pt x="1046" y="479"/>
                    <a:pt x="813" y="305"/>
                  </a:cubicBezTo>
                  <a:cubicBezTo>
                    <a:pt x="581" y="124"/>
                    <a:pt x="291" y="8"/>
                    <a:pt x="0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73"/>
            <p:cNvSpPr/>
            <p:nvPr/>
          </p:nvSpPr>
          <p:spPr>
            <a:xfrm rot="-412049">
              <a:off x="4172697" y="2673382"/>
              <a:ext cx="50220" cy="75994"/>
            </a:xfrm>
            <a:custGeom>
              <a:rect b="b" l="l" r="r" t="t"/>
              <a:pathLst>
                <a:path extrusionOk="0" h="894" w="517">
                  <a:moveTo>
                    <a:pt x="516" y="1"/>
                  </a:moveTo>
                  <a:lnTo>
                    <a:pt x="516" y="1"/>
                  </a:lnTo>
                  <a:cubicBezTo>
                    <a:pt x="429" y="15"/>
                    <a:pt x="342" y="59"/>
                    <a:pt x="269" y="117"/>
                  </a:cubicBezTo>
                  <a:cubicBezTo>
                    <a:pt x="190" y="182"/>
                    <a:pt x="131" y="255"/>
                    <a:pt x="88" y="342"/>
                  </a:cubicBezTo>
                  <a:cubicBezTo>
                    <a:pt x="44" y="429"/>
                    <a:pt x="15" y="524"/>
                    <a:pt x="8" y="618"/>
                  </a:cubicBezTo>
                  <a:cubicBezTo>
                    <a:pt x="1" y="712"/>
                    <a:pt x="15" y="807"/>
                    <a:pt x="52" y="894"/>
                  </a:cubicBezTo>
                  <a:cubicBezTo>
                    <a:pt x="66" y="705"/>
                    <a:pt x="110" y="545"/>
                    <a:pt x="182" y="393"/>
                  </a:cubicBezTo>
                  <a:cubicBezTo>
                    <a:pt x="262" y="241"/>
                    <a:pt x="371" y="117"/>
                    <a:pt x="516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73"/>
            <p:cNvSpPr/>
            <p:nvPr/>
          </p:nvSpPr>
          <p:spPr>
            <a:xfrm>
              <a:off x="4697416" y="3047331"/>
              <a:ext cx="139275" cy="81781"/>
            </a:xfrm>
            <a:custGeom>
              <a:rect b="b" l="l" r="r" t="t"/>
              <a:pathLst>
                <a:path extrusionOk="0" h="1522" w="2592">
                  <a:moveTo>
                    <a:pt x="1131" y="0"/>
                  </a:moveTo>
                  <a:cubicBezTo>
                    <a:pt x="560" y="0"/>
                    <a:pt x="95" y="250"/>
                    <a:pt x="51" y="604"/>
                  </a:cubicBezTo>
                  <a:cubicBezTo>
                    <a:pt x="0" y="1018"/>
                    <a:pt x="516" y="1425"/>
                    <a:pt x="1205" y="1505"/>
                  </a:cubicBezTo>
                  <a:cubicBezTo>
                    <a:pt x="1294" y="1516"/>
                    <a:pt x="1381" y="1521"/>
                    <a:pt x="1466" y="1521"/>
                  </a:cubicBezTo>
                  <a:cubicBezTo>
                    <a:pt x="2035" y="1521"/>
                    <a:pt x="2497" y="1277"/>
                    <a:pt x="2541" y="917"/>
                  </a:cubicBezTo>
                  <a:cubicBezTo>
                    <a:pt x="2592" y="503"/>
                    <a:pt x="2077" y="104"/>
                    <a:pt x="1387" y="16"/>
                  </a:cubicBezTo>
                  <a:cubicBezTo>
                    <a:pt x="1300" y="5"/>
                    <a:pt x="1214" y="0"/>
                    <a:pt x="1131" y="0"/>
                  </a:cubicBezTo>
                  <a:close/>
                </a:path>
              </a:pathLst>
            </a:custGeom>
            <a:solidFill>
              <a:srgbClr val="FDC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73"/>
            <p:cNvSpPr/>
            <p:nvPr/>
          </p:nvSpPr>
          <p:spPr>
            <a:xfrm rot="-412049">
              <a:off x="4658605" y="2567558"/>
              <a:ext cx="72076" cy="98436"/>
            </a:xfrm>
            <a:custGeom>
              <a:rect b="b" l="l" r="r" t="t"/>
              <a:pathLst>
                <a:path extrusionOk="0" h="1158" w="742">
                  <a:moveTo>
                    <a:pt x="307" y="0"/>
                  </a:moveTo>
                  <a:cubicBezTo>
                    <a:pt x="299" y="0"/>
                    <a:pt x="292" y="1"/>
                    <a:pt x="284" y="2"/>
                  </a:cubicBezTo>
                  <a:cubicBezTo>
                    <a:pt x="109" y="31"/>
                    <a:pt x="1" y="307"/>
                    <a:pt x="51" y="626"/>
                  </a:cubicBezTo>
                  <a:cubicBezTo>
                    <a:pt x="93" y="932"/>
                    <a:pt x="261" y="1157"/>
                    <a:pt x="434" y="1157"/>
                  </a:cubicBezTo>
                  <a:cubicBezTo>
                    <a:pt x="442" y="1157"/>
                    <a:pt x="450" y="1157"/>
                    <a:pt x="458" y="1156"/>
                  </a:cubicBezTo>
                  <a:cubicBezTo>
                    <a:pt x="632" y="1127"/>
                    <a:pt x="741" y="851"/>
                    <a:pt x="690" y="532"/>
                  </a:cubicBezTo>
                  <a:cubicBezTo>
                    <a:pt x="649" y="226"/>
                    <a:pt x="481" y="0"/>
                    <a:pt x="307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73"/>
            <p:cNvSpPr/>
            <p:nvPr/>
          </p:nvSpPr>
          <p:spPr>
            <a:xfrm rot="-412049">
              <a:off x="5049601" y="2423412"/>
              <a:ext cx="71396" cy="98011"/>
            </a:xfrm>
            <a:custGeom>
              <a:rect b="b" l="l" r="r" t="t"/>
              <a:pathLst>
                <a:path extrusionOk="0" h="1153" w="735">
                  <a:moveTo>
                    <a:pt x="314" y="1"/>
                  </a:moveTo>
                  <a:cubicBezTo>
                    <a:pt x="304" y="1"/>
                    <a:pt x="294" y="2"/>
                    <a:pt x="284" y="3"/>
                  </a:cubicBezTo>
                  <a:cubicBezTo>
                    <a:pt x="110" y="32"/>
                    <a:pt x="1" y="308"/>
                    <a:pt x="52" y="628"/>
                  </a:cubicBezTo>
                  <a:cubicBezTo>
                    <a:pt x="93" y="922"/>
                    <a:pt x="257" y="1153"/>
                    <a:pt x="422" y="1153"/>
                  </a:cubicBezTo>
                  <a:cubicBezTo>
                    <a:pt x="432" y="1153"/>
                    <a:pt x="441" y="1152"/>
                    <a:pt x="451" y="1150"/>
                  </a:cubicBezTo>
                  <a:cubicBezTo>
                    <a:pt x="632" y="1128"/>
                    <a:pt x="734" y="845"/>
                    <a:pt x="691" y="533"/>
                  </a:cubicBezTo>
                  <a:cubicBezTo>
                    <a:pt x="649" y="231"/>
                    <a:pt x="485" y="1"/>
                    <a:pt x="31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73"/>
            <p:cNvSpPr/>
            <p:nvPr/>
          </p:nvSpPr>
          <p:spPr>
            <a:xfrm rot="-412049">
              <a:off x="4949583" y="2333387"/>
              <a:ext cx="178538" cy="47348"/>
            </a:xfrm>
            <a:custGeom>
              <a:rect b="b" l="l" r="r" t="t"/>
              <a:pathLst>
                <a:path extrusionOk="0" h="557" w="1838">
                  <a:moveTo>
                    <a:pt x="909" y="1"/>
                  </a:moveTo>
                  <a:cubicBezTo>
                    <a:pt x="361" y="1"/>
                    <a:pt x="35" y="406"/>
                    <a:pt x="30" y="411"/>
                  </a:cubicBezTo>
                  <a:cubicBezTo>
                    <a:pt x="1" y="455"/>
                    <a:pt x="8" y="506"/>
                    <a:pt x="44" y="542"/>
                  </a:cubicBezTo>
                  <a:cubicBezTo>
                    <a:pt x="66" y="549"/>
                    <a:pt x="81" y="556"/>
                    <a:pt x="102" y="556"/>
                  </a:cubicBezTo>
                  <a:cubicBezTo>
                    <a:pt x="132" y="556"/>
                    <a:pt x="153" y="549"/>
                    <a:pt x="175" y="527"/>
                  </a:cubicBezTo>
                  <a:cubicBezTo>
                    <a:pt x="190" y="503"/>
                    <a:pt x="452" y="181"/>
                    <a:pt x="901" y="181"/>
                  </a:cubicBezTo>
                  <a:cubicBezTo>
                    <a:pt x="1119" y="181"/>
                    <a:pt x="1380" y="257"/>
                    <a:pt x="1678" y="477"/>
                  </a:cubicBezTo>
                  <a:cubicBezTo>
                    <a:pt x="1695" y="488"/>
                    <a:pt x="1715" y="494"/>
                    <a:pt x="1734" y="494"/>
                  </a:cubicBezTo>
                  <a:cubicBezTo>
                    <a:pt x="1763" y="494"/>
                    <a:pt x="1791" y="481"/>
                    <a:pt x="1809" y="455"/>
                  </a:cubicBezTo>
                  <a:cubicBezTo>
                    <a:pt x="1838" y="418"/>
                    <a:pt x="1830" y="360"/>
                    <a:pt x="1787" y="331"/>
                  </a:cubicBezTo>
                  <a:cubicBezTo>
                    <a:pt x="1454" y="85"/>
                    <a:pt x="1158" y="1"/>
                    <a:pt x="90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73"/>
            <p:cNvSpPr/>
            <p:nvPr/>
          </p:nvSpPr>
          <p:spPr>
            <a:xfrm rot="-412049">
              <a:off x="4786095" y="2697041"/>
              <a:ext cx="198256" cy="61034"/>
            </a:xfrm>
            <a:custGeom>
              <a:rect b="b" l="l" r="r" t="t"/>
              <a:pathLst>
                <a:path extrusionOk="0" h="718" w="2041">
                  <a:moveTo>
                    <a:pt x="101" y="0"/>
                  </a:moveTo>
                  <a:cubicBezTo>
                    <a:pt x="78" y="0"/>
                    <a:pt x="55" y="9"/>
                    <a:pt x="36" y="27"/>
                  </a:cubicBezTo>
                  <a:cubicBezTo>
                    <a:pt x="0" y="64"/>
                    <a:pt x="0" y="122"/>
                    <a:pt x="29" y="158"/>
                  </a:cubicBezTo>
                  <a:cubicBezTo>
                    <a:pt x="457" y="594"/>
                    <a:pt x="908" y="717"/>
                    <a:pt x="1271" y="717"/>
                  </a:cubicBezTo>
                  <a:cubicBezTo>
                    <a:pt x="1677" y="717"/>
                    <a:pt x="1975" y="565"/>
                    <a:pt x="1982" y="557"/>
                  </a:cubicBezTo>
                  <a:cubicBezTo>
                    <a:pt x="2026" y="536"/>
                    <a:pt x="2040" y="485"/>
                    <a:pt x="2018" y="434"/>
                  </a:cubicBezTo>
                  <a:cubicBezTo>
                    <a:pt x="2003" y="404"/>
                    <a:pt x="1971" y="388"/>
                    <a:pt x="1938" y="388"/>
                  </a:cubicBezTo>
                  <a:cubicBezTo>
                    <a:pt x="1923" y="388"/>
                    <a:pt x="1908" y="391"/>
                    <a:pt x="1895" y="398"/>
                  </a:cubicBezTo>
                  <a:cubicBezTo>
                    <a:pt x="1891" y="401"/>
                    <a:pt x="1632" y="535"/>
                    <a:pt x="1270" y="535"/>
                  </a:cubicBezTo>
                  <a:cubicBezTo>
                    <a:pt x="946" y="535"/>
                    <a:pt x="540" y="428"/>
                    <a:pt x="160" y="27"/>
                  </a:cubicBezTo>
                  <a:cubicBezTo>
                    <a:pt x="145" y="9"/>
                    <a:pt x="124" y="0"/>
                    <a:pt x="101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73"/>
            <p:cNvSpPr/>
            <p:nvPr/>
          </p:nvSpPr>
          <p:spPr>
            <a:xfrm rot="-412049">
              <a:off x="4531419" y="2459745"/>
              <a:ext cx="169310" cy="71319"/>
            </a:xfrm>
            <a:custGeom>
              <a:rect b="b" l="l" r="r" t="t"/>
              <a:pathLst>
                <a:path extrusionOk="0" h="839" w="1743">
                  <a:moveTo>
                    <a:pt x="1096" y="1"/>
                  </a:moveTo>
                  <a:cubicBezTo>
                    <a:pt x="295" y="1"/>
                    <a:pt x="22" y="703"/>
                    <a:pt x="22" y="715"/>
                  </a:cubicBezTo>
                  <a:cubicBezTo>
                    <a:pt x="0" y="759"/>
                    <a:pt x="29" y="810"/>
                    <a:pt x="73" y="831"/>
                  </a:cubicBezTo>
                  <a:cubicBezTo>
                    <a:pt x="87" y="831"/>
                    <a:pt x="95" y="839"/>
                    <a:pt x="109" y="839"/>
                  </a:cubicBezTo>
                  <a:cubicBezTo>
                    <a:pt x="145" y="839"/>
                    <a:pt x="174" y="817"/>
                    <a:pt x="189" y="781"/>
                  </a:cubicBezTo>
                  <a:cubicBezTo>
                    <a:pt x="201" y="751"/>
                    <a:pt x="422" y="185"/>
                    <a:pt x="1097" y="185"/>
                  </a:cubicBezTo>
                  <a:cubicBezTo>
                    <a:pt x="1245" y="185"/>
                    <a:pt x="1416" y="213"/>
                    <a:pt x="1612" y="280"/>
                  </a:cubicBezTo>
                  <a:cubicBezTo>
                    <a:pt x="1622" y="283"/>
                    <a:pt x="1633" y="284"/>
                    <a:pt x="1643" y="284"/>
                  </a:cubicBezTo>
                  <a:cubicBezTo>
                    <a:pt x="1682" y="284"/>
                    <a:pt x="1716" y="262"/>
                    <a:pt x="1728" y="222"/>
                  </a:cubicBezTo>
                  <a:cubicBezTo>
                    <a:pt x="1743" y="178"/>
                    <a:pt x="1721" y="127"/>
                    <a:pt x="1670" y="105"/>
                  </a:cubicBezTo>
                  <a:cubicBezTo>
                    <a:pt x="1454" y="31"/>
                    <a:pt x="1264" y="1"/>
                    <a:pt x="109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73"/>
            <p:cNvSpPr/>
            <p:nvPr/>
          </p:nvSpPr>
          <p:spPr>
            <a:xfrm rot="-412049">
              <a:off x="4940940" y="2459758"/>
              <a:ext cx="146774" cy="161169"/>
            </a:xfrm>
            <a:custGeom>
              <a:rect b="b" l="l" r="r" t="t"/>
              <a:pathLst>
                <a:path extrusionOk="0" h="1896" w="1511">
                  <a:moveTo>
                    <a:pt x="94" y="1"/>
                  </a:moveTo>
                  <a:cubicBezTo>
                    <a:pt x="44" y="8"/>
                    <a:pt x="0" y="44"/>
                    <a:pt x="0" y="95"/>
                  </a:cubicBezTo>
                  <a:cubicBezTo>
                    <a:pt x="0" y="168"/>
                    <a:pt x="0" y="828"/>
                    <a:pt x="319" y="1039"/>
                  </a:cubicBezTo>
                  <a:cubicBezTo>
                    <a:pt x="332" y="1047"/>
                    <a:pt x="350" y="1051"/>
                    <a:pt x="367" y="1051"/>
                  </a:cubicBezTo>
                  <a:cubicBezTo>
                    <a:pt x="379" y="1051"/>
                    <a:pt x="390" y="1049"/>
                    <a:pt x="399" y="1046"/>
                  </a:cubicBezTo>
                  <a:cubicBezTo>
                    <a:pt x="404" y="1046"/>
                    <a:pt x="565" y="989"/>
                    <a:pt x="740" y="989"/>
                  </a:cubicBezTo>
                  <a:cubicBezTo>
                    <a:pt x="865" y="989"/>
                    <a:pt x="997" y="1019"/>
                    <a:pt x="1082" y="1119"/>
                  </a:cubicBezTo>
                  <a:cubicBezTo>
                    <a:pt x="1256" y="1329"/>
                    <a:pt x="835" y="1736"/>
                    <a:pt x="835" y="1736"/>
                  </a:cubicBezTo>
                  <a:cubicBezTo>
                    <a:pt x="799" y="1772"/>
                    <a:pt x="791" y="1830"/>
                    <a:pt x="828" y="1866"/>
                  </a:cubicBezTo>
                  <a:cubicBezTo>
                    <a:pt x="849" y="1888"/>
                    <a:pt x="871" y="1895"/>
                    <a:pt x="893" y="1895"/>
                  </a:cubicBezTo>
                  <a:cubicBezTo>
                    <a:pt x="915" y="1895"/>
                    <a:pt x="944" y="1888"/>
                    <a:pt x="958" y="1874"/>
                  </a:cubicBezTo>
                  <a:cubicBezTo>
                    <a:pt x="980" y="1852"/>
                    <a:pt x="1510" y="1351"/>
                    <a:pt x="1220" y="1002"/>
                  </a:cubicBezTo>
                  <a:cubicBezTo>
                    <a:pt x="1090" y="849"/>
                    <a:pt x="901" y="807"/>
                    <a:pt x="732" y="807"/>
                  </a:cubicBezTo>
                  <a:cubicBezTo>
                    <a:pt x="588" y="807"/>
                    <a:pt x="459" y="837"/>
                    <a:pt x="392" y="857"/>
                  </a:cubicBezTo>
                  <a:cubicBezTo>
                    <a:pt x="218" y="698"/>
                    <a:pt x="182" y="262"/>
                    <a:pt x="182" y="95"/>
                  </a:cubicBezTo>
                  <a:cubicBezTo>
                    <a:pt x="182" y="44"/>
                    <a:pt x="145" y="8"/>
                    <a:pt x="9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73"/>
            <p:cNvSpPr/>
            <p:nvPr/>
          </p:nvSpPr>
          <p:spPr>
            <a:xfrm rot="-412049">
              <a:off x="4454136" y="2685275"/>
              <a:ext cx="280726" cy="193556"/>
            </a:xfrm>
            <a:custGeom>
              <a:rect b="b" l="l" r="r" t="t"/>
              <a:pathLst>
                <a:path extrusionOk="0" h="2277" w="2890">
                  <a:moveTo>
                    <a:pt x="1547" y="1"/>
                  </a:moveTo>
                  <a:cubicBezTo>
                    <a:pt x="1430" y="1"/>
                    <a:pt x="1311" y="14"/>
                    <a:pt x="1191" y="42"/>
                  </a:cubicBezTo>
                  <a:cubicBezTo>
                    <a:pt x="472" y="209"/>
                    <a:pt x="0" y="841"/>
                    <a:pt x="145" y="1443"/>
                  </a:cubicBezTo>
                  <a:cubicBezTo>
                    <a:pt x="260" y="1950"/>
                    <a:pt x="766" y="2276"/>
                    <a:pt x="1346" y="2276"/>
                  </a:cubicBezTo>
                  <a:cubicBezTo>
                    <a:pt x="1464" y="2276"/>
                    <a:pt x="1585" y="2263"/>
                    <a:pt x="1706" y="2235"/>
                  </a:cubicBezTo>
                  <a:cubicBezTo>
                    <a:pt x="2425" y="2068"/>
                    <a:pt x="2890" y="1443"/>
                    <a:pt x="2752" y="833"/>
                  </a:cubicBezTo>
                  <a:cubicBezTo>
                    <a:pt x="2631" y="332"/>
                    <a:pt x="2127" y="1"/>
                    <a:pt x="1547" y="1"/>
                  </a:cubicBezTo>
                  <a:close/>
                </a:path>
              </a:pathLst>
            </a:custGeom>
            <a:solidFill>
              <a:srgbClr val="F9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73"/>
            <p:cNvSpPr/>
            <p:nvPr/>
          </p:nvSpPr>
          <p:spPr>
            <a:xfrm rot="-412049">
              <a:off x="5087875" y="2496767"/>
              <a:ext cx="195439" cy="189476"/>
            </a:xfrm>
            <a:custGeom>
              <a:rect b="b" l="l" r="r" t="t"/>
              <a:pathLst>
                <a:path extrusionOk="0" h="2229" w="2012">
                  <a:moveTo>
                    <a:pt x="908" y="0"/>
                  </a:moveTo>
                  <a:cubicBezTo>
                    <a:pt x="855" y="0"/>
                    <a:pt x="801" y="6"/>
                    <a:pt x="748" y="18"/>
                  </a:cubicBezTo>
                  <a:cubicBezTo>
                    <a:pt x="276" y="127"/>
                    <a:pt x="0" y="708"/>
                    <a:pt x="146" y="1318"/>
                  </a:cubicBezTo>
                  <a:cubicBezTo>
                    <a:pt x="268" y="1854"/>
                    <a:pt x="678" y="2229"/>
                    <a:pt x="1104" y="2229"/>
                  </a:cubicBezTo>
                  <a:cubicBezTo>
                    <a:pt x="1157" y="2229"/>
                    <a:pt x="1211" y="2223"/>
                    <a:pt x="1264" y="2211"/>
                  </a:cubicBezTo>
                  <a:cubicBezTo>
                    <a:pt x="1743" y="2102"/>
                    <a:pt x="2011" y="1521"/>
                    <a:pt x="1873" y="911"/>
                  </a:cubicBezTo>
                  <a:cubicBezTo>
                    <a:pt x="1744" y="375"/>
                    <a:pt x="1334" y="0"/>
                    <a:pt x="908" y="0"/>
                  </a:cubicBezTo>
                  <a:close/>
                </a:path>
              </a:pathLst>
            </a:custGeom>
            <a:solidFill>
              <a:srgbClr val="F9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73"/>
            <p:cNvSpPr/>
            <p:nvPr/>
          </p:nvSpPr>
          <p:spPr>
            <a:xfrm rot="-412049">
              <a:off x="4346030" y="1847490"/>
              <a:ext cx="1044416" cy="429445"/>
            </a:xfrm>
            <a:custGeom>
              <a:rect b="b" l="l" r="r" t="t"/>
              <a:pathLst>
                <a:path extrusionOk="0" h="5052" w="10752">
                  <a:moveTo>
                    <a:pt x="8407" y="0"/>
                  </a:moveTo>
                  <a:cubicBezTo>
                    <a:pt x="7976" y="182"/>
                    <a:pt x="7523" y="238"/>
                    <a:pt x="7059" y="238"/>
                  </a:cubicBezTo>
                  <a:cubicBezTo>
                    <a:pt x="6331" y="238"/>
                    <a:pt x="5576" y="101"/>
                    <a:pt x="4836" y="101"/>
                  </a:cubicBezTo>
                  <a:cubicBezTo>
                    <a:pt x="4545" y="101"/>
                    <a:pt x="4256" y="123"/>
                    <a:pt x="3971" y="182"/>
                  </a:cubicBezTo>
                  <a:cubicBezTo>
                    <a:pt x="3521" y="276"/>
                    <a:pt x="3100" y="465"/>
                    <a:pt x="2708" y="712"/>
                  </a:cubicBezTo>
                  <a:cubicBezTo>
                    <a:pt x="2244" y="1009"/>
                    <a:pt x="1815" y="1394"/>
                    <a:pt x="1438" y="1800"/>
                  </a:cubicBezTo>
                  <a:cubicBezTo>
                    <a:pt x="1133" y="2113"/>
                    <a:pt x="821" y="2425"/>
                    <a:pt x="516" y="2737"/>
                  </a:cubicBezTo>
                  <a:cubicBezTo>
                    <a:pt x="342" y="3100"/>
                    <a:pt x="175" y="3463"/>
                    <a:pt x="0" y="3826"/>
                  </a:cubicBezTo>
                  <a:cubicBezTo>
                    <a:pt x="117" y="3790"/>
                    <a:pt x="233" y="3761"/>
                    <a:pt x="356" y="3732"/>
                  </a:cubicBezTo>
                  <a:cubicBezTo>
                    <a:pt x="421" y="3717"/>
                    <a:pt x="494" y="3703"/>
                    <a:pt x="567" y="3695"/>
                  </a:cubicBezTo>
                  <a:cubicBezTo>
                    <a:pt x="712" y="3673"/>
                    <a:pt x="850" y="3659"/>
                    <a:pt x="995" y="3652"/>
                  </a:cubicBezTo>
                  <a:lnTo>
                    <a:pt x="1191" y="3652"/>
                  </a:lnTo>
                  <a:cubicBezTo>
                    <a:pt x="1982" y="3652"/>
                    <a:pt x="2788" y="3862"/>
                    <a:pt x="3550" y="4109"/>
                  </a:cubicBezTo>
                  <a:cubicBezTo>
                    <a:pt x="4320" y="4370"/>
                    <a:pt x="5082" y="4675"/>
                    <a:pt x="5873" y="4864"/>
                  </a:cubicBezTo>
                  <a:cubicBezTo>
                    <a:pt x="6251" y="4958"/>
                    <a:pt x="6643" y="5024"/>
                    <a:pt x="7035" y="5046"/>
                  </a:cubicBezTo>
                  <a:cubicBezTo>
                    <a:pt x="7102" y="5049"/>
                    <a:pt x="7170" y="5051"/>
                    <a:pt x="7237" y="5051"/>
                  </a:cubicBezTo>
                  <a:cubicBezTo>
                    <a:pt x="7571" y="5051"/>
                    <a:pt x="7907" y="5007"/>
                    <a:pt x="8233" y="4922"/>
                  </a:cubicBezTo>
                  <a:cubicBezTo>
                    <a:pt x="8835" y="4762"/>
                    <a:pt x="9387" y="4465"/>
                    <a:pt x="9765" y="4007"/>
                  </a:cubicBezTo>
                  <a:cubicBezTo>
                    <a:pt x="9895" y="3855"/>
                    <a:pt x="9997" y="3695"/>
                    <a:pt x="10084" y="3514"/>
                  </a:cubicBezTo>
                  <a:lnTo>
                    <a:pt x="10084" y="3514"/>
                  </a:lnTo>
                  <a:cubicBezTo>
                    <a:pt x="9914" y="3591"/>
                    <a:pt x="9727" y="3626"/>
                    <a:pt x="9539" y="3626"/>
                  </a:cubicBezTo>
                  <a:cubicBezTo>
                    <a:pt x="9478" y="3626"/>
                    <a:pt x="9418" y="3622"/>
                    <a:pt x="9358" y="3615"/>
                  </a:cubicBezTo>
                  <a:cubicBezTo>
                    <a:pt x="9184" y="3586"/>
                    <a:pt x="9017" y="3528"/>
                    <a:pt x="8864" y="3441"/>
                  </a:cubicBezTo>
                  <a:cubicBezTo>
                    <a:pt x="9743" y="2875"/>
                    <a:pt x="10389" y="1967"/>
                    <a:pt x="10643" y="958"/>
                  </a:cubicBezTo>
                  <a:cubicBezTo>
                    <a:pt x="10694" y="784"/>
                    <a:pt x="10730" y="603"/>
                    <a:pt x="10752" y="421"/>
                  </a:cubicBezTo>
                  <a:lnTo>
                    <a:pt x="10752" y="421"/>
                  </a:lnTo>
                  <a:cubicBezTo>
                    <a:pt x="9953" y="849"/>
                    <a:pt x="9068" y="1111"/>
                    <a:pt x="8168" y="1183"/>
                  </a:cubicBezTo>
                  <a:cubicBezTo>
                    <a:pt x="8003" y="1194"/>
                    <a:pt x="7834" y="1201"/>
                    <a:pt x="7664" y="1201"/>
                  </a:cubicBezTo>
                  <a:cubicBezTo>
                    <a:pt x="7602" y="1201"/>
                    <a:pt x="7540" y="1200"/>
                    <a:pt x="7478" y="1198"/>
                  </a:cubicBezTo>
                  <a:cubicBezTo>
                    <a:pt x="7761" y="1031"/>
                    <a:pt x="7993" y="799"/>
                    <a:pt x="8168" y="523"/>
                  </a:cubicBezTo>
                  <a:cubicBezTo>
                    <a:pt x="8276" y="363"/>
                    <a:pt x="8356" y="182"/>
                    <a:pt x="8407" y="0"/>
                  </a:cubicBezTo>
                  <a:close/>
                </a:path>
              </a:pathLst>
            </a:custGeom>
            <a:solidFill>
              <a:srgbClr val="9F5A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73"/>
            <p:cNvSpPr/>
            <p:nvPr/>
          </p:nvSpPr>
          <p:spPr>
            <a:xfrm rot="-412049">
              <a:off x="4102071" y="2131038"/>
              <a:ext cx="380194" cy="533491"/>
            </a:xfrm>
            <a:custGeom>
              <a:rect b="b" l="l" r="r" t="t"/>
              <a:pathLst>
                <a:path extrusionOk="0" h="6276" w="3914">
                  <a:moveTo>
                    <a:pt x="1198" y="0"/>
                  </a:moveTo>
                  <a:cubicBezTo>
                    <a:pt x="806" y="901"/>
                    <a:pt x="494" y="1830"/>
                    <a:pt x="254" y="2781"/>
                  </a:cubicBezTo>
                  <a:cubicBezTo>
                    <a:pt x="117" y="3354"/>
                    <a:pt x="0" y="3942"/>
                    <a:pt x="66" y="4530"/>
                  </a:cubicBezTo>
                  <a:cubicBezTo>
                    <a:pt x="138" y="5155"/>
                    <a:pt x="414" y="5750"/>
                    <a:pt x="850" y="6200"/>
                  </a:cubicBezTo>
                  <a:cubicBezTo>
                    <a:pt x="887" y="6238"/>
                    <a:pt x="931" y="6276"/>
                    <a:pt x="979" y="6276"/>
                  </a:cubicBezTo>
                  <a:cubicBezTo>
                    <a:pt x="987" y="6276"/>
                    <a:pt x="994" y="6275"/>
                    <a:pt x="1002" y="6273"/>
                  </a:cubicBezTo>
                  <a:cubicBezTo>
                    <a:pt x="1060" y="6258"/>
                    <a:pt x="1082" y="6200"/>
                    <a:pt x="1104" y="6142"/>
                  </a:cubicBezTo>
                  <a:cubicBezTo>
                    <a:pt x="1358" y="5445"/>
                    <a:pt x="1612" y="4741"/>
                    <a:pt x="1873" y="4037"/>
                  </a:cubicBezTo>
                  <a:lnTo>
                    <a:pt x="1873" y="4037"/>
                  </a:lnTo>
                  <a:cubicBezTo>
                    <a:pt x="1793" y="4472"/>
                    <a:pt x="1844" y="4922"/>
                    <a:pt x="2004" y="5336"/>
                  </a:cubicBezTo>
                  <a:cubicBezTo>
                    <a:pt x="2316" y="5082"/>
                    <a:pt x="2643" y="4850"/>
                    <a:pt x="2919" y="4552"/>
                  </a:cubicBezTo>
                  <a:cubicBezTo>
                    <a:pt x="3420" y="4000"/>
                    <a:pt x="3688" y="3267"/>
                    <a:pt x="3804" y="2527"/>
                  </a:cubicBezTo>
                  <a:cubicBezTo>
                    <a:pt x="3913" y="1794"/>
                    <a:pt x="3884" y="1039"/>
                    <a:pt x="3855" y="291"/>
                  </a:cubicBezTo>
                  <a:lnTo>
                    <a:pt x="1198" y="0"/>
                  </a:lnTo>
                  <a:close/>
                </a:path>
              </a:pathLst>
            </a:custGeom>
            <a:solidFill>
              <a:srgbClr val="9F5A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