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Fredoka One"/>
      <p:regular r:id="rId18"/>
    </p:embeddedFont>
    <p:embeddedFont>
      <p:font typeface="Nunito"/>
      <p:regular r:id="rId19"/>
      <p:bold r:id="rId20"/>
      <p:italic r:id="rId21"/>
      <p:boldItalic r:id="rId22"/>
    </p:embeddedFont>
    <p:embeddedFont>
      <p:font typeface="Didact Gothic"/>
      <p:regular r:id="rId23"/>
    </p:embeddedFont>
    <p:embeddedFont>
      <p:font typeface="Quicksan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0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98AC0D-94EA-4F6E-922A-56357DB7FCA8}">
  <a:tblStyle styleId="{B698AC0D-94EA-4F6E-922A-56357DB7FCA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00" orient="horz"/>
        <p:guide pos="340" orient="horz"/>
        <p:guide pos="44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22" Type="http://schemas.openxmlformats.org/officeDocument/2006/relationships/font" Target="fonts/Nunito-boldItalic.fntdata"/><Relationship Id="rId21" Type="http://schemas.openxmlformats.org/officeDocument/2006/relationships/font" Target="fonts/Nunito-italic.fntdata"/><Relationship Id="rId24" Type="http://schemas.openxmlformats.org/officeDocument/2006/relationships/font" Target="fonts/Quicksand-regular.fntdata"/><Relationship Id="rId23" Type="http://schemas.openxmlformats.org/officeDocument/2006/relationships/font" Target="fonts/DidactGothi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Quicksan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Nunito-regular.fntdata"/><Relationship Id="rId18" Type="http://schemas.openxmlformats.org/officeDocument/2006/relationships/font" Target="fonts/Fredoka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4" name="Shape 4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5" name="Google Shape;41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6" name="Google Shape;41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1" name="Shape 4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2" name="Google Shape;4242;geeeec9e0c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3" name="Google Shape;4243;geeeec9e0c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7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53bf8479e4_0_128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53bf8479e4_0_128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9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Google Shape;4180;g9c0a0bcc54_0_4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1" name="Google Shape;4181;g9c0a0bcc54_0_4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5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g9c0a0bcc54_0_8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7" name="Google Shape;4187;g9c0a0bcc54_0_8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0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g9c0a0bcc54_0_16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2" name="Google Shape;4192;g9c0a0bcc54_0_16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6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20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20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4" name="Shape 4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5" name="Google Shape;4205;g53bf8479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6" name="Google Shape;4206;g53bf8479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2" name="Shape 4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Google Shape;4223;gef1d7988e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4" name="Google Shape;4224;gef1d7988e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8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geeeec9e0c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0" name="Google Shape;4230;geeeec9e0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3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Google Shape;4234;geeeec9e0c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5" name="Google Shape;4235;geeeec9e0c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flipH="1" rot="10800000">
              <a:off x="2674605" y="1448707"/>
              <a:ext cx="6189294" cy="2965693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rect b="b" l="l" r="r" t="t"/>
              <a:pathLst>
                <a:path extrusionOk="0" h="500" w="928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rect b="b" l="l" r="r" t="t"/>
              <a:pathLst>
                <a:path extrusionOk="0" h="2991" w="8676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rect b="b" l="l" r="r" t="t"/>
              <a:pathLst>
                <a:path extrusionOk="0" h="394" w="3564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rect b="b" l="l" r="r" t="t"/>
              <a:pathLst>
                <a:path extrusionOk="0" h="143" w="624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rect b="b" l="l" r="r" t="t"/>
              <a:pathLst>
                <a:path extrusionOk="0" h="15273" w="14292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rect b="b" l="l" r="r" t="t"/>
              <a:pathLst>
                <a:path extrusionOk="0" h="5563" w="2034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rect b="b" l="l" r="r" t="t"/>
              <a:pathLst>
                <a:path extrusionOk="0" h="4295" w="4136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rect b="b" l="l" r="r" t="t"/>
              <a:pathLst>
                <a:path extrusionOk="0" h="4117" w="4308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rect b="b" l="l" r="r" t="t"/>
              <a:pathLst>
                <a:path extrusionOk="0" h="1314" w="4088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rect b="b" l="l" r="r" t="t"/>
              <a:pathLst>
                <a:path extrusionOk="0" h="480" w="507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rect b="b" l="l" r="r" t="t"/>
              <a:pathLst>
                <a:path extrusionOk="0" h="14217" w="8067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rect b="b" l="l" r="r" t="t"/>
              <a:pathLst>
                <a:path extrusionOk="0" h="6721" w="265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rect b="b" l="l" r="r" t="t"/>
              <a:pathLst>
                <a:path extrusionOk="0" h="628" w="536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rect b="b" l="l" r="r" t="t"/>
              <a:pathLst>
                <a:path extrusionOk="0" h="13626" w="1262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rect b="b" l="l" r="r" t="t"/>
              <a:pathLst>
                <a:path extrusionOk="0" h="6588" w="1924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rect b="b" l="l" r="r" t="t"/>
              <a:pathLst>
                <a:path extrusionOk="0" h="1054" w="2349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rect b="b" l="l" r="r" t="t"/>
              <a:pathLst>
                <a:path extrusionOk="0" h="326" w="575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rect b="b" l="l" r="r" t="t"/>
              <a:pathLst>
                <a:path extrusionOk="0" h="14789" w="12914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rect b="b" l="l" r="r" t="t"/>
              <a:pathLst>
                <a:path extrusionOk="0" h="4908" w="3212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rect b="b" l="l" r="r" t="t"/>
              <a:pathLst>
                <a:path extrusionOk="0" h="5349" w="2008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rect b="b" l="l" r="r" t="t"/>
              <a:pathLst>
                <a:path extrusionOk="0" h="609" w="764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rect b="b" l="l" r="r" t="t"/>
              <a:pathLst>
                <a:path extrusionOk="0" h="14511" w="12941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rect b="b" l="l" r="r" t="t"/>
              <a:pathLst>
                <a:path extrusionOk="0" h="3897" w="6249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rect b="b" l="l" r="r" t="t"/>
              <a:pathLst>
                <a:path extrusionOk="0" h="724" w="61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rect b="b" l="l" r="r" t="t"/>
              <a:pathLst>
                <a:path extrusionOk="0" h="8052" w="9409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rect b="b" l="l" r="r" t="t"/>
              <a:pathLst>
                <a:path extrusionOk="0" h="2031" w="428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rect b="b" l="l" r="r" t="t"/>
              <a:pathLst>
                <a:path extrusionOk="0" h="259" w="289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rect b="b" l="l" r="r" t="t"/>
              <a:pathLst>
                <a:path extrusionOk="0" h="3538" w="8384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rect b="b" l="l" r="r" t="t"/>
              <a:pathLst>
                <a:path extrusionOk="0" h="982" w="4452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rect b="b" l="l" r="r" t="t"/>
              <a:pathLst>
                <a:path extrusionOk="0" h="220" w="686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rect b="b" l="l" r="r" t="t"/>
              <a:pathLst>
                <a:path extrusionOk="0" h="16097" w="20235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rect b="b" l="l" r="r" t="t"/>
              <a:pathLst>
                <a:path extrusionOk="0" h="1577" w="7554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rect b="b" l="l" r="r" t="t"/>
              <a:pathLst>
                <a:path extrusionOk="0" h="273" w="1054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rect b="b" l="l" r="r" t="t"/>
              <a:pathLst>
                <a:path extrusionOk="0" h="12937" w="2422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rect b="b" l="l" r="r" t="t"/>
              <a:pathLst>
                <a:path extrusionOk="0" h="2155" w="804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rect b="b" l="l" r="r" t="t"/>
              <a:pathLst>
                <a:path extrusionOk="0" h="307" w="1035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rect b="b" l="l" r="r" t="t"/>
              <a:pathLst>
                <a:path extrusionOk="0" h="15440" w="9844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rect b="b" l="l" r="r" t="t"/>
              <a:pathLst>
                <a:path extrusionOk="0" h="8097" w="681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rect b="b" l="l" r="r" t="t"/>
              <a:pathLst>
                <a:path extrusionOk="0" h="14661" w="13206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rect b="b" l="l" r="r" t="t"/>
              <a:pathLst>
                <a:path extrusionOk="0" h="4089" w="6663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rect b="b" l="l" r="r" t="t"/>
              <a:pathLst>
                <a:path extrusionOk="0" h="14980" w="12071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rect b="b" l="l" r="r" t="t"/>
              <a:pathLst>
                <a:path extrusionOk="0" h="3538" w="8378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rect b="b" l="l" r="r" t="t"/>
              <a:pathLst>
                <a:path extrusionOk="0" h="978" w="4393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rect b="b" l="l" r="r" t="t"/>
              <a:pathLst>
                <a:path extrusionOk="0" h="219" w="686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rect b="b" l="l" r="r" t="t"/>
              <a:pathLst>
                <a:path extrusionOk="0" h="5376" w="7365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rect b="b" l="l" r="r" t="t"/>
              <a:pathLst>
                <a:path extrusionOk="0" h="1820" w="2953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rect b="b" l="l" r="r" t="t"/>
              <a:pathLst>
                <a:path extrusionOk="0" h="324" w="709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rect b="b" l="l" r="r" t="t"/>
              <a:pathLst>
                <a:path extrusionOk="0" h="14367" w="9596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rect b="b" l="l" r="r" t="t"/>
              <a:pathLst>
                <a:path extrusionOk="0" h="6848" w="2391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rect b="b" l="l" r="r" t="t"/>
              <a:pathLst>
                <a:path extrusionOk="0" h="709" w="67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rect b="b" l="l" r="r" t="t"/>
              <a:pathLst>
                <a:path extrusionOk="0" h="13988" w="12058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rect b="b" l="l" r="r" t="t"/>
              <a:pathLst>
                <a:path extrusionOk="0" h="4395" w="5454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rect b="b" l="l" r="r" t="t"/>
              <a:pathLst>
                <a:path extrusionOk="0" h="1049" w="2435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rect b="b" l="l" r="r" t="t"/>
              <a:pathLst>
                <a:path extrusionOk="0" h="349" w="661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rect b="b" l="l" r="r" t="t"/>
              <a:pathLst>
                <a:path extrusionOk="0" h="14793" w="12915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rect b="b" l="l" r="r" t="t"/>
              <a:pathLst>
                <a:path extrusionOk="0" h="4909" w="322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rect b="b" l="l" r="r" t="t"/>
              <a:pathLst>
                <a:path extrusionOk="0" h="5349" w="2022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rect b="b" l="l" r="r" t="t"/>
              <a:pathLst>
                <a:path extrusionOk="0" h="609" w="754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rect b="b" l="l" r="r" t="t"/>
              <a:pathLst>
                <a:path extrusionOk="0" h="6834" w="7906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rect b="b" l="l" r="r" t="t"/>
              <a:pathLst>
                <a:path extrusionOk="0" h="1408" w="1684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rect b="b" l="l" r="r" t="t"/>
              <a:pathLst>
                <a:path extrusionOk="0" h="321" w="319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rect b="b" l="l" r="r" t="t"/>
              <a:pathLst>
                <a:path extrusionOk="0" h="2422" w="9006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rect b="b" l="l" r="r" t="t"/>
              <a:pathLst>
                <a:path extrusionOk="0" h="2425" w="8988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rect b="b" l="l" r="r" t="t"/>
              <a:pathLst>
                <a:path extrusionOk="0" h="264" w="4592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rect b="b" l="l" r="r" t="t"/>
              <a:pathLst>
                <a:path extrusionOk="0" h="189" w="707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rect b="b" l="l" r="r" t="t"/>
              <a:pathLst>
                <a:path extrusionOk="0" h="250" w="4591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rect b="b" l="l" r="r" t="t"/>
              <a:pathLst>
                <a:path extrusionOk="0" h="181" w="706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rect b="b" l="l" r="r" t="t"/>
              <a:pathLst>
                <a:path extrusionOk="0" h="16173" w="20235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rect b="b" l="l" r="r" t="t"/>
              <a:pathLst>
                <a:path extrusionOk="0" h="1577" w="7555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rect b="b" l="l" r="r" t="t"/>
              <a:pathLst>
                <a:path extrusionOk="0" h="275" w="1064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2"/>
          <p:cNvSpPr txBox="1"/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5" name="Google Shape;195;p2"/>
          <p:cNvSpPr txBox="1"/>
          <p:nvPr>
            <p:ph idx="1" type="subTitle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6" name="Google Shape;19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11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445" name="Google Shape;1445;p11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6" name="Google Shape;1476;p11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477" name="Google Shape;1477;p11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1" name="Google Shape;1521;p11"/>
          <p:cNvGrpSpPr/>
          <p:nvPr/>
        </p:nvGrpSpPr>
        <p:grpSpPr>
          <a:xfrm>
            <a:off x="291914" y="930360"/>
            <a:ext cx="8560172" cy="3282780"/>
            <a:chOff x="356975" y="1039953"/>
            <a:chExt cx="8560172" cy="3036238"/>
          </a:xfrm>
        </p:grpSpPr>
        <p:sp>
          <p:nvSpPr>
            <p:cNvPr id="1522" name="Google Shape;1522;p11"/>
            <p:cNvSpPr/>
            <p:nvPr/>
          </p:nvSpPr>
          <p:spPr>
            <a:xfrm flipH="1" rot="10800000">
              <a:off x="3955950" y="1842810"/>
              <a:ext cx="4961197" cy="1746990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356975" y="1495575"/>
              <a:ext cx="5365065" cy="1889059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 rot="10800000">
              <a:off x="1072071" y="1039953"/>
              <a:ext cx="6795979" cy="845788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1072250" y="3230403"/>
              <a:ext cx="6795979" cy="845788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6" name="Google Shape;1526;p11"/>
          <p:cNvSpPr txBox="1"/>
          <p:nvPr>
            <p:ph idx="1" type="subTitle"/>
          </p:nvPr>
        </p:nvSpPr>
        <p:spPr>
          <a:xfrm>
            <a:off x="2816925" y="2847888"/>
            <a:ext cx="3510300" cy="4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27" name="Google Shape;1527;p11"/>
          <p:cNvSpPr txBox="1"/>
          <p:nvPr>
            <p:ph hasCustomPrompt="1" type="title"/>
          </p:nvPr>
        </p:nvSpPr>
        <p:spPr>
          <a:xfrm>
            <a:off x="1413000" y="1813813"/>
            <a:ext cx="63180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1528" name="Google Shape;1528;p11"/>
          <p:cNvGrpSpPr/>
          <p:nvPr/>
        </p:nvGrpSpPr>
        <p:grpSpPr>
          <a:xfrm>
            <a:off x="202628" y="3730021"/>
            <a:ext cx="1008202" cy="1182129"/>
            <a:chOff x="702332" y="4351663"/>
            <a:chExt cx="590144" cy="691951"/>
          </a:xfrm>
        </p:grpSpPr>
        <p:grpSp>
          <p:nvGrpSpPr>
            <p:cNvPr id="1529" name="Google Shape;1529;p11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530" name="Google Shape;1530;p11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rect b="b" l="l" r="r" t="t"/>
                <a:pathLst>
                  <a:path extrusionOk="0" h="9536" w="615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rect b="b" l="l" r="r" t="t"/>
                <a:pathLst>
                  <a:path extrusionOk="0" h="5162" w="8966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rect b="b" l="l" r="r" t="t"/>
                <a:pathLst>
                  <a:path extrusionOk="0" h="1307" w="1002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33" name="Google Shape;1533;p11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rect b="b" l="l" r="r" t="t"/>
              <a:pathLst>
                <a:path extrusionOk="0" h="13962" w="14139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rect b="b" l="l" r="r" t="t"/>
              <a:pathLst>
                <a:path extrusionOk="0" h="14463" w="14494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rect b="b" l="l" r="r" t="t"/>
              <a:pathLst>
                <a:path extrusionOk="0" h="5022" w="3412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rect b="b" l="l" r="r" t="t"/>
              <a:pathLst>
                <a:path extrusionOk="0" h="4274" w="3361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rect b="b" l="l" r="r" t="t"/>
              <a:pathLst>
                <a:path extrusionOk="0" h="9346" w="9676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rect b="b" l="l" r="r" t="t"/>
              <a:pathLst>
                <a:path extrusionOk="0" h="4870" w="4223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rect b="b" l="l" r="r" t="t"/>
              <a:pathLst>
                <a:path extrusionOk="0" h="3183" w="2765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0" name="Google Shape;1540;p11"/>
          <p:cNvGrpSpPr/>
          <p:nvPr/>
        </p:nvGrpSpPr>
        <p:grpSpPr>
          <a:xfrm>
            <a:off x="-114534" y="2365123"/>
            <a:ext cx="2413370" cy="2121473"/>
            <a:chOff x="743943" y="3404300"/>
            <a:chExt cx="1406557" cy="1236434"/>
          </a:xfrm>
        </p:grpSpPr>
        <p:sp>
          <p:nvSpPr>
            <p:cNvPr id="1541" name="Google Shape;1541;p11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rect b="b" l="l" r="r" t="t"/>
              <a:pathLst>
                <a:path extrusionOk="0" h="19135" w="2138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rect b="b" l="l" r="r" t="t"/>
              <a:pathLst>
                <a:path extrusionOk="0" h="8700" w="12758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rect b="b" l="l" r="r" t="t"/>
              <a:pathLst>
                <a:path extrusionOk="0" h="2765" w="5099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 flipH="1">
              <a:off x="1821686" y="4481366"/>
              <a:ext cx="42560" cy="35422"/>
            </a:xfrm>
            <a:custGeom>
              <a:rect b="b" l="l" r="r" t="t"/>
              <a:pathLst>
                <a:path extrusionOk="0" h="888" w="1067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 flipH="1">
              <a:off x="1777215" y="4443911"/>
              <a:ext cx="31391" cy="26846"/>
            </a:xfrm>
            <a:custGeom>
              <a:rect b="b" l="l" r="r" t="t"/>
              <a:pathLst>
                <a:path extrusionOk="0" h="673" w="787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rect b="b" l="l" r="r" t="t"/>
              <a:pathLst>
                <a:path extrusionOk="0" h="5535" w="5618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 flipH="1">
              <a:off x="807174" y="3584596"/>
              <a:ext cx="10650" cy="9135"/>
            </a:xfrm>
            <a:custGeom>
              <a:rect b="b" l="l" r="r" t="t"/>
              <a:pathLst>
                <a:path extrusionOk="0" h="229" w="267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 flipH="1">
              <a:off x="936640" y="3463694"/>
              <a:ext cx="18229" cy="14719"/>
            </a:xfrm>
            <a:custGeom>
              <a:rect b="b" l="l" r="r" t="t"/>
              <a:pathLst>
                <a:path extrusionOk="0" h="369" w="457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 flipH="1">
              <a:off x="817783" y="3593690"/>
              <a:ext cx="24331" cy="20264"/>
            </a:xfrm>
            <a:custGeom>
              <a:rect b="b" l="l" r="r" t="t"/>
              <a:pathLst>
                <a:path extrusionOk="0" h="508" w="61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 flipH="1">
              <a:off x="841556" y="3613395"/>
              <a:ext cx="1037" cy="558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 flipH="1">
              <a:off x="817783" y="3593690"/>
              <a:ext cx="23813" cy="19746"/>
            </a:xfrm>
            <a:custGeom>
              <a:rect b="b" l="l" r="r" t="t"/>
              <a:pathLst>
                <a:path extrusionOk="0" h="495" w="597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rect b="b" l="l" r="r" t="t"/>
              <a:pathLst>
                <a:path extrusionOk="0" h="5114" w="5526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 flipH="1">
              <a:off x="2076589" y="4519778"/>
              <a:ext cx="54526" cy="51777"/>
            </a:xfrm>
            <a:custGeom>
              <a:rect b="b" l="l" r="r" t="t"/>
              <a:pathLst>
                <a:path extrusionOk="0" h="1298" w="1367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rect b="b" l="l" r="r" t="t"/>
              <a:pathLst>
                <a:path extrusionOk="0" h="24872" w="28659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rect b="b" l="l" r="r" t="t"/>
              <a:pathLst>
                <a:path extrusionOk="0" h="21431" w="25526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 flipH="1">
              <a:off x="940669" y="3695844"/>
              <a:ext cx="8137" cy="6622"/>
            </a:xfrm>
            <a:custGeom>
              <a:rect b="b" l="l" r="r" t="t"/>
              <a:pathLst>
                <a:path extrusionOk="0" h="166" w="204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rect b="b" l="l" r="r" t="t"/>
              <a:pathLst>
                <a:path extrusionOk="0" h="21215" w="25299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 flipH="1">
              <a:off x="1036272" y="3546662"/>
              <a:ext cx="29357" cy="24293"/>
            </a:xfrm>
            <a:custGeom>
              <a:rect b="b" l="l" r="r" t="t"/>
              <a:pathLst>
                <a:path extrusionOk="0" h="609" w="736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 flipH="1">
              <a:off x="996825" y="3583080"/>
              <a:ext cx="50099" cy="55168"/>
            </a:xfrm>
            <a:custGeom>
              <a:rect b="b" l="l" r="r" t="t"/>
              <a:pathLst>
                <a:path extrusionOk="0" h="1383" w="1256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 flipH="1">
              <a:off x="940668" y="3673587"/>
              <a:ext cx="30913" cy="32431"/>
            </a:xfrm>
            <a:custGeom>
              <a:rect b="b" l="l" r="r" t="t"/>
              <a:pathLst>
                <a:path extrusionOk="0" h="813" w="775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 flipH="1">
              <a:off x="928545" y="3685753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 flipH="1">
              <a:off x="923997" y="3681684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 flipH="1">
              <a:off x="923996" y="3659426"/>
              <a:ext cx="35460" cy="36459"/>
            </a:xfrm>
            <a:custGeom>
              <a:rect b="b" l="l" r="r" t="t"/>
              <a:pathLst>
                <a:path extrusionOk="0" h="914" w="889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rect b="b" l="l" r="r" t="t"/>
              <a:pathLst>
                <a:path extrusionOk="0" h="4021" w="3539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rect b="b" l="l" r="r" t="t"/>
              <a:pathLst>
                <a:path extrusionOk="0" h="4003" w="345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rect b="b" l="l" r="r" t="t"/>
              <a:pathLst>
                <a:path extrusionOk="0" h="4022" w="3539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rect b="b" l="l" r="r" t="t"/>
              <a:pathLst>
                <a:path extrusionOk="0" h="4004" w="345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 flipH="1">
              <a:off x="1018047" y="3568880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 flipH="1">
              <a:off x="980114" y="3568880"/>
              <a:ext cx="37973" cy="45594"/>
            </a:xfrm>
            <a:custGeom>
              <a:rect b="b" l="l" r="r" t="t"/>
              <a:pathLst>
                <a:path extrusionOk="0" h="1143" w="952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 flipH="1">
              <a:off x="996309" y="3551688"/>
              <a:ext cx="1077" cy="1556"/>
            </a:xfrm>
            <a:custGeom>
              <a:rect b="b" l="l" r="r" t="t"/>
              <a:pathLst>
                <a:path extrusionOk="0" h="39" w="27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 flipH="1">
              <a:off x="978599" y="3553203"/>
              <a:ext cx="17750" cy="21301"/>
            </a:xfrm>
            <a:custGeom>
              <a:rect b="b" l="l" r="r" t="t"/>
              <a:pathLst>
                <a:path extrusionOk="0" h="534" w="445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 flipH="1">
              <a:off x="900224" y="3500631"/>
              <a:ext cx="35939" cy="43520"/>
            </a:xfrm>
            <a:custGeom>
              <a:rect b="b" l="l" r="r" t="t"/>
              <a:pathLst>
                <a:path extrusionOk="0" h="1091" w="901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 flipH="1">
              <a:off x="949285" y="3517823"/>
              <a:ext cx="7100" cy="9135"/>
            </a:xfrm>
            <a:custGeom>
              <a:rect b="b" l="l" r="r" t="t"/>
              <a:pathLst>
                <a:path extrusionOk="0" h="229" w="178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 flipH="1">
              <a:off x="937638" y="3526917"/>
              <a:ext cx="11687" cy="13682"/>
            </a:xfrm>
            <a:custGeom>
              <a:rect b="b" l="l" r="r" t="t"/>
              <a:pathLst>
                <a:path extrusionOk="0" h="343" w="293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 flipH="1">
              <a:off x="980115" y="3591656"/>
              <a:ext cx="18787" cy="22817"/>
            </a:xfrm>
            <a:custGeom>
              <a:rect b="b" l="l" r="r" t="t"/>
              <a:pathLst>
                <a:path extrusionOk="0" h="572" w="471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1"/>
            <p:cNvSpPr/>
            <p:nvPr/>
          </p:nvSpPr>
          <p:spPr>
            <a:xfrm flipH="1">
              <a:off x="918929" y="3540559"/>
              <a:ext cx="59712" cy="56724"/>
            </a:xfrm>
            <a:custGeom>
              <a:rect b="b" l="l" r="r" t="t"/>
              <a:pathLst>
                <a:path extrusionOk="0" h="1422" w="1497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1"/>
            <p:cNvSpPr/>
            <p:nvPr/>
          </p:nvSpPr>
          <p:spPr>
            <a:xfrm flipH="1">
              <a:off x="905770" y="3523367"/>
              <a:ext cx="11687" cy="14201"/>
            </a:xfrm>
            <a:custGeom>
              <a:rect b="b" l="l" r="r" t="t"/>
              <a:pathLst>
                <a:path extrusionOk="0" h="356" w="293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1"/>
            <p:cNvSpPr/>
            <p:nvPr/>
          </p:nvSpPr>
          <p:spPr>
            <a:xfrm flipH="1">
              <a:off x="980113" y="3568880"/>
              <a:ext cx="54686" cy="59237"/>
            </a:xfrm>
            <a:custGeom>
              <a:rect b="b" l="l" r="r" t="t"/>
              <a:pathLst>
                <a:path extrusionOk="0" h="1485" w="1371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0" name="Google Shape;1580;p11"/>
          <p:cNvGrpSpPr/>
          <p:nvPr/>
        </p:nvGrpSpPr>
        <p:grpSpPr>
          <a:xfrm rot="-3066559">
            <a:off x="7502354" y="-442281"/>
            <a:ext cx="2015467" cy="2357253"/>
            <a:chOff x="7723432" y="3235687"/>
            <a:chExt cx="2015584" cy="2357390"/>
          </a:xfrm>
        </p:grpSpPr>
        <p:sp>
          <p:nvSpPr>
            <p:cNvPr id="1581" name="Google Shape;1581;p11"/>
            <p:cNvSpPr/>
            <p:nvPr/>
          </p:nvSpPr>
          <p:spPr>
            <a:xfrm>
              <a:off x="7766610" y="4761672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8376556" y="488994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8504539" y="4853597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7723432" y="4621286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7950116" y="4634664"/>
              <a:ext cx="204693" cy="22450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918709" y="4653210"/>
              <a:ext cx="36116" cy="8842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8873791" y="4551122"/>
              <a:ext cx="723862" cy="787826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9065795" y="4649708"/>
              <a:ext cx="22450" cy="44211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9035134" y="4704254"/>
              <a:ext cx="46164" cy="291394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9334739" y="4878689"/>
              <a:ext cx="190109" cy="127754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8906864" y="3568249"/>
              <a:ext cx="686139" cy="833817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9355237" y="3960468"/>
              <a:ext cx="107141" cy="319184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9322509" y="3621820"/>
              <a:ext cx="244369" cy="115524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8343426" y="4160051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8641824" y="4189966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8340785" y="3235687"/>
              <a:ext cx="1398231" cy="733164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13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604" name="Google Shape;1604;p13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605" name="Google Shape;1605;p13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6" name="Google Shape;1636;p13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637" name="Google Shape;1637;p13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81" name="Google Shape;1681;p13"/>
          <p:cNvGrpSpPr/>
          <p:nvPr/>
        </p:nvGrpSpPr>
        <p:grpSpPr>
          <a:xfrm>
            <a:off x="11312" y="214378"/>
            <a:ext cx="9121375" cy="4714744"/>
            <a:chOff x="217699" y="-185587"/>
            <a:chExt cx="9121375" cy="4950382"/>
          </a:xfrm>
        </p:grpSpPr>
        <p:sp>
          <p:nvSpPr>
            <p:cNvPr id="1682" name="Google Shape;1682;p13"/>
            <p:cNvSpPr/>
            <p:nvPr/>
          </p:nvSpPr>
          <p:spPr>
            <a:xfrm flipH="1" rot="10800000">
              <a:off x="295725" y="-18558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2842200" y="165166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17699" y="156787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 rot="10800000">
              <a:off x="2686149" y="-11296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6" name="Google Shape;1686;p13"/>
          <p:cNvGrpSpPr/>
          <p:nvPr/>
        </p:nvGrpSpPr>
        <p:grpSpPr>
          <a:xfrm>
            <a:off x="7681985" y="3377475"/>
            <a:ext cx="1871131" cy="2143890"/>
            <a:chOff x="6566721" y="3275923"/>
            <a:chExt cx="876942" cy="1004776"/>
          </a:xfrm>
        </p:grpSpPr>
        <p:sp>
          <p:nvSpPr>
            <p:cNvPr id="1687" name="Google Shape;1687;p13"/>
            <p:cNvSpPr/>
            <p:nvPr/>
          </p:nvSpPr>
          <p:spPr>
            <a:xfrm rot="-757620">
              <a:off x="6601376" y="3878686"/>
              <a:ext cx="406169" cy="36199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 rot="-757620">
              <a:off x="6854656" y="3908590"/>
              <a:ext cx="121848" cy="16512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079898" y="3835948"/>
              <a:ext cx="277417" cy="301931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153479" y="3873729"/>
              <a:ext cx="8604" cy="16944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141729" y="3894632"/>
              <a:ext cx="17692" cy="111675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7256546" y="3961481"/>
              <a:ext cx="72859" cy="48961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122998" y="3442634"/>
              <a:ext cx="248440" cy="301912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285355" y="3584659"/>
              <a:ext cx="38794" cy="115572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6917633" y="3721831"/>
              <a:ext cx="162266" cy="138972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6867860" y="3275923"/>
              <a:ext cx="575803" cy="301923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205047" y="3316522"/>
              <a:ext cx="183911" cy="58261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8" name="Google Shape;1698;p13"/>
          <p:cNvGrpSpPr/>
          <p:nvPr/>
        </p:nvGrpSpPr>
        <p:grpSpPr>
          <a:xfrm>
            <a:off x="-28936" y="-41391"/>
            <a:ext cx="1361959" cy="1453686"/>
            <a:chOff x="-302799" y="-471250"/>
            <a:chExt cx="2117803" cy="2260435"/>
          </a:xfrm>
        </p:grpSpPr>
        <p:sp>
          <p:nvSpPr>
            <p:cNvPr id="1699" name="Google Shape;1699;p13"/>
            <p:cNvSpPr/>
            <p:nvPr/>
          </p:nvSpPr>
          <p:spPr>
            <a:xfrm flipH="1" rot="-5400000">
              <a:off x="-317271" y="1014252"/>
              <a:ext cx="789405" cy="760461"/>
            </a:xfrm>
            <a:custGeom>
              <a:rect b="b" l="l" r="r" t="t"/>
              <a:pathLst>
                <a:path extrusionOk="0" h="14030" w="14564">
                  <a:moveTo>
                    <a:pt x="12060" y="0"/>
                  </a:moveTo>
                  <a:cubicBezTo>
                    <a:pt x="11647" y="0"/>
                    <a:pt x="11233" y="149"/>
                    <a:pt x="10911" y="449"/>
                  </a:cubicBezTo>
                  <a:lnTo>
                    <a:pt x="1" y="10925"/>
                  </a:lnTo>
                  <a:lnTo>
                    <a:pt x="2968" y="14030"/>
                  </a:lnTo>
                  <a:lnTo>
                    <a:pt x="13901" y="3553"/>
                  </a:lnTo>
                  <a:cubicBezTo>
                    <a:pt x="14540" y="2914"/>
                    <a:pt x="14563" y="1864"/>
                    <a:pt x="13947" y="1225"/>
                  </a:cubicBezTo>
                  <a:lnTo>
                    <a:pt x="13262" y="494"/>
                  </a:lnTo>
                  <a:cubicBezTo>
                    <a:pt x="12934" y="166"/>
                    <a:pt x="12497" y="0"/>
                    <a:pt x="1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 flipH="1" rot="-5400000">
              <a:off x="153020" y="748519"/>
              <a:ext cx="567934" cy="543380"/>
            </a:xfrm>
            <a:custGeom>
              <a:rect b="b" l="l" r="r" t="t"/>
              <a:pathLst>
                <a:path extrusionOk="0" h="10025" w="10478">
                  <a:moveTo>
                    <a:pt x="6501" y="1"/>
                  </a:moveTo>
                  <a:cubicBezTo>
                    <a:pt x="5848" y="1"/>
                    <a:pt x="5193" y="246"/>
                    <a:pt x="4680" y="737"/>
                  </a:cubicBezTo>
                  <a:lnTo>
                    <a:pt x="389" y="4846"/>
                  </a:lnTo>
                  <a:cubicBezTo>
                    <a:pt x="1" y="5211"/>
                    <a:pt x="1" y="5827"/>
                    <a:pt x="366" y="6215"/>
                  </a:cubicBezTo>
                  <a:lnTo>
                    <a:pt x="3744" y="9730"/>
                  </a:lnTo>
                  <a:cubicBezTo>
                    <a:pt x="3930" y="9927"/>
                    <a:pt x="4180" y="10024"/>
                    <a:pt x="4432" y="10024"/>
                  </a:cubicBezTo>
                  <a:cubicBezTo>
                    <a:pt x="4676" y="10024"/>
                    <a:pt x="4923" y="9933"/>
                    <a:pt x="5114" y="9753"/>
                  </a:cubicBezTo>
                  <a:lnTo>
                    <a:pt x="9382" y="5645"/>
                  </a:lnTo>
                  <a:cubicBezTo>
                    <a:pt x="10432" y="4640"/>
                    <a:pt x="10478" y="2997"/>
                    <a:pt x="9473" y="1947"/>
                  </a:cubicBezTo>
                  <a:lnTo>
                    <a:pt x="8378" y="806"/>
                  </a:lnTo>
                  <a:cubicBezTo>
                    <a:pt x="7864" y="269"/>
                    <a:pt x="7184" y="1"/>
                    <a:pt x="6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 flipH="1" rot="-5400000">
              <a:off x="211505" y="-392141"/>
              <a:ext cx="1682608" cy="1524391"/>
            </a:xfrm>
            <a:custGeom>
              <a:rect b="b" l="l" r="r" t="t"/>
              <a:pathLst>
                <a:path extrusionOk="0" h="28124" w="31043">
                  <a:moveTo>
                    <a:pt x="15503" y="2446"/>
                  </a:moveTo>
                  <a:cubicBezTo>
                    <a:pt x="18559" y="2446"/>
                    <a:pt x="21611" y="3645"/>
                    <a:pt x="23898" y="6026"/>
                  </a:cubicBezTo>
                  <a:cubicBezTo>
                    <a:pt x="28349" y="10637"/>
                    <a:pt x="28190" y="18009"/>
                    <a:pt x="23556" y="22437"/>
                  </a:cubicBezTo>
                  <a:cubicBezTo>
                    <a:pt x="21301" y="24604"/>
                    <a:pt x="18401" y="25678"/>
                    <a:pt x="15509" y="25678"/>
                  </a:cubicBezTo>
                  <a:cubicBezTo>
                    <a:pt x="12459" y="25678"/>
                    <a:pt x="9417" y="24484"/>
                    <a:pt x="7145" y="22118"/>
                  </a:cubicBezTo>
                  <a:cubicBezTo>
                    <a:pt x="2694" y="17484"/>
                    <a:pt x="2853" y="10135"/>
                    <a:pt x="7464" y="5684"/>
                  </a:cubicBezTo>
                  <a:cubicBezTo>
                    <a:pt x="9717" y="3520"/>
                    <a:pt x="12612" y="2446"/>
                    <a:pt x="15503" y="2446"/>
                  </a:cubicBezTo>
                  <a:close/>
                  <a:moveTo>
                    <a:pt x="15529" y="0"/>
                  </a:moveTo>
                  <a:cubicBezTo>
                    <a:pt x="12024" y="0"/>
                    <a:pt x="8510" y="1303"/>
                    <a:pt x="5775" y="3926"/>
                  </a:cubicBezTo>
                  <a:cubicBezTo>
                    <a:pt x="183" y="9290"/>
                    <a:pt x="0" y="18192"/>
                    <a:pt x="5364" y="23807"/>
                  </a:cubicBezTo>
                  <a:cubicBezTo>
                    <a:pt x="8131" y="26679"/>
                    <a:pt x="11824" y="28124"/>
                    <a:pt x="15520" y="28124"/>
                  </a:cubicBezTo>
                  <a:cubicBezTo>
                    <a:pt x="19021" y="28124"/>
                    <a:pt x="22525" y="26827"/>
                    <a:pt x="25245" y="24218"/>
                  </a:cubicBezTo>
                  <a:cubicBezTo>
                    <a:pt x="30860" y="18831"/>
                    <a:pt x="31043" y="9929"/>
                    <a:pt x="25656" y="4314"/>
                  </a:cubicBezTo>
                  <a:cubicBezTo>
                    <a:pt x="22904" y="1445"/>
                    <a:pt x="19222" y="0"/>
                    <a:pt x="15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 flipH="1" rot="-5400000">
              <a:off x="357473" y="-259614"/>
              <a:ext cx="1390674" cy="1259341"/>
            </a:xfrm>
            <a:custGeom>
              <a:rect b="b" l="l" r="r" t="t"/>
              <a:pathLst>
                <a:path extrusionOk="0" h="23234" w="25657">
                  <a:moveTo>
                    <a:pt x="12810" y="1"/>
                  </a:moveTo>
                  <a:cubicBezTo>
                    <a:pt x="9919" y="1"/>
                    <a:pt x="7024" y="1075"/>
                    <a:pt x="4771" y="3239"/>
                  </a:cubicBezTo>
                  <a:cubicBezTo>
                    <a:pt x="160" y="7690"/>
                    <a:pt x="1" y="15039"/>
                    <a:pt x="4452" y="19673"/>
                  </a:cubicBezTo>
                  <a:cubicBezTo>
                    <a:pt x="6724" y="22039"/>
                    <a:pt x="9766" y="23233"/>
                    <a:pt x="12816" y="23233"/>
                  </a:cubicBezTo>
                  <a:cubicBezTo>
                    <a:pt x="15708" y="23233"/>
                    <a:pt x="18608" y="22159"/>
                    <a:pt x="20863" y="19992"/>
                  </a:cubicBezTo>
                  <a:cubicBezTo>
                    <a:pt x="25497" y="15564"/>
                    <a:pt x="25656" y="8192"/>
                    <a:pt x="21205" y="3581"/>
                  </a:cubicBezTo>
                  <a:cubicBezTo>
                    <a:pt x="18918" y="1200"/>
                    <a:pt x="15866" y="1"/>
                    <a:pt x="12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3" name="Google Shape;1703;p13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6"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oogle Shape;1705;p14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706" name="Google Shape;1706;p14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707" name="Google Shape;1707;p14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14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14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14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14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14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14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14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14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14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14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14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14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14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14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14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14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14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14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14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14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14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14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14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14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14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14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14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14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14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8" name="Google Shape;1738;p14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739" name="Google Shape;1739;p14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14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83" name="Google Shape;1783;p14"/>
          <p:cNvGrpSpPr/>
          <p:nvPr/>
        </p:nvGrpSpPr>
        <p:grpSpPr>
          <a:xfrm flipH="1" rot="10800000">
            <a:off x="-21200" y="245696"/>
            <a:ext cx="9186399" cy="4652108"/>
            <a:chOff x="74650" y="243772"/>
            <a:chExt cx="9186399" cy="4652108"/>
          </a:xfrm>
        </p:grpSpPr>
        <p:sp>
          <p:nvSpPr>
            <p:cNvPr id="1784" name="Google Shape;1784;p14"/>
            <p:cNvSpPr/>
            <p:nvPr/>
          </p:nvSpPr>
          <p:spPr>
            <a:xfrm flipH="1" rot="10800000">
              <a:off x="74650" y="3629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2500800" y="1713090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 flipH="1">
              <a:off x="263224" y="178275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 flipH="1" rot="10800000">
              <a:off x="2764174" y="24377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>
            <a:off x="-265183" y="-402017"/>
            <a:ext cx="2533538" cy="1589468"/>
            <a:chOff x="9629292" y="2239890"/>
            <a:chExt cx="2533538" cy="1589468"/>
          </a:xfrm>
        </p:grpSpPr>
        <p:sp>
          <p:nvSpPr>
            <p:cNvPr id="1789" name="Google Shape;1789;p14"/>
            <p:cNvSpPr/>
            <p:nvPr/>
          </p:nvSpPr>
          <p:spPr>
            <a:xfrm>
              <a:off x="9629292" y="3155657"/>
              <a:ext cx="559490" cy="673701"/>
            </a:xfrm>
            <a:custGeom>
              <a:rect b="b" l="l" r="r" t="t"/>
              <a:pathLst>
                <a:path extrusionOk="0" h="12939" w="10746">
                  <a:moveTo>
                    <a:pt x="7051" y="1073"/>
                  </a:moveTo>
                  <a:cubicBezTo>
                    <a:pt x="7836" y="2630"/>
                    <a:pt x="9635" y="8570"/>
                    <a:pt x="9755" y="9729"/>
                  </a:cubicBezTo>
                  <a:cubicBezTo>
                    <a:pt x="9454" y="9886"/>
                    <a:pt x="8584" y="10224"/>
                    <a:pt x="6979" y="10719"/>
                  </a:cubicBezTo>
                  <a:cubicBezTo>
                    <a:pt x="4178" y="11600"/>
                    <a:pt x="1848" y="12119"/>
                    <a:pt x="1087" y="12131"/>
                  </a:cubicBezTo>
                  <a:cubicBezTo>
                    <a:pt x="1594" y="10538"/>
                    <a:pt x="5820" y="3101"/>
                    <a:pt x="7051" y="1073"/>
                  </a:cubicBezTo>
                  <a:close/>
                  <a:moveTo>
                    <a:pt x="7035" y="0"/>
                  </a:moveTo>
                  <a:cubicBezTo>
                    <a:pt x="6978" y="0"/>
                    <a:pt x="6930" y="11"/>
                    <a:pt x="6894" y="22"/>
                  </a:cubicBezTo>
                  <a:cubicBezTo>
                    <a:pt x="6786" y="47"/>
                    <a:pt x="6701" y="119"/>
                    <a:pt x="6629" y="216"/>
                  </a:cubicBezTo>
                  <a:cubicBezTo>
                    <a:pt x="6387" y="590"/>
                    <a:pt x="4745" y="3391"/>
                    <a:pt x="3164" y="6252"/>
                  </a:cubicBezTo>
                  <a:cubicBezTo>
                    <a:pt x="1" y="11974"/>
                    <a:pt x="158" y="12337"/>
                    <a:pt x="290" y="12590"/>
                  </a:cubicBezTo>
                  <a:cubicBezTo>
                    <a:pt x="389" y="12807"/>
                    <a:pt x="574" y="12938"/>
                    <a:pt x="1058" y="12938"/>
                  </a:cubicBezTo>
                  <a:cubicBezTo>
                    <a:pt x="1462" y="12938"/>
                    <a:pt x="2074" y="12847"/>
                    <a:pt x="3019" y="12638"/>
                  </a:cubicBezTo>
                  <a:cubicBezTo>
                    <a:pt x="4202" y="12373"/>
                    <a:pt x="5735" y="11962"/>
                    <a:pt x="7220" y="11492"/>
                  </a:cubicBezTo>
                  <a:cubicBezTo>
                    <a:pt x="10299" y="10526"/>
                    <a:pt x="10431" y="10272"/>
                    <a:pt x="10504" y="10115"/>
                  </a:cubicBezTo>
                  <a:cubicBezTo>
                    <a:pt x="10564" y="9994"/>
                    <a:pt x="10745" y="9632"/>
                    <a:pt x="9405" y="5274"/>
                  </a:cubicBezTo>
                  <a:cubicBezTo>
                    <a:pt x="9007" y="3970"/>
                    <a:pt x="8005" y="868"/>
                    <a:pt x="7450" y="216"/>
                  </a:cubicBezTo>
                  <a:cubicBezTo>
                    <a:pt x="7303" y="45"/>
                    <a:pt x="7151" y="0"/>
                    <a:pt x="7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9990101" y="3549016"/>
              <a:ext cx="142085" cy="176092"/>
            </a:xfrm>
            <a:custGeom>
              <a:rect b="b" l="l" r="r" t="t"/>
              <a:pathLst>
                <a:path extrusionOk="0" h="3382" w="2729">
                  <a:moveTo>
                    <a:pt x="2572" y="1"/>
                  </a:moveTo>
                  <a:cubicBezTo>
                    <a:pt x="2294" y="61"/>
                    <a:pt x="930" y="351"/>
                    <a:pt x="459" y="677"/>
                  </a:cubicBezTo>
                  <a:cubicBezTo>
                    <a:pt x="0" y="991"/>
                    <a:pt x="37" y="1896"/>
                    <a:pt x="580" y="3381"/>
                  </a:cubicBezTo>
                  <a:lnTo>
                    <a:pt x="1340" y="3103"/>
                  </a:lnTo>
                  <a:cubicBezTo>
                    <a:pt x="1075" y="2379"/>
                    <a:pt x="894" y="1558"/>
                    <a:pt x="954" y="1317"/>
                  </a:cubicBezTo>
                  <a:cubicBezTo>
                    <a:pt x="1256" y="1148"/>
                    <a:pt x="2161" y="906"/>
                    <a:pt x="2729" y="786"/>
                  </a:cubicBez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 rot="1733533">
              <a:off x="9918508" y="2339936"/>
              <a:ext cx="598619" cy="716226"/>
            </a:xfrm>
            <a:custGeom>
              <a:rect b="b" l="l" r="r" t="t"/>
              <a:pathLst>
                <a:path extrusionOk="0" h="16106" w="13462">
                  <a:moveTo>
                    <a:pt x="7654" y="809"/>
                  </a:moveTo>
                  <a:cubicBezTo>
                    <a:pt x="10685" y="809"/>
                    <a:pt x="12001" y="1461"/>
                    <a:pt x="12013" y="1715"/>
                  </a:cubicBezTo>
                  <a:lnTo>
                    <a:pt x="12013" y="1727"/>
                  </a:lnTo>
                  <a:lnTo>
                    <a:pt x="12001" y="1763"/>
                  </a:lnTo>
                  <a:cubicBezTo>
                    <a:pt x="11964" y="1860"/>
                    <a:pt x="11771" y="2077"/>
                    <a:pt x="11192" y="2331"/>
                  </a:cubicBezTo>
                  <a:cubicBezTo>
                    <a:pt x="11119" y="2355"/>
                    <a:pt x="11059" y="2391"/>
                    <a:pt x="10974" y="2415"/>
                  </a:cubicBezTo>
                  <a:lnTo>
                    <a:pt x="10926" y="2439"/>
                  </a:lnTo>
                  <a:cubicBezTo>
                    <a:pt x="10842" y="2475"/>
                    <a:pt x="10745" y="2500"/>
                    <a:pt x="10648" y="2536"/>
                  </a:cubicBezTo>
                  <a:lnTo>
                    <a:pt x="10636" y="2548"/>
                  </a:lnTo>
                  <a:cubicBezTo>
                    <a:pt x="10588" y="2560"/>
                    <a:pt x="10528" y="2572"/>
                    <a:pt x="10479" y="2596"/>
                  </a:cubicBezTo>
                  <a:cubicBezTo>
                    <a:pt x="10395" y="2620"/>
                    <a:pt x="10310" y="2644"/>
                    <a:pt x="10226" y="2669"/>
                  </a:cubicBezTo>
                  <a:cubicBezTo>
                    <a:pt x="10165" y="2693"/>
                    <a:pt x="10117" y="2705"/>
                    <a:pt x="10057" y="2717"/>
                  </a:cubicBezTo>
                  <a:cubicBezTo>
                    <a:pt x="9972" y="2741"/>
                    <a:pt x="9876" y="2765"/>
                    <a:pt x="9767" y="2789"/>
                  </a:cubicBezTo>
                  <a:cubicBezTo>
                    <a:pt x="9731" y="2801"/>
                    <a:pt x="9683" y="2813"/>
                    <a:pt x="9634" y="2826"/>
                  </a:cubicBezTo>
                  <a:cubicBezTo>
                    <a:pt x="9514" y="2850"/>
                    <a:pt x="9405" y="2874"/>
                    <a:pt x="9284" y="2898"/>
                  </a:cubicBezTo>
                  <a:cubicBezTo>
                    <a:pt x="9248" y="2910"/>
                    <a:pt x="9212" y="2922"/>
                    <a:pt x="9176" y="2922"/>
                  </a:cubicBezTo>
                  <a:cubicBezTo>
                    <a:pt x="9043" y="2946"/>
                    <a:pt x="8898" y="2982"/>
                    <a:pt x="8765" y="3007"/>
                  </a:cubicBezTo>
                  <a:cubicBezTo>
                    <a:pt x="8729" y="3007"/>
                    <a:pt x="8705" y="3007"/>
                    <a:pt x="8668" y="3019"/>
                  </a:cubicBezTo>
                  <a:cubicBezTo>
                    <a:pt x="8524" y="3043"/>
                    <a:pt x="8379" y="3067"/>
                    <a:pt x="8234" y="3091"/>
                  </a:cubicBezTo>
                  <a:cubicBezTo>
                    <a:pt x="8198" y="3091"/>
                    <a:pt x="8149" y="3091"/>
                    <a:pt x="8113" y="3103"/>
                  </a:cubicBezTo>
                  <a:cubicBezTo>
                    <a:pt x="7980" y="3127"/>
                    <a:pt x="7835" y="3139"/>
                    <a:pt x="7679" y="3152"/>
                  </a:cubicBezTo>
                  <a:cubicBezTo>
                    <a:pt x="7618" y="3164"/>
                    <a:pt x="7546" y="3176"/>
                    <a:pt x="7473" y="3176"/>
                  </a:cubicBezTo>
                  <a:cubicBezTo>
                    <a:pt x="7353" y="3188"/>
                    <a:pt x="7232" y="3200"/>
                    <a:pt x="7111" y="3212"/>
                  </a:cubicBezTo>
                  <a:cubicBezTo>
                    <a:pt x="6918" y="3236"/>
                    <a:pt x="6713" y="3248"/>
                    <a:pt x="6495" y="3260"/>
                  </a:cubicBezTo>
                  <a:cubicBezTo>
                    <a:pt x="6061" y="3284"/>
                    <a:pt x="5626" y="3296"/>
                    <a:pt x="5204" y="3296"/>
                  </a:cubicBezTo>
                  <a:cubicBezTo>
                    <a:pt x="2173" y="3296"/>
                    <a:pt x="857" y="2657"/>
                    <a:pt x="833" y="2391"/>
                  </a:cubicBezTo>
                  <a:cubicBezTo>
                    <a:pt x="833" y="2319"/>
                    <a:pt x="1063" y="1956"/>
                    <a:pt x="2246" y="1558"/>
                  </a:cubicBezTo>
                  <a:cubicBezTo>
                    <a:pt x="3332" y="1196"/>
                    <a:pt x="4793" y="942"/>
                    <a:pt x="6351" y="846"/>
                  </a:cubicBezTo>
                  <a:cubicBezTo>
                    <a:pt x="6797" y="821"/>
                    <a:pt x="7232" y="809"/>
                    <a:pt x="7654" y="809"/>
                  </a:cubicBezTo>
                  <a:close/>
                  <a:moveTo>
                    <a:pt x="12073" y="2777"/>
                  </a:moveTo>
                  <a:lnTo>
                    <a:pt x="12616" y="13727"/>
                  </a:lnTo>
                  <a:cubicBezTo>
                    <a:pt x="12628" y="13800"/>
                    <a:pt x="12399" y="14162"/>
                    <a:pt x="11204" y="14560"/>
                  </a:cubicBezTo>
                  <a:cubicBezTo>
                    <a:pt x="10129" y="14922"/>
                    <a:pt x="8668" y="15176"/>
                    <a:pt x="7099" y="15272"/>
                  </a:cubicBezTo>
                  <a:cubicBezTo>
                    <a:pt x="6664" y="15297"/>
                    <a:pt x="6230" y="15309"/>
                    <a:pt x="5807" y="15309"/>
                  </a:cubicBezTo>
                  <a:cubicBezTo>
                    <a:pt x="2777" y="15309"/>
                    <a:pt x="1461" y="14657"/>
                    <a:pt x="1437" y="14403"/>
                  </a:cubicBezTo>
                  <a:lnTo>
                    <a:pt x="894" y="3442"/>
                  </a:lnTo>
                  <a:lnTo>
                    <a:pt x="894" y="3442"/>
                  </a:lnTo>
                  <a:cubicBezTo>
                    <a:pt x="954" y="3466"/>
                    <a:pt x="1015" y="3490"/>
                    <a:pt x="1075" y="3514"/>
                  </a:cubicBezTo>
                  <a:lnTo>
                    <a:pt x="1123" y="3538"/>
                  </a:lnTo>
                  <a:cubicBezTo>
                    <a:pt x="1171" y="3550"/>
                    <a:pt x="1208" y="3574"/>
                    <a:pt x="1256" y="3586"/>
                  </a:cubicBezTo>
                  <a:cubicBezTo>
                    <a:pt x="1280" y="3598"/>
                    <a:pt x="1304" y="3598"/>
                    <a:pt x="1328" y="3610"/>
                  </a:cubicBezTo>
                  <a:cubicBezTo>
                    <a:pt x="1377" y="3634"/>
                    <a:pt x="1425" y="3646"/>
                    <a:pt x="1473" y="3659"/>
                  </a:cubicBezTo>
                  <a:lnTo>
                    <a:pt x="1533" y="3683"/>
                  </a:lnTo>
                  <a:cubicBezTo>
                    <a:pt x="1594" y="3695"/>
                    <a:pt x="1666" y="3719"/>
                    <a:pt x="1739" y="3743"/>
                  </a:cubicBezTo>
                  <a:lnTo>
                    <a:pt x="1799" y="3755"/>
                  </a:lnTo>
                  <a:cubicBezTo>
                    <a:pt x="1847" y="3767"/>
                    <a:pt x="1908" y="3779"/>
                    <a:pt x="1968" y="3791"/>
                  </a:cubicBezTo>
                  <a:cubicBezTo>
                    <a:pt x="1992" y="3803"/>
                    <a:pt x="2016" y="3803"/>
                    <a:pt x="2041" y="3816"/>
                  </a:cubicBezTo>
                  <a:cubicBezTo>
                    <a:pt x="2101" y="3828"/>
                    <a:pt x="2161" y="3840"/>
                    <a:pt x="2222" y="3852"/>
                  </a:cubicBezTo>
                  <a:cubicBezTo>
                    <a:pt x="2234" y="3852"/>
                    <a:pt x="2258" y="3852"/>
                    <a:pt x="2282" y="3864"/>
                  </a:cubicBezTo>
                  <a:cubicBezTo>
                    <a:pt x="2354" y="3876"/>
                    <a:pt x="2439" y="3888"/>
                    <a:pt x="2523" y="3900"/>
                  </a:cubicBezTo>
                  <a:lnTo>
                    <a:pt x="2572" y="3912"/>
                  </a:lnTo>
                  <a:cubicBezTo>
                    <a:pt x="2644" y="3924"/>
                    <a:pt x="2705" y="3936"/>
                    <a:pt x="2777" y="3948"/>
                  </a:cubicBezTo>
                  <a:cubicBezTo>
                    <a:pt x="2801" y="3948"/>
                    <a:pt x="2825" y="3948"/>
                    <a:pt x="2849" y="3960"/>
                  </a:cubicBezTo>
                  <a:cubicBezTo>
                    <a:pt x="2922" y="3960"/>
                    <a:pt x="2982" y="3972"/>
                    <a:pt x="3043" y="3985"/>
                  </a:cubicBezTo>
                  <a:lnTo>
                    <a:pt x="3115" y="3985"/>
                  </a:lnTo>
                  <a:cubicBezTo>
                    <a:pt x="3200" y="3997"/>
                    <a:pt x="3284" y="4009"/>
                    <a:pt x="3381" y="4021"/>
                  </a:cubicBezTo>
                  <a:lnTo>
                    <a:pt x="3417" y="4021"/>
                  </a:lnTo>
                  <a:cubicBezTo>
                    <a:pt x="3489" y="4033"/>
                    <a:pt x="3574" y="4033"/>
                    <a:pt x="3646" y="4045"/>
                  </a:cubicBezTo>
                  <a:lnTo>
                    <a:pt x="3731" y="4045"/>
                  </a:lnTo>
                  <a:cubicBezTo>
                    <a:pt x="3803" y="4057"/>
                    <a:pt x="3864" y="4057"/>
                    <a:pt x="3924" y="4069"/>
                  </a:cubicBezTo>
                  <a:lnTo>
                    <a:pt x="4008" y="4069"/>
                  </a:lnTo>
                  <a:cubicBezTo>
                    <a:pt x="4105" y="4081"/>
                    <a:pt x="4189" y="4081"/>
                    <a:pt x="4286" y="4081"/>
                  </a:cubicBezTo>
                  <a:lnTo>
                    <a:pt x="4310" y="4081"/>
                  </a:lnTo>
                  <a:cubicBezTo>
                    <a:pt x="4395" y="4093"/>
                    <a:pt x="4479" y="4093"/>
                    <a:pt x="4552" y="4093"/>
                  </a:cubicBezTo>
                  <a:lnTo>
                    <a:pt x="4636" y="4093"/>
                  </a:lnTo>
                  <a:cubicBezTo>
                    <a:pt x="4709" y="4105"/>
                    <a:pt x="4781" y="4105"/>
                    <a:pt x="4841" y="4105"/>
                  </a:cubicBezTo>
                  <a:lnTo>
                    <a:pt x="5204" y="4105"/>
                  </a:lnTo>
                  <a:cubicBezTo>
                    <a:pt x="5638" y="4105"/>
                    <a:pt x="6097" y="4093"/>
                    <a:pt x="6544" y="4069"/>
                  </a:cubicBezTo>
                  <a:cubicBezTo>
                    <a:pt x="6725" y="4057"/>
                    <a:pt x="6906" y="4045"/>
                    <a:pt x="7075" y="4021"/>
                  </a:cubicBezTo>
                  <a:cubicBezTo>
                    <a:pt x="7135" y="4021"/>
                    <a:pt x="7184" y="4021"/>
                    <a:pt x="7232" y="4009"/>
                  </a:cubicBezTo>
                  <a:cubicBezTo>
                    <a:pt x="7377" y="3997"/>
                    <a:pt x="7509" y="3985"/>
                    <a:pt x="7654" y="3972"/>
                  </a:cubicBezTo>
                  <a:cubicBezTo>
                    <a:pt x="7715" y="3960"/>
                    <a:pt x="7787" y="3960"/>
                    <a:pt x="7848" y="3948"/>
                  </a:cubicBezTo>
                  <a:cubicBezTo>
                    <a:pt x="7980" y="3936"/>
                    <a:pt x="8101" y="3912"/>
                    <a:pt x="8234" y="3900"/>
                  </a:cubicBezTo>
                  <a:cubicBezTo>
                    <a:pt x="8306" y="3888"/>
                    <a:pt x="8367" y="3876"/>
                    <a:pt x="8439" y="3864"/>
                  </a:cubicBezTo>
                  <a:cubicBezTo>
                    <a:pt x="8548" y="3852"/>
                    <a:pt x="8656" y="3840"/>
                    <a:pt x="8765" y="3816"/>
                  </a:cubicBezTo>
                  <a:cubicBezTo>
                    <a:pt x="8813" y="3803"/>
                    <a:pt x="8874" y="3803"/>
                    <a:pt x="8922" y="3791"/>
                  </a:cubicBezTo>
                  <a:cubicBezTo>
                    <a:pt x="9079" y="3767"/>
                    <a:pt x="9224" y="3731"/>
                    <a:pt x="9381" y="3707"/>
                  </a:cubicBezTo>
                  <a:cubicBezTo>
                    <a:pt x="9417" y="3695"/>
                    <a:pt x="9453" y="3683"/>
                    <a:pt x="9501" y="3683"/>
                  </a:cubicBezTo>
                  <a:cubicBezTo>
                    <a:pt x="9622" y="3659"/>
                    <a:pt x="9743" y="3622"/>
                    <a:pt x="9864" y="3598"/>
                  </a:cubicBezTo>
                  <a:cubicBezTo>
                    <a:pt x="9900" y="3586"/>
                    <a:pt x="9936" y="3586"/>
                    <a:pt x="9960" y="3574"/>
                  </a:cubicBezTo>
                  <a:cubicBezTo>
                    <a:pt x="10117" y="3538"/>
                    <a:pt x="10262" y="3502"/>
                    <a:pt x="10407" y="3453"/>
                  </a:cubicBezTo>
                  <a:lnTo>
                    <a:pt x="10419" y="3453"/>
                  </a:lnTo>
                  <a:cubicBezTo>
                    <a:pt x="10552" y="3417"/>
                    <a:pt x="10673" y="3381"/>
                    <a:pt x="10793" y="3333"/>
                  </a:cubicBezTo>
                  <a:cubicBezTo>
                    <a:pt x="10817" y="3333"/>
                    <a:pt x="10842" y="3321"/>
                    <a:pt x="10854" y="3321"/>
                  </a:cubicBezTo>
                  <a:cubicBezTo>
                    <a:pt x="10914" y="3296"/>
                    <a:pt x="10974" y="3284"/>
                    <a:pt x="11023" y="3260"/>
                  </a:cubicBezTo>
                  <a:lnTo>
                    <a:pt x="11035" y="3260"/>
                  </a:lnTo>
                  <a:cubicBezTo>
                    <a:pt x="11445" y="3103"/>
                    <a:pt x="11795" y="2946"/>
                    <a:pt x="12073" y="2777"/>
                  </a:cubicBezTo>
                  <a:close/>
                  <a:moveTo>
                    <a:pt x="7654" y="1"/>
                  </a:moveTo>
                  <a:cubicBezTo>
                    <a:pt x="7220" y="1"/>
                    <a:pt x="6761" y="25"/>
                    <a:pt x="6302" y="49"/>
                  </a:cubicBezTo>
                  <a:cubicBezTo>
                    <a:pt x="4672" y="145"/>
                    <a:pt x="3139" y="411"/>
                    <a:pt x="1992" y="797"/>
                  </a:cubicBezTo>
                  <a:cubicBezTo>
                    <a:pt x="652" y="1244"/>
                    <a:pt x="0" y="1799"/>
                    <a:pt x="36" y="2439"/>
                  </a:cubicBezTo>
                  <a:lnTo>
                    <a:pt x="640" y="14452"/>
                  </a:lnTo>
                  <a:cubicBezTo>
                    <a:pt x="713" y="15671"/>
                    <a:pt x="3356" y="16105"/>
                    <a:pt x="5807" y="16105"/>
                  </a:cubicBezTo>
                  <a:cubicBezTo>
                    <a:pt x="6242" y="16105"/>
                    <a:pt x="6701" y="16093"/>
                    <a:pt x="7147" y="16069"/>
                  </a:cubicBezTo>
                  <a:cubicBezTo>
                    <a:pt x="8789" y="15973"/>
                    <a:pt x="10322" y="15707"/>
                    <a:pt x="11469" y="15321"/>
                  </a:cubicBezTo>
                  <a:cubicBezTo>
                    <a:pt x="12797" y="14874"/>
                    <a:pt x="13461" y="14319"/>
                    <a:pt x="13425" y="13679"/>
                  </a:cubicBezTo>
                  <a:lnTo>
                    <a:pt x="12822" y="1679"/>
                  </a:lnTo>
                  <a:lnTo>
                    <a:pt x="12822" y="1667"/>
                  </a:lnTo>
                  <a:cubicBezTo>
                    <a:pt x="12749" y="447"/>
                    <a:pt x="10105" y="1"/>
                    <a:pt x="7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 rot="1733533">
              <a:off x="9889927" y="2851739"/>
              <a:ext cx="462816" cy="83291"/>
            </a:xfrm>
            <a:custGeom>
              <a:rect b="b" l="l" r="r" t="t"/>
              <a:pathLst>
                <a:path extrusionOk="0" h="1873" w="10408">
                  <a:moveTo>
                    <a:pt x="5385" y="1"/>
                  </a:moveTo>
                  <a:cubicBezTo>
                    <a:pt x="5168" y="1"/>
                    <a:pt x="4939" y="13"/>
                    <a:pt x="4721" y="25"/>
                  </a:cubicBezTo>
                  <a:cubicBezTo>
                    <a:pt x="4613" y="37"/>
                    <a:pt x="4528" y="122"/>
                    <a:pt x="4528" y="242"/>
                  </a:cubicBezTo>
                  <a:cubicBezTo>
                    <a:pt x="4540" y="339"/>
                    <a:pt x="4625" y="423"/>
                    <a:pt x="4733" y="423"/>
                  </a:cubicBezTo>
                  <a:lnTo>
                    <a:pt x="4745" y="423"/>
                  </a:lnTo>
                  <a:cubicBezTo>
                    <a:pt x="4963" y="411"/>
                    <a:pt x="5180" y="411"/>
                    <a:pt x="5385" y="411"/>
                  </a:cubicBezTo>
                  <a:lnTo>
                    <a:pt x="5530" y="411"/>
                  </a:lnTo>
                  <a:cubicBezTo>
                    <a:pt x="5639" y="411"/>
                    <a:pt x="5735" y="315"/>
                    <a:pt x="5735" y="206"/>
                  </a:cubicBezTo>
                  <a:cubicBezTo>
                    <a:pt x="5735" y="97"/>
                    <a:pt x="5639" y="1"/>
                    <a:pt x="5530" y="1"/>
                  </a:cubicBezTo>
                  <a:close/>
                  <a:moveTo>
                    <a:pt x="6318" y="48"/>
                  </a:moveTo>
                  <a:cubicBezTo>
                    <a:pt x="6218" y="48"/>
                    <a:pt x="6133" y="129"/>
                    <a:pt x="6122" y="230"/>
                  </a:cubicBezTo>
                  <a:cubicBezTo>
                    <a:pt x="6122" y="339"/>
                    <a:pt x="6194" y="435"/>
                    <a:pt x="6303" y="448"/>
                  </a:cubicBezTo>
                  <a:cubicBezTo>
                    <a:pt x="6568" y="472"/>
                    <a:pt x="6822" y="496"/>
                    <a:pt x="7087" y="544"/>
                  </a:cubicBezTo>
                  <a:lnTo>
                    <a:pt x="7112" y="544"/>
                  </a:lnTo>
                  <a:cubicBezTo>
                    <a:pt x="7208" y="544"/>
                    <a:pt x="7305" y="472"/>
                    <a:pt x="7317" y="375"/>
                  </a:cubicBezTo>
                  <a:cubicBezTo>
                    <a:pt x="7329" y="266"/>
                    <a:pt x="7257" y="158"/>
                    <a:pt x="7148" y="146"/>
                  </a:cubicBezTo>
                  <a:cubicBezTo>
                    <a:pt x="6882" y="97"/>
                    <a:pt x="6605" y="73"/>
                    <a:pt x="6339" y="49"/>
                  </a:cubicBezTo>
                  <a:cubicBezTo>
                    <a:pt x="6332" y="48"/>
                    <a:pt x="6325" y="48"/>
                    <a:pt x="6318" y="48"/>
                  </a:cubicBezTo>
                  <a:close/>
                  <a:moveTo>
                    <a:pt x="3936" y="108"/>
                  </a:moveTo>
                  <a:cubicBezTo>
                    <a:pt x="3928" y="108"/>
                    <a:pt x="3920" y="109"/>
                    <a:pt x="3912" y="110"/>
                  </a:cubicBezTo>
                  <a:cubicBezTo>
                    <a:pt x="3647" y="146"/>
                    <a:pt x="3381" y="194"/>
                    <a:pt x="3116" y="254"/>
                  </a:cubicBezTo>
                  <a:cubicBezTo>
                    <a:pt x="3007" y="279"/>
                    <a:pt x="2934" y="387"/>
                    <a:pt x="2959" y="496"/>
                  </a:cubicBezTo>
                  <a:cubicBezTo>
                    <a:pt x="2983" y="592"/>
                    <a:pt x="3067" y="653"/>
                    <a:pt x="3164" y="653"/>
                  </a:cubicBezTo>
                  <a:lnTo>
                    <a:pt x="3200" y="653"/>
                  </a:lnTo>
                  <a:cubicBezTo>
                    <a:pt x="3454" y="592"/>
                    <a:pt x="3719" y="544"/>
                    <a:pt x="3973" y="508"/>
                  </a:cubicBezTo>
                  <a:cubicBezTo>
                    <a:pt x="4081" y="496"/>
                    <a:pt x="4154" y="387"/>
                    <a:pt x="4142" y="279"/>
                  </a:cubicBezTo>
                  <a:cubicBezTo>
                    <a:pt x="4131" y="178"/>
                    <a:pt x="4036" y="108"/>
                    <a:pt x="3936" y="108"/>
                  </a:cubicBezTo>
                  <a:close/>
                  <a:moveTo>
                    <a:pt x="7902" y="286"/>
                  </a:moveTo>
                  <a:cubicBezTo>
                    <a:pt x="7809" y="286"/>
                    <a:pt x="7724" y="353"/>
                    <a:pt x="7703" y="448"/>
                  </a:cubicBezTo>
                  <a:cubicBezTo>
                    <a:pt x="7679" y="556"/>
                    <a:pt x="7751" y="665"/>
                    <a:pt x="7860" y="689"/>
                  </a:cubicBezTo>
                  <a:cubicBezTo>
                    <a:pt x="8102" y="737"/>
                    <a:pt x="8367" y="810"/>
                    <a:pt x="8621" y="882"/>
                  </a:cubicBezTo>
                  <a:lnTo>
                    <a:pt x="8669" y="882"/>
                  </a:lnTo>
                  <a:cubicBezTo>
                    <a:pt x="8754" y="882"/>
                    <a:pt x="8838" y="822"/>
                    <a:pt x="8862" y="737"/>
                  </a:cubicBezTo>
                  <a:cubicBezTo>
                    <a:pt x="8898" y="629"/>
                    <a:pt x="8838" y="520"/>
                    <a:pt x="8729" y="484"/>
                  </a:cubicBezTo>
                  <a:cubicBezTo>
                    <a:pt x="8464" y="411"/>
                    <a:pt x="8198" y="351"/>
                    <a:pt x="7945" y="291"/>
                  </a:cubicBezTo>
                  <a:cubicBezTo>
                    <a:pt x="7931" y="287"/>
                    <a:pt x="7916" y="286"/>
                    <a:pt x="7902" y="286"/>
                  </a:cubicBezTo>
                  <a:close/>
                  <a:moveTo>
                    <a:pt x="2395" y="461"/>
                  </a:moveTo>
                  <a:cubicBezTo>
                    <a:pt x="2374" y="461"/>
                    <a:pt x="2352" y="465"/>
                    <a:pt x="2331" y="472"/>
                  </a:cubicBezTo>
                  <a:cubicBezTo>
                    <a:pt x="2077" y="556"/>
                    <a:pt x="1812" y="641"/>
                    <a:pt x="1570" y="749"/>
                  </a:cubicBezTo>
                  <a:cubicBezTo>
                    <a:pt x="1462" y="798"/>
                    <a:pt x="1413" y="906"/>
                    <a:pt x="1462" y="1015"/>
                  </a:cubicBezTo>
                  <a:cubicBezTo>
                    <a:pt x="1486" y="1087"/>
                    <a:pt x="1570" y="1136"/>
                    <a:pt x="1643" y="1136"/>
                  </a:cubicBezTo>
                  <a:cubicBezTo>
                    <a:pt x="1667" y="1136"/>
                    <a:pt x="1691" y="1136"/>
                    <a:pt x="1727" y="1124"/>
                  </a:cubicBezTo>
                  <a:cubicBezTo>
                    <a:pt x="1957" y="1027"/>
                    <a:pt x="2210" y="930"/>
                    <a:pt x="2452" y="858"/>
                  </a:cubicBezTo>
                  <a:cubicBezTo>
                    <a:pt x="2560" y="822"/>
                    <a:pt x="2621" y="701"/>
                    <a:pt x="2584" y="604"/>
                  </a:cubicBezTo>
                  <a:cubicBezTo>
                    <a:pt x="2555" y="517"/>
                    <a:pt x="2480" y="461"/>
                    <a:pt x="2395" y="461"/>
                  </a:cubicBezTo>
                  <a:close/>
                  <a:moveTo>
                    <a:pt x="9423" y="725"/>
                  </a:moveTo>
                  <a:cubicBezTo>
                    <a:pt x="9344" y="725"/>
                    <a:pt x="9265" y="773"/>
                    <a:pt x="9236" y="858"/>
                  </a:cubicBezTo>
                  <a:cubicBezTo>
                    <a:pt x="9200" y="967"/>
                    <a:pt x="9261" y="1075"/>
                    <a:pt x="9369" y="1112"/>
                  </a:cubicBezTo>
                  <a:cubicBezTo>
                    <a:pt x="9611" y="1196"/>
                    <a:pt x="9852" y="1293"/>
                    <a:pt x="10106" y="1389"/>
                  </a:cubicBezTo>
                  <a:cubicBezTo>
                    <a:pt x="10130" y="1401"/>
                    <a:pt x="10154" y="1401"/>
                    <a:pt x="10178" y="1401"/>
                  </a:cubicBezTo>
                  <a:cubicBezTo>
                    <a:pt x="10251" y="1401"/>
                    <a:pt x="10335" y="1353"/>
                    <a:pt x="10359" y="1281"/>
                  </a:cubicBezTo>
                  <a:cubicBezTo>
                    <a:pt x="10408" y="1172"/>
                    <a:pt x="10359" y="1051"/>
                    <a:pt x="10251" y="1015"/>
                  </a:cubicBezTo>
                  <a:cubicBezTo>
                    <a:pt x="9997" y="918"/>
                    <a:pt x="9743" y="822"/>
                    <a:pt x="9490" y="737"/>
                  </a:cubicBezTo>
                  <a:cubicBezTo>
                    <a:pt x="9469" y="729"/>
                    <a:pt x="9446" y="725"/>
                    <a:pt x="9423" y="725"/>
                  </a:cubicBezTo>
                  <a:close/>
                  <a:moveTo>
                    <a:pt x="926" y="1073"/>
                  </a:moveTo>
                  <a:cubicBezTo>
                    <a:pt x="895" y="1073"/>
                    <a:pt x="863" y="1081"/>
                    <a:pt x="834" y="1099"/>
                  </a:cubicBezTo>
                  <a:cubicBezTo>
                    <a:pt x="580" y="1220"/>
                    <a:pt x="351" y="1365"/>
                    <a:pt x="122" y="1510"/>
                  </a:cubicBezTo>
                  <a:cubicBezTo>
                    <a:pt x="37" y="1570"/>
                    <a:pt x="1" y="1691"/>
                    <a:pt x="61" y="1788"/>
                  </a:cubicBezTo>
                  <a:cubicBezTo>
                    <a:pt x="109" y="1848"/>
                    <a:pt x="170" y="1872"/>
                    <a:pt x="230" y="1872"/>
                  </a:cubicBezTo>
                  <a:cubicBezTo>
                    <a:pt x="278" y="1872"/>
                    <a:pt x="315" y="1872"/>
                    <a:pt x="351" y="1848"/>
                  </a:cubicBezTo>
                  <a:cubicBezTo>
                    <a:pt x="556" y="1703"/>
                    <a:pt x="786" y="1570"/>
                    <a:pt x="1015" y="1450"/>
                  </a:cubicBezTo>
                  <a:cubicBezTo>
                    <a:pt x="1111" y="1401"/>
                    <a:pt x="1148" y="1281"/>
                    <a:pt x="1099" y="1184"/>
                  </a:cubicBezTo>
                  <a:cubicBezTo>
                    <a:pt x="1066" y="1117"/>
                    <a:pt x="997" y="1073"/>
                    <a:pt x="9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10566886" y="2847673"/>
              <a:ext cx="115064" cy="115746"/>
            </a:xfrm>
            <a:custGeom>
              <a:rect b="b" l="l" r="r" t="t"/>
              <a:pathLst>
                <a:path extrusionOk="0" h="2223" w="2210">
                  <a:moveTo>
                    <a:pt x="1099" y="1"/>
                  </a:moveTo>
                  <a:cubicBezTo>
                    <a:pt x="496" y="1"/>
                    <a:pt x="1" y="496"/>
                    <a:pt x="1" y="1112"/>
                  </a:cubicBezTo>
                  <a:cubicBezTo>
                    <a:pt x="1" y="1727"/>
                    <a:pt x="496" y="2222"/>
                    <a:pt x="1099" y="2222"/>
                  </a:cubicBezTo>
                  <a:cubicBezTo>
                    <a:pt x="1715" y="2222"/>
                    <a:pt x="2210" y="1727"/>
                    <a:pt x="2210" y="1112"/>
                  </a:cubicBezTo>
                  <a:cubicBezTo>
                    <a:pt x="2210" y="496"/>
                    <a:pt x="1715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 rot="-1290752">
              <a:off x="10162496" y="3186140"/>
              <a:ext cx="363945" cy="135806"/>
            </a:xfrm>
            <a:custGeom>
              <a:rect b="b" l="l" r="r" t="t"/>
              <a:pathLst>
                <a:path extrusionOk="0" h="4667" w="12508">
                  <a:moveTo>
                    <a:pt x="990" y="1"/>
                  </a:moveTo>
                  <a:cubicBezTo>
                    <a:pt x="0" y="2150"/>
                    <a:pt x="543" y="2174"/>
                    <a:pt x="543" y="2174"/>
                  </a:cubicBezTo>
                  <a:cubicBezTo>
                    <a:pt x="1296" y="3006"/>
                    <a:pt x="10432" y="4667"/>
                    <a:pt x="11785" y="4667"/>
                  </a:cubicBezTo>
                  <a:cubicBezTo>
                    <a:pt x="11865" y="4667"/>
                    <a:pt x="11918" y="4661"/>
                    <a:pt x="11940" y="4649"/>
                  </a:cubicBezTo>
                  <a:cubicBezTo>
                    <a:pt x="12338" y="4431"/>
                    <a:pt x="12507" y="2355"/>
                    <a:pt x="12507" y="2355"/>
                  </a:cubicBezTo>
                  <a:cubicBezTo>
                    <a:pt x="11179" y="1244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 rot="-1290752">
              <a:off x="10180026" y="3330269"/>
              <a:ext cx="363945" cy="135806"/>
            </a:xfrm>
            <a:custGeom>
              <a:rect b="b" l="l" r="r" t="t"/>
              <a:pathLst>
                <a:path extrusionOk="0" h="4667" w="12508">
                  <a:moveTo>
                    <a:pt x="991" y="1"/>
                  </a:moveTo>
                  <a:cubicBezTo>
                    <a:pt x="1" y="2150"/>
                    <a:pt x="544" y="2174"/>
                    <a:pt x="544" y="2174"/>
                  </a:cubicBezTo>
                  <a:cubicBezTo>
                    <a:pt x="1285" y="3006"/>
                    <a:pt x="10431" y="4667"/>
                    <a:pt x="11785" y="4667"/>
                  </a:cubicBezTo>
                  <a:cubicBezTo>
                    <a:pt x="11865" y="4667"/>
                    <a:pt x="11918" y="4661"/>
                    <a:pt x="11941" y="4649"/>
                  </a:cubicBezTo>
                  <a:cubicBezTo>
                    <a:pt x="12339" y="4432"/>
                    <a:pt x="12508" y="2355"/>
                    <a:pt x="12508" y="2355"/>
                  </a:cubicBezTo>
                  <a:cubicBezTo>
                    <a:pt x="11180" y="1244"/>
                    <a:pt x="991" y="1"/>
                    <a:pt x="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 rot="-633468">
              <a:off x="11687839" y="2821718"/>
              <a:ext cx="174214" cy="54256"/>
            </a:xfrm>
            <a:custGeom>
              <a:rect b="b" l="l" r="r" t="t"/>
              <a:pathLst>
                <a:path extrusionOk="0" h="1042" w="3346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 rot="-633468">
              <a:off x="11680140" y="2732376"/>
              <a:ext cx="174214" cy="54256"/>
            </a:xfrm>
            <a:custGeom>
              <a:rect b="b" l="l" r="r" t="t"/>
              <a:pathLst>
                <a:path extrusionOk="0" h="1042" w="3346">
                  <a:moveTo>
                    <a:pt x="1732" y="0"/>
                  </a:moveTo>
                  <a:cubicBezTo>
                    <a:pt x="950" y="0"/>
                    <a:pt x="182" y="47"/>
                    <a:pt x="182" y="47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0"/>
                    <a:pt x="3321" y="180"/>
                  </a:cubicBezTo>
                  <a:cubicBezTo>
                    <a:pt x="3139" y="38"/>
                    <a:pt x="2430" y="0"/>
                    <a:pt x="1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 rot="-633468">
              <a:off x="11687025" y="2821914"/>
              <a:ext cx="172913" cy="45248"/>
            </a:xfrm>
            <a:custGeom>
              <a:rect b="b" l="l" r="r" t="t"/>
              <a:pathLst>
                <a:path extrusionOk="0" h="869" w="3321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158" y="833"/>
                    <a:pt x="194" y="857"/>
                    <a:pt x="242" y="869"/>
                  </a:cubicBezTo>
                  <a:cubicBezTo>
                    <a:pt x="230" y="772"/>
                    <a:pt x="254" y="579"/>
                    <a:pt x="339" y="217"/>
                  </a:cubicBezTo>
                  <a:cubicBezTo>
                    <a:pt x="339" y="217"/>
                    <a:pt x="1104" y="172"/>
                    <a:pt x="1884" y="172"/>
                  </a:cubicBezTo>
                  <a:cubicBezTo>
                    <a:pt x="2451" y="172"/>
                    <a:pt x="3026" y="196"/>
                    <a:pt x="3321" y="277"/>
                  </a:cubicBezTo>
                  <a:cubicBezTo>
                    <a:pt x="3321" y="217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 rot="271987">
              <a:off x="10821035" y="2691235"/>
              <a:ext cx="281465" cy="257788"/>
            </a:xfrm>
            <a:custGeom>
              <a:rect b="b" l="l" r="r" t="t"/>
              <a:pathLst>
                <a:path extrusionOk="0" h="4951" w="5406">
                  <a:moveTo>
                    <a:pt x="3133" y="1413"/>
                  </a:moveTo>
                  <a:cubicBezTo>
                    <a:pt x="3184" y="1413"/>
                    <a:pt x="3234" y="1415"/>
                    <a:pt x="3285" y="1418"/>
                  </a:cubicBezTo>
                  <a:cubicBezTo>
                    <a:pt x="3393" y="2046"/>
                    <a:pt x="3454" y="2686"/>
                    <a:pt x="3562" y="3313"/>
                  </a:cubicBezTo>
                  <a:cubicBezTo>
                    <a:pt x="3357" y="3374"/>
                    <a:pt x="2971" y="3374"/>
                    <a:pt x="2741" y="3374"/>
                  </a:cubicBezTo>
                  <a:lnTo>
                    <a:pt x="2608" y="3374"/>
                  </a:lnTo>
                  <a:cubicBezTo>
                    <a:pt x="2162" y="3374"/>
                    <a:pt x="1631" y="3241"/>
                    <a:pt x="1582" y="2710"/>
                  </a:cubicBezTo>
                  <a:cubicBezTo>
                    <a:pt x="1558" y="2347"/>
                    <a:pt x="1908" y="1877"/>
                    <a:pt x="2186" y="1683"/>
                  </a:cubicBezTo>
                  <a:cubicBezTo>
                    <a:pt x="2458" y="1485"/>
                    <a:pt x="2802" y="1413"/>
                    <a:pt x="3133" y="1413"/>
                  </a:cubicBezTo>
                  <a:close/>
                  <a:moveTo>
                    <a:pt x="3178" y="0"/>
                  </a:moveTo>
                  <a:cubicBezTo>
                    <a:pt x="2410" y="0"/>
                    <a:pt x="1662" y="262"/>
                    <a:pt x="1075" y="778"/>
                  </a:cubicBezTo>
                  <a:cubicBezTo>
                    <a:pt x="532" y="1261"/>
                    <a:pt x="1" y="2287"/>
                    <a:pt x="206" y="3036"/>
                  </a:cubicBezTo>
                  <a:cubicBezTo>
                    <a:pt x="472" y="3953"/>
                    <a:pt x="1051" y="4545"/>
                    <a:pt x="1993" y="4714"/>
                  </a:cubicBezTo>
                  <a:cubicBezTo>
                    <a:pt x="2246" y="4759"/>
                    <a:pt x="2553" y="4788"/>
                    <a:pt x="2871" y="4788"/>
                  </a:cubicBezTo>
                  <a:cubicBezTo>
                    <a:pt x="3235" y="4788"/>
                    <a:pt x="3614" y="4750"/>
                    <a:pt x="3949" y="4653"/>
                  </a:cubicBezTo>
                  <a:cubicBezTo>
                    <a:pt x="4095" y="4858"/>
                    <a:pt x="4327" y="4950"/>
                    <a:pt x="4555" y="4950"/>
                  </a:cubicBezTo>
                  <a:cubicBezTo>
                    <a:pt x="4986" y="4950"/>
                    <a:pt x="5406" y="4623"/>
                    <a:pt x="5216" y="4110"/>
                  </a:cubicBezTo>
                  <a:cubicBezTo>
                    <a:pt x="4806" y="2987"/>
                    <a:pt x="4830" y="1792"/>
                    <a:pt x="4576" y="633"/>
                  </a:cubicBezTo>
                  <a:cubicBezTo>
                    <a:pt x="4495" y="284"/>
                    <a:pt x="4222" y="125"/>
                    <a:pt x="3943" y="125"/>
                  </a:cubicBezTo>
                  <a:cubicBezTo>
                    <a:pt x="3933" y="125"/>
                    <a:pt x="3923" y="126"/>
                    <a:pt x="3912" y="126"/>
                  </a:cubicBezTo>
                  <a:cubicBezTo>
                    <a:pt x="3828" y="78"/>
                    <a:pt x="3731" y="42"/>
                    <a:pt x="3623" y="30"/>
                  </a:cubicBezTo>
                  <a:cubicBezTo>
                    <a:pt x="3474" y="10"/>
                    <a:pt x="3326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 rot="51173">
              <a:off x="11382498" y="2670764"/>
              <a:ext cx="227267" cy="347555"/>
            </a:xfrm>
            <a:custGeom>
              <a:rect b="b" l="l" r="r" t="t"/>
              <a:pathLst>
                <a:path extrusionOk="0" h="6675" w="4365">
                  <a:moveTo>
                    <a:pt x="1905" y="3928"/>
                  </a:moveTo>
                  <a:cubicBezTo>
                    <a:pt x="2361" y="3928"/>
                    <a:pt x="2831" y="4036"/>
                    <a:pt x="2868" y="4446"/>
                  </a:cubicBezTo>
                  <a:cubicBezTo>
                    <a:pt x="2916" y="4917"/>
                    <a:pt x="2095" y="5219"/>
                    <a:pt x="1624" y="5255"/>
                  </a:cubicBezTo>
                  <a:cubicBezTo>
                    <a:pt x="1600" y="4820"/>
                    <a:pt x="1564" y="4386"/>
                    <a:pt x="1516" y="3951"/>
                  </a:cubicBezTo>
                  <a:cubicBezTo>
                    <a:pt x="1637" y="3937"/>
                    <a:pt x="1770" y="3928"/>
                    <a:pt x="1905" y="3928"/>
                  </a:cubicBezTo>
                  <a:close/>
                  <a:moveTo>
                    <a:pt x="685" y="0"/>
                  </a:moveTo>
                  <a:cubicBezTo>
                    <a:pt x="334" y="0"/>
                    <a:pt x="1" y="224"/>
                    <a:pt x="31" y="679"/>
                  </a:cubicBezTo>
                  <a:cubicBezTo>
                    <a:pt x="91" y="1609"/>
                    <a:pt x="7" y="2538"/>
                    <a:pt x="67" y="3468"/>
                  </a:cubicBezTo>
                  <a:cubicBezTo>
                    <a:pt x="115" y="4313"/>
                    <a:pt x="224" y="5146"/>
                    <a:pt x="260" y="5991"/>
                  </a:cubicBezTo>
                  <a:cubicBezTo>
                    <a:pt x="280" y="6445"/>
                    <a:pt x="630" y="6675"/>
                    <a:pt x="980" y="6675"/>
                  </a:cubicBezTo>
                  <a:cubicBezTo>
                    <a:pt x="1068" y="6675"/>
                    <a:pt x="1156" y="6660"/>
                    <a:pt x="1238" y="6631"/>
                  </a:cubicBezTo>
                  <a:cubicBezTo>
                    <a:pt x="1319" y="6641"/>
                    <a:pt x="1402" y="6646"/>
                    <a:pt x="1485" y="6646"/>
                  </a:cubicBezTo>
                  <a:cubicBezTo>
                    <a:pt x="1995" y="6646"/>
                    <a:pt x="2530" y="6469"/>
                    <a:pt x="2977" y="6293"/>
                  </a:cubicBezTo>
                  <a:cubicBezTo>
                    <a:pt x="3737" y="5979"/>
                    <a:pt x="4184" y="5388"/>
                    <a:pt x="4280" y="4579"/>
                  </a:cubicBezTo>
                  <a:cubicBezTo>
                    <a:pt x="4365" y="3878"/>
                    <a:pt x="3882" y="3178"/>
                    <a:pt x="3290" y="2852"/>
                  </a:cubicBezTo>
                  <a:cubicBezTo>
                    <a:pt x="2869" y="2618"/>
                    <a:pt x="2368" y="2529"/>
                    <a:pt x="1872" y="2529"/>
                  </a:cubicBezTo>
                  <a:cubicBezTo>
                    <a:pt x="1728" y="2529"/>
                    <a:pt x="1584" y="2537"/>
                    <a:pt x="1443" y="2550"/>
                  </a:cubicBezTo>
                  <a:cubicBezTo>
                    <a:pt x="1443" y="1923"/>
                    <a:pt x="1480" y="1307"/>
                    <a:pt x="1443" y="679"/>
                  </a:cubicBezTo>
                  <a:cubicBezTo>
                    <a:pt x="1413" y="230"/>
                    <a:pt x="1040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 rot="271987">
              <a:off x="11923631" y="2654513"/>
              <a:ext cx="229712" cy="249145"/>
            </a:xfrm>
            <a:custGeom>
              <a:rect b="b" l="l" r="r" t="t"/>
              <a:pathLst>
                <a:path extrusionOk="0" h="4785" w="4412">
                  <a:moveTo>
                    <a:pt x="2829" y="0"/>
                  </a:moveTo>
                  <a:cubicBezTo>
                    <a:pt x="2781" y="0"/>
                    <a:pt x="2732" y="5"/>
                    <a:pt x="2681" y="15"/>
                  </a:cubicBezTo>
                  <a:cubicBezTo>
                    <a:pt x="1353" y="268"/>
                    <a:pt x="1" y="1560"/>
                    <a:pt x="158" y="2985"/>
                  </a:cubicBezTo>
                  <a:cubicBezTo>
                    <a:pt x="230" y="3733"/>
                    <a:pt x="773" y="4300"/>
                    <a:pt x="1449" y="4566"/>
                  </a:cubicBezTo>
                  <a:cubicBezTo>
                    <a:pt x="1789" y="4701"/>
                    <a:pt x="2234" y="4784"/>
                    <a:pt x="2669" y="4784"/>
                  </a:cubicBezTo>
                  <a:cubicBezTo>
                    <a:pt x="3054" y="4784"/>
                    <a:pt x="3430" y="4719"/>
                    <a:pt x="3719" y="4566"/>
                  </a:cubicBezTo>
                  <a:cubicBezTo>
                    <a:pt x="4411" y="4194"/>
                    <a:pt x="4007" y="3247"/>
                    <a:pt x="3369" y="3247"/>
                  </a:cubicBezTo>
                  <a:cubicBezTo>
                    <a:pt x="3261" y="3247"/>
                    <a:pt x="3147" y="3274"/>
                    <a:pt x="3031" y="3335"/>
                  </a:cubicBezTo>
                  <a:cubicBezTo>
                    <a:pt x="3103" y="3296"/>
                    <a:pt x="3102" y="3284"/>
                    <a:pt x="3067" y="3284"/>
                  </a:cubicBezTo>
                  <a:cubicBezTo>
                    <a:pt x="3003" y="3284"/>
                    <a:pt x="2824" y="3327"/>
                    <a:pt x="2777" y="3335"/>
                  </a:cubicBezTo>
                  <a:cubicBezTo>
                    <a:pt x="2681" y="3341"/>
                    <a:pt x="2578" y="3347"/>
                    <a:pt x="2476" y="3347"/>
                  </a:cubicBezTo>
                  <a:cubicBezTo>
                    <a:pt x="2373" y="3347"/>
                    <a:pt x="2270" y="3341"/>
                    <a:pt x="2174" y="3323"/>
                  </a:cubicBezTo>
                  <a:cubicBezTo>
                    <a:pt x="1848" y="3274"/>
                    <a:pt x="1498" y="3045"/>
                    <a:pt x="1546" y="2683"/>
                  </a:cubicBezTo>
                  <a:cubicBezTo>
                    <a:pt x="1643" y="1995"/>
                    <a:pt x="2403" y="1500"/>
                    <a:pt x="3031" y="1379"/>
                  </a:cubicBezTo>
                  <a:cubicBezTo>
                    <a:pt x="3872" y="1220"/>
                    <a:pt x="3600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 rot="271987">
              <a:off x="11138676" y="2643961"/>
              <a:ext cx="211229" cy="203898"/>
            </a:xfrm>
            <a:custGeom>
              <a:rect b="b" l="l" r="r" t="t"/>
              <a:pathLst>
                <a:path extrusionOk="0" h="3916" w="4057">
                  <a:moveTo>
                    <a:pt x="1832" y="0"/>
                  </a:moveTo>
                  <a:cubicBezTo>
                    <a:pt x="1564" y="0"/>
                    <a:pt x="1581" y="88"/>
                    <a:pt x="1581" y="88"/>
                  </a:cubicBezTo>
                  <a:cubicBezTo>
                    <a:pt x="1485" y="209"/>
                    <a:pt x="1460" y="801"/>
                    <a:pt x="1473" y="1489"/>
                  </a:cubicBezTo>
                  <a:cubicBezTo>
                    <a:pt x="748" y="1549"/>
                    <a:pt x="145" y="1622"/>
                    <a:pt x="145" y="1622"/>
                  </a:cubicBezTo>
                  <a:cubicBezTo>
                    <a:pt x="0" y="2388"/>
                    <a:pt x="142" y="2419"/>
                    <a:pt x="165" y="2419"/>
                  </a:cubicBezTo>
                  <a:cubicBezTo>
                    <a:pt x="168" y="2419"/>
                    <a:pt x="169" y="2418"/>
                    <a:pt x="169" y="2418"/>
                  </a:cubicBezTo>
                  <a:cubicBezTo>
                    <a:pt x="270" y="2489"/>
                    <a:pt x="688" y="2518"/>
                    <a:pt x="1214" y="2518"/>
                  </a:cubicBezTo>
                  <a:cubicBezTo>
                    <a:pt x="1313" y="2518"/>
                    <a:pt x="1416" y="2517"/>
                    <a:pt x="1521" y="2515"/>
                  </a:cubicBezTo>
                  <a:cubicBezTo>
                    <a:pt x="1557" y="3227"/>
                    <a:pt x="1617" y="3819"/>
                    <a:pt x="1666" y="3867"/>
                  </a:cubicBezTo>
                  <a:cubicBezTo>
                    <a:pt x="1702" y="3903"/>
                    <a:pt x="1808" y="3915"/>
                    <a:pt x="1933" y="3915"/>
                  </a:cubicBezTo>
                  <a:cubicBezTo>
                    <a:pt x="2183" y="3915"/>
                    <a:pt x="2511" y="3867"/>
                    <a:pt x="2511" y="3867"/>
                  </a:cubicBezTo>
                  <a:cubicBezTo>
                    <a:pt x="2607" y="3686"/>
                    <a:pt x="2619" y="3119"/>
                    <a:pt x="2583" y="2479"/>
                  </a:cubicBezTo>
                  <a:cubicBezTo>
                    <a:pt x="3296" y="2430"/>
                    <a:pt x="3899" y="2370"/>
                    <a:pt x="3947" y="2322"/>
                  </a:cubicBezTo>
                  <a:cubicBezTo>
                    <a:pt x="4056" y="2225"/>
                    <a:pt x="3947" y="1489"/>
                    <a:pt x="3947" y="1489"/>
                  </a:cubicBezTo>
                  <a:cubicBezTo>
                    <a:pt x="3825" y="1420"/>
                    <a:pt x="3547" y="1395"/>
                    <a:pt x="3191" y="1395"/>
                  </a:cubicBezTo>
                  <a:cubicBezTo>
                    <a:pt x="2986" y="1395"/>
                    <a:pt x="2754" y="1403"/>
                    <a:pt x="2511" y="1416"/>
                  </a:cubicBezTo>
                  <a:cubicBezTo>
                    <a:pt x="2450" y="680"/>
                    <a:pt x="2366" y="64"/>
                    <a:pt x="2366" y="64"/>
                  </a:cubicBezTo>
                  <a:cubicBezTo>
                    <a:pt x="2118" y="17"/>
                    <a:pt x="1948" y="0"/>
                    <a:pt x="1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 rot="271987">
              <a:off x="10834776" y="2689972"/>
              <a:ext cx="227005" cy="134179"/>
            </a:xfrm>
            <a:custGeom>
              <a:rect b="b" l="l" r="r" t="t"/>
              <a:pathLst>
                <a:path extrusionOk="0" h="2577" w="4360">
                  <a:moveTo>
                    <a:pt x="3009" y="0"/>
                  </a:moveTo>
                  <a:cubicBezTo>
                    <a:pt x="2241" y="0"/>
                    <a:pt x="1493" y="262"/>
                    <a:pt x="906" y="778"/>
                  </a:cubicBezTo>
                  <a:cubicBezTo>
                    <a:pt x="460" y="1164"/>
                    <a:pt x="37" y="1913"/>
                    <a:pt x="1" y="2577"/>
                  </a:cubicBezTo>
                  <a:cubicBezTo>
                    <a:pt x="315" y="1768"/>
                    <a:pt x="930" y="718"/>
                    <a:pt x="2234" y="500"/>
                  </a:cubicBezTo>
                  <a:cubicBezTo>
                    <a:pt x="2717" y="414"/>
                    <a:pt x="3114" y="381"/>
                    <a:pt x="3440" y="381"/>
                  </a:cubicBezTo>
                  <a:cubicBezTo>
                    <a:pt x="3848" y="381"/>
                    <a:pt x="4144" y="433"/>
                    <a:pt x="4359" y="500"/>
                  </a:cubicBezTo>
                  <a:cubicBezTo>
                    <a:pt x="4244" y="247"/>
                    <a:pt x="4019" y="125"/>
                    <a:pt x="3778" y="125"/>
                  </a:cubicBezTo>
                  <a:cubicBezTo>
                    <a:pt x="3766" y="125"/>
                    <a:pt x="3755" y="126"/>
                    <a:pt x="3743" y="126"/>
                  </a:cubicBezTo>
                  <a:cubicBezTo>
                    <a:pt x="3659" y="78"/>
                    <a:pt x="3562" y="42"/>
                    <a:pt x="3454" y="30"/>
                  </a:cubicBezTo>
                  <a:cubicBezTo>
                    <a:pt x="3305" y="10"/>
                    <a:pt x="3157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 rot="51173">
              <a:off x="11391523" y="2670880"/>
              <a:ext cx="204983" cy="190518"/>
            </a:xfrm>
            <a:custGeom>
              <a:rect b="b" l="l" r="r" t="t"/>
              <a:pathLst>
                <a:path extrusionOk="0" h="3659" w="3937">
                  <a:moveTo>
                    <a:pt x="539" y="0"/>
                  </a:moveTo>
                  <a:cubicBezTo>
                    <a:pt x="330" y="0"/>
                    <a:pt x="126" y="80"/>
                    <a:pt x="1" y="242"/>
                  </a:cubicBezTo>
                  <a:cubicBezTo>
                    <a:pt x="138" y="202"/>
                    <a:pt x="281" y="175"/>
                    <a:pt x="410" y="175"/>
                  </a:cubicBezTo>
                  <a:cubicBezTo>
                    <a:pt x="633" y="175"/>
                    <a:pt x="816" y="254"/>
                    <a:pt x="870" y="483"/>
                  </a:cubicBezTo>
                  <a:cubicBezTo>
                    <a:pt x="1015" y="1159"/>
                    <a:pt x="1051" y="2910"/>
                    <a:pt x="1051" y="2910"/>
                  </a:cubicBezTo>
                  <a:cubicBezTo>
                    <a:pt x="1051" y="2910"/>
                    <a:pt x="1297" y="2869"/>
                    <a:pt x="1660" y="2869"/>
                  </a:cubicBezTo>
                  <a:cubicBezTo>
                    <a:pt x="2291" y="2869"/>
                    <a:pt x="3277" y="2991"/>
                    <a:pt x="3936" y="3658"/>
                  </a:cubicBezTo>
                  <a:cubicBezTo>
                    <a:pt x="3743" y="3320"/>
                    <a:pt x="3453" y="3030"/>
                    <a:pt x="3139" y="2849"/>
                  </a:cubicBezTo>
                  <a:cubicBezTo>
                    <a:pt x="2718" y="2615"/>
                    <a:pt x="2217" y="2526"/>
                    <a:pt x="1721" y="2526"/>
                  </a:cubicBezTo>
                  <a:cubicBezTo>
                    <a:pt x="1577" y="2526"/>
                    <a:pt x="1433" y="2534"/>
                    <a:pt x="1292" y="2547"/>
                  </a:cubicBezTo>
                  <a:cubicBezTo>
                    <a:pt x="1292" y="1920"/>
                    <a:pt x="1329" y="1304"/>
                    <a:pt x="1292" y="676"/>
                  </a:cubicBezTo>
                  <a:cubicBezTo>
                    <a:pt x="1262" y="229"/>
                    <a:pt x="893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 rot="271987">
              <a:off x="11926162" y="2652219"/>
              <a:ext cx="166609" cy="187392"/>
            </a:xfrm>
            <a:custGeom>
              <a:rect b="b" l="l" r="r" t="t"/>
              <a:pathLst>
                <a:path extrusionOk="0" h="3599" w="3200">
                  <a:moveTo>
                    <a:pt x="2811" y="0"/>
                  </a:moveTo>
                  <a:cubicBezTo>
                    <a:pt x="2769" y="0"/>
                    <a:pt x="2725" y="4"/>
                    <a:pt x="2681" y="13"/>
                  </a:cubicBezTo>
                  <a:cubicBezTo>
                    <a:pt x="1353" y="266"/>
                    <a:pt x="1" y="1558"/>
                    <a:pt x="158" y="2983"/>
                  </a:cubicBezTo>
                  <a:cubicBezTo>
                    <a:pt x="182" y="3200"/>
                    <a:pt x="242" y="3405"/>
                    <a:pt x="339" y="3598"/>
                  </a:cubicBezTo>
                  <a:cubicBezTo>
                    <a:pt x="339" y="3224"/>
                    <a:pt x="363" y="2813"/>
                    <a:pt x="459" y="2367"/>
                  </a:cubicBezTo>
                  <a:cubicBezTo>
                    <a:pt x="749" y="954"/>
                    <a:pt x="2331" y="327"/>
                    <a:pt x="3200" y="109"/>
                  </a:cubicBezTo>
                  <a:cubicBezTo>
                    <a:pt x="3088" y="44"/>
                    <a:pt x="2955" y="0"/>
                    <a:pt x="2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9838983" y="3018647"/>
              <a:ext cx="115064" cy="115746"/>
            </a:xfrm>
            <a:custGeom>
              <a:rect b="b" l="l" r="r" t="t"/>
              <a:pathLst>
                <a:path extrusionOk="0" h="2223" w="2210">
                  <a:moveTo>
                    <a:pt x="1099" y="1"/>
                  </a:moveTo>
                  <a:cubicBezTo>
                    <a:pt x="495" y="1"/>
                    <a:pt x="0" y="496"/>
                    <a:pt x="0" y="1112"/>
                  </a:cubicBezTo>
                  <a:cubicBezTo>
                    <a:pt x="0" y="1727"/>
                    <a:pt x="495" y="2222"/>
                    <a:pt x="1099" y="2222"/>
                  </a:cubicBezTo>
                  <a:cubicBezTo>
                    <a:pt x="1714" y="2222"/>
                    <a:pt x="2209" y="1727"/>
                    <a:pt x="2209" y="1112"/>
                  </a:cubicBezTo>
                  <a:cubicBezTo>
                    <a:pt x="2209" y="496"/>
                    <a:pt x="171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7" name="Google Shape;1807;p14"/>
          <p:cNvGrpSpPr/>
          <p:nvPr/>
        </p:nvGrpSpPr>
        <p:grpSpPr>
          <a:xfrm rot="8929264">
            <a:off x="7161475" y="3889065"/>
            <a:ext cx="1977804" cy="1514985"/>
            <a:chOff x="6494765" y="4133942"/>
            <a:chExt cx="1782304" cy="1365234"/>
          </a:xfrm>
        </p:grpSpPr>
        <p:sp>
          <p:nvSpPr>
            <p:cNvPr id="1808" name="Google Shape;1808;p14"/>
            <p:cNvSpPr/>
            <p:nvPr/>
          </p:nvSpPr>
          <p:spPr>
            <a:xfrm flipH="1" rot="-1407646">
              <a:off x="6732723" y="4453403"/>
              <a:ext cx="852792" cy="763289"/>
            </a:xfrm>
            <a:custGeom>
              <a:rect b="b" l="l" r="r" t="t"/>
              <a:pathLst>
                <a:path extrusionOk="0" h="19135" w="2138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 flipH="1" rot="-1407646">
              <a:off x="7714314" y="4879453"/>
              <a:ext cx="508883" cy="347040"/>
            </a:xfrm>
            <a:custGeom>
              <a:rect b="b" l="l" r="r" t="t"/>
              <a:pathLst>
                <a:path extrusionOk="0" h="8700" w="12758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4"/>
            <p:cNvSpPr/>
            <p:nvPr/>
          </p:nvSpPr>
          <p:spPr>
            <a:xfrm flipH="1" rot="-1407646">
              <a:off x="8060136" y="5042498"/>
              <a:ext cx="203386" cy="110295"/>
            </a:xfrm>
            <a:custGeom>
              <a:rect b="b" l="l" r="r" t="t"/>
              <a:pathLst>
                <a:path extrusionOk="0" h="2765" w="5099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4"/>
            <p:cNvSpPr/>
            <p:nvPr/>
          </p:nvSpPr>
          <p:spPr>
            <a:xfrm flipH="1" rot="-1407646">
              <a:off x="7917493" y="5083004"/>
              <a:ext cx="42560" cy="35422"/>
            </a:xfrm>
            <a:custGeom>
              <a:rect b="b" l="l" r="r" t="t"/>
              <a:pathLst>
                <a:path extrusionOk="0" h="888" w="1067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 flipH="1" rot="-1407646">
              <a:off x="7860541" y="5068927"/>
              <a:ext cx="31391" cy="26846"/>
            </a:xfrm>
            <a:custGeom>
              <a:rect b="b" l="l" r="r" t="t"/>
              <a:pathLst>
                <a:path extrusionOk="0" h="673" w="787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 flipH="1" rot="-1407646">
              <a:off x="6529451" y="4480223"/>
              <a:ext cx="224087" cy="220789"/>
            </a:xfrm>
            <a:custGeom>
              <a:rect b="b" l="l" r="r" t="t"/>
              <a:pathLst>
                <a:path extrusionOk="0" h="5535" w="5618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 flipH="1" rot="-1407646">
              <a:off x="6625921" y="4671673"/>
              <a:ext cx="10650" cy="9135"/>
            </a:xfrm>
            <a:custGeom>
              <a:rect b="b" l="l" r="r" t="t"/>
              <a:pathLst>
                <a:path extrusionOk="0" h="229" w="267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 flipH="1" rot="-1407646">
              <a:off x="6697353" y="4507486"/>
              <a:ext cx="18229" cy="14719"/>
            </a:xfrm>
            <a:custGeom>
              <a:rect b="b" l="l" r="r" t="t"/>
              <a:pathLst>
                <a:path extrusionOk="0" h="369" w="457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 flipH="1" rot="-1407646">
              <a:off x="6640923" y="4672610"/>
              <a:ext cx="24331" cy="20264"/>
            </a:xfrm>
            <a:custGeom>
              <a:rect b="b" l="l" r="r" t="t"/>
              <a:pathLst>
                <a:path extrusionOk="0" h="508" w="61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 flipH="1" rot="-1407646">
              <a:off x="6667616" y="4686673"/>
              <a:ext cx="1037" cy="558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4"/>
            <p:cNvSpPr/>
            <p:nvPr/>
          </p:nvSpPr>
          <p:spPr>
            <a:xfrm flipH="1" rot="-1407646">
              <a:off x="6640841" y="4672734"/>
              <a:ext cx="23813" cy="19745"/>
            </a:xfrm>
            <a:custGeom>
              <a:rect b="b" l="l" r="r" t="t"/>
              <a:pathLst>
                <a:path extrusionOk="0" h="495" w="597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4"/>
            <p:cNvSpPr/>
            <p:nvPr/>
          </p:nvSpPr>
          <p:spPr>
            <a:xfrm flipH="1" rot="-1407646">
              <a:off x="7980048" y="4900806"/>
              <a:ext cx="220418" cy="203996"/>
            </a:xfrm>
            <a:custGeom>
              <a:rect b="b" l="l" r="r" t="t"/>
              <a:pathLst>
                <a:path extrusionOk="0" h="5114" w="5526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 flipH="1" rot="-1407646">
              <a:off x="8169380" y="5013707"/>
              <a:ext cx="54526" cy="51777"/>
            </a:xfrm>
            <a:custGeom>
              <a:rect b="b" l="l" r="r" t="t"/>
              <a:pathLst>
                <a:path extrusionOk="0" h="1298" w="1367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 flipH="1" rot="-1407646">
              <a:off x="6854066" y="4320491"/>
              <a:ext cx="1143132" cy="992136"/>
            </a:xfrm>
            <a:custGeom>
              <a:rect b="b" l="l" r="r" t="t"/>
              <a:pathLst>
                <a:path extrusionOk="0" h="24872" w="28659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 flipH="1" rot="-1407646">
              <a:off x="6941563" y="4363543"/>
              <a:ext cx="1018165" cy="854875"/>
            </a:xfrm>
            <a:custGeom>
              <a:rect b="b" l="l" r="r" t="t"/>
              <a:pathLst>
                <a:path extrusionOk="0" h="21431" w="25526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 flipH="1" rot="-1407646">
              <a:off x="6792273" y="4721186"/>
              <a:ext cx="8137" cy="6622"/>
            </a:xfrm>
            <a:custGeom>
              <a:rect b="b" l="l" r="r" t="t"/>
              <a:pathLst>
                <a:path extrusionOk="0" h="166" w="204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 flipH="1" rot="-1407646">
              <a:off x="6913154" y="4476153"/>
              <a:ext cx="1009111" cy="846259"/>
            </a:xfrm>
            <a:custGeom>
              <a:rect b="b" l="l" r="r" t="t"/>
              <a:pathLst>
                <a:path extrusionOk="0" h="21215" w="25299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 flipH="1" rot="-1407646">
              <a:off x="6823225" y="4541321"/>
              <a:ext cx="29357" cy="24293"/>
            </a:xfrm>
            <a:custGeom>
              <a:rect b="b" l="l" r="r" t="t"/>
              <a:pathLst>
                <a:path extrusionOk="0" h="609" w="736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 flipH="1" rot="-1407646">
              <a:off x="6806825" y="4585029"/>
              <a:ext cx="50099" cy="55167"/>
            </a:xfrm>
            <a:custGeom>
              <a:rect b="b" l="l" r="r" t="t"/>
              <a:pathLst>
                <a:path extrusionOk="0" h="1383" w="1256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 flipH="1" rot="-1407646">
              <a:off x="6787607" y="4695169"/>
              <a:ext cx="30913" cy="32430"/>
            </a:xfrm>
            <a:custGeom>
              <a:rect b="b" l="l" r="r" t="t"/>
              <a:pathLst>
                <a:path extrusionOk="0" h="813" w="775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 flipH="1" rot="-1407646">
              <a:off x="6776158" y="4718639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 flipH="1" rot="-1407646">
              <a:off x="6767290" y="4687745"/>
              <a:ext cx="35460" cy="36459"/>
            </a:xfrm>
            <a:custGeom>
              <a:rect b="b" l="l" r="r" t="t"/>
              <a:pathLst>
                <a:path extrusionOk="0" h="914" w="889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 flipH="1" rot="-1407646">
              <a:off x="6635148" y="4526329"/>
              <a:ext cx="141161" cy="160396"/>
            </a:xfrm>
            <a:custGeom>
              <a:rect b="b" l="l" r="r" t="t"/>
              <a:pathLst>
                <a:path extrusionOk="0" h="4021" w="3539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 flipH="1" rot="-1407646">
              <a:off x="6662459" y="4534086"/>
              <a:ext cx="137611" cy="159678"/>
            </a:xfrm>
            <a:custGeom>
              <a:rect b="b" l="l" r="r" t="t"/>
              <a:pathLst>
                <a:path extrusionOk="0" h="4003" w="345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 flipH="1" rot="-1407646">
              <a:off x="6686213" y="4541086"/>
              <a:ext cx="141161" cy="160436"/>
            </a:xfrm>
            <a:custGeom>
              <a:rect b="b" l="l" r="r" t="t"/>
              <a:pathLst>
                <a:path extrusionOk="0" h="4022" w="3539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 flipH="1" rot="-1407646">
              <a:off x="6713541" y="4548880"/>
              <a:ext cx="137611" cy="159718"/>
            </a:xfrm>
            <a:custGeom>
              <a:rect b="b" l="l" r="r" t="t"/>
              <a:pathLst>
                <a:path extrusionOk="0" h="4004" w="345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 flipH="1" rot="-1407646">
              <a:off x="6811735" y="4575796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 flipH="1" rot="-1407646">
              <a:off x="6784437" y="4581464"/>
              <a:ext cx="37973" cy="45594"/>
            </a:xfrm>
            <a:custGeom>
              <a:rect b="b" l="l" r="r" t="t"/>
              <a:pathLst>
                <a:path extrusionOk="0" h="1143" w="952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4"/>
            <p:cNvSpPr/>
            <p:nvPr/>
          </p:nvSpPr>
          <p:spPr>
            <a:xfrm flipH="1" rot="-1407646">
              <a:off x="6785209" y="4568410"/>
              <a:ext cx="1077" cy="1556"/>
            </a:xfrm>
            <a:custGeom>
              <a:rect b="b" l="l" r="r" t="t"/>
              <a:pathLst>
                <a:path extrusionOk="0" h="39" w="27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4"/>
            <p:cNvSpPr/>
            <p:nvPr/>
          </p:nvSpPr>
          <p:spPr>
            <a:xfrm flipH="1" rot="-1407646">
              <a:off x="6772808" y="4572716"/>
              <a:ext cx="17750" cy="21301"/>
            </a:xfrm>
            <a:custGeom>
              <a:rect b="b" l="l" r="r" t="t"/>
              <a:pathLst>
                <a:path extrusionOk="0" h="534" w="445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4"/>
            <p:cNvSpPr/>
            <p:nvPr/>
          </p:nvSpPr>
          <p:spPr>
            <a:xfrm flipH="1" rot="-1407646">
              <a:off x="6683653" y="4551151"/>
              <a:ext cx="35939" cy="43520"/>
            </a:xfrm>
            <a:custGeom>
              <a:rect b="b" l="l" r="r" t="t"/>
              <a:pathLst>
                <a:path extrusionOk="0" h="1091" w="901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4"/>
            <p:cNvSpPr/>
            <p:nvPr/>
          </p:nvSpPr>
          <p:spPr>
            <a:xfrm flipH="1" rot="-1407646">
              <a:off x="6729849" y="4554552"/>
              <a:ext cx="7100" cy="9135"/>
            </a:xfrm>
            <a:custGeom>
              <a:rect b="b" l="l" r="r" t="t"/>
              <a:pathLst>
                <a:path extrusionOk="0" h="229" w="178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4"/>
            <p:cNvSpPr/>
            <p:nvPr/>
          </p:nvSpPr>
          <p:spPr>
            <a:xfrm flipH="1" rot="-1407646">
              <a:off x="6723501" y="4566431"/>
              <a:ext cx="11687" cy="13682"/>
            </a:xfrm>
            <a:custGeom>
              <a:rect b="b" l="l" r="r" t="t"/>
              <a:pathLst>
                <a:path extrusionOk="0" h="343" w="293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4"/>
            <p:cNvSpPr/>
            <p:nvPr/>
          </p:nvSpPr>
          <p:spPr>
            <a:xfrm flipH="1" rot="-1407646">
              <a:off x="6789765" y="4607117"/>
              <a:ext cx="18787" cy="22817"/>
            </a:xfrm>
            <a:custGeom>
              <a:rect b="b" l="l" r="r" t="t"/>
              <a:pathLst>
                <a:path extrusionOk="0" h="572" w="471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4"/>
            <p:cNvSpPr/>
            <p:nvPr/>
          </p:nvSpPr>
          <p:spPr>
            <a:xfrm flipH="1" rot="-1407646">
              <a:off x="6718352" y="4575055"/>
              <a:ext cx="59711" cy="56723"/>
            </a:xfrm>
            <a:custGeom>
              <a:rect b="b" l="l" r="r" t="t"/>
              <a:pathLst>
                <a:path extrusionOk="0" h="1422" w="1497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 flipH="1" rot="-1407646">
              <a:off x="6692957" y="4575839"/>
              <a:ext cx="11687" cy="14201"/>
            </a:xfrm>
            <a:custGeom>
              <a:rect b="b" l="l" r="r" t="t"/>
              <a:pathLst>
                <a:path extrusionOk="0" h="356" w="293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4"/>
            <p:cNvSpPr/>
            <p:nvPr/>
          </p:nvSpPr>
          <p:spPr>
            <a:xfrm flipH="1" rot="-1407646">
              <a:off x="6786461" y="4577574"/>
              <a:ext cx="54686" cy="59236"/>
            </a:xfrm>
            <a:custGeom>
              <a:rect b="b" l="l" r="r" t="t"/>
              <a:pathLst>
                <a:path extrusionOk="0" h="1485" w="1371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7" name="Google Shape;1847;p14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bg>
      <p:bgPr>
        <a:solidFill>
          <a:schemeClr val="dk1"/>
        </a:solidFill>
      </p:bgPr>
    </p:bg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15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850" name="Google Shape;1850;p15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5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5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5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5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5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1" name="Google Shape;1881;p15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882" name="Google Shape;1882;p15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5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5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5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5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5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5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5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5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5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5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5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5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5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5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5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5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5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5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5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5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5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5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5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5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5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5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5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6" name="Google Shape;1926;p15"/>
          <p:cNvSpPr/>
          <p:nvPr/>
        </p:nvSpPr>
        <p:spPr>
          <a:xfrm>
            <a:off x="390375" y="1099697"/>
            <a:ext cx="7301267" cy="2570659"/>
          </a:xfrm>
          <a:custGeom>
            <a:rect b="b" l="l" r="r" t="t"/>
            <a:pathLst>
              <a:path extrusionOk="0" h="51104" w="89154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p15"/>
          <p:cNvSpPr/>
          <p:nvPr/>
        </p:nvSpPr>
        <p:spPr>
          <a:xfrm rot="10800000">
            <a:off x="422342" y="595964"/>
            <a:ext cx="7373983" cy="917699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p15"/>
          <p:cNvSpPr txBox="1"/>
          <p:nvPr>
            <p:ph type="title"/>
          </p:nvPr>
        </p:nvSpPr>
        <p:spPr>
          <a:xfrm>
            <a:off x="2259800" y="1573500"/>
            <a:ext cx="18231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9" name="Google Shape;1929;p15"/>
          <p:cNvSpPr txBox="1"/>
          <p:nvPr>
            <p:ph idx="1" type="subTitle"/>
          </p:nvPr>
        </p:nvSpPr>
        <p:spPr>
          <a:xfrm>
            <a:off x="1553125" y="2534950"/>
            <a:ext cx="2529900" cy="10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0" name="Google Shape;1930;p15"/>
          <p:cNvSpPr/>
          <p:nvPr/>
        </p:nvSpPr>
        <p:spPr>
          <a:xfrm flipH="1">
            <a:off x="422342" y="3629837"/>
            <a:ext cx="7373983" cy="917699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1" name="Google Shape;1931;p15"/>
          <p:cNvGrpSpPr/>
          <p:nvPr/>
        </p:nvGrpSpPr>
        <p:grpSpPr>
          <a:xfrm>
            <a:off x="6818082" y="3321976"/>
            <a:ext cx="2921802" cy="2233889"/>
            <a:chOff x="-1292818" y="-520599"/>
            <a:chExt cx="2921802" cy="2233889"/>
          </a:xfrm>
        </p:grpSpPr>
        <p:sp>
          <p:nvSpPr>
            <p:cNvPr id="1932" name="Google Shape;1932;p15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rect b="b" l="l" r="r" t="t"/>
              <a:pathLst>
                <a:path extrusionOk="0" h="17800" w="15258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5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rect b="b" l="l" r="r" t="t"/>
              <a:pathLst>
                <a:path extrusionOk="0" h="5651" w="5118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5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rect b="b" l="l" r="r" t="t"/>
              <a:pathLst>
                <a:path extrusionOk="0" h="2614" w="2565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5"/>
            <p:cNvSpPr/>
            <p:nvPr/>
          </p:nvSpPr>
          <p:spPr>
            <a:xfrm rot="9862917">
              <a:off x="-94282" y="125555"/>
              <a:ext cx="570871" cy="157031"/>
            </a:xfrm>
            <a:custGeom>
              <a:rect b="b" l="l" r="r" t="t"/>
              <a:pathLst>
                <a:path extrusionOk="0" h="4413" w="16043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5"/>
            <p:cNvSpPr/>
            <p:nvPr/>
          </p:nvSpPr>
          <p:spPr>
            <a:xfrm rot="9862917">
              <a:off x="66484" y="-19729"/>
              <a:ext cx="157138" cy="148242"/>
            </a:xfrm>
            <a:custGeom>
              <a:rect b="b" l="l" r="r" t="t"/>
              <a:pathLst>
                <a:path extrusionOk="0" h="4166" w="4416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5"/>
            <p:cNvSpPr/>
            <p:nvPr/>
          </p:nvSpPr>
          <p:spPr>
            <a:xfrm rot="10800000">
              <a:off x="556203" y="-520599"/>
              <a:ext cx="1072781" cy="1011130"/>
            </a:xfrm>
            <a:custGeom>
              <a:rect b="b" l="l" r="r" t="t"/>
              <a:pathLst>
                <a:path extrusionOk="0" h="20124" w="21351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15"/>
            <p:cNvSpPr/>
            <p:nvPr/>
          </p:nvSpPr>
          <p:spPr>
            <a:xfrm rot="10800000">
              <a:off x="628497" y="11897"/>
              <a:ext cx="644342" cy="478584"/>
            </a:xfrm>
            <a:custGeom>
              <a:rect b="b" l="l" r="r" t="t"/>
              <a:pathLst>
                <a:path extrusionOk="0" h="9525" w="12824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5"/>
            <p:cNvSpPr/>
            <p:nvPr/>
          </p:nvSpPr>
          <p:spPr>
            <a:xfrm rot="10800000">
              <a:off x="637040" y="-520461"/>
              <a:ext cx="706897" cy="532346"/>
            </a:xfrm>
            <a:custGeom>
              <a:rect b="b" l="l" r="r" t="t"/>
              <a:pathLst>
                <a:path extrusionOk="0" h="10595" w="14069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5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rect b="b" l="l" r="r" t="t"/>
              <a:pathLst>
                <a:path extrusionOk="0" h="11544" w="12621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5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rect b="b" l="l" r="r" t="t"/>
              <a:pathLst>
                <a:path extrusionOk="0" h="5341" w="5747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5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rect b="b" l="l" r="r" t="t"/>
              <a:pathLst>
                <a:path extrusionOk="0" h="5347" w="5747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5"/>
            <p:cNvSpPr/>
            <p:nvPr/>
          </p:nvSpPr>
          <p:spPr>
            <a:xfrm rot="-6367203">
              <a:off x="-1191584" y="725575"/>
              <a:ext cx="887994" cy="878448"/>
            </a:xfrm>
            <a:custGeom>
              <a:rect b="b" l="l" r="r" t="t"/>
              <a:pathLst>
                <a:path extrusionOk="0" h="17484" w="17674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5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rect b="b" l="l" r="r" t="t"/>
              <a:pathLst>
                <a:path extrusionOk="0" h="6189" w="646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5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rect b="b" l="l" r="r" t="t"/>
              <a:pathLst>
                <a:path extrusionOk="0" h="1981" w="2598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5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rect b="b" l="l" r="r" t="t"/>
              <a:pathLst>
                <a:path extrusionOk="0" h="2167" w="2465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7" name="Google Shape;1947;p15"/>
          <p:cNvSpPr/>
          <p:nvPr/>
        </p:nvSpPr>
        <p:spPr>
          <a:xfrm rot="9862917">
            <a:off x="8357809" y="4099409"/>
            <a:ext cx="157138" cy="148242"/>
          </a:xfrm>
          <a:custGeom>
            <a:rect b="b" l="l" r="r" t="t"/>
            <a:pathLst>
              <a:path extrusionOk="0" h="4166" w="4416">
                <a:moveTo>
                  <a:pt x="2246" y="1"/>
                </a:moveTo>
                <a:cubicBezTo>
                  <a:pt x="1982" y="1"/>
                  <a:pt x="1719" y="50"/>
                  <a:pt x="1476" y="153"/>
                </a:cubicBezTo>
                <a:cubicBezTo>
                  <a:pt x="509" y="577"/>
                  <a:pt x="1" y="1629"/>
                  <a:pt x="279" y="2633"/>
                </a:cubicBezTo>
                <a:cubicBezTo>
                  <a:pt x="540" y="3558"/>
                  <a:pt x="1387" y="4166"/>
                  <a:pt x="2294" y="4166"/>
                </a:cubicBezTo>
                <a:cubicBezTo>
                  <a:pt x="2561" y="4166"/>
                  <a:pt x="2833" y="4113"/>
                  <a:pt x="3097" y="4000"/>
                </a:cubicBezTo>
                <a:cubicBezTo>
                  <a:pt x="3581" y="3795"/>
                  <a:pt x="4005" y="3371"/>
                  <a:pt x="4198" y="2887"/>
                </a:cubicBezTo>
                <a:cubicBezTo>
                  <a:pt x="4416" y="2355"/>
                  <a:pt x="4392" y="1786"/>
                  <a:pt x="4198" y="1266"/>
                </a:cubicBezTo>
                <a:cubicBezTo>
                  <a:pt x="3897" y="471"/>
                  <a:pt x="3063" y="1"/>
                  <a:pt x="22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8" name="Google Shape;1948;p15"/>
          <p:cNvGrpSpPr/>
          <p:nvPr/>
        </p:nvGrpSpPr>
        <p:grpSpPr>
          <a:xfrm>
            <a:off x="-265183" y="-230110"/>
            <a:ext cx="2609738" cy="2303778"/>
            <a:chOff x="9553092" y="2239890"/>
            <a:chExt cx="2609738" cy="2303778"/>
          </a:xfrm>
        </p:grpSpPr>
        <p:sp>
          <p:nvSpPr>
            <p:cNvPr id="1949" name="Google Shape;1949;p15"/>
            <p:cNvSpPr/>
            <p:nvPr/>
          </p:nvSpPr>
          <p:spPr>
            <a:xfrm>
              <a:off x="9553092" y="3079457"/>
              <a:ext cx="559490" cy="673701"/>
            </a:xfrm>
            <a:custGeom>
              <a:rect b="b" l="l" r="r" t="t"/>
              <a:pathLst>
                <a:path extrusionOk="0" h="12939" w="10746">
                  <a:moveTo>
                    <a:pt x="7051" y="1073"/>
                  </a:moveTo>
                  <a:cubicBezTo>
                    <a:pt x="7836" y="2630"/>
                    <a:pt x="9635" y="8570"/>
                    <a:pt x="9755" y="9729"/>
                  </a:cubicBezTo>
                  <a:cubicBezTo>
                    <a:pt x="9454" y="9886"/>
                    <a:pt x="8584" y="10224"/>
                    <a:pt x="6979" y="10719"/>
                  </a:cubicBezTo>
                  <a:cubicBezTo>
                    <a:pt x="4178" y="11600"/>
                    <a:pt x="1848" y="12119"/>
                    <a:pt x="1087" y="12131"/>
                  </a:cubicBezTo>
                  <a:cubicBezTo>
                    <a:pt x="1594" y="10538"/>
                    <a:pt x="5820" y="3101"/>
                    <a:pt x="7051" y="1073"/>
                  </a:cubicBezTo>
                  <a:close/>
                  <a:moveTo>
                    <a:pt x="7035" y="0"/>
                  </a:moveTo>
                  <a:cubicBezTo>
                    <a:pt x="6978" y="0"/>
                    <a:pt x="6930" y="11"/>
                    <a:pt x="6894" y="22"/>
                  </a:cubicBezTo>
                  <a:cubicBezTo>
                    <a:pt x="6786" y="47"/>
                    <a:pt x="6701" y="119"/>
                    <a:pt x="6629" y="216"/>
                  </a:cubicBezTo>
                  <a:cubicBezTo>
                    <a:pt x="6387" y="590"/>
                    <a:pt x="4745" y="3391"/>
                    <a:pt x="3164" y="6252"/>
                  </a:cubicBezTo>
                  <a:cubicBezTo>
                    <a:pt x="1" y="11974"/>
                    <a:pt x="158" y="12337"/>
                    <a:pt x="290" y="12590"/>
                  </a:cubicBezTo>
                  <a:cubicBezTo>
                    <a:pt x="389" y="12807"/>
                    <a:pt x="574" y="12938"/>
                    <a:pt x="1058" y="12938"/>
                  </a:cubicBezTo>
                  <a:cubicBezTo>
                    <a:pt x="1462" y="12938"/>
                    <a:pt x="2074" y="12847"/>
                    <a:pt x="3019" y="12638"/>
                  </a:cubicBezTo>
                  <a:cubicBezTo>
                    <a:pt x="4202" y="12373"/>
                    <a:pt x="5735" y="11962"/>
                    <a:pt x="7220" y="11492"/>
                  </a:cubicBezTo>
                  <a:cubicBezTo>
                    <a:pt x="10299" y="10526"/>
                    <a:pt x="10431" y="10272"/>
                    <a:pt x="10504" y="10115"/>
                  </a:cubicBezTo>
                  <a:cubicBezTo>
                    <a:pt x="10564" y="9994"/>
                    <a:pt x="10745" y="9632"/>
                    <a:pt x="9405" y="5274"/>
                  </a:cubicBezTo>
                  <a:cubicBezTo>
                    <a:pt x="9007" y="3970"/>
                    <a:pt x="8005" y="868"/>
                    <a:pt x="7450" y="216"/>
                  </a:cubicBezTo>
                  <a:cubicBezTo>
                    <a:pt x="7303" y="45"/>
                    <a:pt x="7151" y="0"/>
                    <a:pt x="7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5"/>
            <p:cNvSpPr/>
            <p:nvPr/>
          </p:nvSpPr>
          <p:spPr>
            <a:xfrm>
              <a:off x="9913901" y="3472816"/>
              <a:ext cx="142085" cy="176092"/>
            </a:xfrm>
            <a:custGeom>
              <a:rect b="b" l="l" r="r" t="t"/>
              <a:pathLst>
                <a:path extrusionOk="0" h="3382" w="2729">
                  <a:moveTo>
                    <a:pt x="2572" y="1"/>
                  </a:moveTo>
                  <a:cubicBezTo>
                    <a:pt x="2294" y="61"/>
                    <a:pt x="930" y="351"/>
                    <a:pt x="459" y="677"/>
                  </a:cubicBezTo>
                  <a:cubicBezTo>
                    <a:pt x="0" y="991"/>
                    <a:pt x="37" y="1896"/>
                    <a:pt x="580" y="3381"/>
                  </a:cubicBezTo>
                  <a:lnTo>
                    <a:pt x="1340" y="3103"/>
                  </a:lnTo>
                  <a:cubicBezTo>
                    <a:pt x="1075" y="2379"/>
                    <a:pt x="894" y="1558"/>
                    <a:pt x="954" y="1317"/>
                  </a:cubicBezTo>
                  <a:cubicBezTo>
                    <a:pt x="1256" y="1148"/>
                    <a:pt x="2161" y="906"/>
                    <a:pt x="2729" y="786"/>
                  </a:cubicBez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5"/>
            <p:cNvSpPr/>
            <p:nvPr/>
          </p:nvSpPr>
          <p:spPr>
            <a:xfrm rot="1733533">
              <a:off x="9918508" y="2339936"/>
              <a:ext cx="598619" cy="716226"/>
            </a:xfrm>
            <a:custGeom>
              <a:rect b="b" l="l" r="r" t="t"/>
              <a:pathLst>
                <a:path extrusionOk="0" h="16106" w="13462">
                  <a:moveTo>
                    <a:pt x="7654" y="809"/>
                  </a:moveTo>
                  <a:cubicBezTo>
                    <a:pt x="10685" y="809"/>
                    <a:pt x="12001" y="1461"/>
                    <a:pt x="12013" y="1715"/>
                  </a:cubicBezTo>
                  <a:lnTo>
                    <a:pt x="12013" y="1727"/>
                  </a:lnTo>
                  <a:lnTo>
                    <a:pt x="12001" y="1763"/>
                  </a:lnTo>
                  <a:cubicBezTo>
                    <a:pt x="11964" y="1860"/>
                    <a:pt x="11771" y="2077"/>
                    <a:pt x="11192" y="2331"/>
                  </a:cubicBezTo>
                  <a:cubicBezTo>
                    <a:pt x="11119" y="2355"/>
                    <a:pt x="11059" y="2391"/>
                    <a:pt x="10974" y="2415"/>
                  </a:cubicBezTo>
                  <a:lnTo>
                    <a:pt x="10926" y="2439"/>
                  </a:lnTo>
                  <a:cubicBezTo>
                    <a:pt x="10842" y="2475"/>
                    <a:pt x="10745" y="2500"/>
                    <a:pt x="10648" y="2536"/>
                  </a:cubicBezTo>
                  <a:lnTo>
                    <a:pt x="10636" y="2548"/>
                  </a:lnTo>
                  <a:cubicBezTo>
                    <a:pt x="10588" y="2560"/>
                    <a:pt x="10528" y="2572"/>
                    <a:pt x="10479" y="2596"/>
                  </a:cubicBezTo>
                  <a:cubicBezTo>
                    <a:pt x="10395" y="2620"/>
                    <a:pt x="10310" y="2644"/>
                    <a:pt x="10226" y="2669"/>
                  </a:cubicBezTo>
                  <a:cubicBezTo>
                    <a:pt x="10165" y="2693"/>
                    <a:pt x="10117" y="2705"/>
                    <a:pt x="10057" y="2717"/>
                  </a:cubicBezTo>
                  <a:cubicBezTo>
                    <a:pt x="9972" y="2741"/>
                    <a:pt x="9876" y="2765"/>
                    <a:pt x="9767" y="2789"/>
                  </a:cubicBezTo>
                  <a:cubicBezTo>
                    <a:pt x="9731" y="2801"/>
                    <a:pt x="9683" y="2813"/>
                    <a:pt x="9634" y="2826"/>
                  </a:cubicBezTo>
                  <a:cubicBezTo>
                    <a:pt x="9514" y="2850"/>
                    <a:pt x="9405" y="2874"/>
                    <a:pt x="9284" y="2898"/>
                  </a:cubicBezTo>
                  <a:cubicBezTo>
                    <a:pt x="9248" y="2910"/>
                    <a:pt x="9212" y="2922"/>
                    <a:pt x="9176" y="2922"/>
                  </a:cubicBezTo>
                  <a:cubicBezTo>
                    <a:pt x="9043" y="2946"/>
                    <a:pt x="8898" y="2982"/>
                    <a:pt x="8765" y="3007"/>
                  </a:cubicBezTo>
                  <a:cubicBezTo>
                    <a:pt x="8729" y="3007"/>
                    <a:pt x="8705" y="3007"/>
                    <a:pt x="8668" y="3019"/>
                  </a:cubicBezTo>
                  <a:cubicBezTo>
                    <a:pt x="8524" y="3043"/>
                    <a:pt x="8379" y="3067"/>
                    <a:pt x="8234" y="3091"/>
                  </a:cubicBezTo>
                  <a:cubicBezTo>
                    <a:pt x="8198" y="3091"/>
                    <a:pt x="8149" y="3091"/>
                    <a:pt x="8113" y="3103"/>
                  </a:cubicBezTo>
                  <a:cubicBezTo>
                    <a:pt x="7980" y="3127"/>
                    <a:pt x="7835" y="3139"/>
                    <a:pt x="7679" y="3152"/>
                  </a:cubicBezTo>
                  <a:cubicBezTo>
                    <a:pt x="7618" y="3164"/>
                    <a:pt x="7546" y="3176"/>
                    <a:pt x="7473" y="3176"/>
                  </a:cubicBezTo>
                  <a:cubicBezTo>
                    <a:pt x="7353" y="3188"/>
                    <a:pt x="7232" y="3200"/>
                    <a:pt x="7111" y="3212"/>
                  </a:cubicBezTo>
                  <a:cubicBezTo>
                    <a:pt x="6918" y="3236"/>
                    <a:pt x="6713" y="3248"/>
                    <a:pt x="6495" y="3260"/>
                  </a:cubicBezTo>
                  <a:cubicBezTo>
                    <a:pt x="6061" y="3284"/>
                    <a:pt x="5626" y="3296"/>
                    <a:pt x="5204" y="3296"/>
                  </a:cubicBezTo>
                  <a:cubicBezTo>
                    <a:pt x="2173" y="3296"/>
                    <a:pt x="857" y="2657"/>
                    <a:pt x="833" y="2391"/>
                  </a:cubicBezTo>
                  <a:cubicBezTo>
                    <a:pt x="833" y="2319"/>
                    <a:pt x="1063" y="1956"/>
                    <a:pt x="2246" y="1558"/>
                  </a:cubicBezTo>
                  <a:cubicBezTo>
                    <a:pt x="3332" y="1196"/>
                    <a:pt x="4793" y="942"/>
                    <a:pt x="6351" y="846"/>
                  </a:cubicBezTo>
                  <a:cubicBezTo>
                    <a:pt x="6797" y="821"/>
                    <a:pt x="7232" y="809"/>
                    <a:pt x="7654" y="809"/>
                  </a:cubicBezTo>
                  <a:close/>
                  <a:moveTo>
                    <a:pt x="12073" y="2777"/>
                  </a:moveTo>
                  <a:lnTo>
                    <a:pt x="12616" y="13727"/>
                  </a:lnTo>
                  <a:cubicBezTo>
                    <a:pt x="12628" y="13800"/>
                    <a:pt x="12399" y="14162"/>
                    <a:pt x="11204" y="14560"/>
                  </a:cubicBezTo>
                  <a:cubicBezTo>
                    <a:pt x="10129" y="14922"/>
                    <a:pt x="8668" y="15176"/>
                    <a:pt x="7099" y="15272"/>
                  </a:cubicBezTo>
                  <a:cubicBezTo>
                    <a:pt x="6664" y="15297"/>
                    <a:pt x="6230" y="15309"/>
                    <a:pt x="5807" y="15309"/>
                  </a:cubicBezTo>
                  <a:cubicBezTo>
                    <a:pt x="2777" y="15309"/>
                    <a:pt x="1461" y="14657"/>
                    <a:pt x="1437" y="14403"/>
                  </a:cubicBezTo>
                  <a:lnTo>
                    <a:pt x="894" y="3442"/>
                  </a:lnTo>
                  <a:lnTo>
                    <a:pt x="894" y="3442"/>
                  </a:lnTo>
                  <a:cubicBezTo>
                    <a:pt x="954" y="3466"/>
                    <a:pt x="1015" y="3490"/>
                    <a:pt x="1075" y="3514"/>
                  </a:cubicBezTo>
                  <a:lnTo>
                    <a:pt x="1123" y="3538"/>
                  </a:lnTo>
                  <a:cubicBezTo>
                    <a:pt x="1171" y="3550"/>
                    <a:pt x="1208" y="3574"/>
                    <a:pt x="1256" y="3586"/>
                  </a:cubicBezTo>
                  <a:cubicBezTo>
                    <a:pt x="1280" y="3598"/>
                    <a:pt x="1304" y="3598"/>
                    <a:pt x="1328" y="3610"/>
                  </a:cubicBezTo>
                  <a:cubicBezTo>
                    <a:pt x="1377" y="3634"/>
                    <a:pt x="1425" y="3646"/>
                    <a:pt x="1473" y="3659"/>
                  </a:cubicBezTo>
                  <a:lnTo>
                    <a:pt x="1533" y="3683"/>
                  </a:lnTo>
                  <a:cubicBezTo>
                    <a:pt x="1594" y="3695"/>
                    <a:pt x="1666" y="3719"/>
                    <a:pt x="1739" y="3743"/>
                  </a:cubicBezTo>
                  <a:lnTo>
                    <a:pt x="1799" y="3755"/>
                  </a:lnTo>
                  <a:cubicBezTo>
                    <a:pt x="1847" y="3767"/>
                    <a:pt x="1908" y="3779"/>
                    <a:pt x="1968" y="3791"/>
                  </a:cubicBezTo>
                  <a:cubicBezTo>
                    <a:pt x="1992" y="3803"/>
                    <a:pt x="2016" y="3803"/>
                    <a:pt x="2041" y="3816"/>
                  </a:cubicBezTo>
                  <a:cubicBezTo>
                    <a:pt x="2101" y="3828"/>
                    <a:pt x="2161" y="3840"/>
                    <a:pt x="2222" y="3852"/>
                  </a:cubicBezTo>
                  <a:cubicBezTo>
                    <a:pt x="2234" y="3852"/>
                    <a:pt x="2258" y="3852"/>
                    <a:pt x="2282" y="3864"/>
                  </a:cubicBezTo>
                  <a:cubicBezTo>
                    <a:pt x="2354" y="3876"/>
                    <a:pt x="2439" y="3888"/>
                    <a:pt x="2523" y="3900"/>
                  </a:cubicBezTo>
                  <a:lnTo>
                    <a:pt x="2572" y="3912"/>
                  </a:lnTo>
                  <a:cubicBezTo>
                    <a:pt x="2644" y="3924"/>
                    <a:pt x="2705" y="3936"/>
                    <a:pt x="2777" y="3948"/>
                  </a:cubicBezTo>
                  <a:cubicBezTo>
                    <a:pt x="2801" y="3948"/>
                    <a:pt x="2825" y="3948"/>
                    <a:pt x="2849" y="3960"/>
                  </a:cubicBezTo>
                  <a:cubicBezTo>
                    <a:pt x="2922" y="3960"/>
                    <a:pt x="2982" y="3972"/>
                    <a:pt x="3043" y="3985"/>
                  </a:cubicBezTo>
                  <a:lnTo>
                    <a:pt x="3115" y="3985"/>
                  </a:lnTo>
                  <a:cubicBezTo>
                    <a:pt x="3200" y="3997"/>
                    <a:pt x="3284" y="4009"/>
                    <a:pt x="3381" y="4021"/>
                  </a:cubicBezTo>
                  <a:lnTo>
                    <a:pt x="3417" y="4021"/>
                  </a:lnTo>
                  <a:cubicBezTo>
                    <a:pt x="3489" y="4033"/>
                    <a:pt x="3574" y="4033"/>
                    <a:pt x="3646" y="4045"/>
                  </a:cubicBezTo>
                  <a:lnTo>
                    <a:pt x="3731" y="4045"/>
                  </a:lnTo>
                  <a:cubicBezTo>
                    <a:pt x="3803" y="4057"/>
                    <a:pt x="3864" y="4057"/>
                    <a:pt x="3924" y="4069"/>
                  </a:cubicBezTo>
                  <a:lnTo>
                    <a:pt x="4008" y="4069"/>
                  </a:lnTo>
                  <a:cubicBezTo>
                    <a:pt x="4105" y="4081"/>
                    <a:pt x="4189" y="4081"/>
                    <a:pt x="4286" y="4081"/>
                  </a:cubicBezTo>
                  <a:lnTo>
                    <a:pt x="4310" y="4081"/>
                  </a:lnTo>
                  <a:cubicBezTo>
                    <a:pt x="4395" y="4093"/>
                    <a:pt x="4479" y="4093"/>
                    <a:pt x="4552" y="4093"/>
                  </a:cubicBezTo>
                  <a:lnTo>
                    <a:pt x="4636" y="4093"/>
                  </a:lnTo>
                  <a:cubicBezTo>
                    <a:pt x="4709" y="4105"/>
                    <a:pt x="4781" y="4105"/>
                    <a:pt x="4841" y="4105"/>
                  </a:cubicBezTo>
                  <a:lnTo>
                    <a:pt x="5204" y="4105"/>
                  </a:lnTo>
                  <a:cubicBezTo>
                    <a:pt x="5638" y="4105"/>
                    <a:pt x="6097" y="4093"/>
                    <a:pt x="6544" y="4069"/>
                  </a:cubicBezTo>
                  <a:cubicBezTo>
                    <a:pt x="6725" y="4057"/>
                    <a:pt x="6906" y="4045"/>
                    <a:pt x="7075" y="4021"/>
                  </a:cubicBezTo>
                  <a:cubicBezTo>
                    <a:pt x="7135" y="4021"/>
                    <a:pt x="7184" y="4021"/>
                    <a:pt x="7232" y="4009"/>
                  </a:cubicBezTo>
                  <a:cubicBezTo>
                    <a:pt x="7377" y="3997"/>
                    <a:pt x="7509" y="3985"/>
                    <a:pt x="7654" y="3972"/>
                  </a:cubicBezTo>
                  <a:cubicBezTo>
                    <a:pt x="7715" y="3960"/>
                    <a:pt x="7787" y="3960"/>
                    <a:pt x="7848" y="3948"/>
                  </a:cubicBezTo>
                  <a:cubicBezTo>
                    <a:pt x="7980" y="3936"/>
                    <a:pt x="8101" y="3912"/>
                    <a:pt x="8234" y="3900"/>
                  </a:cubicBezTo>
                  <a:cubicBezTo>
                    <a:pt x="8306" y="3888"/>
                    <a:pt x="8367" y="3876"/>
                    <a:pt x="8439" y="3864"/>
                  </a:cubicBezTo>
                  <a:cubicBezTo>
                    <a:pt x="8548" y="3852"/>
                    <a:pt x="8656" y="3840"/>
                    <a:pt x="8765" y="3816"/>
                  </a:cubicBezTo>
                  <a:cubicBezTo>
                    <a:pt x="8813" y="3803"/>
                    <a:pt x="8874" y="3803"/>
                    <a:pt x="8922" y="3791"/>
                  </a:cubicBezTo>
                  <a:cubicBezTo>
                    <a:pt x="9079" y="3767"/>
                    <a:pt x="9224" y="3731"/>
                    <a:pt x="9381" y="3707"/>
                  </a:cubicBezTo>
                  <a:cubicBezTo>
                    <a:pt x="9417" y="3695"/>
                    <a:pt x="9453" y="3683"/>
                    <a:pt x="9501" y="3683"/>
                  </a:cubicBezTo>
                  <a:cubicBezTo>
                    <a:pt x="9622" y="3659"/>
                    <a:pt x="9743" y="3622"/>
                    <a:pt x="9864" y="3598"/>
                  </a:cubicBezTo>
                  <a:cubicBezTo>
                    <a:pt x="9900" y="3586"/>
                    <a:pt x="9936" y="3586"/>
                    <a:pt x="9960" y="3574"/>
                  </a:cubicBezTo>
                  <a:cubicBezTo>
                    <a:pt x="10117" y="3538"/>
                    <a:pt x="10262" y="3502"/>
                    <a:pt x="10407" y="3453"/>
                  </a:cubicBezTo>
                  <a:lnTo>
                    <a:pt x="10419" y="3453"/>
                  </a:lnTo>
                  <a:cubicBezTo>
                    <a:pt x="10552" y="3417"/>
                    <a:pt x="10673" y="3381"/>
                    <a:pt x="10793" y="3333"/>
                  </a:cubicBezTo>
                  <a:cubicBezTo>
                    <a:pt x="10817" y="3333"/>
                    <a:pt x="10842" y="3321"/>
                    <a:pt x="10854" y="3321"/>
                  </a:cubicBezTo>
                  <a:cubicBezTo>
                    <a:pt x="10914" y="3296"/>
                    <a:pt x="10974" y="3284"/>
                    <a:pt x="11023" y="3260"/>
                  </a:cubicBezTo>
                  <a:lnTo>
                    <a:pt x="11035" y="3260"/>
                  </a:lnTo>
                  <a:cubicBezTo>
                    <a:pt x="11445" y="3103"/>
                    <a:pt x="11795" y="2946"/>
                    <a:pt x="12073" y="2777"/>
                  </a:cubicBezTo>
                  <a:close/>
                  <a:moveTo>
                    <a:pt x="7654" y="1"/>
                  </a:moveTo>
                  <a:cubicBezTo>
                    <a:pt x="7220" y="1"/>
                    <a:pt x="6761" y="25"/>
                    <a:pt x="6302" y="49"/>
                  </a:cubicBezTo>
                  <a:cubicBezTo>
                    <a:pt x="4672" y="145"/>
                    <a:pt x="3139" y="411"/>
                    <a:pt x="1992" y="797"/>
                  </a:cubicBezTo>
                  <a:cubicBezTo>
                    <a:pt x="652" y="1244"/>
                    <a:pt x="0" y="1799"/>
                    <a:pt x="36" y="2439"/>
                  </a:cubicBezTo>
                  <a:lnTo>
                    <a:pt x="640" y="14452"/>
                  </a:lnTo>
                  <a:cubicBezTo>
                    <a:pt x="713" y="15671"/>
                    <a:pt x="3356" y="16105"/>
                    <a:pt x="5807" y="16105"/>
                  </a:cubicBezTo>
                  <a:cubicBezTo>
                    <a:pt x="6242" y="16105"/>
                    <a:pt x="6701" y="16093"/>
                    <a:pt x="7147" y="16069"/>
                  </a:cubicBezTo>
                  <a:cubicBezTo>
                    <a:pt x="8789" y="15973"/>
                    <a:pt x="10322" y="15707"/>
                    <a:pt x="11469" y="15321"/>
                  </a:cubicBezTo>
                  <a:cubicBezTo>
                    <a:pt x="12797" y="14874"/>
                    <a:pt x="13461" y="14319"/>
                    <a:pt x="13425" y="13679"/>
                  </a:cubicBezTo>
                  <a:lnTo>
                    <a:pt x="12822" y="1679"/>
                  </a:lnTo>
                  <a:lnTo>
                    <a:pt x="12822" y="1667"/>
                  </a:lnTo>
                  <a:cubicBezTo>
                    <a:pt x="12749" y="447"/>
                    <a:pt x="10105" y="1"/>
                    <a:pt x="7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15"/>
            <p:cNvSpPr/>
            <p:nvPr/>
          </p:nvSpPr>
          <p:spPr>
            <a:xfrm rot="1733533">
              <a:off x="9889927" y="2851739"/>
              <a:ext cx="462816" cy="83291"/>
            </a:xfrm>
            <a:custGeom>
              <a:rect b="b" l="l" r="r" t="t"/>
              <a:pathLst>
                <a:path extrusionOk="0" h="1873" w="10408">
                  <a:moveTo>
                    <a:pt x="5385" y="1"/>
                  </a:moveTo>
                  <a:cubicBezTo>
                    <a:pt x="5168" y="1"/>
                    <a:pt x="4939" y="13"/>
                    <a:pt x="4721" y="25"/>
                  </a:cubicBezTo>
                  <a:cubicBezTo>
                    <a:pt x="4613" y="37"/>
                    <a:pt x="4528" y="122"/>
                    <a:pt x="4528" y="242"/>
                  </a:cubicBezTo>
                  <a:cubicBezTo>
                    <a:pt x="4540" y="339"/>
                    <a:pt x="4625" y="423"/>
                    <a:pt x="4733" y="423"/>
                  </a:cubicBezTo>
                  <a:lnTo>
                    <a:pt x="4745" y="423"/>
                  </a:lnTo>
                  <a:cubicBezTo>
                    <a:pt x="4963" y="411"/>
                    <a:pt x="5180" y="411"/>
                    <a:pt x="5385" y="411"/>
                  </a:cubicBezTo>
                  <a:lnTo>
                    <a:pt x="5530" y="411"/>
                  </a:lnTo>
                  <a:cubicBezTo>
                    <a:pt x="5639" y="411"/>
                    <a:pt x="5735" y="315"/>
                    <a:pt x="5735" y="206"/>
                  </a:cubicBezTo>
                  <a:cubicBezTo>
                    <a:pt x="5735" y="97"/>
                    <a:pt x="5639" y="1"/>
                    <a:pt x="5530" y="1"/>
                  </a:cubicBezTo>
                  <a:close/>
                  <a:moveTo>
                    <a:pt x="6318" y="48"/>
                  </a:moveTo>
                  <a:cubicBezTo>
                    <a:pt x="6218" y="48"/>
                    <a:pt x="6133" y="129"/>
                    <a:pt x="6122" y="230"/>
                  </a:cubicBezTo>
                  <a:cubicBezTo>
                    <a:pt x="6122" y="339"/>
                    <a:pt x="6194" y="435"/>
                    <a:pt x="6303" y="448"/>
                  </a:cubicBezTo>
                  <a:cubicBezTo>
                    <a:pt x="6568" y="472"/>
                    <a:pt x="6822" y="496"/>
                    <a:pt x="7087" y="544"/>
                  </a:cubicBezTo>
                  <a:lnTo>
                    <a:pt x="7112" y="544"/>
                  </a:lnTo>
                  <a:cubicBezTo>
                    <a:pt x="7208" y="544"/>
                    <a:pt x="7305" y="472"/>
                    <a:pt x="7317" y="375"/>
                  </a:cubicBezTo>
                  <a:cubicBezTo>
                    <a:pt x="7329" y="266"/>
                    <a:pt x="7257" y="158"/>
                    <a:pt x="7148" y="146"/>
                  </a:cubicBezTo>
                  <a:cubicBezTo>
                    <a:pt x="6882" y="97"/>
                    <a:pt x="6605" y="73"/>
                    <a:pt x="6339" y="49"/>
                  </a:cubicBezTo>
                  <a:cubicBezTo>
                    <a:pt x="6332" y="48"/>
                    <a:pt x="6325" y="48"/>
                    <a:pt x="6318" y="48"/>
                  </a:cubicBezTo>
                  <a:close/>
                  <a:moveTo>
                    <a:pt x="3936" y="108"/>
                  </a:moveTo>
                  <a:cubicBezTo>
                    <a:pt x="3928" y="108"/>
                    <a:pt x="3920" y="109"/>
                    <a:pt x="3912" y="110"/>
                  </a:cubicBezTo>
                  <a:cubicBezTo>
                    <a:pt x="3647" y="146"/>
                    <a:pt x="3381" y="194"/>
                    <a:pt x="3116" y="254"/>
                  </a:cubicBezTo>
                  <a:cubicBezTo>
                    <a:pt x="3007" y="279"/>
                    <a:pt x="2934" y="387"/>
                    <a:pt x="2959" y="496"/>
                  </a:cubicBezTo>
                  <a:cubicBezTo>
                    <a:pt x="2983" y="592"/>
                    <a:pt x="3067" y="653"/>
                    <a:pt x="3164" y="653"/>
                  </a:cubicBezTo>
                  <a:lnTo>
                    <a:pt x="3200" y="653"/>
                  </a:lnTo>
                  <a:cubicBezTo>
                    <a:pt x="3454" y="592"/>
                    <a:pt x="3719" y="544"/>
                    <a:pt x="3973" y="508"/>
                  </a:cubicBezTo>
                  <a:cubicBezTo>
                    <a:pt x="4081" y="496"/>
                    <a:pt x="4154" y="387"/>
                    <a:pt x="4142" y="279"/>
                  </a:cubicBezTo>
                  <a:cubicBezTo>
                    <a:pt x="4131" y="178"/>
                    <a:pt x="4036" y="108"/>
                    <a:pt x="3936" y="108"/>
                  </a:cubicBezTo>
                  <a:close/>
                  <a:moveTo>
                    <a:pt x="7902" y="286"/>
                  </a:moveTo>
                  <a:cubicBezTo>
                    <a:pt x="7809" y="286"/>
                    <a:pt x="7724" y="353"/>
                    <a:pt x="7703" y="448"/>
                  </a:cubicBezTo>
                  <a:cubicBezTo>
                    <a:pt x="7679" y="556"/>
                    <a:pt x="7751" y="665"/>
                    <a:pt x="7860" y="689"/>
                  </a:cubicBezTo>
                  <a:cubicBezTo>
                    <a:pt x="8102" y="737"/>
                    <a:pt x="8367" y="810"/>
                    <a:pt x="8621" y="882"/>
                  </a:cubicBezTo>
                  <a:lnTo>
                    <a:pt x="8669" y="882"/>
                  </a:lnTo>
                  <a:cubicBezTo>
                    <a:pt x="8754" y="882"/>
                    <a:pt x="8838" y="822"/>
                    <a:pt x="8862" y="737"/>
                  </a:cubicBezTo>
                  <a:cubicBezTo>
                    <a:pt x="8898" y="629"/>
                    <a:pt x="8838" y="520"/>
                    <a:pt x="8729" y="484"/>
                  </a:cubicBezTo>
                  <a:cubicBezTo>
                    <a:pt x="8464" y="411"/>
                    <a:pt x="8198" y="351"/>
                    <a:pt x="7945" y="291"/>
                  </a:cubicBezTo>
                  <a:cubicBezTo>
                    <a:pt x="7931" y="287"/>
                    <a:pt x="7916" y="286"/>
                    <a:pt x="7902" y="286"/>
                  </a:cubicBezTo>
                  <a:close/>
                  <a:moveTo>
                    <a:pt x="2395" y="461"/>
                  </a:moveTo>
                  <a:cubicBezTo>
                    <a:pt x="2374" y="461"/>
                    <a:pt x="2352" y="465"/>
                    <a:pt x="2331" y="472"/>
                  </a:cubicBezTo>
                  <a:cubicBezTo>
                    <a:pt x="2077" y="556"/>
                    <a:pt x="1812" y="641"/>
                    <a:pt x="1570" y="749"/>
                  </a:cubicBezTo>
                  <a:cubicBezTo>
                    <a:pt x="1462" y="798"/>
                    <a:pt x="1413" y="906"/>
                    <a:pt x="1462" y="1015"/>
                  </a:cubicBezTo>
                  <a:cubicBezTo>
                    <a:pt x="1486" y="1087"/>
                    <a:pt x="1570" y="1136"/>
                    <a:pt x="1643" y="1136"/>
                  </a:cubicBezTo>
                  <a:cubicBezTo>
                    <a:pt x="1667" y="1136"/>
                    <a:pt x="1691" y="1136"/>
                    <a:pt x="1727" y="1124"/>
                  </a:cubicBezTo>
                  <a:cubicBezTo>
                    <a:pt x="1957" y="1027"/>
                    <a:pt x="2210" y="930"/>
                    <a:pt x="2452" y="858"/>
                  </a:cubicBezTo>
                  <a:cubicBezTo>
                    <a:pt x="2560" y="822"/>
                    <a:pt x="2621" y="701"/>
                    <a:pt x="2584" y="604"/>
                  </a:cubicBezTo>
                  <a:cubicBezTo>
                    <a:pt x="2555" y="517"/>
                    <a:pt x="2480" y="461"/>
                    <a:pt x="2395" y="461"/>
                  </a:cubicBezTo>
                  <a:close/>
                  <a:moveTo>
                    <a:pt x="9423" y="725"/>
                  </a:moveTo>
                  <a:cubicBezTo>
                    <a:pt x="9344" y="725"/>
                    <a:pt x="9265" y="773"/>
                    <a:pt x="9236" y="858"/>
                  </a:cubicBezTo>
                  <a:cubicBezTo>
                    <a:pt x="9200" y="967"/>
                    <a:pt x="9261" y="1075"/>
                    <a:pt x="9369" y="1112"/>
                  </a:cubicBezTo>
                  <a:cubicBezTo>
                    <a:pt x="9611" y="1196"/>
                    <a:pt x="9852" y="1293"/>
                    <a:pt x="10106" y="1389"/>
                  </a:cubicBezTo>
                  <a:cubicBezTo>
                    <a:pt x="10130" y="1401"/>
                    <a:pt x="10154" y="1401"/>
                    <a:pt x="10178" y="1401"/>
                  </a:cubicBezTo>
                  <a:cubicBezTo>
                    <a:pt x="10251" y="1401"/>
                    <a:pt x="10335" y="1353"/>
                    <a:pt x="10359" y="1281"/>
                  </a:cubicBezTo>
                  <a:cubicBezTo>
                    <a:pt x="10408" y="1172"/>
                    <a:pt x="10359" y="1051"/>
                    <a:pt x="10251" y="1015"/>
                  </a:cubicBezTo>
                  <a:cubicBezTo>
                    <a:pt x="9997" y="918"/>
                    <a:pt x="9743" y="822"/>
                    <a:pt x="9490" y="737"/>
                  </a:cubicBezTo>
                  <a:cubicBezTo>
                    <a:pt x="9469" y="729"/>
                    <a:pt x="9446" y="725"/>
                    <a:pt x="9423" y="725"/>
                  </a:cubicBezTo>
                  <a:close/>
                  <a:moveTo>
                    <a:pt x="926" y="1073"/>
                  </a:moveTo>
                  <a:cubicBezTo>
                    <a:pt x="895" y="1073"/>
                    <a:pt x="863" y="1081"/>
                    <a:pt x="834" y="1099"/>
                  </a:cubicBezTo>
                  <a:cubicBezTo>
                    <a:pt x="580" y="1220"/>
                    <a:pt x="351" y="1365"/>
                    <a:pt x="122" y="1510"/>
                  </a:cubicBezTo>
                  <a:cubicBezTo>
                    <a:pt x="37" y="1570"/>
                    <a:pt x="1" y="1691"/>
                    <a:pt x="61" y="1788"/>
                  </a:cubicBezTo>
                  <a:cubicBezTo>
                    <a:pt x="109" y="1848"/>
                    <a:pt x="170" y="1872"/>
                    <a:pt x="230" y="1872"/>
                  </a:cubicBezTo>
                  <a:cubicBezTo>
                    <a:pt x="278" y="1872"/>
                    <a:pt x="315" y="1872"/>
                    <a:pt x="351" y="1848"/>
                  </a:cubicBezTo>
                  <a:cubicBezTo>
                    <a:pt x="556" y="1703"/>
                    <a:pt x="786" y="1570"/>
                    <a:pt x="1015" y="1450"/>
                  </a:cubicBezTo>
                  <a:cubicBezTo>
                    <a:pt x="1111" y="1401"/>
                    <a:pt x="1148" y="1281"/>
                    <a:pt x="1099" y="1184"/>
                  </a:cubicBezTo>
                  <a:cubicBezTo>
                    <a:pt x="1066" y="1117"/>
                    <a:pt x="997" y="1073"/>
                    <a:pt x="9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15"/>
            <p:cNvSpPr/>
            <p:nvPr/>
          </p:nvSpPr>
          <p:spPr>
            <a:xfrm>
              <a:off x="9817776" y="3794729"/>
              <a:ext cx="523618" cy="748939"/>
            </a:xfrm>
            <a:custGeom>
              <a:rect b="b" l="l" r="r" t="t"/>
              <a:pathLst>
                <a:path extrusionOk="0" h="14384" w="10057">
                  <a:moveTo>
                    <a:pt x="5868" y="1"/>
                  </a:moveTo>
                  <a:cubicBezTo>
                    <a:pt x="5868" y="1"/>
                    <a:pt x="3888" y="2222"/>
                    <a:pt x="4395" y="2584"/>
                  </a:cubicBezTo>
                  <a:cubicBezTo>
                    <a:pt x="4890" y="2959"/>
                    <a:pt x="5530" y="2959"/>
                    <a:pt x="5397" y="3562"/>
                  </a:cubicBezTo>
                  <a:cubicBezTo>
                    <a:pt x="5300" y="3997"/>
                    <a:pt x="4141" y="7582"/>
                    <a:pt x="3489" y="9587"/>
                  </a:cubicBezTo>
                  <a:cubicBezTo>
                    <a:pt x="2113" y="9285"/>
                    <a:pt x="1075" y="9092"/>
                    <a:pt x="1075" y="9092"/>
                  </a:cubicBezTo>
                  <a:cubicBezTo>
                    <a:pt x="0" y="11192"/>
                    <a:pt x="290" y="11929"/>
                    <a:pt x="290" y="11929"/>
                  </a:cubicBezTo>
                  <a:cubicBezTo>
                    <a:pt x="1009" y="12784"/>
                    <a:pt x="7766" y="14384"/>
                    <a:pt x="8843" y="14384"/>
                  </a:cubicBezTo>
                  <a:cubicBezTo>
                    <a:pt x="8905" y="14384"/>
                    <a:pt x="8949" y="14379"/>
                    <a:pt x="8970" y="14367"/>
                  </a:cubicBezTo>
                  <a:cubicBezTo>
                    <a:pt x="9381" y="14174"/>
                    <a:pt x="9864" y="11663"/>
                    <a:pt x="9864" y="11663"/>
                  </a:cubicBezTo>
                  <a:cubicBezTo>
                    <a:pt x="9417" y="11265"/>
                    <a:pt x="8234" y="10830"/>
                    <a:pt x="6870" y="10444"/>
                  </a:cubicBezTo>
                  <a:cubicBezTo>
                    <a:pt x="8029" y="7884"/>
                    <a:pt x="10057" y="2186"/>
                    <a:pt x="10057" y="2186"/>
                  </a:cubicBezTo>
                  <a:cubicBezTo>
                    <a:pt x="10057" y="2186"/>
                    <a:pt x="8584" y="943"/>
                    <a:pt x="5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15"/>
            <p:cNvSpPr/>
            <p:nvPr/>
          </p:nvSpPr>
          <p:spPr>
            <a:xfrm>
              <a:off x="10175410" y="4180695"/>
              <a:ext cx="64821" cy="157192"/>
            </a:xfrm>
            <a:custGeom>
              <a:rect b="b" l="l" r="r" t="t"/>
              <a:pathLst>
                <a:path extrusionOk="0" h="3019" w="1245">
                  <a:moveTo>
                    <a:pt x="1" y="3019"/>
                  </a:moveTo>
                  <a:cubicBezTo>
                    <a:pt x="1" y="3019"/>
                    <a:pt x="1" y="3019"/>
                    <a:pt x="1" y="3019"/>
                  </a:cubicBezTo>
                  <a:cubicBezTo>
                    <a:pt x="1" y="3019"/>
                    <a:pt x="1" y="3019"/>
                    <a:pt x="1" y="3019"/>
                  </a:cubicBezTo>
                  <a:close/>
                  <a:moveTo>
                    <a:pt x="13" y="3007"/>
                  </a:moveTo>
                  <a:cubicBezTo>
                    <a:pt x="13" y="3007"/>
                    <a:pt x="13" y="3007"/>
                    <a:pt x="13" y="3007"/>
                  </a:cubicBezTo>
                  <a:cubicBezTo>
                    <a:pt x="13" y="3007"/>
                    <a:pt x="13" y="3007"/>
                    <a:pt x="13" y="3007"/>
                  </a:cubicBezTo>
                  <a:close/>
                  <a:moveTo>
                    <a:pt x="906" y="858"/>
                  </a:moveTo>
                  <a:cubicBezTo>
                    <a:pt x="1015" y="580"/>
                    <a:pt x="1136" y="290"/>
                    <a:pt x="1244" y="0"/>
                  </a:cubicBezTo>
                  <a:lnTo>
                    <a:pt x="1244" y="0"/>
                  </a:lnTo>
                  <a:cubicBezTo>
                    <a:pt x="1136" y="290"/>
                    <a:pt x="1015" y="580"/>
                    <a:pt x="906" y="858"/>
                  </a:cubicBezTo>
                  <a:close/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15"/>
            <p:cNvSpPr/>
            <p:nvPr/>
          </p:nvSpPr>
          <p:spPr>
            <a:xfrm>
              <a:off x="10112568" y="3794729"/>
              <a:ext cx="228826" cy="628663"/>
            </a:xfrm>
            <a:custGeom>
              <a:rect b="b" l="l" r="r" t="t"/>
              <a:pathLst>
                <a:path extrusionOk="0" h="12074" w="4395">
                  <a:moveTo>
                    <a:pt x="206" y="1"/>
                  </a:moveTo>
                  <a:cubicBezTo>
                    <a:pt x="206" y="1"/>
                    <a:pt x="121" y="97"/>
                    <a:pt x="0" y="242"/>
                  </a:cubicBezTo>
                  <a:cubicBezTo>
                    <a:pt x="749" y="641"/>
                    <a:pt x="3731" y="2065"/>
                    <a:pt x="3828" y="2415"/>
                  </a:cubicBezTo>
                  <a:cubicBezTo>
                    <a:pt x="3924" y="2826"/>
                    <a:pt x="568" y="10468"/>
                    <a:pt x="568" y="10468"/>
                  </a:cubicBezTo>
                  <a:cubicBezTo>
                    <a:pt x="568" y="10468"/>
                    <a:pt x="3139" y="11361"/>
                    <a:pt x="4117" y="12074"/>
                  </a:cubicBezTo>
                  <a:cubicBezTo>
                    <a:pt x="4166" y="11832"/>
                    <a:pt x="4202" y="11663"/>
                    <a:pt x="4202" y="11663"/>
                  </a:cubicBezTo>
                  <a:cubicBezTo>
                    <a:pt x="3755" y="11265"/>
                    <a:pt x="2572" y="10830"/>
                    <a:pt x="1208" y="10444"/>
                  </a:cubicBezTo>
                  <a:cubicBezTo>
                    <a:pt x="2367" y="7884"/>
                    <a:pt x="4395" y="2186"/>
                    <a:pt x="4395" y="2186"/>
                  </a:cubicBezTo>
                  <a:cubicBezTo>
                    <a:pt x="4395" y="2186"/>
                    <a:pt x="2922" y="943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15"/>
            <p:cNvSpPr/>
            <p:nvPr/>
          </p:nvSpPr>
          <p:spPr>
            <a:xfrm>
              <a:off x="10243927" y="3889281"/>
              <a:ext cx="88667" cy="52328"/>
            </a:xfrm>
            <a:custGeom>
              <a:rect b="b" l="l" r="r" t="t"/>
              <a:pathLst>
                <a:path extrusionOk="0" h="1005" w="1703">
                  <a:moveTo>
                    <a:pt x="531" y="1"/>
                  </a:moveTo>
                  <a:cubicBezTo>
                    <a:pt x="309" y="1"/>
                    <a:pt x="137" y="73"/>
                    <a:pt x="85" y="213"/>
                  </a:cubicBezTo>
                  <a:cubicBezTo>
                    <a:pt x="1" y="442"/>
                    <a:pt x="266" y="756"/>
                    <a:pt x="701" y="913"/>
                  </a:cubicBezTo>
                  <a:cubicBezTo>
                    <a:pt x="866" y="975"/>
                    <a:pt x="1030" y="1005"/>
                    <a:pt x="1173" y="1005"/>
                  </a:cubicBezTo>
                  <a:cubicBezTo>
                    <a:pt x="1395" y="1005"/>
                    <a:pt x="1567" y="932"/>
                    <a:pt x="1618" y="793"/>
                  </a:cubicBezTo>
                  <a:cubicBezTo>
                    <a:pt x="1703" y="563"/>
                    <a:pt x="1425" y="261"/>
                    <a:pt x="1003" y="92"/>
                  </a:cubicBezTo>
                  <a:cubicBezTo>
                    <a:pt x="837" y="31"/>
                    <a:pt x="674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5"/>
            <p:cNvSpPr/>
            <p:nvPr/>
          </p:nvSpPr>
          <p:spPr>
            <a:xfrm>
              <a:off x="10446355" y="3983312"/>
              <a:ext cx="135786" cy="136469"/>
            </a:xfrm>
            <a:custGeom>
              <a:rect b="b" l="l" r="r" t="t"/>
              <a:pathLst>
                <a:path extrusionOk="0" h="2621" w="2608">
                  <a:moveTo>
                    <a:pt x="1304" y="1"/>
                  </a:moveTo>
                  <a:cubicBezTo>
                    <a:pt x="580" y="1"/>
                    <a:pt x="0" y="592"/>
                    <a:pt x="0" y="1317"/>
                  </a:cubicBezTo>
                  <a:cubicBezTo>
                    <a:pt x="0" y="2041"/>
                    <a:pt x="580" y="2620"/>
                    <a:pt x="1304" y="2620"/>
                  </a:cubicBezTo>
                  <a:cubicBezTo>
                    <a:pt x="2028" y="2620"/>
                    <a:pt x="2608" y="2041"/>
                    <a:pt x="2608" y="1317"/>
                  </a:cubicBezTo>
                  <a:cubicBezTo>
                    <a:pt x="2608" y="592"/>
                    <a:pt x="2028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5"/>
            <p:cNvSpPr/>
            <p:nvPr/>
          </p:nvSpPr>
          <p:spPr>
            <a:xfrm>
              <a:off x="10566886" y="2847673"/>
              <a:ext cx="115064" cy="115746"/>
            </a:xfrm>
            <a:custGeom>
              <a:rect b="b" l="l" r="r" t="t"/>
              <a:pathLst>
                <a:path extrusionOk="0" h="2223" w="2210">
                  <a:moveTo>
                    <a:pt x="1099" y="1"/>
                  </a:moveTo>
                  <a:cubicBezTo>
                    <a:pt x="496" y="1"/>
                    <a:pt x="1" y="496"/>
                    <a:pt x="1" y="1112"/>
                  </a:cubicBezTo>
                  <a:cubicBezTo>
                    <a:pt x="1" y="1727"/>
                    <a:pt x="496" y="2222"/>
                    <a:pt x="1099" y="2222"/>
                  </a:cubicBezTo>
                  <a:cubicBezTo>
                    <a:pt x="1715" y="2222"/>
                    <a:pt x="2210" y="1727"/>
                    <a:pt x="2210" y="1112"/>
                  </a:cubicBezTo>
                  <a:cubicBezTo>
                    <a:pt x="2210" y="496"/>
                    <a:pt x="1715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5"/>
            <p:cNvSpPr/>
            <p:nvPr/>
          </p:nvSpPr>
          <p:spPr>
            <a:xfrm rot="-1290752">
              <a:off x="10162496" y="3186140"/>
              <a:ext cx="363945" cy="135806"/>
            </a:xfrm>
            <a:custGeom>
              <a:rect b="b" l="l" r="r" t="t"/>
              <a:pathLst>
                <a:path extrusionOk="0" h="4667" w="12508">
                  <a:moveTo>
                    <a:pt x="990" y="1"/>
                  </a:moveTo>
                  <a:cubicBezTo>
                    <a:pt x="0" y="2150"/>
                    <a:pt x="543" y="2174"/>
                    <a:pt x="543" y="2174"/>
                  </a:cubicBezTo>
                  <a:cubicBezTo>
                    <a:pt x="1296" y="3006"/>
                    <a:pt x="10432" y="4667"/>
                    <a:pt x="11785" y="4667"/>
                  </a:cubicBezTo>
                  <a:cubicBezTo>
                    <a:pt x="11865" y="4667"/>
                    <a:pt x="11918" y="4661"/>
                    <a:pt x="11940" y="4649"/>
                  </a:cubicBezTo>
                  <a:cubicBezTo>
                    <a:pt x="12338" y="4431"/>
                    <a:pt x="12507" y="2355"/>
                    <a:pt x="12507" y="2355"/>
                  </a:cubicBezTo>
                  <a:cubicBezTo>
                    <a:pt x="11179" y="1244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5"/>
            <p:cNvSpPr/>
            <p:nvPr/>
          </p:nvSpPr>
          <p:spPr>
            <a:xfrm rot="-1290752">
              <a:off x="10180026" y="3330269"/>
              <a:ext cx="363945" cy="135806"/>
            </a:xfrm>
            <a:custGeom>
              <a:rect b="b" l="l" r="r" t="t"/>
              <a:pathLst>
                <a:path extrusionOk="0" h="4667" w="12508">
                  <a:moveTo>
                    <a:pt x="991" y="1"/>
                  </a:moveTo>
                  <a:cubicBezTo>
                    <a:pt x="1" y="2150"/>
                    <a:pt x="544" y="2174"/>
                    <a:pt x="544" y="2174"/>
                  </a:cubicBezTo>
                  <a:cubicBezTo>
                    <a:pt x="1285" y="3006"/>
                    <a:pt x="10431" y="4667"/>
                    <a:pt x="11785" y="4667"/>
                  </a:cubicBezTo>
                  <a:cubicBezTo>
                    <a:pt x="11865" y="4667"/>
                    <a:pt x="11918" y="4661"/>
                    <a:pt x="11941" y="4649"/>
                  </a:cubicBezTo>
                  <a:cubicBezTo>
                    <a:pt x="12339" y="4432"/>
                    <a:pt x="12508" y="2355"/>
                    <a:pt x="12508" y="2355"/>
                  </a:cubicBezTo>
                  <a:cubicBezTo>
                    <a:pt x="11180" y="1244"/>
                    <a:pt x="991" y="1"/>
                    <a:pt x="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5"/>
            <p:cNvSpPr/>
            <p:nvPr/>
          </p:nvSpPr>
          <p:spPr>
            <a:xfrm rot="-633468">
              <a:off x="11687839" y="2745518"/>
              <a:ext cx="174214" cy="54256"/>
            </a:xfrm>
            <a:custGeom>
              <a:rect b="b" l="l" r="r" t="t"/>
              <a:pathLst>
                <a:path extrusionOk="0" h="1042" w="3346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5"/>
            <p:cNvSpPr/>
            <p:nvPr/>
          </p:nvSpPr>
          <p:spPr>
            <a:xfrm rot="-633468">
              <a:off x="11680140" y="2656176"/>
              <a:ext cx="174214" cy="54256"/>
            </a:xfrm>
            <a:custGeom>
              <a:rect b="b" l="l" r="r" t="t"/>
              <a:pathLst>
                <a:path extrusionOk="0" h="1042" w="3346">
                  <a:moveTo>
                    <a:pt x="1732" y="0"/>
                  </a:moveTo>
                  <a:cubicBezTo>
                    <a:pt x="950" y="0"/>
                    <a:pt x="182" y="47"/>
                    <a:pt x="182" y="47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0"/>
                    <a:pt x="3321" y="180"/>
                  </a:cubicBezTo>
                  <a:cubicBezTo>
                    <a:pt x="3139" y="38"/>
                    <a:pt x="2430" y="0"/>
                    <a:pt x="1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5"/>
            <p:cNvSpPr/>
            <p:nvPr/>
          </p:nvSpPr>
          <p:spPr>
            <a:xfrm rot="-633468">
              <a:off x="11687025" y="2745714"/>
              <a:ext cx="172913" cy="45248"/>
            </a:xfrm>
            <a:custGeom>
              <a:rect b="b" l="l" r="r" t="t"/>
              <a:pathLst>
                <a:path extrusionOk="0" h="869" w="3321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158" y="833"/>
                    <a:pt x="194" y="857"/>
                    <a:pt x="242" y="869"/>
                  </a:cubicBezTo>
                  <a:cubicBezTo>
                    <a:pt x="230" y="772"/>
                    <a:pt x="254" y="579"/>
                    <a:pt x="339" y="217"/>
                  </a:cubicBezTo>
                  <a:cubicBezTo>
                    <a:pt x="339" y="217"/>
                    <a:pt x="1104" y="172"/>
                    <a:pt x="1884" y="172"/>
                  </a:cubicBezTo>
                  <a:cubicBezTo>
                    <a:pt x="2451" y="172"/>
                    <a:pt x="3026" y="196"/>
                    <a:pt x="3321" y="277"/>
                  </a:cubicBezTo>
                  <a:cubicBezTo>
                    <a:pt x="3321" y="217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15"/>
            <p:cNvSpPr/>
            <p:nvPr/>
          </p:nvSpPr>
          <p:spPr>
            <a:xfrm rot="271987">
              <a:off x="10821035" y="2615035"/>
              <a:ext cx="281465" cy="257788"/>
            </a:xfrm>
            <a:custGeom>
              <a:rect b="b" l="l" r="r" t="t"/>
              <a:pathLst>
                <a:path extrusionOk="0" h="4951" w="5406">
                  <a:moveTo>
                    <a:pt x="3133" y="1413"/>
                  </a:moveTo>
                  <a:cubicBezTo>
                    <a:pt x="3184" y="1413"/>
                    <a:pt x="3234" y="1415"/>
                    <a:pt x="3285" y="1418"/>
                  </a:cubicBezTo>
                  <a:cubicBezTo>
                    <a:pt x="3393" y="2046"/>
                    <a:pt x="3454" y="2686"/>
                    <a:pt x="3562" y="3313"/>
                  </a:cubicBezTo>
                  <a:cubicBezTo>
                    <a:pt x="3357" y="3374"/>
                    <a:pt x="2971" y="3374"/>
                    <a:pt x="2741" y="3374"/>
                  </a:cubicBezTo>
                  <a:lnTo>
                    <a:pt x="2608" y="3374"/>
                  </a:lnTo>
                  <a:cubicBezTo>
                    <a:pt x="2162" y="3374"/>
                    <a:pt x="1631" y="3241"/>
                    <a:pt x="1582" y="2710"/>
                  </a:cubicBezTo>
                  <a:cubicBezTo>
                    <a:pt x="1558" y="2347"/>
                    <a:pt x="1908" y="1877"/>
                    <a:pt x="2186" y="1683"/>
                  </a:cubicBezTo>
                  <a:cubicBezTo>
                    <a:pt x="2458" y="1485"/>
                    <a:pt x="2802" y="1413"/>
                    <a:pt x="3133" y="1413"/>
                  </a:cubicBezTo>
                  <a:close/>
                  <a:moveTo>
                    <a:pt x="3178" y="0"/>
                  </a:moveTo>
                  <a:cubicBezTo>
                    <a:pt x="2410" y="0"/>
                    <a:pt x="1662" y="262"/>
                    <a:pt x="1075" y="778"/>
                  </a:cubicBezTo>
                  <a:cubicBezTo>
                    <a:pt x="532" y="1261"/>
                    <a:pt x="1" y="2287"/>
                    <a:pt x="206" y="3036"/>
                  </a:cubicBezTo>
                  <a:cubicBezTo>
                    <a:pt x="472" y="3953"/>
                    <a:pt x="1051" y="4545"/>
                    <a:pt x="1993" y="4714"/>
                  </a:cubicBezTo>
                  <a:cubicBezTo>
                    <a:pt x="2246" y="4759"/>
                    <a:pt x="2553" y="4788"/>
                    <a:pt x="2871" y="4788"/>
                  </a:cubicBezTo>
                  <a:cubicBezTo>
                    <a:pt x="3235" y="4788"/>
                    <a:pt x="3614" y="4750"/>
                    <a:pt x="3949" y="4653"/>
                  </a:cubicBezTo>
                  <a:cubicBezTo>
                    <a:pt x="4095" y="4858"/>
                    <a:pt x="4327" y="4950"/>
                    <a:pt x="4555" y="4950"/>
                  </a:cubicBezTo>
                  <a:cubicBezTo>
                    <a:pt x="4986" y="4950"/>
                    <a:pt x="5406" y="4623"/>
                    <a:pt x="5216" y="4110"/>
                  </a:cubicBezTo>
                  <a:cubicBezTo>
                    <a:pt x="4806" y="2987"/>
                    <a:pt x="4830" y="1792"/>
                    <a:pt x="4576" y="633"/>
                  </a:cubicBezTo>
                  <a:cubicBezTo>
                    <a:pt x="4495" y="284"/>
                    <a:pt x="4222" y="125"/>
                    <a:pt x="3943" y="125"/>
                  </a:cubicBezTo>
                  <a:cubicBezTo>
                    <a:pt x="3933" y="125"/>
                    <a:pt x="3923" y="126"/>
                    <a:pt x="3912" y="126"/>
                  </a:cubicBezTo>
                  <a:cubicBezTo>
                    <a:pt x="3828" y="78"/>
                    <a:pt x="3731" y="42"/>
                    <a:pt x="3623" y="30"/>
                  </a:cubicBezTo>
                  <a:cubicBezTo>
                    <a:pt x="3474" y="10"/>
                    <a:pt x="3326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15"/>
            <p:cNvSpPr/>
            <p:nvPr/>
          </p:nvSpPr>
          <p:spPr>
            <a:xfrm rot="51173">
              <a:off x="11382498" y="2594564"/>
              <a:ext cx="227267" cy="347555"/>
            </a:xfrm>
            <a:custGeom>
              <a:rect b="b" l="l" r="r" t="t"/>
              <a:pathLst>
                <a:path extrusionOk="0" h="6675" w="4365">
                  <a:moveTo>
                    <a:pt x="1905" y="3928"/>
                  </a:moveTo>
                  <a:cubicBezTo>
                    <a:pt x="2361" y="3928"/>
                    <a:pt x="2831" y="4036"/>
                    <a:pt x="2868" y="4446"/>
                  </a:cubicBezTo>
                  <a:cubicBezTo>
                    <a:pt x="2916" y="4917"/>
                    <a:pt x="2095" y="5219"/>
                    <a:pt x="1624" y="5255"/>
                  </a:cubicBezTo>
                  <a:cubicBezTo>
                    <a:pt x="1600" y="4820"/>
                    <a:pt x="1564" y="4386"/>
                    <a:pt x="1516" y="3951"/>
                  </a:cubicBezTo>
                  <a:cubicBezTo>
                    <a:pt x="1637" y="3937"/>
                    <a:pt x="1770" y="3928"/>
                    <a:pt x="1905" y="3928"/>
                  </a:cubicBezTo>
                  <a:close/>
                  <a:moveTo>
                    <a:pt x="685" y="0"/>
                  </a:moveTo>
                  <a:cubicBezTo>
                    <a:pt x="334" y="0"/>
                    <a:pt x="1" y="224"/>
                    <a:pt x="31" y="679"/>
                  </a:cubicBezTo>
                  <a:cubicBezTo>
                    <a:pt x="91" y="1609"/>
                    <a:pt x="7" y="2538"/>
                    <a:pt x="67" y="3468"/>
                  </a:cubicBezTo>
                  <a:cubicBezTo>
                    <a:pt x="115" y="4313"/>
                    <a:pt x="224" y="5146"/>
                    <a:pt x="260" y="5991"/>
                  </a:cubicBezTo>
                  <a:cubicBezTo>
                    <a:pt x="280" y="6445"/>
                    <a:pt x="630" y="6675"/>
                    <a:pt x="980" y="6675"/>
                  </a:cubicBezTo>
                  <a:cubicBezTo>
                    <a:pt x="1068" y="6675"/>
                    <a:pt x="1156" y="6660"/>
                    <a:pt x="1238" y="6631"/>
                  </a:cubicBezTo>
                  <a:cubicBezTo>
                    <a:pt x="1319" y="6641"/>
                    <a:pt x="1402" y="6646"/>
                    <a:pt x="1485" y="6646"/>
                  </a:cubicBezTo>
                  <a:cubicBezTo>
                    <a:pt x="1995" y="6646"/>
                    <a:pt x="2530" y="6469"/>
                    <a:pt x="2977" y="6293"/>
                  </a:cubicBezTo>
                  <a:cubicBezTo>
                    <a:pt x="3737" y="5979"/>
                    <a:pt x="4184" y="5388"/>
                    <a:pt x="4280" y="4579"/>
                  </a:cubicBezTo>
                  <a:cubicBezTo>
                    <a:pt x="4365" y="3878"/>
                    <a:pt x="3882" y="3178"/>
                    <a:pt x="3290" y="2852"/>
                  </a:cubicBezTo>
                  <a:cubicBezTo>
                    <a:pt x="2869" y="2618"/>
                    <a:pt x="2368" y="2529"/>
                    <a:pt x="1872" y="2529"/>
                  </a:cubicBezTo>
                  <a:cubicBezTo>
                    <a:pt x="1728" y="2529"/>
                    <a:pt x="1584" y="2537"/>
                    <a:pt x="1443" y="2550"/>
                  </a:cubicBezTo>
                  <a:cubicBezTo>
                    <a:pt x="1443" y="1923"/>
                    <a:pt x="1480" y="1307"/>
                    <a:pt x="1443" y="679"/>
                  </a:cubicBezTo>
                  <a:cubicBezTo>
                    <a:pt x="1413" y="230"/>
                    <a:pt x="1040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5"/>
            <p:cNvSpPr/>
            <p:nvPr/>
          </p:nvSpPr>
          <p:spPr>
            <a:xfrm rot="271987">
              <a:off x="11923631" y="2578313"/>
              <a:ext cx="229712" cy="249145"/>
            </a:xfrm>
            <a:custGeom>
              <a:rect b="b" l="l" r="r" t="t"/>
              <a:pathLst>
                <a:path extrusionOk="0" h="4785" w="4412">
                  <a:moveTo>
                    <a:pt x="2829" y="0"/>
                  </a:moveTo>
                  <a:cubicBezTo>
                    <a:pt x="2781" y="0"/>
                    <a:pt x="2732" y="5"/>
                    <a:pt x="2681" y="15"/>
                  </a:cubicBezTo>
                  <a:cubicBezTo>
                    <a:pt x="1353" y="268"/>
                    <a:pt x="1" y="1560"/>
                    <a:pt x="158" y="2985"/>
                  </a:cubicBezTo>
                  <a:cubicBezTo>
                    <a:pt x="230" y="3733"/>
                    <a:pt x="773" y="4300"/>
                    <a:pt x="1449" y="4566"/>
                  </a:cubicBezTo>
                  <a:cubicBezTo>
                    <a:pt x="1789" y="4701"/>
                    <a:pt x="2234" y="4784"/>
                    <a:pt x="2669" y="4784"/>
                  </a:cubicBezTo>
                  <a:cubicBezTo>
                    <a:pt x="3054" y="4784"/>
                    <a:pt x="3430" y="4719"/>
                    <a:pt x="3719" y="4566"/>
                  </a:cubicBezTo>
                  <a:cubicBezTo>
                    <a:pt x="4411" y="4194"/>
                    <a:pt x="4007" y="3247"/>
                    <a:pt x="3369" y="3247"/>
                  </a:cubicBezTo>
                  <a:cubicBezTo>
                    <a:pt x="3261" y="3247"/>
                    <a:pt x="3147" y="3274"/>
                    <a:pt x="3031" y="3335"/>
                  </a:cubicBezTo>
                  <a:cubicBezTo>
                    <a:pt x="3103" y="3296"/>
                    <a:pt x="3102" y="3284"/>
                    <a:pt x="3067" y="3284"/>
                  </a:cubicBezTo>
                  <a:cubicBezTo>
                    <a:pt x="3003" y="3284"/>
                    <a:pt x="2824" y="3327"/>
                    <a:pt x="2777" y="3335"/>
                  </a:cubicBezTo>
                  <a:cubicBezTo>
                    <a:pt x="2681" y="3341"/>
                    <a:pt x="2578" y="3347"/>
                    <a:pt x="2476" y="3347"/>
                  </a:cubicBezTo>
                  <a:cubicBezTo>
                    <a:pt x="2373" y="3347"/>
                    <a:pt x="2270" y="3341"/>
                    <a:pt x="2174" y="3323"/>
                  </a:cubicBezTo>
                  <a:cubicBezTo>
                    <a:pt x="1848" y="3274"/>
                    <a:pt x="1498" y="3045"/>
                    <a:pt x="1546" y="2683"/>
                  </a:cubicBezTo>
                  <a:cubicBezTo>
                    <a:pt x="1643" y="1995"/>
                    <a:pt x="2403" y="1500"/>
                    <a:pt x="3031" y="1379"/>
                  </a:cubicBezTo>
                  <a:cubicBezTo>
                    <a:pt x="3872" y="1220"/>
                    <a:pt x="3600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15"/>
            <p:cNvSpPr/>
            <p:nvPr/>
          </p:nvSpPr>
          <p:spPr>
            <a:xfrm rot="271987">
              <a:off x="11138676" y="2567761"/>
              <a:ext cx="211229" cy="203898"/>
            </a:xfrm>
            <a:custGeom>
              <a:rect b="b" l="l" r="r" t="t"/>
              <a:pathLst>
                <a:path extrusionOk="0" h="3916" w="4057">
                  <a:moveTo>
                    <a:pt x="1832" y="0"/>
                  </a:moveTo>
                  <a:cubicBezTo>
                    <a:pt x="1564" y="0"/>
                    <a:pt x="1581" y="88"/>
                    <a:pt x="1581" y="88"/>
                  </a:cubicBezTo>
                  <a:cubicBezTo>
                    <a:pt x="1485" y="209"/>
                    <a:pt x="1460" y="801"/>
                    <a:pt x="1473" y="1489"/>
                  </a:cubicBezTo>
                  <a:cubicBezTo>
                    <a:pt x="748" y="1549"/>
                    <a:pt x="145" y="1622"/>
                    <a:pt x="145" y="1622"/>
                  </a:cubicBezTo>
                  <a:cubicBezTo>
                    <a:pt x="0" y="2388"/>
                    <a:pt x="142" y="2419"/>
                    <a:pt x="165" y="2419"/>
                  </a:cubicBezTo>
                  <a:cubicBezTo>
                    <a:pt x="168" y="2419"/>
                    <a:pt x="169" y="2418"/>
                    <a:pt x="169" y="2418"/>
                  </a:cubicBezTo>
                  <a:cubicBezTo>
                    <a:pt x="270" y="2489"/>
                    <a:pt x="688" y="2518"/>
                    <a:pt x="1214" y="2518"/>
                  </a:cubicBezTo>
                  <a:cubicBezTo>
                    <a:pt x="1313" y="2518"/>
                    <a:pt x="1416" y="2517"/>
                    <a:pt x="1521" y="2515"/>
                  </a:cubicBezTo>
                  <a:cubicBezTo>
                    <a:pt x="1557" y="3227"/>
                    <a:pt x="1617" y="3819"/>
                    <a:pt x="1666" y="3867"/>
                  </a:cubicBezTo>
                  <a:cubicBezTo>
                    <a:pt x="1702" y="3903"/>
                    <a:pt x="1808" y="3915"/>
                    <a:pt x="1933" y="3915"/>
                  </a:cubicBezTo>
                  <a:cubicBezTo>
                    <a:pt x="2183" y="3915"/>
                    <a:pt x="2511" y="3867"/>
                    <a:pt x="2511" y="3867"/>
                  </a:cubicBezTo>
                  <a:cubicBezTo>
                    <a:pt x="2607" y="3686"/>
                    <a:pt x="2619" y="3119"/>
                    <a:pt x="2583" y="2479"/>
                  </a:cubicBezTo>
                  <a:cubicBezTo>
                    <a:pt x="3296" y="2430"/>
                    <a:pt x="3899" y="2370"/>
                    <a:pt x="3947" y="2322"/>
                  </a:cubicBezTo>
                  <a:cubicBezTo>
                    <a:pt x="4056" y="2225"/>
                    <a:pt x="3947" y="1489"/>
                    <a:pt x="3947" y="1489"/>
                  </a:cubicBezTo>
                  <a:cubicBezTo>
                    <a:pt x="3825" y="1420"/>
                    <a:pt x="3547" y="1395"/>
                    <a:pt x="3191" y="1395"/>
                  </a:cubicBezTo>
                  <a:cubicBezTo>
                    <a:pt x="2986" y="1395"/>
                    <a:pt x="2754" y="1403"/>
                    <a:pt x="2511" y="1416"/>
                  </a:cubicBezTo>
                  <a:cubicBezTo>
                    <a:pt x="2450" y="680"/>
                    <a:pt x="2366" y="64"/>
                    <a:pt x="2366" y="64"/>
                  </a:cubicBezTo>
                  <a:cubicBezTo>
                    <a:pt x="2118" y="17"/>
                    <a:pt x="1948" y="0"/>
                    <a:pt x="1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5"/>
            <p:cNvSpPr/>
            <p:nvPr/>
          </p:nvSpPr>
          <p:spPr>
            <a:xfrm rot="271987">
              <a:off x="11271012" y="2703643"/>
              <a:ext cx="75495" cy="11871"/>
            </a:xfrm>
            <a:custGeom>
              <a:rect b="b" l="l" r="r" t="t"/>
              <a:pathLst>
                <a:path extrusionOk="0" h="228" w="1450">
                  <a:moveTo>
                    <a:pt x="681" y="1"/>
                  </a:moveTo>
                  <a:cubicBezTo>
                    <a:pt x="476" y="1"/>
                    <a:pt x="244" y="9"/>
                    <a:pt x="1" y="22"/>
                  </a:cubicBezTo>
                  <a:lnTo>
                    <a:pt x="25" y="228"/>
                  </a:lnTo>
                  <a:cubicBezTo>
                    <a:pt x="25" y="228"/>
                    <a:pt x="465" y="166"/>
                    <a:pt x="1019" y="166"/>
                  </a:cubicBezTo>
                  <a:cubicBezTo>
                    <a:pt x="1157" y="166"/>
                    <a:pt x="1302" y="170"/>
                    <a:pt x="1450" y="179"/>
                  </a:cubicBezTo>
                  <a:cubicBezTo>
                    <a:pt x="1450" y="131"/>
                    <a:pt x="1437" y="95"/>
                    <a:pt x="1437" y="95"/>
                  </a:cubicBezTo>
                  <a:cubicBezTo>
                    <a:pt x="1315" y="26"/>
                    <a:pt x="1037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5"/>
            <p:cNvSpPr/>
            <p:nvPr/>
          </p:nvSpPr>
          <p:spPr>
            <a:xfrm rot="271987">
              <a:off x="10834776" y="2613772"/>
              <a:ext cx="227005" cy="134179"/>
            </a:xfrm>
            <a:custGeom>
              <a:rect b="b" l="l" r="r" t="t"/>
              <a:pathLst>
                <a:path extrusionOk="0" h="2577" w="4360">
                  <a:moveTo>
                    <a:pt x="3009" y="0"/>
                  </a:moveTo>
                  <a:cubicBezTo>
                    <a:pt x="2241" y="0"/>
                    <a:pt x="1493" y="262"/>
                    <a:pt x="906" y="778"/>
                  </a:cubicBezTo>
                  <a:cubicBezTo>
                    <a:pt x="460" y="1164"/>
                    <a:pt x="37" y="1913"/>
                    <a:pt x="1" y="2577"/>
                  </a:cubicBezTo>
                  <a:cubicBezTo>
                    <a:pt x="315" y="1768"/>
                    <a:pt x="930" y="718"/>
                    <a:pt x="2234" y="500"/>
                  </a:cubicBezTo>
                  <a:cubicBezTo>
                    <a:pt x="2717" y="414"/>
                    <a:pt x="3114" y="381"/>
                    <a:pt x="3440" y="381"/>
                  </a:cubicBezTo>
                  <a:cubicBezTo>
                    <a:pt x="3848" y="381"/>
                    <a:pt x="4144" y="433"/>
                    <a:pt x="4359" y="500"/>
                  </a:cubicBezTo>
                  <a:cubicBezTo>
                    <a:pt x="4244" y="247"/>
                    <a:pt x="4019" y="125"/>
                    <a:pt x="3778" y="125"/>
                  </a:cubicBezTo>
                  <a:cubicBezTo>
                    <a:pt x="3766" y="125"/>
                    <a:pt x="3755" y="126"/>
                    <a:pt x="3743" y="126"/>
                  </a:cubicBezTo>
                  <a:cubicBezTo>
                    <a:pt x="3659" y="78"/>
                    <a:pt x="3562" y="42"/>
                    <a:pt x="3454" y="30"/>
                  </a:cubicBezTo>
                  <a:cubicBezTo>
                    <a:pt x="3305" y="10"/>
                    <a:pt x="3157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15"/>
            <p:cNvSpPr/>
            <p:nvPr/>
          </p:nvSpPr>
          <p:spPr>
            <a:xfrm rot="51173">
              <a:off x="11391523" y="2594680"/>
              <a:ext cx="204983" cy="190518"/>
            </a:xfrm>
            <a:custGeom>
              <a:rect b="b" l="l" r="r" t="t"/>
              <a:pathLst>
                <a:path extrusionOk="0" h="3659" w="3937">
                  <a:moveTo>
                    <a:pt x="539" y="0"/>
                  </a:moveTo>
                  <a:cubicBezTo>
                    <a:pt x="330" y="0"/>
                    <a:pt x="126" y="80"/>
                    <a:pt x="1" y="242"/>
                  </a:cubicBezTo>
                  <a:cubicBezTo>
                    <a:pt x="138" y="202"/>
                    <a:pt x="281" y="175"/>
                    <a:pt x="410" y="175"/>
                  </a:cubicBezTo>
                  <a:cubicBezTo>
                    <a:pt x="633" y="175"/>
                    <a:pt x="816" y="254"/>
                    <a:pt x="870" y="483"/>
                  </a:cubicBezTo>
                  <a:cubicBezTo>
                    <a:pt x="1015" y="1159"/>
                    <a:pt x="1051" y="2910"/>
                    <a:pt x="1051" y="2910"/>
                  </a:cubicBezTo>
                  <a:cubicBezTo>
                    <a:pt x="1051" y="2910"/>
                    <a:pt x="1297" y="2869"/>
                    <a:pt x="1660" y="2869"/>
                  </a:cubicBezTo>
                  <a:cubicBezTo>
                    <a:pt x="2291" y="2869"/>
                    <a:pt x="3277" y="2991"/>
                    <a:pt x="3936" y="3658"/>
                  </a:cubicBezTo>
                  <a:cubicBezTo>
                    <a:pt x="3743" y="3320"/>
                    <a:pt x="3453" y="3030"/>
                    <a:pt x="3139" y="2849"/>
                  </a:cubicBezTo>
                  <a:cubicBezTo>
                    <a:pt x="2718" y="2615"/>
                    <a:pt x="2217" y="2526"/>
                    <a:pt x="1721" y="2526"/>
                  </a:cubicBezTo>
                  <a:cubicBezTo>
                    <a:pt x="1577" y="2526"/>
                    <a:pt x="1433" y="2534"/>
                    <a:pt x="1292" y="2547"/>
                  </a:cubicBezTo>
                  <a:cubicBezTo>
                    <a:pt x="1292" y="1920"/>
                    <a:pt x="1329" y="1304"/>
                    <a:pt x="1292" y="676"/>
                  </a:cubicBezTo>
                  <a:cubicBezTo>
                    <a:pt x="1262" y="229"/>
                    <a:pt x="893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15"/>
            <p:cNvSpPr/>
            <p:nvPr/>
          </p:nvSpPr>
          <p:spPr>
            <a:xfrm rot="271987">
              <a:off x="11926162" y="2576019"/>
              <a:ext cx="166609" cy="187392"/>
            </a:xfrm>
            <a:custGeom>
              <a:rect b="b" l="l" r="r" t="t"/>
              <a:pathLst>
                <a:path extrusionOk="0" h="3599" w="3200">
                  <a:moveTo>
                    <a:pt x="2811" y="0"/>
                  </a:moveTo>
                  <a:cubicBezTo>
                    <a:pt x="2769" y="0"/>
                    <a:pt x="2725" y="4"/>
                    <a:pt x="2681" y="13"/>
                  </a:cubicBezTo>
                  <a:cubicBezTo>
                    <a:pt x="1353" y="266"/>
                    <a:pt x="1" y="1558"/>
                    <a:pt x="158" y="2983"/>
                  </a:cubicBezTo>
                  <a:cubicBezTo>
                    <a:pt x="182" y="3200"/>
                    <a:pt x="242" y="3405"/>
                    <a:pt x="339" y="3598"/>
                  </a:cubicBezTo>
                  <a:cubicBezTo>
                    <a:pt x="339" y="3224"/>
                    <a:pt x="363" y="2813"/>
                    <a:pt x="459" y="2367"/>
                  </a:cubicBezTo>
                  <a:cubicBezTo>
                    <a:pt x="749" y="954"/>
                    <a:pt x="2331" y="327"/>
                    <a:pt x="3200" y="109"/>
                  </a:cubicBezTo>
                  <a:cubicBezTo>
                    <a:pt x="3088" y="44"/>
                    <a:pt x="2955" y="0"/>
                    <a:pt x="2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5"/>
            <p:cNvSpPr/>
            <p:nvPr/>
          </p:nvSpPr>
          <p:spPr>
            <a:xfrm>
              <a:off x="10150285" y="3610569"/>
              <a:ext cx="115064" cy="115746"/>
            </a:xfrm>
            <a:custGeom>
              <a:rect b="b" l="l" r="r" t="t"/>
              <a:pathLst>
                <a:path extrusionOk="0" h="2223" w="2210">
                  <a:moveTo>
                    <a:pt x="1099" y="1"/>
                  </a:moveTo>
                  <a:cubicBezTo>
                    <a:pt x="495" y="1"/>
                    <a:pt x="0" y="496"/>
                    <a:pt x="0" y="1112"/>
                  </a:cubicBezTo>
                  <a:cubicBezTo>
                    <a:pt x="0" y="1727"/>
                    <a:pt x="495" y="2222"/>
                    <a:pt x="1099" y="2222"/>
                  </a:cubicBezTo>
                  <a:cubicBezTo>
                    <a:pt x="1714" y="2222"/>
                    <a:pt x="2209" y="1727"/>
                    <a:pt x="2209" y="1112"/>
                  </a:cubicBezTo>
                  <a:cubicBezTo>
                    <a:pt x="2209" y="496"/>
                    <a:pt x="171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1_1">
    <p:bg>
      <p:bgPr>
        <a:solidFill>
          <a:schemeClr val="dk1"/>
        </a:solidFill>
      </p:bgPr>
    </p:bg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16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975" name="Google Shape;1975;p16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16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16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16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16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16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16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16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16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16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16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16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16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6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16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6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6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6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6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6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6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6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16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6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6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16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6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6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6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16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16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6" name="Google Shape;2006;p16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2007" name="Google Shape;2007;p16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16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6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6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6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16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6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6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16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16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6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6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16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6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16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6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6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6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6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16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16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6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6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6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6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16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6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6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6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6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6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6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6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6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6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16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6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16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16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1" name="Google Shape;2051;p16"/>
          <p:cNvSpPr/>
          <p:nvPr/>
        </p:nvSpPr>
        <p:spPr>
          <a:xfrm flipH="1">
            <a:off x="1385533" y="1099697"/>
            <a:ext cx="7301267" cy="2570659"/>
          </a:xfrm>
          <a:custGeom>
            <a:rect b="b" l="l" r="r" t="t"/>
            <a:pathLst>
              <a:path extrusionOk="0" h="51104" w="89154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2" name="Google Shape;2052;p16"/>
          <p:cNvSpPr/>
          <p:nvPr/>
        </p:nvSpPr>
        <p:spPr>
          <a:xfrm flipH="1" rot="10800000">
            <a:off x="1280850" y="595964"/>
            <a:ext cx="7373983" cy="917699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3" name="Google Shape;2053;p16"/>
          <p:cNvSpPr txBox="1"/>
          <p:nvPr>
            <p:ph type="title"/>
          </p:nvPr>
        </p:nvSpPr>
        <p:spPr>
          <a:xfrm>
            <a:off x="4981250" y="1573500"/>
            <a:ext cx="17637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4" name="Google Shape;2054;p16"/>
          <p:cNvSpPr txBox="1"/>
          <p:nvPr>
            <p:ph idx="1" type="subTitle"/>
          </p:nvPr>
        </p:nvSpPr>
        <p:spPr>
          <a:xfrm>
            <a:off x="4981250" y="2534950"/>
            <a:ext cx="2548200" cy="10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5" name="Google Shape;2055;p16"/>
          <p:cNvSpPr/>
          <p:nvPr/>
        </p:nvSpPr>
        <p:spPr>
          <a:xfrm>
            <a:off x="1280850" y="3629837"/>
            <a:ext cx="7373983" cy="917699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6" name="Google Shape;2056;p16"/>
          <p:cNvSpPr/>
          <p:nvPr/>
        </p:nvSpPr>
        <p:spPr>
          <a:xfrm rot="9862917">
            <a:off x="8357809" y="4099409"/>
            <a:ext cx="157138" cy="148242"/>
          </a:xfrm>
          <a:custGeom>
            <a:rect b="b" l="l" r="r" t="t"/>
            <a:pathLst>
              <a:path extrusionOk="0" h="4166" w="4416">
                <a:moveTo>
                  <a:pt x="2246" y="1"/>
                </a:moveTo>
                <a:cubicBezTo>
                  <a:pt x="1982" y="1"/>
                  <a:pt x="1719" y="50"/>
                  <a:pt x="1476" y="153"/>
                </a:cubicBezTo>
                <a:cubicBezTo>
                  <a:pt x="509" y="577"/>
                  <a:pt x="1" y="1629"/>
                  <a:pt x="279" y="2633"/>
                </a:cubicBezTo>
                <a:cubicBezTo>
                  <a:pt x="540" y="3558"/>
                  <a:pt x="1387" y="4166"/>
                  <a:pt x="2294" y="4166"/>
                </a:cubicBezTo>
                <a:cubicBezTo>
                  <a:pt x="2561" y="4166"/>
                  <a:pt x="2833" y="4113"/>
                  <a:pt x="3097" y="4000"/>
                </a:cubicBezTo>
                <a:cubicBezTo>
                  <a:pt x="3581" y="3795"/>
                  <a:pt x="4005" y="3371"/>
                  <a:pt x="4198" y="2887"/>
                </a:cubicBezTo>
                <a:cubicBezTo>
                  <a:pt x="4416" y="2355"/>
                  <a:pt x="4392" y="1786"/>
                  <a:pt x="4198" y="1266"/>
                </a:cubicBezTo>
                <a:cubicBezTo>
                  <a:pt x="3897" y="471"/>
                  <a:pt x="3063" y="1"/>
                  <a:pt x="22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7" name="Google Shape;2057;p16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2058" name="Google Shape;2058;p16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rect b="b" l="l" r="r" t="t"/>
              <a:pathLst>
                <a:path extrusionOk="0" h="14217" w="8067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rect b="b" l="l" r="r" t="t"/>
              <a:pathLst>
                <a:path extrusionOk="0" h="6721" w="265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rect b="b" l="l" r="r" t="t"/>
              <a:pathLst>
                <a:path extrusionOk="0" h="628" w="536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16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16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3" name="Google Shape;2073;p16"/>
          <p:cNvGrpSpPr/>
          <p:nvPr/>
        </p:nvGrpSpPr>
        <p:grpSpPr>
          <a:xfrm>
            <a:off x="6820755" y="-593944"/>
            <a:ext cx="3128668" cy="3297542"/>
            <a:chOff x="6512280" y="-515157"/>
            <a:chExt cx="3128668" cy="3297542"/>
          </a:xfrm>
        </p:grpSpPr>
        <p:sp>
          <p:nvSpPr>
            <p:cNvPr id="2074" name="Google Shape;2074;p16"/>
            <p:cNvSpPr/>
            <p:nvPr/>
          </p:nvSpPr>
          <p:spPr>
            <a:xfrm flipH="1" rot="2484804">
              <a:off x="8253470" y="1555099"/>
              <a:ext cx="1231487" cy="937143"/>
            </a:xfrm>
            <a:custGeom>
              <a:rect b="b" l="l" r="r" t="t"/>
              <a:pathLst>
                <a:path extrusionOk="0" h="16193" w="21279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16"/>
            <p:cNvSpPr/>
            <p:nvPr/>
          </p:nvSpPr>
          <p:spPr>
            <a:xfrm flipH="1" rot="174808">
              <a:off x="7214914" y="-111436"/>
              <a:ext cx="468076" cy="463791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16"/>
            <p:cNvSpPr/>
            <p:nvPr/>
          </p:nvSpPr>
          <p:spPr>
            <a:xfrm flipH="1" rot="801004">
              <a:off x="6570936" y="-148889"/>
              <a:ext cx="659097" cy="585195"/>
            </a:xfrm>
            <a:custGeom>
              <a:rect b="b" l="l" r="r" t="t"/>
              <a:pathLst>
                <a:path extrusionOk="0" h="10112" w="11389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16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16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16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16"/>
            <p:cNvSpPr/>
            <p:nvPr/>
          </p:nvSpPr>
          <p:spPr>
            <a:xfrm flipH="1" rot="2484804">
              <a:off x="8706937" y="1987302"/>
              <a:ext cx="59436" cy="34435"/>
            </a:xfrm>
            <a:custGeom>
              <a:rect b="b" l="l" r="r" t="t"/>
              <a:pathLst>
                <a:path extrusionOk="0" h="595" w="1027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16"/>
            <p:cNvSpPr/>
            <p:nvPr/>
          </p:nvSpPr>
          <p:spPr>
            <a:xfrm flipH="1" rot="2484804">
              <a:off x="8717557" y="1798953"/>
              <a:ext cx="57237" cy="39238"/>
            </a:xfrm>
            <a:custGeom>
              <a:rect b="b" l="l" r="r" t="t"/>
              <a:pathLst>
                <a:path extrusionOk="0" h="678" w="989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16"/>
            <p:cNvSpPr/>
            <p:nvPr/>
          </p:nvSpPr>
          <p:spPr>
            <a:xfrm flipH="1" rot="2484804">
              <a:off x="8717474" y="1583774"/>
              <a:ext cx="45546" cy="39817"/>
            </a:xfrm>
            <a:custGeom>
              <a:rect b="b" l="l" r="r" t="t"/>
              <a:pathLst>
                <a:path extrusionOk="0" h="688" w="787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16"/>
            <p:cNvSpPr/>
            <p:nvPr/>
          </p:nvSpPr>
          <p:spPr>
            <a:xfrm flipH="1" rot="2484804">
              <a:off x="8729432" y="1398983"/>
              <a:ext cx="50118" cy="45604"/>
            </a:xfrm>
            <a:custGeom>
              <a:rect b="b" l="l" r="r" t="t"/>
              <a:pathLst>
                <a:path extrusionOk="0" h="788" w="866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16"/>
            <p:cNvSpPr/>
            <p:nvPr/>
          </p:nvSpPr>
          <p:spPr>
            <a:xfrm flipH="1" rot="850404">
              <a:off x="7668128" y="465097"/>
              <a:ext cx="1193681" cy="58615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16"/>
            <p:cNvSpPr/>
            <p:nvPr/>
          </p:nvSpPr>
          <p:spPr>
            <a:xfrm flipH="1" rot="850404">
              <a:off x="8695119" y="1101866"/>
              <a:ext cx="29337" cy="49731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16"/>
            <p:cNvSpPr/>
            <p:nvPr/>
          </p:nvSpPr>
          <p:spPr>
            <a:xfrm flipH="1" rot="850404">
              <a:off x="8531259" y="1048801"/>
              <a:ext cx="32630" cy="51844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16"/>
            <p:cNvSpPr/>
            <p:nvPr/>
          </p:nvSpPr>
          <p:spPr>
            <a:xfrm flipH="1" rot="850404">
              <a:off x="8332082" y="993733"/>
              <a:ext cx="28354" cy="58527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16"/>
            <p:cNvSpPr/>
            <p:nvPr/>
          </p:nvSpPr>
          <p:spPr>
            <a:xfrm flipH="1" rot="850404">
              <a:off x="7962129" y="899548"/>
              <a:ext cx="38084" cy="41327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16"/>
            <p:cNvSpPr/>
            <p:nvPr/>
          </p:nvSpPr>
          <p:spPr>
            <a:xfrm flipH="1" rot="850404">
              <a:off x="7809503" y="858738"/>
              <a:ext cx="29239" cy="43637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16"/>
            <p:cNvSpPr/>
            <p:nvPr/>
          </p:nvSpPr>
          <p:spPr>
            <a:xfrm flipH="1" rot="850404">
              <a:off x="7683656" y="818583"/>
              <a:ext cx="30369" cy="47765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16"/>
            <p:cNvSpPr/>
            <p:nvPr/>
          </p:nvSpPr>
          <p:spPr>
            <a:xfrm flipH="1" rot="2201561">
              <a:off x="7599018" y="313681"/>
              <a:ext cx="177205" cy="163836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16"/>
            <p:cNvSpPr/>
            <p:nvPr/>
          </p:nvSpPr>
          <p:spPr>
            <a:xfrm flipH="1" rot="2201561">
              <a:off x="8398171" y="1222893"/>
              <a:ext cx="168061" cy="159496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16"/>
            <p:cNvSpPr/>
            <p:nvPr/>
          </p:nvSpPr>
          <p:spPr>
            <a:xfrm flipH="1" rot="2201561">
              <a:off x="9118638" y="1251337"/>
              <a:ext cx="158975" cy="102608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2094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2095;p17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096" name="Google Shape;2096;p17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097" name="Google Shape;2097;p17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17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17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p17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p17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p17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17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4" name="Google Shape;2104;p17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5" name="Google Shape;2105;p17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6" name="Google Shape;2106;p17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7" name="Google Shape;2107;p17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17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17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17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17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17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17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4" name="Google Shape;2114;p17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5" name="Google Shape;2115;p17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17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7" name="Google Shape;2117;p17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8" name="Google Shape;2118;p17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17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17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17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17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17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17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17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17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17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8" name="Google Shape;2128;p17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129" name="Google Shape;2129;p17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p17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17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17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17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17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5" name="Google Shape;2135;p17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6" name="Google Shape;2136;p17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7" name="Google Shape;2137;p17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8" name="Google Shape;2138;p17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9" name="Google Shape;2139;p17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p17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1" name="Google Shape;2141;p17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2" name="Google Shape;2142;p17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p17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17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17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17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17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8" name="Google Shape;2148;p17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17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0" name="Google Shape;2150;p17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17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17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17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17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5" name="Google Shape;2155;p17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6" name="Google Shape;2156;p17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17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17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17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0" name="Google Shape;2160;p17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1" name="Google Shape;2161;p17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2" name="Google Shape;2162;p17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3" name="Google Shape;2163;p17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4" name="Google Shape;2164;p17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p17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6" name="Google Shape;2166;p17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17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17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17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p17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p17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2" name="Google Shape;2172;p17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73" name="Google Shape;2173;p17"/>
          <p:cNvGrpSpPr/>
          <p:nvPr/>
        </p:nvGrpSpPr>
        <p:grpSpPr>
          <a:xfrm>
            <a:off x="-130037" y="262310"/>
            <a:ext cx="9404074" cy="4618880"/>
            <a:chOff x="40688" y="205124"/>
            <a:chExt cx="9404074" cy="4618880"/>
          </a:xfrm>
        </p:grpSpPr>
        <p:sp>
          <p:nvSpPr>
            <p:cNvPr id="2174" name="Google Shape;2174;p17"/>
            <p:cNvSpPr/>
            <p:nvPr/>
          </p:nvSpPr>
          <p:spPr>
            <a:xfrm flipH="1">
              <a:off x="977644" y="348178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75" name="Google Shape;2175;p17"/>
            <p:cNvGrpSpPr/>
            <p:nvPr/>
          </p:nvGrpSpPr>
          <p:grpSpPr>
            <a:xfrm flipH="1">
              <a:off x="40688" y="205124"/>
              <a:ext cx="9404074" cy="4618880"/>
              <a:chOff x="-260575" y="233349"/>
              <a:chExt cx="9404074" cy="4618880"/>
            </a:xfrm>
          </p:grpSpPr>
          <p:sp>
            <p:nvSpPr>
              <p:cNvPr id="2176" name="Google Shape;2176;p17"/>
              <p:cNvSpPr/>
              <p:nvPr/>
            </p:nvSpPr>
            <p:spPr>
              <a:xfrm flipH="1">
                <a:off x="204699" y="1739102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17"/>
              <p:cNvSpPr/>
              <p:nvPr/>
            </p:nvSpPr>
            <p:spPr>
              <a:xfrm flipH="1">
                <a:off x="2646624" y="233349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 flipH="1">
                <a:off x="-260575" y="348175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 flipH="1">
                <a:off x="2369300" y="1635050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80" name="Google Shape;2180;p17"/>
          <p:cNvSpPr txBox="1"/>
          <p:nvPr>
            <p:ph idx="1" type="subTitle"/>
          </p:nvPr>
        </p:nvSpPr>
        <p:spPr>
          <a:xfrm>
            <a:off x="1563988" y="2473655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181" name="Google Shape;2181;p17"/>
          <p:cNvSpPr txBox="1"/>
          <p:nvPr>
            <p:ph idx="2" type="subTitle"/>
          </p:nvPr>
        </p:nvSpPr>
        <p:spPr>
          <a:xfrm>
            <a:off x="3841225" y="2473655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182" name="Google Shape;2182;p17"/>
          <p:cNvSpPr txBox="1"/>
          <p:nvPr>
            <p:ph idx="3" type="subTitle"/>
          </p:nvPr>
        </p:nvSpPr>
        <p:spPr>
          <a:xfrm>
            <a:off x="6118413" y="2473655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183" name="Google Shape;2183;p17"/>
          <p:cNvSpPr txBox="1"/>
          <p:nvPr>
            <p:ph idx="4" type="subTitle"/>
          </p:nvPr>
        </p:nvSpPr>
        <p:spPr>
          <a:xfrm>
            <a:off x="1391488" y="2955897"/>
            <a:ext cx="1806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4" name="Google Shape;2184;p17"/>
          <p:cNvSpPr txBox="1"/>
          <p:nvPr>
            <p:ph idx="5" type="subTitle"/>
          </p:nvPr>
        </p:nvSpPr>
        <p:spPr>
          <a:xfrm>
            <a:off x="3668725" y="2955897"/>
            <a:ext cx="1806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5" name="Google Shape;2185;p17"/>
          <p:cNvSpPr txBox="1"/>
          <p:nvPr>
            <p:ph idx="6" type="subTitle"/>
          </p:nvPr>
        </p:nvSpPr>
        <p:spPr>
          <a:xfrm>
            <a:off x="5945913" y="2955897"/>
            <a:ext cx="1806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6" name="Google Shape;2186;p17"/>
          <p:cNvSpPr/>
          <p:nvPr/>
        </p:nvSpPr>
        <p:spPr>
          <a:xfrm>
            <a:off x="1917800" y="5007381"/>
            <a:ext cx="25056" cy="136235"/>
          </a:xfrm>
          <a:custGeom>
            <a:rect b="b" l="l" r="r" t="t"/>
            <a:pathLst>
              <a:path extrusionOk="0" fill="none" h="2985" w="549">
                <a:moveTo>
                  <a:pt x="0" y="2985"/>
                </a:moveTo>
                <a:lnTo>
                  <a:pt x="549" y="1"/>
                </a:lnTo>
              </a:path>
            </a:pathLst>
          </a:custGeom>
          <a:noFill/>
          <a:ln cap="rnd" cmpd="sng" w="224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7" name="Google Shape;2187;p17"/>
          <p:cNvGrpSpPr/>
          <p:nvPr/>
        </p:nvGrpSpPr>
        <p:grpSpPr>
          <a:xfrm>
            <a:off x="-120352" y="3567051"/>
            <a:ext cx="2158407" cy="1607669"/>
            <a:chOff x="-120352" y="3567051"/>
            <a:chExt cx="2158407" cy="1607669"/>
          </a:xfrm>
        </p:grpSpPr>
        <p:sp>
          <p:nvSpPr>
            <p:cNvPr id="2188" name="Google Shape;2188;p17"/>
            <p:cNvSpPr/>
            <p:nvPr/>
          </p:nvSpPr>
          <p:spPr>
            <a:xfrm>
              <a:off x="-120352" y="3567051"/>
              <a:ext cx="2158407" cy="1607669"/>
            </a:xfrm>
            <a:custGeom>
              <a:rect b="b" l="l" r="r" t="t"/>
              <a:pathLst>
                <a:path extrusionOk="0" h="35225" w="47292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1843266" y="5064205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1765081" y="497931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1691186" y="5035496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1613001" y="4951195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1539106" y="5007381"/>
              <a:ext cx="12277" cy="66041"/>
            </a:xfrm>
            <a:custGeom>
              <a:rect b="b" l="l" r="r" t="t"/>
              <a:pathLst>
                <a:path extrusionOk="0" fill="none" h="1447" w="269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1460921" y="4923125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1387027" y="4979311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1308842" y="4894416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872776" y="4858062"/>
              <a:ext cx="12870" cy="65995"/>
            </a:xfrm>
            <a:custGeom>
              <a:rect b="b" l="l" r="r" t="t"/>
              <a:pathLst>
                <a:path extrusionOk="0" fill="none" h="1446" w="282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17"/>
            <p:cNvSpPr/>
            <p:nvPr/>
          </p:nvSpPr>
          <p:spPr>
            <a:xfrm>
              <a:off x="1156762" y="4866301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17"/>
            <p:cNvSpPr/>
            <p:nvPr/>
          </p:nvSpPr>
          <p:spPr>
            <a:xfrm>
              <a:off x="1082274" y="4923125"/>
              <a:ext cx="12232" cy="65995"/>
            </a:xfrm>
            <a:custGeom>
              <a:rect b="b" l="l" r="r" t="t"/>
              <a:pathLst>
                <a:path extrusionOk="0" fill="none" h="1446" w="268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17"/>
            <p:cNvSpPr/>
            <p:nvPr/>
          </p:nvSpPr>
          <p:spPr>
            <a:xfrm>
              <a:off x="1004089" y="483823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1" name="Google Shape;2201;p17"/>
          <p:cNvSpPr/>
          <p:nvPr/>
        </p:nvSpPr>
        <p:spPr>
          <a:xfrm flipH="1" rot="1414633">
            <a:off x="7918725" y="801154"/>
            <a:ext cx="58" cy="58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17"/>
          <p:cNvSpPr/>
          <p:nvPr/>
        </p:nvSpPr>
        <p:spPr>
          <a:xfrm flipH="1" rot="1414633">
            <a:off x="7885277" y="767190"/>
            <a:ext cx="47338" cy="52605"/>
          </a:xfrm>
          <a:custGeom>
            <a:rect b="b" l="l" r="r" t="t"/>
            <a:pathLst>
              <a:path extrusionOk="0" h="909" w="818">
                <a:moveTo>
                  <a:pt x="344" y="0"/>
                </a:moveTo>
                <a:cubicBezTo>
                  <a:pt x="148" y="0"/>
                  <a:pt x="1" y="226"/>
                  <a:pt x="165" y="400"/>
                </a:cubicBezTo>
                <a:cubicBezTo>
                  <a:pt x="162" y="395"/>
                  <a:pt x="162" y="394"/>
                  <a:pt x="162" y="394"/>
                </a:cubicBezTo>
                <a:lnTo>
                  <a:pt x="162" y="394"/>
                </a:lnTo>
                <a:cubicBezTo>
                  <a:pt x="163" y="394"/>
                  <a:pt x="175" y="412"/>
                  <a:pt x="178" y="412"/>
                </a:cubicBezTo>
                <a:cubicBezTo>
                  <a:pt x="179" y="412"/>
                  <a:pt x="179" y="411"/>
                  <a:pt x="179" y="410"/>
                </a:cubicBezTo>
                <a:lnTo>
                  <a:pt x="179" y="410"/>
                </a:lnTo>
                <a:cubicBezTo>
                  <a:pt x="183" y="424"/>
                  <a:pt x="189" y="448"/>
                  <a:pt x="189" y="448"/>
                </a:cubicBezTo>
                <a:cubicBezTo>
                  <a:pt x="189" y="470"/>
                  <a:pt x="189" y="482"/>
                  <a:pt x="198" y="503"/>
                </a:cubicBezTo>
                <a:lnTo>
                  <a:pt x="198" y="503"/>
                </a:lnTo>
                <a:cubicBezTo>
                  <a:pt x="194" y="509"/>
                  <a:pt x="185" y="536"/>
                  <a:pt x="177" y="545"/>
                </a:cubicBezTo>
                <a:cubicBezTo>
                  <a:pt x="128" y="690"/>
                  <a:pt x="237" y="859"/>
                  <a:pt x="382" y="896"/>
                </a:cubicBezTo>
                <a:cubicBezTo>
                  <a:pt x="410" y="904"/>
                  <a:pt x="438" y="908"/>
                  <a:pt x="465" y="908"/>
                </a:cubicBezTo>
                <a:cubicBezTo>
                  <a:pt x="592" y="908"/>
                  <a:pt x="705" y="822"/>
                  <a:pt x="745" y="702"/>
                </a:cubicBezTo>
                <a:cubicBezTo>
                  <a:pt x="818" y="436"/>
                  <a:pt x="709" y="146"/>
                  <a:pt x="455" y="25"/>
                </a:cubicBezTo>
                <a:cubicBezTo>
                  <a:pt x="417" y="8"/>
                  <a:pt x="380" y="0"/>
                  <a:pt x="344" y="0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17"/>
          <p:cNvSpPr/>
          <p:nvPr/>
        </p:nvSpPr>
        <p:spPr>
          <a:xfrm flipH="1" rot="850404">
            <a:off x="8169840" y="968865"/>
            <a:ext cx="639" cy="1179"/>
          </a:xfrm>
          <a:custGeom>
            <a:rect b="b" l="l" r="r" t="t"/>
            <a:pathLst>
              <a:path extrusionOk="0" h="24" w="13">
                <a:moveTo>
                  <a:pt x="3" y="1"/>
                </a:moveTo>
                <a:cubicBezTo>
                  <a:pt x="1" y="1"/>
                  <a:pt x="1" y="10"/>
                  <a:pt x="1" y="24"/>
                </a:cubicBezTo>
                <a:lnTo>
                  <a:pt x="13" y="24"/>
                </a:lnTo>
                <a:cubicBezTo>
                  <a:pt x="7" y="7"/>
                  <a:pt x="4" y="1"/>
                  <a:pt x="3" y="1"/>
                </a:cubicBezTo>
                <a:close/>
              </a:path>
            </a:pathLst>
          </a:custGeom>
          <a:solidFill>
            <a:srgbClr val="351A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04" name="Google Shape;2204;p17"/>
          <p:cNvGrpSpPr/>
          <p:nvPr/>
        </p:nvGrpSpPr>
        <p:grpSpPr>
          <a:xfrm>
            <a:off x="5800365" y="-515157"/>
            <a:ext cx="3840584" cy="3297542"/>
            <a:chOff x="5800365" y="-515157"/>
            <a:chExt cx="3840584" cy="3297542"/>
          </a:xfrm>
        </p:grpSpPr>
        <p:sp>
          <p:nvSpPr>
            <p:cNvPr id="2205" name="Google Shape;2205;p17"/>
            <p:cNvSpPr/>
            <p:nvPr/>
          </p:nvSpPr>
          <p:spPr>
            <a:xfrm flipH="1" rot="2484804">
              <a:off x="8253470" y="1555099"/>
              <a:ext cx="1231487" cy="937143"/>
            </a:xfrm>
            <a:custGeom>
              <a:rect b="b" l="l" r="r" t="t"/>
              <a:pathLst>
                <a:path extrusionOk="0" h="16193" w="21279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17"/>
            <p:cNvSpPr/>
            <p:nvPr/>
          </p:nvSpPr>
          <p:spPr>
            <a:xfrm flipH="1" rot="174808">
              <a:off x="6888277" y="-245561"/>
              <a:ext cx="468076" cy="463791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17"/>
            <p:cNvSpPr/>
            <p:nvPr/>
          </p:nvSpPr>
          <p:spPr>
            <a:xfrm flipH="1" rot="2201561">
              <a:off x="5909901" y="-306262"/>
              <a:ext cx="659107" cy="585204"/>
            </a:xfrm>
            <a:custGeom>
              <a:rect b="b" l="l" r="r" t="t"/>
              <a:pathLst>
                <a:path extrusionOk="0" h="10112" w="11389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17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17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17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17"/>
            <p:cNvSpPr/>
            <p:nvPr/>
          </p:nvSpPr>
          <p:spPr>
            <a:xfrm flipH="1" rot="2484804">
              <a:off x="8706937" y="1987302"/>
              <a:ext cx="59436" cy="34435"/>
            </a:xfrm>
            <a:custGeom>
              <a:rect b="b" l="l" r="r" t="t"/>
              <a:pathLst>
                <a:path extrusionOk="0" h="595" w="1027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17"/>
            <p:cNvSpPr/>
            <p:nvPr/>
          </p:nvSpPr>
          <p:spPr>
            <a:xfrm flipH="1" rot="2484804">
              <a:off x="8717557" y="1798953"/>
              <a:ext cx="57237" cy="39238"/>
            </a:xfrm>
            <a:custGeom>
              <a:rect b="b" l="l" r="r" t="t"/>
              <a:pathLst>
                <a:path extrusionOk="0" h="678" w="989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17"/>
            <p:cNvSpPr/>
            <p:nvPr/>
          </p:nvSpPr>
          <p:spPr>
            <a:xfrm flipH="1" rot="2484804">
              <a:off x="8717474" y="1583774"/>
              <a:ext cx="45546" cy="39817"/>
            </a:xfrm>
            <a:custGeom>
              <a:rect b="b" l="l" r="r" t="t"/>
              <a:pathLst>
                <a:path extrusionOk="0" h="688" w="787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17"/>
            <p:cNvSpPr/>
            <p:nvPr/>
          </p:nvSpPr>
          <p:spPr>
            <a:xfrm flipH="1" rot="2484804">
              <a:off x="8729432" y="1398983"/>
              <a:ext cx="50118" cy="45604"/>
            </a:xfrm>
            <a:custGeom>
              <a:rect b="b" l="l" r="r" t="t"/>
              <a:pathLst>
                <a:path extrusionOk="0" h="788" w="866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17"/>
            <p:cNvSpPr/>
            <p:nvPr/>
          </p:nvSpPr>
          <p:spPr>
            <a:xfrm flipH="1" rot="850404">
              <a:off x="7668128" y="465097"/>
              <a:ext cx="1193681" cy="58615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17"/>
            <p:cNvSpPr/>
            <p:nvPr/>
          </p:nvSpPr>
          <p:spPr>
            <a:xfrm flipH="1" rot="850404">
              <a:off x="8695119" y="1101866"/>
              <a:ext cx="29337" cy="49731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17"/>
            <p:cNvSpPr/>
            <p:nvPr/>
          </p:nvSpPr>
          <p:spPr>
            <a:xfrm flipH="1" rot="850404">
              <a:off x="8531259" y="1048801"/>
              <a:ext cx="32630" cy="51844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17"/>
            <p:cNvSpPr/>
            <p:nvPr/>
          </p:nvSpPr>
          <p:spPr>
            <a:xfrm flipH="1" rot="850404">
              <a:off x="8332082" y="993733"/>
              <a:ext cx="28354" cy="58527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17"/>
            <p:cNvSpPr/>
            <p:nvPr/>
          </p:nvSpPr>
          <p:spPr>
            <a:xfrm flipH="1" rot="850404">
              <a:off x="7962129" y="899548"/>
              <a:ext cx="38084" cy="41327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17"/>
            <p:cNvSpPr/>
            <p:nvPr/>
          </p:nvSpPr>
          <p:spPr>
            <a:xfrm flipH="1" rot="850404">
              <a:off x="7809503" y="858738"/>
              <a:ext cx="29239" cy="43637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17"/>
            <p:cNvSpPr/>
            <p:nvPr/>
          </p:nvSpPr>
          <p:spPr>
            <a:xfrm flipH="1" rot="850404">
              <a:off x="7683656" y="818583"/>
              <a:ext cx="30369" cy="47765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17"/>
            <p:cNvSpPr/>
            <p:nvPr/>
          </p:nvSpPr>
          <p:spPr>
            <a:xfrm flipH="1" rot="2201561">
              <a:off x="7599018" y="313681"/>
              <a:ext cx="177205" cy="163836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17"/>
            <p:cNvSpPr/>
            <p:nvPr/>
          </p:nvSpPr>
          <p:spPr>
            <a:xfrm flipH="1" rot="2201561">
              <a:off x="8398171" y="1222893"/>
              <a:ext cx="168061" cy="159496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17"/>
            <p:cNvSpPr/>
            <p:nvPr/>
          </p:nvSpPr>
          <p:spPr>
            <a:xfrm flipH="1" rot="2201561">
              <a:off x="9118638" y="1251337"/>
              <a:ext cx="158975" cy="102608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5" name="Google Shape;2225;p17"/>
          <p:cNvSpPr/>
          <p:nvPr/>
        </p:nvSpPr>
        <p:spPr>
          <a:xfrm flipH="1" rot="2201561">
            <a:off x="9490832" y="89050"/>
            <a:ext cx="134495" cy="96878"/>
          </a:xfrm>
          <a:custGeom>
            <a:rect b="b" l="l" r="r" t="t"/>
            <a:pathLst>
              <a:path extrusionOk="0" h="1674" w="2324">
                <a:moveTo>
                  <a:pt x="1041" y="1"/>
                </a:moveTo>
                <a:cubicBezTo>
                  <a:pt x="976" y="1"/>
                  <a:pt x="911" y="38"/>
                  <a:pt x="884" y="119"/>
                </a:cubicBezTo>
                <a:cubicBezTo>
                  <a:pt x="824" y="300"/>
                  <a:pt x="799" y="506"/>
                  <a:pt x="812" y="712"/>
                </a:cubicBezTo>
                <a:cubicBezTo>
                  <a:pt x="630" y="712"/>
                  <a:pt x="449" y="700"/>
                  <a:pt x="267" y="663"/>
                </a:cubicBezTo>
                <a:cubicBezTo>
                  <a:pt x="256" y="661"/>
                  <a:pt x="245" y="660"/>
                  <a:pt x="234" y="660"/>
                </a:cubicBezTo>
                <a:cubicBezTo>
                  <a:pt x="65" y="660"/>
                  <a:pt x="0" y="920"/>
                  <a:pt x="183" y="966"/>
                </a:cubicBezTo>
                <a:cubicBezTo>
                  <a:pt x="412" y="1026"/>
                  <a:pt x="630" y="1062"/>
                  <a:pt x="860" y="1075"/>
                </a:cubicBezTo>
                <a:cubicBezTo>
                  <a:pt x="896" y="1220"/>
                  <a:pt x="945" y="1353"/>
                  <a:pt x="1017" y="1474"/>
                </a:cubicBezTo>
                <a:cubicBezTo>
                  <a:pt x="1097" y="1608"/>
                  <a:pt x="1232" y="1673"/>
                  <a:pt x="1357" y="1673"/>
                </a:cubicBezTo>
                <a:cubicBezTo>
                  <a:pt x="1535" y="1673"/>
                  <a:pt x="1691" y="1541"/>
                  <a:pt x="1634" y="1292"/>
                </a:cubicBezTo>
                <a:cubicBezTo>
                  <a:pt x="1622" y="1208"/>
                  <a:pt x="1537" y="1159"/>
                  <a:pt x="1453" y="1147"/>
                </a:cubicBezTo>
                <a:lnTo>
                  <a:pt x="1416" y="1147"/>
                </a:lnTo>
                <a:cubicBezTo>
                  <a:pt x="1404" y="1123"/>
                  <a:pt x="1392" y="1111"/>
                  <a:pt x="1380" y="1087"/>
                </a:cubicBezTo>
                <a:cubicBezTo>
                  <a:pt x="1380" y="1075"/>
                  <a:pt x="1380" y="1075"/>
                  <a:pt x="1380" y="1062"/>
                </a:cubicBezTo>
                <a:lnTo>
                  <a:pt x="1404" y="1062"/>
                </a:lnTo>
                <a:cubicBezTo>
                  <a:pt x="1719" y="1026"/>
                  <a:pt x="2094" y="990"/>
                  <a:pt x="2275" y="712"/>
                </a:cubicBezTo>
                <a:cubicBezTo>
                  <a:pt x="2324" y="627"/>
                  <a:pt x="2287" y="518"/>
                  <a:pt x="2191" y="494"/>
                </a:cubicBezTo>
                <a:cubicBezTo>
                  <a:pt x="2149" y="484"/>
                  <a:pt x="2108" y="480"/>
                  <a:pt x="2067" y="480"/>
                </a:cubicBezTo>
                <a:cubicBezTo>
                  <a:pt x="1848" y="480"/>
                  <a:pt x="1641" y="600"/>
                  <a:pt x="1416" y="651"/>
                </a:cubicBezTo>
                <a:cubicBezTo>
                  <a:pt x="1356" y="663"/>
                  <a:pt x="1308" y="663"/>
                  <a:pt x="1259" y="675"/>
                </a:cubicBezTo>
                <a:cubicBezTo>
                  <a:pt x="1235" y="506"/>
                  <a:pt x="1223" y="337"/>
                  <a:pt x="1211" y="167"/>
                </a:cubicBezTo>
                <a:cubicBezTo>
                  <a:pt x="1204" y="60"/>
                  <a:pt x="1123" y="1"/>
                  <a:pt x="1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17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8" name="Google Shape;2228;p1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229" name="Google Shape;2229;p1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230" name="Google Shape;2230;p1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1" name="Google Shape;2231;p1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p1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3" name="Google Shape;2233;p1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p1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5" name="Google Shape;2235;p1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6" name="Google Shape;2236;p1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7" name="Google Shape;2237;p1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8" name="Google Shape;2238;p1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9" name="Google Shape;2239;p1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0" name="Google Shape;2240;p1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1" name="Google Shape;2241;p1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2" name="Google Shape;2242;p1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3" name="Google Shape;2243;p1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4" name="Google Shape;2244;p1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5" name="Google Shape;2245;p1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6" name="Google Shape;2246;p1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7" name="Google Shape;2247;p1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8" name="Google Shape;2248;p1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9" name="Google Shape;2249;p1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0" name="Google Shape;2250;p1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1" name="Google Shape;2251;p1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2" name="Google Shape;2252;p1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3" name="Google Shape;2253;p1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4" name="Google Shape;2254;p1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5" name="Google Shape;2255;p1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6" name="Google Shape;2256;p1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7" name="Google Shape;2257;p1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8" name="Google Shape;2258;p1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9" name="Google Shape;2259;p1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0" name="Google Shape;2260;p1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61" name="Google Shape;2261;p1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262" name="Google Shape;2262;p1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3" name="Google Shape;2263;p1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4" name="Google Shape;2264;p1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5" name="Google Shape;2265;p1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6" name="Google Shape;2266;p1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7" name="Google Shape;2267;p1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8" name="Google Shape;2268;p1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9" name="Google Shape;2269;p1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0" name="Google Shape;2270;p1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p1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2" name="Google Shape;2272;p1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3" name="Google Shape;2273;p1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4" name="Google Shape;2274;p1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5" name="Google Shape;2275;p1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6" name="Google Shape;2276;p1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p1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8" name="Google Shape;2278;p1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9" name="Google Shape;2279;p1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0" name="Google Shape;2280;p1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1" name="Google Shape;2281;p1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2" name="Google Shape;2282;p1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p1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4" name="Google Shape;2284;p1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5" name="Google Shape;2285;p1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6" name="Google Shape;2286;p1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7" name="Google Shape;2287;p1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8" name="Google Shape;2288;p1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p1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0" name="Google Shape;2290;p1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1" name="Google Shape;2291;p1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2" name="Google Shape;2292;p1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3" name="Google Shape;2293;p1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4" name="Google Shape;2294;p1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5" name="Google Shape;2295;p1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6" name="Google Shape;2296;p1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7" name="Google Shape;2297;p1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8" name="Google Shape;2298;p1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9" name="Google Shape;2299;p1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0" name="Google Shape;2300;p1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1" name="Google Shape;2301;p1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2" name="Google Shape;2302;p1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3" name="Google Shape;2303;p1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4" name="Google Shape;2304;p1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5" name="Google Shape;2305;p1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06" name="Google Shape;2306;p18"/>
          <p:cNvSpPr/>
          <p:nvPr/>
        </p:nvSpPr>
        <p:spPr>
          <a:xfrm flipH="1">
            <a:off x="977644" y="348178"/>
            <a:ext cx="7530157" cy="888583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7" name="Google Shape;2307;p18"/>
          <p:cNvGrpSpPr/>
          <p:nvPr/>
        </p:nvGrpSpPr>
        <p:grpSpPr>
          <a:xfrm>
            <a:off x="-195550" y="182749"/>
            <a:ext cx="8996700" cy="4553855"/>
            <a:chOff x="-130525" y="194324"/>
            <a:chExt cx="8996700" cy="4553855"/>
          </a:xfrm>
        </p:grpSpPr>
        <p:sp>
          <p:nvSpPr>
            <p:cNvPr id="2308" name="Google Shape;2308;p18"/>
            <p:cNvSpPr/>
            <p:nvPr/>
          </p:nvSpPr>
          <p:spPr>
            <a:xfrm flipH="1">
              <a:off x="217699" y="163505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18"/>
            <p:cNvSpPr/>
            <p:nvPr/>
          </p:nvSpPr>
          <p:spPr>
            <a:xfrm flipH="1">
              <a:off x="2272199" y="19432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18"/>
            <p:cNvSpPr/>
            <p:nvPr/>
          </p:nvSpPr>
          <p:spPr>
            <a:xfrm flipH="1">
              <a:off x="-130525" y="356425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18"/>
            <p:cNvSpPr/>
            <p:nvPr/>
          </p:nvSpPr>
          <p:spPr>
            <a:xfrm flipH="1">
              <a:off x="2369300" y="1635050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2" name="Google Shape;2312;p18"/>
          <p:cNvSpPr txBox="1"/>
          <p:nvPr>
            <p:ph idx="1" type="subTitle"/>
          </p:nvPr>
        </p:nvSpPr>
        <p:spPr>
          <a:xfrm>
            <a:off x="1256438" y="155121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313" name="Google Shape;2313;p18"/>
          <p:cNvSpPr txBox="1"/>
          <p:nvPr>
            <p:ph idx="2" type="subTitle"/>
          </p:nvPr>
        </p:nvSpPr>
        <p:spPr>
          <a:xfrm>
            <a:off x="2979613" y="155121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314" name="Google Shape;2314;p18"/>
          <p:cNvSpPr txBox="1"/>
          <p:nvPr>
            <p:ph idx="3" type="subTitle"/>
          </p:nvPr>
        </p:nvSpPr>
        <p:spPr>
          <a:xfrm>
            <a:off x="4702788" y="155121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315" name="Google Shape;2315;p18"/>
          <p:cNvSpPr txBox="1"/>
          <p:nvPr>
            <p:ph idx="4" type="subTitle"/>
          </p:nvPr>
        </p:nvSpPr>
        <p:spPr>
          <a:xfrm>
            <a:off x="6425963" y="155121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316" name="Google Shape;2316;p18"/>
          <p:cNvSpPr txBox="1"/>
          <p:nvPr>
            <p:ph idx="5" type="subTitle"/>
          </p:nvPr>
        </p:nvSpPr>
        <p:spPr>
          <a:xfrm>
            <a:off x="1256438" y="315287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7" name="Google Shape;2317;p18"/>
          <p:cNvSpPr txBox="1"/>
          <p:nvPr>
            <p:ph idx="6" type="subTitle"/>
          </p:nvPr>
        </p:nvSpPr>
        <p:spPr>
          <a:xfrm>
            <a:off x="2979613" y="315287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8" name="Google Shape;2318;p18"/>
          <p:cNvSpPr txBox="1"/>
          <p:nvPr>
            <p:ph idx="7" type="subTitle"/>
          </p:nvPr>
        </p:nvSpPr>
        <p:spPr>
          <a:xfrm>
            <a:off x="4702788" y="315287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9" name="Google Shape;2319;p18"/>
          <p:cNvSpPr txBox="1"/>
          <p:nvPr>
            <p:ph idx="8" type="subTitle"/>
          </p:nvPr>
        </p:nvSpPr>
        <p:spPr>
          <a:xfrm>
            <a:off x="6425963" y="315287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320" name="Google Shape;2320;p18"/>
          <p:cNvGrpSpPr/>
          <p:nvPr/>
        </p:nvGrpSpPr>
        <p:grpSpPr>
          <a:xfrm rot="10800000">
            <a:off x="6985976" y="-852097"/>
            <a:ext cx="2552586" cy="2527127"/>
            <a:chOff x="-389722" y="3621024"/>
            <a:chExt cx="2135519" cy="2114220"/>
          </a:xfrm>
        </p:grpSpPr>
        <p:sp>
          <p:nvSpPr>
            <p:cNvPr id="2321" name="Google Shape;2321;p18"/>
            <p:cNvSpPr/>
            <p:nvPr/>
          </p:nvSpPr>
          <p:spPr>
            <a:xfrm rot="-2758136">
              <a:off x="150825" y="3702623"/>
              <a:ext cx="1054424" cy="1951023"/>
            </a:xfrm>
            <a:custGeom>
              <a:rect b="b" l="l" r="r" t="t"/>
              <a:pathLst>
                <a:path extrusionOk="0" h="56382" w="30473">
                  <a:moveTo>
                    <a:pt x="26479" y="0"/>
                  </a:moveTo>
                  <a:cubicBezTo>
                    <a:pt x="23823" y="0"/>
                    <a:pt x="13604" y="10845"/>
                    <a:pt x="13604" y="10845"/>
                  </a:cubicBezTo>
                  <a:lnTo>
                    <a:pt x="0" y="50378"/>
                  </a:lnTo>
                  <a:lnTo>
                    <a:pt x="12646" y="54943"/>
                  </a:lnTo>
                  <a:lnTo>
                    <a:pt x="16617" y="56381"/>
                  </a:lnTo>
                  <a:lnTo>
                    <a:pt x="16777" y="55902"/>
                  </a:lnTo>
                  <a:lnTo>
                    <a:pt x="30472" y="15022"/>
                  </a:lnTo>
                  <a:cubicBezTo>
                    <a:pt x="30472" y="15022"/>
                    <a:pt x="28966" y="665"/>
                    <a:pt x="26683" y="26"/>
                  </a:cubicBezTo>
                  <a:cubicBezTo>
                    <a:pt x="26621" y="8"/>
                    <a:pt x="26553" y="0"/>
                    <a:pt x="26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18"/>
            <p:cNvSpPr/>
            <p:nvPr/>
          </p:nvSpPr>
          <p:spPr>
            <a:xfrm rot="-2758136">
              <a:off x="468057" y="4119170"/>
              <a:ext cx="739305" cy="1504671"/>
            </a:xfrm>
            <a:custGeom>
              <a:rect b="b" l="l" r="r" t="t"/>
              <a:pathLst>
                <a:path extrusionOk="0" h="43483" w="21366">
                  <a:moveTo>
                    <a:pt x="15750" y="0"/>
                  </a:moveTo>
                  <a:lnTo>
                    <a:pt x="1" y="40881"/>
                  </a:lnTo>
                  <a:lnTo>
                    <a:pt x="5547" y="43483"/>
                  </a:lnTo>
                  <a:lnTo>
                    <a:pt x="21365" y="1621"/>
                  </a:lnTo>
                  <a:lnTo>
                    <a:pt x="16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18"/>
            <p:cNvSpPr/>
            <p:nvPr/>
          </p:nvSpPr>
          <p:spPr>
            <a:xfrm rot="-2758136">
              <a:off x="87110" y="3729751"/>
              <a:ext cx="585291" cy="667470"/>
            </a:xfrm>
            <a:custGeom>
              <a:rect b="b" l="l" r="r" t="t"/>
              <a:pathLst>
                <a:path extrusionOk="0" h="19289" w="16915">
                  <a:moveTo>
                    <a:pt x="12936" y="0"/>
                  </a:moveTo>
                  <a:cubicBezTo>
                    <a:pt x="12083" y="0"/>
                    <a:pt x="10418" y="1153"/>
                    <a:pt x="8537" y="2716"/>
                  </a:cubicBezTo>
                  <a:cubicBezTo>
                    <a:pt x="4703" y="5912"/>
                    <a:pt x="46" y="10842"/>
                    <a:pt x="46" y="10842"/>
                  </a:cubicBezTo>
                  <a:cubicBezTo>
                    <a:pt x="46" y="10842"/>
                    <a:pt x="1" y="15361"/>
                    <a:pt x="1849" y="16252"/>
                  </a:cubicBezTo>
                  <a:cubicBezTo>
                    <a:pt x="2058" y="16349"/>
                    <a:pt x="2270" y="16392"/>
                    <a:pt x="2484" y="16392"/>
                  </a:cubicBezTo>
                  <a:cubicBezTo>
                    <a:pt x="4117" y="16392"/>
                    <a:pt x="5794" y="13851"/>
                    <a:pt x="5935" y="13649"/>
                  </a:cubicBezTo>
                  <a:lnTo>
                    <a:pt x="5935" y="13649"/>
                  </a:lnTo>
                  <a:cubicBezTo>
                    <a:pt x="5821" y="13946"/>
                    <a:pt x="4360" y="18283"/>
                    <a:pt x="7054" y="19173"/>
                  </a:cubicBezTo>
                  <a:cubicBezTo>
                    <a:pt x="7293" y="19252"/>
                    <a:pt x="7524" y="19288"/>
                    <a:pt x="7747" y="19288"/>
                  </a:cubicBezTo>
                  <a:cubicBezTo>
                    <a:pt x="10103" y="19288"/>
                    <a:pt x="11550" y="15270"/>
                    <a:pt x="11550" y="15270"/>
                  </a:cubicBezTo>
                  <a:cubicBezTo>
                    <a:pt x="11550" y="15270"/>
                    <a:pt x="12235" y="18656"/>
                    <a:pt x="13789" y="18656"/>
                  </a:cubicBezTo>
                  <a:cubicBezTo>
                    <a:pt x="14591" y="18656"/>
                    <a:pt x="15624" y="17754"/>
                    <a:pt x="16914" y="15019"/>
                  </a:cubicBezTo>
                  <a:cubicBezTo>
                    <a:pt x="16914" y="15019"/>
                    <a:pt x="16412" y="10157"/>
                    <a:pt x="15545" y="5980"/>
                  </a:cubicBezTo>
                  <a:cubicBezTo>
                    <a:pt x="14906" y="2967"/>
                    <a:pt x="14084" y="297"/>
                    <a:pt x="13125" y="23"/>
                  </a:cubicBezTo>
                  <a:cubicBezTo>
                    <a:pt x="13067" y="8"/>
                    <a:pt x="13004" y="0"/>
                    <a:pt x="12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18"/>
            <p:cNvSpPr/>
            <p:nvPr/>
          </p:nvSpPr>
          <p:spPr>
            <a:xfrm rot="-2758136">
              <a:off x="180489" y="3710254"/>
              <a:ext cx="242490" cy="210667"/>
            </a:xfrm>
            <a:custGeom>
              <a:rect b="b" l="l" r="r" t="t"/>
              <a:pathLst>
                <a:path extrusionOk="0" h="6088" w="7008">
                  <a:moveTo>
                    <a:pt x="4399" y="0"/>
                  </a:moveTo>
                  <a:cubicBezTo>
                    <a:pt x="3546" y="0"/>
                    <a:pt x="1881" y="1153"/>
                    <a:pt x="0" y="2716"/>
                  </a:cubicBezTo>
                  <a:cubicBezTo>
                    <a:pt x="1050" y="4542"/>
                    <a:pt x="3013" y="5820"/>
                    <a:pt x="5136" y="6049"/>
                  </a:cubicBezTo>
                  <a:cubicBezTo>
                    <a:pt x="5367" y="6074"/>
                    <a:pt x="5601" y="6087"/>
                    <a:pt x="5837" y="6087"/>
                  </a:cubicBezTo>
                  <a:cubicBezTo>
                    <a:pt x="6228" y="6087"/>
                    <a:pt x="6622" y="6052"/>
                    <a:pt x="7008" y="5980"/>
                  </a:cubicBezTo>
                  <a:cubicBezTo>
                    <a:pt x="6369" y="2967"/>
                    <a:pt x="5547" y="297"/>
                    <a:pt x="4588" y="23"/>
                  </a:cubicBezTo>
                  <a:cubicBezTo>
                    <a:pt x="4530" y="8"/>
                    <a:pt x="4467" y="0"/>
                    <a:pt x="4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5" name="Google Shape;2325;p18"/>
          <p:cNvGrpSpPr/>
          <p:nvPr/>
        </p:nvGrpSpPr>
        <p:grpSpPr>
          <a:xfrm>
            <a:off x="-268622" y="2806126"/>
            <a:ext cx="2354165" cy="2773863"/>
            <a:chOff x="3120175" y="3068800"/>
            <a:chExt cx="1103325" cy="1300025"/>
          </a:xfrm>
        </p:grpSpPr>
        <p:sp>
          <p:nvSpPr>
            <p:cNvPr id="2326" name="Google Shape;2326;p18"/>
            <p:cNvSpPr/>
            <p:nvPr/>
          </p:nvSpPr>
          <p:spPr>
            <a:xfrm>
              <a:off x="3120175" y="3542200"/>
              <a:ext cx="375025" cy="383225"/>
            </a:xfrm>
            <a:custGeom>
              <a:rect b="b" l="l" r="r" t="t"/>
              <a:pathLst>
                <a:path extrusionOk="0" h="15329" w="15001">
                  <a:moveTo>
                    <a:pt x="8805" y="0"/>
                  </a:moveTo>
                  <a:cubicBezTo>
                    <a:pt x="7041" y="0"/>
                    <a:pt x="5594" y="893"/>
                    <a:pt x="5594" y="893"/>
                  </a:cubicBezTo>
                  <a:cubicBezTo>
                    <a:pt x="3961" y="1790"/>
                    <a:pt x="4818" y="3503"/>
                    <a:pt x="5848" y="3877"/>
                  </a:cubicBezTo>
                  <a:cubicBezTo>
                    <a:pt x="5985" y="3926"/>
                    <a:pt x="6134" y="3947"/>
                    <a:pt x="6290" y="3947"/>
                  </a:cubicBezTo>
                  <a:cubicBezTo>
                    <a:pt x="7059" y="3947"/>
                    <a:pt x="8019" y="3453"/>
                    <a:pt x="8790" y="3453"/>
                  </a:cubicBezTo>
                  <a:cubicBezTo>
                    <a:pt x="9234" y="3453"/>
                    <a:pt x="9616" y="3616"/>
                    <a:pt x="9862" y="4132"/>
                  </a:cubicBezTo>
                  <a:cubicBezTo>
                    <a:pt x="10920" y="6313"/>
                    <a:pt x="7173" y="7825"/>
                    <a:pt x="4148" y="8160"/>
                  </a:cubicBezTo>
                  <a:cubicBezTo>
                    <a:pt x="1124" y="8507"/>
                    <a:pt x="0" y="9498"/>
                    <a:pt x="27" y="10341"/>
                  </a:cubicBezTo>
                  <a:cubicBezTo>
                    <a:pt x="40" y="11184"/>
                    <a:pt x="3546" y="13164"/>
                    <a:pt x="5607" y="14409"/>
                  </a:cubicBezTo>
                  <a:cubicBezTo>
                    <a:pt x="6581" y="15003"/>
                    <a:pt x="7391" y="15329"/>
                    <a:pt x="7993" y="15329"/>
                  </a:cubicBezTo>
                  <a:cubicBezTo>
                    <a:pt x="8666" y="15329"/>
                    <a:pt x="9081" y="14923"/>
                    <a:pt x="9180" y="14034"/>
                  </a:cubicBezTo>
                  <a:cubicBezTo>
                    <a:pt x="9367" y="12361"/>
                    <a:pt x="6209" y="11532"/>
                    <a:pt x="5754" y="10903"/>
                  </a:cubicBezTo>
                  <a:cubicBezTo>
                    <a:pt x="5313" y="10287"/>
                    <a:pt x="8618" y="10622"/>
                    <a:pt x="11187" y="8815"/>
                  </a:cubicBezTo>
                  <a:cubicBezTo>
                    <a:pt x="12994" y="7557"/>
                    <a:pt x="15001" y="4841"/>
                    <a:pt x="12458" y="1763"/>
                  </a:cubicBezTo>
                  <a:cubicBezTo>
                    <a:pt x="11327" y="406"/>
                    <a:pt x="9994" y="0"/>
                    <a:pt x="8805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18"/>
            <p:cNvSpPr/>
            <p:nvPr/>
          </p:nvSpPr>
          <p:spPr>
            <a:xfrm>
              <a:off x="3386075" y="3570950"/>
              <a:ext cx="65650" cy="177225"/>
            </a:xfrm>
            <a:custGeom>
              <a:rect b="b" l="l" r="r" t="t"/>
              <a:pathLst>
                <a:path extrusionOk="0" h="7089" w="2626">
                  <a:moveTo>
                    <a:pt x="246" y="0"/>
                  </a:moveTo>
                  <a:cubicBezTo>
                    <a:pt x="90" y="0"/>
                    <a:pt x="169" y="200"/>
                    <a:pt x="524" y="546"/>
                  </a:cubicBezTo>
                  <a:cubicBezTo>
                    <a:pt x="698" y="707"/>
                    <a:pt x="2184" y="1523"/>
                    <a:pt x="2117" y="3584"/>
                  </a:cubicBezTo>
                  <a:cubicBezTo>
                    <a:pt x="2042" y="5493"/>
                    <a:pt x="0" y="7089"/>
                    <a:pt x="214" y="7089"/>
                  </a:cubicBezTo>
                  <a:cubicBezTo>
                    <a:pt x="229" y="7089"/>
                    <a:pt x="256" y="7080"/>
                    <a:pt x="297" y="7063"/>
                  </a:cubicBezTo>
                  <a:cubicBezTo>
                    <a:pt x="913" y="6822"/>
                    <a:pt x="2371" y="6019"/>
                    <a:pt x="2505" y="3423"/>
                  </a:cubicBezTo>
                  <a:cubicBezTo>
                    <a:pt x="2625" y="1309"/>
                    <a:pt x="498" y="78"/>
                    <a:pt x="498" y="78"/>
                  </a:cubicBezTo>
                  <a:cubicBezTo>
                    <a:pt x="386" y="25"/>
                    <a:pt x="301" y="0"/>
                    <a:pt x="2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18"/>
            <p:cNvSpPr/>
            <p:nvPr/>
          </p:nvSpPr>
          <p:spPr>
            <a:xfrm>
              <a:off x="3364125" y="3562950"/>
              <a:ext cx="25375" cy="11850"/>
            </a:xfrm>
            <a:custGeom>
              <a:rect b="b" l="l" r="r" t="t"/>
              <a:pathLst>
                <a:path extrusionOk="0" h="474" w="1015">
                  <a:moveTo>
                    <a:pt x="212" y="0"/>
                  </a:moveTo>
                  <a:cubicBezTo>
                    <a:pt x="1" y="0"/>
                    <a:pt x="549" y="473"/>
                    <a:pt x="806" y="473"/>
                  </a:cubicBezTo>
                  <a:cubicBezTo>
                    <a:pt x="861" y="473"/>
                    <a:pt x="903" y="451"/>
                    <a:pt x="921" y="398"/>
                  </a:cubicBezTo>
                  <a:cubicBezTo>
                    <a:pt x="1014" y="63"/>
                    <a:pt x="278" y="10"/>
                    <a:pt x="278" y="10"/>
                  </a:cubicBezTo>
                  <a:cubicBezTo>
                    <a:pt x="251" y="3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18"/>
            <p:cNvSpPr/>
            <p:nvPr/>
          </p:nvSpPr>
          <p:spPr>
            <a:xfrm>
              <a:off x="3554975" y="3819375"/>
              <a:ext cx="380825" cy="324425"/>
            </a:xfrm>
            <a:custGeom>
              <a:rect b="b" l="l" r="r" t="t"/>
              <a:pathLst>
                <a:path extrusionOk="0" h="12977" w="15233">
                  <a:moveTo>
                    <a:pt x="8543" y="5703"/>
                  </a:moveTo>
                  <a:cubicBezTo>
                    <a:pt x="8898" y="5703"/>
                    <a:pt x="9257" y="5794"/>
                    <a:pt x="9585" y="5985"/>
                  </a:cubicBezTo>
                  <a:cubicBezTo>
                    <a:pt x="10589" y="6573"/>
                    <a:pt x="10924" y="7858"/>
                    <a:pt x="10335" y="8848"/>
                  </a:cubicBezTo>
                  <a:cubicBezTo>
                    <a:pt x="9941" y="9510"/>
                    <a:pt x="9243" y="9879"/>
                    <a:pt x="8523" y="9879"/>
                  </a:cubicBezTo>
                  <a:cubicBezTo>
                    <a:pt x="8166" y="9879"/>
                    <a:pt x="7804" y="9788"/>
                    <a:pt x="7471" y="9598"/>
                  </a:cubicBezTo>
                  <a:cubicBezTo>
                    <a:pt x="6481" y="9009"/>
                    <a:pt x="6146" y="7724"/>
                    <a:pt x="6735" y="6734"/>
                  </a:cubicBezTo>
                  <a:cubicBezTo>
                    <a:pt x="7129" y="6072"/>
                    <a:pt x="7827" y="5703"/>
                    <a:pt x="8543" y="5703"/>
                  </a:cubicBezTo>
                  <a:close/>
                  <a:moveTo>
                    <a:pt x="1787" y="0"/>
                  </a:moveTo>
                  <a:cubicBezTo>
                    <a:pt x="942" y="0"/>
                    <a:pt x="0" y="1120"/>
                    <a:pt x="633" y="2693"/>
                  </a:cubicBezTo>
                  <a:cubicBezTo>
                    <a:pt x="633" y="2693"/>
                    <a:pt x="2908" y="8741"/>
                    <a:pt x="4741" y="11217"/>
                  </a:cubicBezTo>
                  <a:cubicBezTo>
                    <a:pt x="5655" y="12451"/>
                    <a:pt x="7047" y="12977"/>
                    <a:pt x="8430" y="12977"/>
                  </a:cubicBezTo>
                  <a:cubicBezTo>
                    <a:pt x="9821" y="12977"/>
                    <a:pt x="11202" y="12444"/>
                    <a:pt x="12074" y="11565"/>
                  </a:cubicBezTo>
                  <a:cubicBezTo>
                    <a:pt x="13747" y="9879"/>
                    <a:pt x="15232" y="5570"/>
                    <a:pt x="11526" y="3402"/>
                  </a:cubicBezTo>
                  <a:cubicBezTo>
                    <a:pt x="10506" y="2806"/>
                    <a:pt x="9501" y="2571"/>
                    <a:pt x="8585" y="2571"/>
                  </a:cubicBezTo>
                  <a:cubicBezTo>
                    <a:pt x="6520" y="2571"/>
                    <a:pt x="4905" y="3764"/>
                    <a:pt x="4581" y="4700"/>
                  </a:cubicBezTo>
                  <a:cubicBezTo>
                    <a:pt x="4581" y="4700"/>
                    <a:pt x="2908" y="1087"/>
                    <a:pt x="2640" y="565"/>
                  </a:cubicBezTo>
                  <a:cubicBezTo>
                    <a:pt x="2440" y="175"/>
                    <a:pt x="2121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18"/>
            <p:cNvSpPr/>
            <p:nvPr/>
          </p:nvSpPr>
          <p:spPr>
            <a:xfrm>
              <a:off x="3698000" y="3891350"/>
              <a:ext cx="182725" cy="67575"/>
            </a:xfrm>
            <a:custGeom>
              <a:rect b="b" l="l" r="r" t="t"/>
              <a:pathLst>
                <a:path extrusionOk="0" h="2703" w="7309">
                  <a:moveTo>
                    <a:pt x="2829" y="0"/>
                  </a:moveTo>
                  <a:cubicBezTo>
                    <a:pt x="1230" y="0"/>
                    <a:pt x="185" y="978"/>
                    <a:pt x="185" y="978"/>
                  </a:cubicBezTo>
                  <a:cubicBezTo>
                    <a:pt x="32" y="1218"/>
                    <a:pt x="0" y="1377"/>
                    <a:pt x="116" y="1377"/>
                  </a:cubicBezTo>
                  <a:cubicBezTo>
                    <a:pt x="194" y="1377"/>
                    <a:pt x="339" y="1305"/>
                    <a:pt x="559" y="1139"/>
                  </a:cubicBezTo>
                  <a:cubicBezTo>
                    <a:pt x="712" y="1018"/>
                    <a:pt x="1339" y="469"/>
                    <a:pt x="2672" y="469"/>
                  </a:cubicBezTo>
                  <a:cubicBezTo>
                    <a:pt x="2970" y="469"/>
                    <a:pt x="3305" y="497"/>
                    <a:pt x="3677" y="563"/>
                  </a:cubicBezTo>
                  <a:cubicBezTo>
                    <a:pt x="6070" y="1007"/>
                    <a:pt x="7149" y="2702"/>
                    <a:pt x="7288" y="2702"/>
                  </a:cubicBezTo>
                  <a:cubicBezTo>
                    <a:pt x="7309" y="2702"/>
                    <a:pt x="7309" y="2666"/>
                    <a:pt x="7290" y="2584"/>
                  </a:cubicBezTo>
                  <a:cubicBezTo>
                    <a:pt x="7143" y="1955"/>
                    <a:pt x="6220" y="643"/>
                    <a:pt x="3690" y="95"/>
                  </a:cubicBezTo>
                  <a:cubicBezTo>
                    <a:pt x="3389" y="29"/>
                    <a:pt x="3101" y="0"/>
                    <a:pt x="28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18"/>
            <p:cNvSpPr/>
            <p:nvPr/>
          </p:nvSpPr>
          <p:spPr>
            <a:xfrm>
              <a:off x="3866200" y="3987050"/>
              <a:ext cx="357300" cy="381775"/>
            </a:xfrm>
            <a:custGeom>
              <a:rect b="b" l="l" r="r" t="t"/>
              <a:pathLst>
                <a:path extrusionOk="0" h="15271" w="14292">
                  <a:moveTo>
                    <a:pt x="5617" y="1"/>
                  </a:moveTo>
                  <a:cubicBezTo>
                    <a:pt x="4340" y="1"/>
                    <a:pt x="4313" y="983"/>
                    <a:pt x="4376" y="1539"/>
                  </a:cubicBezTo>
                  <a:cubicBezTo>
                    <a:pt x="4456" y="2369"/>
                    <a:pt x="9126" y="4470"/>
                    <a:pt x="9126" y="4470"/>
                  </a:cubicBezTo>
                  <a:cubicBezTo>
                    <a:pt x="9126" y="4470"/>
                    <a:pt x="6570" y="5741"/>
                    <a:pt x="4791" y="6678"/>
                  </a:cubicBezTo>
                  <a:cubicBezTo>
                    <a:pt x="3011" y="7628"/>
                    <a:pt x="6129" y="8618"/>
                    <a:pt x="7199" y="9300"/>
                  </a:cubicBezTo>
                  <a:cubicBezTo>
                    <a:pt x="8262" y="9965"/>
                    <a:pt x="7321" y="11736"/>
                    <a:pt x="5723" y="11736"/>
                  </a:cubicBezTo>
                  <a:cubicBezTo>
                    <a:pt x="5711" y="11736"/>
                    <a:pt x="5699" y="11736"/>
                    <a:pt x="5687" y="11736"/>
                  </a:cubicBezTo>
                  <a:cubicBezTo>
                    <a:pt x="4109" y="11697"/>
                    <a:pt x="3599" y="8303"/>
                    <a:pt x="1915" y="8303"/>
                  </a:cubicBezTo>
                  <a:cubicBezTo>
                    <a:pt x="1871" y="8303"/>
                    <a:pt x="1826" y="8305"/>
                    <a:pt x="1780" y="8310"/>
                  </a:cubicBezTo>
                  <a:cubicBezTo>
                    <a:pt x="0" y="8511"/>
                    <a:pt x="40" y="12793"/>
                    <a:pt x="3172" y="14492"/>
                  </a:cubicBezTo>
                  <a:cubicBezTo>
                    <a:pt x="4154" y="15018"/>
                    <a:pt x="5147" y="15270"/>
                    <a:pt x="6090" y="15270"/>
                  </a:cubicBezTo>
                  <a:cubicBezTo>
                    <a:pt x="7934" y="15270"/>
                    <a:pt x="9584" y="14305"/>
                    <a:pt x="10585" y="12525"/>
                  </a:cubicBezTo>
                  <a:cubicBezTo>
                    <a:pt x="12097" y="9849"/>
                    <a:pt x="9876" y="7588"/>
                    <a:pt x="9876" y="7588"/>
                  </a:cubicBezTo>
                  <a:cubicBezTo>
                    <a:pt x="9876" y="7588"/>
                    <a:pt x="13248" y="6878"/>
                    <a:pt x="13770" y="5005"/>
                  </a:cubicBezTo>
                  <a:cubicBezTo>
                    <a:pt x="14292" y="3132"/>
                    <a:pt x="12726" y="2851"/>
                    <a:pt x="8551" y="883"/>
                  </a:cubicBezTo>
                  <a:cubicBezTo>
                    <a:pt x="7178" y="239"/>
                    <a:pt x="6246" y="1"/>
                    <a:pt x="5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18"/>
            <p:cNvSpPr/>
            <p:nvPr/>
          </p:nvSpPr>
          <p:spPr>
            <a:xfrm>
              <a:off x="4084925" y="4187250"/>
              <a:ext cx="51275" cy="139025"/>
            </a:xfrm>
            <a:custGeom>
              <a:rect b="b" l="l" r="r" t="t"/>
              <a:pathLst>
                <a:path extrusionOk="0" h="5561" w="2051">
                  <a:moveTo>
                    <a:pt x="661" y="0"/>
                  </a:moveTo>
                  <a:cubicBezTo>
                    <a:pt x="557" y="0"/>
                    <a:pt x="578" y="119"/>
                    <a:pt x="819" y="369"/>
                  </a:cubicBezTo>
                  <a:cubicBezTo>
                    <a:pt x="953" y="516"/>
                    <a:pt x="1635" y="1145"/>
                    <a:pt x="1515" y="2697"/>
                  </a:cubicBezTo>
                  <a:cubicBezTo>
                    <a:pt x="1377" y="4661"/>
                    <a:pt x="1" y="5561"/>
                    <a:pt x="214" y="5561"/>
                  </a:cubicBezTo>
                  <a:cubicBezTo>
                    <a:pt x="229" y="5561"/>
                    <a:pt x="252" y="5556"/>
                    <a:pt x="284" y="5548"/>
                  </a:cubicBezTo>
                  <a:cubicBezTo>
                    <a:pt x="752" y="5401"/>
                    <a:pt x="1675" y="4638"/>
                    <a:pt x="1889" y="2684"/>
                  </a:cubicBezTo>
                  <a:cubicBezTo>
                    <a:pt x="2050" y="1092"/>
                    <a:pt x="899" y="88"/>
                    <a:pt x="899" y="88"/>
                  </a:cubicBezTo>
                  <a:cubicBezTo>
                    <a:pt x="797" y="30"/>
                    <a:pt x="713" y="0"/>
                    <a:pt x="66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18"/>
            <p:cNvSpPr/>
            <p:nvPr/>
          </p:nvSpPr>
          <p:spPr>
            <a:xfrm>
              <a:off x="4112075" y="4040900"/>
              <a:ext cx="103400" cy="107200"/>
            </a:xfrm>
            <a:custGeom>
              <a:rect b="b" l="l" r="r" t="t"/>
              <a:pathLst>
                <a:path extrusionOk="0" h="4288" w="4136">
                  <a:moveTo>
                    <a:pt x="643" y="1"/>
                  </a:moveTo>
                  <a:cubicBezTo>
                    <a:pt x="1" y="81"/>
                    <a:pt x="2771" y="1218"/>
                    <a:pt x="3052" y="1433"/>
                  </a:cubicBezTo>
                  <a:cubicBezTo>
                    <a:pt x="3761" y="1981"/>
                    <a:pt x="3480" y="2784"/>
                    <a:pt x="2971" y="3279"/>
                  </a:cubicBezTo>
                  <a:cubicBezTo>
                    <a:pt x="2558" y="3682"/>
                    <a:pt x="1774" y="4287"/>
                    <a:pt x="1967" y="4287"/>
                  </a:cubicBezTo>
                  <a:cubicBezTo>
                    <a:pt x="2017" y="4287"/>
                    <a:pt x="2134" y="4246"/>
                    <a:pt x="2342" y="4149"/>
                  </a:cubicBezTo>
                  <a:cubicBezTo>
                    <a:pt x="3359" y="3694"/>
                    <a:pt x="4135" y="2597"/>
                    <a:pt x="3654" y="1687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18"/>
            <p:cNvSpPr/>
            <p:nvPr/>
          </p:nvSpPr>
          <p:spPr>
            <a:xfrm>
              <a:off x="4096625" y="4027750"/>
              <a:ext cx="26175" cy="11550"/>
            </a:xfrm>
            <a:custGeom>
              <a:rect b="b" l="l" r="r" t="t"/>
              <a:pathLst>
                <a:path extrusionOk="0" h="462" w="1047">
                  <a:moveTo>
                    <a:pt x="283" y="0"/>
                  </a:moveTo>
                  <a:cubicBezTo>
                    <a:pt x="1" y="0"/>
                    <a:pt x="613" y="461"/>
                    <a:pt x="843" y="461"/>
                  </a:cubicBezTo>
                  <a:cubicBezTo>
                    <a:pt x="875" y="461"/>
                    <a:pt x="899" y="453"/>
                    <a:pt x="913" y="433"/>
                  </a:cubicBezTo>
                  <a:cubicBezTo>
                    <a:pt x="1047" y="232"/>
                    <a:pt x="512" y="45"/>
                    <a:pt x="512" y="45"/>
                  </a:cubicBezTo>
                  <a:cubicBezTo>
                    <a:pt x="405" y="14"/>
                    <a:pt x="331" y="0"/>
                    <a:pt x="2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18"/>
            <p:cNvSpPr/>
            <p:nvPr/>
          </p:nvSpPr>
          <p:spPr>
            <a:xfrm>
              <a:off x="3558750" y="3401600"/>
              <a:ext cx="349275" cy="358550"/>
            </a:xfrm>
            <a:custGeom>
              <a:rect b="b" l="l" r="r" t="t"/>
              <a:pathLst>
                <a:path extrusionOk="0" h="14342" w="13971">
                  <a:moveTo>
                    <a:pt x="6133" y="0"/>
                  </a:moveTo>
                  <a:cubicBezTo>
                    <a:pt x="4367" y="0"/>
                    <a:pt x="1994" y="7174"/>
                    <a:pt x="1887" y="7427"/>
                  </a:cubicBezTo>
                  <a:cubicBezTo>
                    <a:pt x="1887" y="7427"/>
                    <a:pt x="0" y="11763"/>
                    <a:pt x="389" y="12352"/>
                  </a:cubicBezTo>
                  <a:cubicBezTo>
                    <a:pt x="420" y="12399"/>
                    <a:pt x="644" y="12419"/>
                    <a:pt x="994" y="12419"/>
                  </a:cubicBezTo>
                  <a:cubicBezTo>
                    <a:pt x="2730" y="12419"/>
                    <a:pt x="7574" y="11937"/>
                    <a:pt x="7574" y="11937"/>
                  </a:cubicBezTo>
                  <a:cubicBezTo>
                    <a:pt x="7574" y="11937"/>
                    <a:pt x="7574" y="12900"/>
                    <a:pt x="7708" y="13944"/>
                  </a:cubicBezTo>
                  <a:cubicBezTo>
                    <a:pt x="7749" y="14241"/>
                    <a:pt x="8194" y="14342"/>
                    <a:pt x="8743" y="14342"/>
                  </a:cubicBezTo>
                  <a:cubicBezTo>
                    <a:pt x="9632" y="14342"/>
                    <a:pt x="10795" y="14076"/>
                    <a:pt x="10960" y="13944"/>
                  </a:cubicBezTo>
                  <a:cubicBezTo>
                    <a:pt x="11107" y="13824"/>
                    <a:pt x="10799" y="11723"/>
                    <a:pt x="10799" y="11723"/>
                  </a:cubicBezTo>
                  <a:cubicBezTo>
                    <a:pt x="10799" y="11723"/>
                    <a:pt x="11361" y="11683"/>
                    <a:pt x="11776" y="11656"/>
                  </a:cubicBezTo>
                  <a:cubicBezTo>
                    <a:pt x="13248" y="11549"/>
                    <a:pt x="13971" y="9675"/>
                    <a:pt x="12619" y="8939"/>
                  </a:cubicBezTo>
                  <a:cubicBezTo>
                    <a:pt x="12325" y="8782"/>
                    <a:pt x="11804" y="8744"/>
                    <a:pt x="11364" y="8744"/>
                  </a:cubicBezTo>
                  <a:cubicBezTo>
                    <a:pt x="10944" y="8744"/>
                    <a:pt x="10599" y="8779"/>
                    <a:pt x="10599" y="8779"/>
                  </a:cubicBezTo>
                  <a:cubicBezTo>
                    <a:pt x="10599" y="8779"/>
                    <a:pt x="10505" y="7253"/>
                    <a:pt x="10451" y="6477"/>
                  </a:cubicBezTo>
                  <a:cubicBezTo>
                    <a:pt x="10418" y="5979"/>
                    <a:pt x="9824" y="5801"/>
                    <a:pt x="9136" y="5801"/>
                  </a:cubicBezTo>
                  <a:cubicBezTo>
                    <a:pt x="8733" y="5801"/>
                    <a:pt x="8298" y="5862"/>
                    <a:pt x="7922" y="5955"/>
                  </a:cubicBezTo>
                  <a:cubicBezTo>
                    <a:pt x="6905" y="6210"/>
                    <a:pt x="7588" y="8605"/>
                    <a:pt x="7360" y="8725"/>
                  </a:cubicBezTo>
                  <a:cubicBezTo>
                    <a:pt x="7079" y="8886"/>
                    <a:pt x="4751" y="8993"/>
                    <a:pt x="4457" y="9020"/>
                  </a:cubicBezTo>
                  <a:cubicBezTo>
                    <a:pt x="4456" y="9020"/>
                    <a:pt x="4455" y="9020"/>
                    <a:pt x="4455" y="9020"/>
                  </a:cubicBezTo>
                  <a:cubicBezTo>
                    <a:pt x="4169" y="9020"/>
                    <a:pt x="6144" y="5242"/>
                    <a:pt x="7079" y="3025"/>
                  </a:cubicBezTo>
                  <a:cubicBezTo>
                    <a:pt x="8029" y="803"/>
                    <a:pt x="7922" y="14"/>
                    <a:pt x="6143" y="1"/>
                  </a:cubicBezTo>
                  <a:cubicBezTo>
                    <a:pt x="6139" y="1"/>
                    <a:pt x="6136" y="0"/>
                    <a:pt x="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18"/>
            <p:cNvSpPr/>
            <p:nvPr/>
          </p:nvSpPr>
          <p:spPr>
            <a:xfrm>
              <a:off x="3669150" y="3471450"/>
              <a:ext cx="57225" cy="117200"/>
            </a:xfrm>
            <a:custGeom>
              <a:rect b="b" l="l" r="r" t="t"/>
              <a:pathLst>
                <a:path extrusionOk="0" h="4688" w="2289">
                  <a:moveTo>
                    <a:pt x="2230" y="0"/>
                  </a:moveTo>
                  <a:cubicBezTo>
                    <a:pt x="2123" y="0"/>
                    <a:pt x="1878" y="465"/>
                    <a:pt x="1553" y="1154"/>
                  </a:cubicBezTo>
                  <a:cubicBezTo>
                    <a:pt x="1124" y="2104"/>
                    <a:pt x="0" y="4593"/>
                    <a:pt x="255" y="4687"/>
                  </a:cubicBezTo>
                  <a:cubicBezTo>
                    <a:pt x="257" y="4688"/>
                    <a:pt x="259" y="4688"/>
                    <a:pt x="262" y="4688"/>
                  </a:cubicBezTo>
                  <a:cubicBezTo>
                    <a:pt x="540" y="4688"/>
                    <a:pt x="2289" y="191"/>
                    <a:pt x="2289" y="191"/>
                  </a:cubicBezTo>
                  <a:cubicBezTo>
                    <a:pt x="2289" y="60"/>
                    <a:pt x="2268" y="0"/>
                    <a:pt x="223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3806950" y="3580100"/>
              <a:ext cx="72125" cy="59425"/>
            </a:xfrm>
            <a:custGeom>
              <a:rect b="b" l="l" r="r" t="t"/>
              <a:pathLst>
                <a:path extrusionOk="0" h="2377" w="2885">
                  <a:moveTo>
                    <a:pt x="167" y="0"/>
                  </a:moveTo>
                  <a:cubicBezTo>
                    <a:pt x="69" y="0"/>
                    <a:pt x="0" y="2259"/>
                    <a:pt x="189" y="2348"/>
                  </a:cubicBezTo>
                  <a:cubicBezTo>
                    <a:pt x="228" y="2368"/>
                    <a:pt x="331" y="2376"/>
                    <a:pt x="475" y="2376"/>
                  </a:cubicBezTo>
                  <a:cubicBezTo>
                    <a:pt x="1115" y="2376"/>
                    <a:pt x="2565" y="2210"/>
                    <a:pt x="2838" y="2134"/>
                  </a:cubicBezTo>
                  <a:cubicBezTo>
                    <a:pt x="2885" y="2119"/>
                    <a:pt x="2816" y="2114"/>
                    <a:pt x="2676" y="2114"/>
                  </a:cubicBezTo>
                  <a:cubicBezTo>
                    <a:pt x="2450" y="2114"/>
                    <a:pt x="2037" y="2126"/>
                    <a:pt x="1623" y="2126"/>
                  </a:cubicBezTo>
                  <a:cubicBezTo>
                    <a:pt x="1183" y="2126"/>
                    <a:pt x="741" y="2112"/>
                    <a:pt x="523" y="2054"/>
                  </a:cubicBezTo>
                  <a:cubicBezTo>
                    <a:pt x="349" y="2000"/>
                    <a:pt x="229" y="327"/>
                    <a:pt x="229" y="327"/>
                  </a:cubicBezTo>
                  <a:cubicBezTo>
                    <a:pt x="208" y="96"/>
                    <a:pt x="187" y="0"/>
                    <a:pt x="16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3177375" y="3068800"/>
              <a:ext cx="270325" cy="369175"/>
            </a:xfrm>
            <a:custGeom>
              <a:rect b="b" l="l" r="r" t="t"/>
              <a:pathLst>
                <a:path extrusionOk="0" h="14767" w="10813">
                  <a:moveTo>
                    <a:pt x="7075" y="0"/>
                  </a:moveTo>
                  <a:cubicBezTo>
                    <a:pt x="5498" y="0"/>
                    <a:pt x="2489" y="881"/>
                    <a:pt x="2489" y="881"/>
                  </a:cubicBezTo>
                  <a:cubicBezTo>
                    <a:pt x="549" y="1202"/>
                    <a:pt x="0" y="1885"/>
                    <a:pt x="41" y="2233"/>
                  </a:cubicBezTo>
                  <a:cubicBezTo>
                    <a:pt x="94" y="2567"/>
                    <a:pt x="897" y="8535"/>
                    <a:pt x="964" y="9044"/>
                  </a:cubicBezTo>
                  <a:cubicBezTo>
                    <a:pt x="980" y="9169"/>
                    <a:pt x="1152" y="9220"/>
                    <a:pt x="1426" y="9220"/>
                  </a:cubicBezTo>
                  <a:cubicBezTo>
                    <a:pt x="2264" y="9220"/>
                    <a:pt x="4056" y="8747"/>
                    <a:pt x="5286" y="8495"/>
                  </a:cubicBezTo>
                  <a:cubicBezTo>
                    <a:pt x="5521" y="8445"/>
                    <a:pt x="5732" y="8422"/>
                    <a:pt x="5922" y="8422"/>
                  </a:cubicBezTo>
                  <a:cubicBezTo>
                    <a:pt x="7053" y="8422"/>
                    <a:pt x="7408" y="9257"/>
                    <a:pt x="7213" y="10288"/>
                  </a:cubicBezTo>
                  <a:cubicBezTo>
                    <a:pt x="7055" y="11081"/>
                    <a:pt x="6120" y="11456"/>
                    <a:pt x="5144" y="11456"/>
                  </a:cubicBezTo>
                  <a:cubicBezTo>
                    <a:pt x="4637" y="11456"/>
                    <a:pt x="4119" y="11355"/>
                    <a:pt x="3694" y="11158"/>
                  </a:cubicBezTo>
                  <a:cubicBezTo>
                    <a:pt x="3370" y="11004"/>
                    <a:pt x="3048" y="10928"/>
                    <a:pt x="2755" y="10928"/>
                  </a:cubicBezTo>
                  <a:cubicBezTo>
                    <a:pt x="1932" y="10928"/>
                    <a:pt x="1340" y="11521"/>
                    <a:pt x="1606" y="12617"/>
                  </a:cubicBezTo>
                  <a:cubicBezTo>
                    <a:pt x="1916" y="13879"/>
                    <a:pt x="3701" y="14767"/>
                    <a:pt x="5309" y="14767"/>
                  </a:cubicBezTo>
                  <a:cubicBezTo>
                    <a:pt x="5576" y="14767"/>
                    <a:pt x="5839" y="14742"/>
                    <a:pt x="6089" y="14691"/>
                  </a:cubicBezTo>
                  <a:cubicBezTo>
                    <a:pt x="7655" y="14356"/>
                    <a:pt x="9836" y="13473"/>
                    <a:pt x="10318" y="10663"/>
                  </a:cubicBezTo>
                  <a:cubicBezTo>
                    <a:pt x="10813" y="7840"/>
                    <a:pt x="8792" y="5739"/>
                    <a:pt x="7280" y="5431"/>
                  </a:cubicBezTo>
                  <a:cubicBezTo>
                    <a:pt x="6929" y="5359"/>
                    <a:pt x="6549" y="5332"/>
                    <a:pt x="6174" y="5332"/>
                  </a:cubicBezTo>
                  <a:cubicBezTo>
                    <a:pt x="4933" y="5332"/>
                    <a:pt x="3734" y="5632"/>
                    <a:pt x="3734" y="5632"/>
                  </a:cubicBezTo>
                  <a:cubicBezTo>
                    <a:pt x="3734" y="5632"/>
                    <a:pt x="3185" y="4012"/>
                    <a:pt x="3480" y="3731"/>
                  </a:cubicBezTo>
                  <a:cubicBezTo>
                    <a:pt x="3774" y="3450"/>
                    <a:pt x="7066" y="3250"/>
                    <a:pt x="7789" y="2835"/>
                  </a:cubicBezTo>
                  <a:cubicBezTo>
                    <a:pt x="8498" y="2420"/>
                    <a:pt x="8551" y="975"/>
                    <a:pt x="7949" y="225"/>
                  </a:cubicBezTo>
                  <a:cubicBezTo>
                    <a:pt x="7819" y="64"/>
                    <a:pt x="7498" y="0"/>
                    <a:pt x="7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3339625" y="3217275"/>
              <a:ext cx="94375" cy="119975"/>
            </a:xfrm>
            <a:custGeom>
              <a:rect b="b" l="l" r="r" t="t"/>
              <a:pathLst>
                <a:path extrusionOk="0" h="4799" w="3775">
                  <a:moveTo>
                    <a:pt x="415" y="0"/>
                  </a:moveTo>
                  <a:cubicBezTo>
                    <a:pt x="54" y="54"/>
                    <a:pt x="1" y="188"/>
                    <a:pt x="522" y="281"/>
                  </a:cubicBezTo>
                  <a:cubicBezTo>
                    <a:pt x="710" y="321"/>
                    <a:pt x="1633" y="415"/>
                    <a:pt x="2489" y="1727"/>
                  </a:cubicBezTo>
                  <a:cubicBezTo>
                    <a:pt x="3510" y="3311"/>
                    <a:pt x="3044" y="4798"/>
                    <a:pt x="3150" y="4798"/>
                  </a:cubicBezTo>
                  <a:cubicBezTo>
                    <a:pt x="3162" y="4798"/>
                    <a:pt x="3182" y="4779"/>
                    <a:pt x="3212" y="4737"/>
                  </a:cubicBezTo>
                  <a:cubicBezTo>
                    <a:pt x="3493" y="4336"/>
                    <a:pt x="3774" y="3172"/>
                    <a:pt x="2771" y="1486"/>
                  </a:cubicBezTo>
                  <a:cubicBezTo>
                    <a:pt x="1941" y="121"/>
                    <a:pt x="415" y="0"/>
                    <a:pt x="41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3869975" y="3742725"/>
              <a:ext cx="235225" cy="201300"/>
            </a:xfrm>
            <a:custGeom>
              <a:rect b="b" l="l" r="r" t="t"/>
              <a:pathLst>
                <a:path extrusionOk="0" h="8052" w="9409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7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3999700" y="3755700"/>
              <a:ext cx="10700" cy="50775"/>
            </a:xfrm>
            <a:custGeom>
              <a:rect b="b" l="l" r="r" t="t"/>
              <a:pathLst>
                <a:path extrusionOk="0" h="2031" w="428">
                  <a:moveTo>
                    <a:pt x="190" y="0"/>
                  </a:moveTo>
                  <a:cubicBezTo>
                    <a:pt x="108" y="0"/>
                    <a:pt x="85" y="284"/>
                    <a:pt x="53" y="677"/>
                  </a:cubicBezTo>
                  <a:cubicBezTo>
                    <a:pt x="1" y="1145"/>
                    <a:pt x="113" y="2030"/>
                    <a:pt x="255" y="2030"/>
                  </a:cubicBezTo>
                  <a:cubicBezTo>
                    <a:pt x="259" y="2030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0"/>
                    <a:pt x="1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3306500" y="3977350"/>
              <a:ext cx="146225" cy="142875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67" y="1660"/>
                    <a:pt x="3975" y="2181"/>
                    <a:pt x="3975" y="2837"/>
                  </a:cubicBezTo>
                  <a:cubicBezTo>
                    <a:pt x="3975" y="3479"/>
                    <a:pt x="3467" y="4015"/>
                    <a:pt x="2811" y="4015"/>
                  </a:cubicBezTo>
                  <a:cubicBezTo>
                    <a:pt x="2169" y="4015"/>
                    <a:pt x="1647" y="3479"/>
                    <a:pt x="1647" y="2837"/>
                  </a:cubicBezTo>
                  <a:cubicBezTo>
                    <a:pt x="1647" y="2181"/>
                    <a:pt x="2169" y="1660"/>
                    <a:pt x="2811" y="1660"/>
                  </a:cubicBezTo>
                  <a:close/>
                  <a:moveTo>
                    <a:pt x="2931" y="0"/>
                  </a:moveTo>
                  <a:cubicBezTo>
                    <a:pt x="1312" y="0"/>
                    <a:pt x="1" y="1285"/>
                    <a:pt x="1" y="2864"/>
                  </a:cubicBezTo>
                  <a:cubicBezTo>
                    <a:pt x="1" y="4443"/>
                    <a:pt x="1312" y="5714"/>
                    <a:pt x="2931" y="5714"/>
                  </a:cubicBezTo>
                  <a:cubicBezTo>
                    <a:pt x="4537" y="5714"/>
                    <a:pt x="5848" y="4443"/>
                    <a:pt x="5848" y="2864"/>
                  </a:cubicBezTo>
                  <a:cubicBezTo>
                    <a:pt x="5848" y="1285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3452700" y="4131575"/>
              <a:ext cx="146225" cy="142525"/>
            </a:xfrm>
            <a:custGeom>
              <a:rect b="b" l="l" r="r" t="t"/>
              <a:pathLst>
                <a:path extrusionOk="0" h="5701" w="5849">
                  <a:moveTo>
                    <a:pt x="2824" y="1646"/>
                  </a:moveTo>
                  <a:cubicBezTo>
                    <a:pt x="3466" y="1646"/>
                    <a:pt x="3988" y="2181"/>
                    <a:pt x="3988" y="2824"/>
                  </a:cubicBezTo>
                  <a:cubicBezTo>
                    <a:pt x="3988" y="3479"/>
                    <a:pt x="3466" y="4001"/>
                    <a:pt x="2824" y="4001"/>
                  </a:cubicBezTo>
                  <a:cubicBezTo>
                    <a:pt x="2182" y="4001"/>
                    <a:pt x="1660" y="3479"/>
                    <a:pt x="1660" y="2824"/>
                  </a:cubicBezTo>
                  <a:cubicBezTo>
                    <a:pt x="1660" y="2181"/>
                    <a:pt x="2182" y="1646"/>
                    <a:pt x="2824" y="1646"/>
                  </a:cubicBezTo>
                  <a:close/>
                  <a:moveTo>
                    <a:pt x="2931" y="0"/>
                  </a:moveTo>
                  <a:cubicBezTo>
                    <a:pt x="1312" y="0"/>
                    <a:pt x="0" y="1271"/>
                    <a:pt x="0" y="2850"/>
                  </a:cubicBezTo>
                  <a:cubicBezTo>
                    <a:pt x="0" y="4429"/>
                    <a:pt x="1312" y="5701"/>
                    <a:pt x="2931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3329050" y="4005400"/>
              <a:ext cx="238750" cy="239625"/>
            </a:xfrm>
            <a:custGeom>
              <a:rect b="b" l="l" r="r" t="t"/>
              <a:pathLst>
                <a:path extrusionOk="0" h="9585" w="9550">
                  <a:moveTo>
                    <a:pt x="8503" y="0"/>
                  </a:moveTo>
                  <a:cubicBezTo>
                    <a:pt x="8429" y="0"/>
                    <a:pt x="8358" y="13"/>
                    <a:pt x="8292" y="42"/>
                  </a:cubicBezTo>
                  <a:cubicBezTo>
                    <a:pt x="7837" y="230"/>
                    <a:pt x="504" y="8232"/>
                    <a:pt x="450" y="8326"/>
                  </a:cubicBezTo>
                  <a:cubicBezTo>
                    <a:pt x="0" y="9064"/>
                    <a:pt x="805" y="9584"/>
                    <a:pt x="1240" y="9584"/>
                  </a:cubicBezTo>
                  <a:cubicBezTo>
                    <a:pt x="1310" y="9584"/>
                    <a:pt x="1370" y="9571"/>
                    <a:pt x="1414" y="9543"/>
                  </a:cubicBezTo>
                  <a:cubicBezTo>
                    <a:pt x="1748" y="9343"/>
                    <a:pt x="9550" y="1019"/>
                    <a:pt x="9483" y="711"/>
                  </a:cubicBezTo>
                  <a:cubicBezTo>
                    <a:pt x="9437" y="449"/>
                    <a:pt x="8932" y="0"/>
                    <a:pt x="8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3408725" y="3993850"/>
              <a:ext cx="35625" cy="101325"/>
            </a:xfrm>
            <a:custGeom>
              <a:rect b="b" l="l" r="r" t="t"/>
              <a:pathLst>
                <a:path extrusionOk="0" h="4053" w="1425">
                  <a:moveTo>
                    <a:pt x="103" y="1"/>
                  </a:moveTo>
                  <a:cubicBezTo>
                    <a:pt x="1" y="1"/>
                    <a:pt x="63" y="131"/>
                    <a:pt x="301" y="317"/>
                  </a:cubicBezTo>
                  <a:cubicBezTo>
                    <a:pt x="421" y="411"/>
                    <a:pt x="903" y="799"/>
                    <a:pt x="1010" y="1923"/>
                  </a:cubicBezTo>
                  <a:cubicBezTo>
                    <a:pt x="1146" y="3307"/>
                    <a:pt x="254" y="4052"/>
                    <a:pt x="381" y="4052"/>
                  </a:cubicBezTo>
                  <a:cubicBezTo>
                    <a:pt x="392" y="4052"/>
                    <a:pt x="409" y="4047"/>
                    <a:pt x="435" y="4037"/>
                  </a:cubicBezTo>
                  <a:cubicBezTo>
                    <a:pt x="769" y="3890"/>
                    <a:pt x="1425" y="3288"/>
                    <a:pt x="1278" y="1883"/>
                  </a:cubicBezTo>
                  <a:cubicBezTo>
                    <a:pt x="1131" y="478"/>
                    <a:pt x="234" y="36"/>
                    <a:pt x="234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3558950" y="4143725"/>
              <a:ext cx="35625" cy="101325"/>
            </a:xfrm>
            <a:custGeom>
              <a:rect b="b" l="l" r="r" t="t"/>
              <a:pathLst>
                <a:path extrusionOk="0" h="4053" w="1425">
                  <a:moveTo>
                    <a:pt x="103" y="1"/>
                  </a:moveTo>
                  <a:cubicBezTo>
                    <a:pt x="0" y="1"/>
                    <a:pt x="62" y="133"/>
                    <a:pt x="300" y="330"/>
                  </a:cubicBezTo>
                  <a:cubicBezTo>
                    <a:pt x="407" y="411"/>
                    <a:pt x="889" y="799"/>
                    <a:pt x="1009" y="1923"/>
                  </a:cubicBezTo>
                  <a:cubicBezTo>
                    <a:pt x="1145" y="3307"/>
                    <a:pt x="254" y="4052"/>
                    <a:pt x="381" y="4052"/>
                  </a:cubicBezTo>
                  <a:cubicBezTo>
                    <a:pt x="391" y="4052"/>
                    <a:pt x="409" y="4047"/>
                    <a:pt x="434" y="4037"/>
                  </a:cubicBezTo>
                  <a:cubicBezTo>
                    <a:pt x="769" y="3890"/>
                    <a:pt x="1424" y="3288"/>
                    <a:pt x="1277" y="1883"/>
                  </a:cubicBezTo>
                  <a:cubicBezTo>
                    <a:pt x="1130" y="478"/>
                    <a:pt x="233" y="36"/>
                    <a:pt x="233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3429800" y="4021100"/>
              <a:ext cx="115150" cy="112875"/>
            </a:xfrm>
            <a:custGeom>
              <a:rect b="b" l="l" r="r" t="t"/>
              <a:pathLst>
                <a:path extrusionOk="0" h="4515" w="4606">
                  <a:moveTo>
                    <a:pt x="4300" y="1"/>
                  </a:moveTo>
                  <a:cubicBezTo>
                    <a:pt x="3877" y="1"/>
                    <a:pt x="194" y="4165"/>
                    <a:pt x="194" y="4165"/>
                  </a:cubicBezTo>
                  <a:cubicBezTo>
                    <a:pt x="36" y="4409"/>
                    <a:pt x="1" y="4514"/>
                    <a:pt x="57" y="4514"/>
                  </a:cubicBezTo>
                  <a:cubicBezTo>
                    <a:pt x="419" y="4514"/>
                    <a:pt x="4605" y="96"/>
                    <a:pt x="4315" y="3"/>
                  </a:cubicBezTo>
                  <a:cubicBezTo>
                    <a:pt x="4311" y="2"/>
                    <a:pt x="4305" y="1"/>
                    <a:pt x="430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8" name="Google Shape;2348;p18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sn">
  <p:cSld name="CUSTOM_2"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19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351" name="Google Shape;2351;p19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352" name="Google Shape;2352;p19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3" name="Google Shape;2353;p19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4" name="Google Shape;2354;p19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5" name="Google Shape;2355;p19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6" name="Google Shape;2356;p19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19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p19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9" name="Google Shape;2359;p19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p19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p19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p19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19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4" name="Google Shape;2364;p19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5" name="Google Shape;2365;p19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6" name="Google Shape;2366;p19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7" name="Google Shape;2367;p19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8" name="Google Shape;2368;p19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9" name="Google Shape;2369;p19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0" name="Google Shape;2370;p19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1" name="Google Shape;2371;p19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2" name="Google Shape;2372;p19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3" name="Google Shape;2373;p19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4" name="Google Shape;2374;p19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5" name="Google Shape;2375;p19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6" name="Google Shape;2376;p19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7" name="Google Shape;2377;p19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8" name="Google Shape;2378;p19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9" name="Google Shape;2379;p19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0" name="Google Shape;2380;p19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1" name="Google Shape;2381;p19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2" name="Google Shape;2382;p19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3" name="Google Shape;2383;p19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384" name="Google Shape;2384;p19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5" name="Google Shape;2385;p19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6" name="Google Shape;2386;p19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7" name="Google Shape;2387;p19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19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9" name="Google Shape;2389;p19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19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1" name="Google Shape;2391;p19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2" name="Google Shape;2392;p19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3" name="Google Shape;2393;p19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4" name="Google Shape;2394;p19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5" name="Google Shape;2395;p19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6" name="Google Shape;2396;p19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7" name="Google Shape;2397;p19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8" name="Google Shape;2398;p19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9" name="Google Shape;2399;p19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0" name="Google Shape;2400;p19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1" name="Google Shape;2401;p19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2" name="Google Shape;2402;p19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3" name="Google Shape;2403;p19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4" name="Google Shape;2404;p19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5" name="Google Shape;2405;p19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6" name="Google Shape;2406;p19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7" name="Google Shape;2407;p19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8" name="Google Shape;2408;p19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9" name="Google Shape;2409;p19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0" name="Google Shape;2410;p19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1" name="Google Shape;2411;p19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2" name="Google Shape;2412;p19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3" name="Google Shape;2413;p19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4" name="Google Shape;2414;p19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5" name="Google Shape;2415;p19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6" name="Google Shape;2416;p19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7" name="Google Shape;2417;p19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8" name="Google Shape;2418;p19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9" name="Google Shape;2419;p19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0" name="Google Shape;2420;p19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1" name="Google Shape;2421;p19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2" name="Google Shape;2422;p19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3" name="Google Shape;2423;p19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4" name="Google Shape;2424;p19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5" name="Google Shape;2425;p19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6" name="Google Shape;2426;p19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7" name="Google Shape;2427;p19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28" name="Google Shape;2428;p19"/>
          <p:cNvGrpSpPr/>
          <p:nvPr/>
        </p:nvGrpSpPr>
        <p:grpSpPr>
          <a:xfrm>
            <a:off x="-86081" y="313150"/>
            <a:ext cx="9316162" cy="4517200"/>
            <a:chOff x="-86081" y="230980"/>
            <a:chExt cx="9316162" cy="4517200"/>
          </a:xfrm>
        </p:grpSpPr>
        <p:grpSp>
          <p:nvGrpSpPr>
            <p:cNvPr id="2429" name="Google Shape;2429;p19"/>
            <p:cNvGrpSpPr/>
            <p:nvPr/>
          </p:nvGrpSpPr>
          <p:grpSpPr>
            <a:xfrm>
              <a:off x="-86081" y="230980"/>
              <a:ext cx="9316162" cy="4517200"/>
              <a:chOff x="-228887" y="230980"/>
              <a:chExt cx="9316162" cy="4517200"/>
            </a:xfrm>
          </p:grpSpPr>
          <p:sp>
            <p:nvSpPr>
              <p:cNvPr id="2430" name="Google Shape;2430;p19"/>
              <p:cNvSpPr/>
              <p:nvPr/>
            </p:nvSpPr>
            <p:spPr>
              <a:xfrm flipH="1">
                <a:off x="-55401" y="1635052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1" name="Google Shape;2431;p19"/>
              <p:cNvSpPr/>
              <p:nvPr/>
            </p:nvSpPr>
            <p:spPr>
              <a:xfrm flipH="1">
                <a:off x="2090124" y="231278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2" name="Google Shape;2432;p19"/>
              <p:cNvSpPr/>
              <p:nvPr/>
            </p:nvSpPr>
            <p:spPr>
              <a:xfrm flipH="1">
                <a:off x="-228887" y="230980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3" name="Google Shape;2433;p19"/>
              <p:cNvSpPr/>
              <p:nvPr/>
            </p:nvSpPr>
            <p:spPr>
              <a:xfrm flipH="1">
                <a:off x="2590400" y="1635050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4" name="Google Shape;2434;p19"/>
            <p:cNvGrpSpPr/>
            <p:nvPr/>
          </p:nvGrpSpPr>
          <p:grpSpPr>
            <a:xfrm>
              <a:off x="656893" y="390977"/>
              <a:ext cx="7530157" cy="928218"/>
              <a:chOff x="977644" y="348175"/>
              <a:chExt cx="7530157" cy="888587"/>
            </a:xfrm>
          </p:grpSpPr>
          <p:sp>
            <p:nvSpPr>
              <p:cNvPr id="2435" name="Google Shape;2435;p19"/>
              <p:cNvSpPr/>
              <p:nvPr/>
            </p:nvSpPr>
            <p:spPr>
              <a:xfrm flipH="1">
                <a:off x="977644" y="348178"/>
                <a:ext cx="7530157" cy="888583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6" name="Google Shape;2436;p19"/>
              <p:cNvSpPr/>
              <p:nvPr/>
            </p:nvSpPr>
            <p:spPr>
              <a:xfrm>
                <a:off x="1359700" y="348175"/>
                <a:ext cx="2622000" cy="4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37" name="Google Shape;2437;p19"/>
          <p:cNvSpPr txBox="1"/>
          <p:nvPr>
            <p:ph idx="1" type="subTitle"/>
          </p:nvPr>
        </p:nvSpPr>
        <p:spPr>
          <a:xfrm>
            <a:off x="1715100" y="1904850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38" name="Google Shape;2438;p19"/>
          <p:cNvSpPr txBox="1"/>
          <p:nvPr>
            <p:ph idx="2" type="subTitle"/>
          </p:nvPr>
        </p:nvSpPr>
        <p:spPr>
          <a:xfrm>
            <a:off x="3841200" y="1904850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39" name="Google Shape;2439;p19"/>
          <p:cNvSpPr txBox="1"/>
          <p:nvPr>
            <p:ph idx="3" type="subTitle"/>
          </p:nvPr>
        </p:nvSpPr>
        <p:spPr>
          <a:xfrm>
            <a:off x="5967300" y="1904850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40" name="Google Shape;2440;p19"/>
          <p:cNvSpPr txBox="1"/>
          <p:nvPr>
            <p:ph idx="4" type="subTitle"/>
          </p:nvPr>
        </p:nvSpPr>
        <p:spPr>
          <a:xfrm>
            <a:off x="1715100" y="2248100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1" name="Google Shape;2441;p19"/>
          <p:cNvSpPr txBox="1"/>
          <p:nvPr>
            <p:ph idx="5" type="subTitle"/>
          </p:nvPr>
        </p:nvSpPr>
        <p:spPr>
          <a:xfrm>
            <a:off x="3841200" y="2248100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2" name="Google Shape;2442;p19"/>
          <p:cNvSpPr txBox="1"/>
          <p:nvPr>
            <p:ph idx="6" type="subTitle"/>
          </p:nvPr>
        </p:nvSpPr>
        <p:spPr>
          <a:xfrm>
            <a:off x="5967300" y="2248100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3" name="Google Shape;2443;p19"/>
          <p:cNvSpPr txBox="1"/>
          <p:nvPr>
            <p:ph idx="7" type="subTitle"/>
          </p:nvPr>
        </p:nvSpPr>
        <p:spPr>
          <a:xfrm>
            <a:off x="1715100" y="3725313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44" name="Google Shape;2444;p19"/>
          <p:cNvSpPr txBox="1"/>
          <p:nvPr>
            <p:ph idx="8" type="subTitle"/>
          </p:nvPr>
        </p:nvSpPr>
        <p:spPr>
          <a:xfrm>
            <a:off x="3841200" y="3725313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45" name="Google Shape;2445;p19"/>
          <p:cNvSpPr txBox="1"/>
          <p:nvPr>
            <p:ph idx="9" type="subTitle"/>
          </p:nvPr>
        </p:nvSpPr>
        <p:spPr>
          <a:xfrm>
            <a:off x="5967300" y="3725313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46" name="Google Shape;2446;p19"/>
          <p:cNvSpPr txBox="1"/>
          <p:nvPr>
            <p:ph idx="13" type="subTitle"/>
          </p:nvPr>
        </p:nvSpPr>
        <p:spPr>
          <a:xfrm>
            <a:off x="1715100" y="4069981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7" name="Google Shape;2447;p19"/>
          <p:cNvSpPr txBox="1"/>
          <p:nvPr>
            <p:ph idx="14" type="subTitle"/>
          </p:nvPr>
        </p:nvSpPr>
        <p:spPr>
          <a:xfrm>
            <a:off x="3841200" y="4069981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8" name="Google Shape;2448;p19"/>
          <p:cNvSpPr txBox="1"/>
          <p:nvPr>
            <p:ph idx="15" type="subTitle"/>
          </p:nvPr>
        </p:nvSpPr>
        <p:spPr>
          <a:xfrm>
            <a:off x="5967300" y="4069981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449" name="Google Shape;2449;p19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2450" name="Google Shape;2450;p19"/>
            <p:cNvSpPr/>
            <p:nvPr/>
          </p:nvSpPr>
          <p:spPr>
            <a:xfrm>
              <a:off x="7784182" y="5085703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8394128" y="521397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8522112" y="5177628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8451805" y="3114704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19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19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19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19"/>
            <p:cNvSpPr/>
            <p:nvPr/>
          </p:nvSpPr>
          <p:spPr>
            <a:xfrm>
              <a:off x="8295416" y="4543985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19"/>
            <p:cNvSpPr/>
            <p:nvPr/>
          </p:nvSpPr>
          <p:spPr>
            <a:xfrm>
              <a:off x="8593814" y="4573900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19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19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19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7" name="Google Shape;2467;p19"/>
          <p:cNvGrpSpPr/>
          <p:nvPr/>
        </p:nvGrpSpPr>
        <p:grpSpPr>
          <a:xfrm rot="-6915489">
            <a:off x="-571322" y="3302643"/>
            <a:ext cx="2569101" cy="2072264"/>
            <a:chOff x="7071860" y="-515157"/>
            <a:chExt cx="2569086" cy="2072251"/>
          </a:xfrm>
        </p:grpSpPr>
        <p:sp>
          <p:nvSpPr>
            <p:cNvPr id="2468" name="Google Shape;2468;p19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19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19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19"/>
            <p:cNvSpPr/>
            <p:nvPr/>
          </p:nvSpPr>
          <p:spPr>
            <a:xfrm flipH="1" rot="5427631">
              <a:off x="6921010" y="378999"/>
              <a:ext cx="1193759" cy="586191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19"/>
            <p:cNvSpPr/>
            <p:nvPr/>
          </p:nvSpPr>
          <p:spPr>
            <a:xfrm flipH="1" rot="5427631">
              <a:off x="7250630" y="1166790"/>
              <a:ext cx="29339" cy="49734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19"/>
            <p:cNvSpPr/>
            <p:nvPr/>
          </p:nvSpPr>
          <p:spPr>
            <a:xfrm flipH="1" rot="5427631">
              <a:off x="7261052" y="995813"/>
              <a:ext cx="32632" cy="51847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19"/>
            <p:cNvSpPr/>
            <p:nvPr/>
          </p:nvSpPr>
          <p:spPr>
            <a:xfrm flipH="1" rot="5427631">
              <a:off x="7265712" y="784633"/>
              <a:ext cx="28356" cy="58531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19"/>
            <p:cNvSpPr/>
            <p:nvPr/>
          </p:nvSpPr>
          <p:spPr>
            <a:xfrm flipH="1" rot="1414633">
              <a:off x="7918725" y="801154"/>
              <a:ext cx="58" cy="5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19"/>
            <p:cNvSpPr/>
            <p:nvPr/>
          </p:nvSpPr>
          <p:spPr>
            <a:xfrm flipH="1" rot="4676814">
              <a:off x="7258125" y="377036"/>
              <a:ext cx="47340" cy="52607"/>
            </a:xfrm>
            <a:custGeom>
              <a:rect b="b" l="l" r="r" t="t"/>
              <a:pathLst>
                <a:path extrusionOk="0" h="909" w="818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19"/>
            <p:cNvSpPr/>
            <p:nvPr/>
          </p:nvSpPr>
          <p:spPr>
            <a:xfrm flipH="1" rot="850404">
              <a:off x="8169840" y="968865"/>
              <a:ext cx="639" cy="1179"/>
            </a:xfrm>
            <a:custGeom>
              <a:rect b="b" l="l" r="r" t="t"/>
              <a:pathLst>
                <a:path extrusionOk="0" h="24" w="13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19"/>
            <p:cNvSpPr/>
            <p:nvPr/>
          </p:nvSpPr>
          <p:spPr>
            <a:xfrm flipH="1" rot="5427631">
              <a:off x="7274145" y="414185"/>
              <a:ext cx="38087" cy="41330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19"/>
            <p:cNvSpPr/>
            <p:nvPr/>
          </p:nvSpPr>
          <p:spPr>
            <a:xfrm flipH="1" rot="5427631">
              <a:off x="7279858" y="251058"/>
              <a:ext cx="29241" cy="43640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19"/>
            <p:cNvSpPr/>
            <p:nvPr/>
          </p:nvSpPr>
          <p:spPr>
            <a:xfrm flipH="1" rot="5427631">
              <a:off x="7286596" y="118254"/>
              <a:ext cx="30371" cy="47768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19"/>
            <p:cNvSpPr/>
            <p:nvPr/>
          </p:nvSpPr>
          <p:spPr>
            <a:xfrm flipH="1" rot="2201561">
              <a:off x="8051897" y="-8405"/>
              <a:ext cx="177205" cy="163836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19"/>
            <p:cNvSpPr/>
            <p:nvPr/>
          </p:nvSpPr>
          <p:spPr>
            <a:xfrm flipH="1" rot="5463712">
              <a:off x="7069121" y="1391852"/>
              <a:ext cx="168062" cy="159496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19"/>
            <p:cNvSpPr/>
            <p:nvPr/>
          </p:nvSpPr>
          <p:spPr>
            <a:xfrm flipH="1" rot="2201561">
              <a:off x="8735822" y="-65281"/>
              <a:ext cx="158975" cy="102608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19"/>
            <p:cNvSpPr/>
            <p:nvPr/>
          </p:nvSpPr>
          <p:spPr>
            <a:xfrm flipH="1" rot="2201561">
              <a:off x="9490832" y="89050"/>
              <a:ext cx="134495" cy="96878"/>
            </a:xfrm>
            <a:custGeom>
              <a:rect b="b" l="l" r="r" t="t"/>
              <a:pathLst>
                <a:path extrusionOk="0" h="1674" w="2324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5" name="Google Shape;2485;p19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Words ">
  <p:cSld name="CUSTOM_4">
    <p:spTree>
      <p:nvGrpSpPr>
        <p:cNvPr id="2486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flipH="1" rot="10800000">
              <a:off x="778460" y="1605067"/>
              <a:ext cx="7838420" cy="2290226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8" name="Google Shape;2568;p20"/>
          <p:cNvSpPr txBox="1"/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69" name="Google Shape;2569;p20"/>
          <p:cNvSpPr txBox="1"/>
          <p:nvPr>
            <p:ph idx="1" type="subTitle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rect b="b" l="l" r="r" t="t"/>
              <a:pathLst>
                <a:path extrusionOk="0" h="30103" w="24373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rect b="b" l="l" r="r" t="t"/>
              <a:pathLst>
                <a:path extrusionOk="0" h="82194" w="78923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rect b="b" l="l" r="r" t="t"/>
              <a:pathLst>
                <a:path extrusionOk="0" h="9842" w="10885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rect b="b" l="l" r="r" t="t"/>
              <a:pathLst>
                <a:path extrusionOk="0" h="2034" w="2373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rect b="b" l="l" r="r" t="t"/>
              <a:pathLst>
                <a:path extrusionOk="0" h="1106" w="1561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rect b="b" l="l" r="r" t="t"/>
              <a:pathLst>
                <a:path extrusionOk="0" h="2267" w="2067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rect b="b" l="l" r="r" t="t"/>
              <a:pathLst>
                <a:path extrusionOk="0" h="1900" w="2563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rect b="b" l="l" r="r" t="t"/>
              <a:pathLst>
                <a:path extrusionOk="0" h="2504" w="2575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rect b="b" l="l" r="r" t="t"/>
              <a:pathLst>
                <a:path extrusionOk="0" h="1584" w="2036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rect b="b" l="l" r="r" t="t"/>
              <a:pathLst>
                <a:path extrusionOk="0" h="4164" w="5021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rect b="b" l="l" r="r" t="t"/>
              <a:pathLst>
                <a:path extrusionOk="0" h="2392" w="2302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rect b="b" l="l" r="r" t="t"/>
              <a:pathLst>
                <a:path extrusionOk="0" h="4662" w="3082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rect b="b" l="l" r="r" t="t"/>
              <a:pathLst>
                <a:path extrusionOk="0" h="2269" w="2531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rect b="b" l="l" r="r" t="t"/>
              <a:pathLst>
                <a:path extrusionOk="0" h="3628" w="3528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rect b="b" l="l" r="r" t="t"/>
              <a:pathLst>
                <a:path extrusionOk="0" h="1547" w="2174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rect b="b" l="l" r="r" t="t"/>
              <a:pathLst>
                <a:path extrusionOk="0" h="1478" w="1548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rect b="b" l="l" r="r" t="t"/>
              <a:pathLst>
                <a:path extrusionOk="0" h="2321" w="2478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rect b="b" l="l" r="r" t="t"/>
              <a:pathLst>
                <a:path extrusionOk="0" h="3120" w="771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rect b="b" l="l" r="r" t="t"/>
              <a:pathLst>
                <a:path extrusionOk="0" h="1334" w="1497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rect b="b" l="l" r="r" t="t"/>
              <a:pathLst>
                <a:path extrusionOk="0" h="1364" w="1573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rect b="b" l="l" r="r" t="t"/>
              <a:pathLst>
                <a:path extrusionOk="0" h="1111" w="1187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rect b="b" l="l" r="r" t="t"/>
              <a:pathLst>
                <a:path extrusionOk="0" h="2034" w="2271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rect b="b" l="l" r="r" t="t"/>
              <a:pathLst>
                <a:path extrusionOk="0" h="1641" w="1629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rect b="b" l="l" r="r" t="t"/>
              <a:pathLst>
                <a:path extrusionOk="0" h="2351" w="1999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rect b="b" l="l" r="r" t="t"/>
              <a:pathLst>
                <a:path extrusionOk="0" h="2000" w="184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rect b="b" l="l" r="r" t="t"/>
              <a:pathLst>
                <a:path extrusionOk="0" h="2033" w="2382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rect b="b" l="l" r="r" t="t"/>
              <a:pathLst>
                <a:path extrusionOk="0" h="11698" w="15183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rect b="b" l="l" r="r" t="t"/>
              <a:pathLst>
                <a:path extrusionOk="0" h="1836" w="2011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rect b="b" l="l" r="r" t="t"/>
              <a:pathLst>
                <a:path extrusionOk="0" h="1684" w="2201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rect b="b" l="l" r="r" t="t"/>
              <a:pathLst>
                <a:path extrusionOk="0" h="1876" w="2404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rect b="b" l="l" r="r" t="t"/>
              <a:pathLst>
                <a:path extrusionOk="0" h="2346" w="2078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rect b="b" l="l" r="r" t="t"/>
              <a:pathLst>
                <a:path extrusionOk="0" h="2472" w="241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rect b="b" l="l" r="r" t="t"/>
              <a:pathLst>
                <a:path extrusionOk="0" h="2209" w="2005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rect b="b" l="l" r="r" t="t"/>
              <a:pathLst>
                <a:path extrusionOk="0" h="1691" w="2933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rect b="b" l="l" r="r" t="t"/>
              <a:pathLst>
                <a:path extrusionOk="0" h="2069" w="2264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rect b="b" l="l" r="r" t="t"/>
              <a:pathLst>
                <a:path extrusionOk="0" h="1507" w="1532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rect b="b" l="l" r="r" t="t"/>
              <a:pathLst>
                <a:path extrusionOk="0" h="1554" w="1521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rect b="b" l="l" r="r" t="t"/>
              <a:pathLst>
                <a:path extrusionOk="0" h="2011" w="212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rect b="b" l="l" r="r" t="t"/>
              <a:pathLst>
                <a:path extrusionOk="0" h="1553" w="1421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rect b="b" l="l" r="r" t="t"/>
              <a:pathLst>
                <a:path extrusionOk="0" h="1785" w="2565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rect b="b" l="l" r="r" t="t"/>
              <a:pathLst>
                <a:path extrusionOk="0" h="1464" w="1534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rect b="b" l="l" r="r" t="t"/>
              <a:pathLst>
                <a:path extrusionOk="0" h="1662" w="1655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rect b="b" l="l" r="r" t="t"/>
              <a:pathLst>
                <a:path extrusionOk="0" h="1571" w="1649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rect b="b" l="l" r="r" t="t"/>
              <a:pathLst>
                <a:path extrusionOk="0" h="3784" w="375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rect b="b" l="l" r="r" t="t"/>
              <a:pathLst>
                <a:path extrusionOk="0" h="1674" w="1827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rect b="b" l="l" r="r" t="t"/>
              <a:pathLst>
                <a:path extrusionOk="0" h="4958" w="4672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rect b="b" l="l" r="r" t="t"/>
              <a:pathLst>
                <a:path extrusionOk="0" h="3032" w="2732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rect b="b" l="l" r="r" t="t"/>
              <a:pathLst>
                <a:path extrusionOk="0" h="1715" w="1751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rect b="b" l="l" r="r" t="t"/>
              <a:pathLst>
                <a:path extrusionOk="0" h="1677" w="1789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rect b="b" l="l" r="r" t="t"/>
              <a:pathLst>
                <a:path extrusionOk="0" h="5660" w="7639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rect b="b" l="l" r="r" t="t"/>
              <a:pathLst>
                <a:path extrusionOk="0" h="5589" w="4354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rect b="b" l="l" r="r" t="t"/>
              <a:pathLst>
                <a:path extrusionOk="0" h="1681" w="1688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rect b="b" l="l" r="r" t="t"/>
              <a:pathLst>
                <a:path extrusionOk="0" h="2484" w="3075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rect b="b" l="l" r="r" t="t"/>
              <a:pathLst>
                <a:path extrusionOk="0" h="2265" w="2089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rect b="b" l="l" r="r" t="t"/>
              <a:pathLst>
                <a:path extrusionOk="0" h="1716" w="1801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rect b="b" l="l" r="r" t="t"/>
              <a:pathLst>
                <a:path extrusionOk="0" h="2371" w="2285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rect b="b" l="l" r="r" t="t"/>
              <a:pathLst>
                <a:path extrusionOk="0" h="2211" w="2823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rect b="b" l="l" r="r" t="t"/>
              <a:pathLst>
                <a:path extrusionOk="0" h="2363" w="2331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rect b="b" l="l" r="r" t="t"/>
              <a:pathLst>
                <a:path extrusionOk="0" h="2202" w="3339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rect b="b" l="l" r="r" t="t"/>
              <a:pathLst>
                <a:path extrusionOk="0" h="2825" w="2169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rect b="b" l="l" r="r" t="t"/>
              <a:pathLst>
                <a:path extrusionOk="0" h="1739" w="1776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rect b="b" l="l" r="r" t="t"/>
              <a:pathLst>
                <a:path extrusionOk="0" h="1750" w="208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rect b="b" l="l" r="r" t="t"/>
              <a:pathLst>
                <a:path extrusionOk="0" h="2775" w="253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rect b="b" l="l" r="r" t="t"/>
              <a:pathLst>
                <a:path extrusionOk="0" h="2435" w="2851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rect b="b" l="l" r="r" t="t"/>
              <a:pathLst>
                <a:path extrusionOk="0" h="2213" w="184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rect b="b" l="l" r="r" t="t"/>
              <a:pathLst>
                <a:path extrusionOk="0" h="5795" w="3623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rect b="b" l="l" r="r" t="t"/>
              <a:pathLst>
                <a:path extrusionOk="0" h="1555" w="1556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rect b="b" l="l" r="r" t="t"/>
              <a:pathLst>
                <a:path extrusionOk="0" h="3733" w="5152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rect b="b" l="l" r="r" t="t"/>
              <a:pathLst>
                <a:path extrusionOk="0" h="2065" w="2499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rect b="b" l="l" r="r" t="t"/>
              <a:pathLst>
                <a:path extrusionOk="0" h="2896" w="3844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rect b="b" l="l" r="r" t="t"/>
              <a:pathLst>
                <a:path extrusionOk="0" h="1534" w="1637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rect b="b" l="l" r="r" t="t"/>
              <a:pathLst>
                <a:path extrusionOk="0" h="4466" w="3582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rect b="b" l="l" r="r" t="t"/>
              <a:pathLst>
                <a:path extrusionOk="0" h="4032" w="4185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rect b="b" l="l" r="r" t="t"/>
              <a:pathLst>
                <a:path extrusionOk="0" h="2074" w="2363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rect b="b" l="l" r="r" t="t"/>
              <a:pathLst>
                <a:path extrusionOk="0" h="1961" w="2446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rect b="b" l="l" r="r" t="t"/>
              <a:pathLst>
                <a:path extrusionOk="0" h="1717" w="1941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rect b="b" l="l" r="r" t="t"/>
              <a:pathLst>
                <a:path extrusionOk="0" h="7619" w="6172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rect b="b" l="l" r="r" t="t"/>
              <a:pathLst>
                <a:path extrusionOk="0" h="1841" w="1853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rect b="b" l="l" r="r" t="t"/>
              <a:pathLst>
                <a:path extrusionOk="0" h="3755" w="3625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rect b="b" l="l" r="r" t="t"/>
              <a:pathLst>
                <a:path extrusionOk="0" h="2573" w="2182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rect b="b" l="l" r="r" t="t"/>
              <a:pathLst>
                <a:path extrusionOk="0" h="1720" w="1827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rect b="b" l="l" r="r" t="t"/>
              <a:pathLst>
                <a:path extrusionOk="0" h="4109" w="3481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rect b="b" l="l" r="r" t="t"/>
              <a:pathLst>
                <a:path extrusionOk="0" h="2039" w="1749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rect b="b" l="l" r="r" t="t"/>
              <a:pathLst>
                <a:path extrusionOk="0" h="2375" w="2649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rect b="b" l="l" r="r" t="t"/>
              <a:pathLst>
                <a:path extrusionOk="0" h="4709" w="4422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rect b="b" l="l" r="r" t="t"/>
              <a:pathLst>
                <a:path extrusionOk="0" h="4601" w="5185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rect b="b" l="l" r="r" t="t"/>
              <a:pathLst>
                <a:path extrusionOk="0" h="2822" w="3227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rect b="b" l="l" r="r" t="t"/>
              <a:pathLst>
                <a:path extrusionOk="0" h="3073" w="3386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rect b="b" l="l" r="r" t="t"/>
              <a:pathLst>
                <a:path extrusionOk="0" h="4905" w="503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rect b="b" l="l" r="r" t="t"/>
              <a:pathLst>
                <a:path extrusionOk="0" h="2159" w="2034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rect b="b" l="l" r="r" t="t"/>
              <a:pathLst>
                <a:path extrusionOk="0" h="1893" w="1659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rect b="b" l="l" r="r" t="t"/>
              <a:pathLst>
                <a:path extrusionOk="0" h="1666" w="2562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rect b="b" l="l" r="r" t="t"/>
              <a:pathLst>
                <a:path extrusionOk="0" h="2455" w="2886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rect b="b" l="l" r="r" t="t"/>
              <a:pathLst>
                <a:path extrusionOk="0" h="5108" w="4187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rect b="b" l="l" r="r" t="t"/>
              <a:pathLst>
                <a:path extrusionOk="0" h="3822" w="4324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rect b="b" l="l" r="r" t="t"/>
              <a:pathLst>
                <a:path extrusionOk="0" h="1907" w="2131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rect b="b" l="l" r="r" t="t"/>
              <a:pathLst>
                <a:path extrusionOk="0" h="1946" w="2106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rect b="b" l="l" r="r" t="t"/>
              <a:pathLst>
                <a:path extrusionOk="0" h="3504" w="3181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rect b="b" l="l" r="r" t="t"/>
              <a:pathLst>
                <a:path extrusionOk="0" h="2932" w="3423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rect b="b" l="l" r="r" t="t"/>
              <a:pathLst>
                <a:path extrusionOk="0" h="4627" w="4441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rect b="b" l="l" r="r" t="t"/>
              <a:pathLst>
                <a:path extrusionOk="0" h="2991" w="3233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rect b="b" l="l" r="r" t="t"/>
              <a:pathLst>
                <a:path extrusionOk="0" h="1694" w="1925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rect b="b" l="l" r="r" t="t"/>
              <a:pathLst>
                <a:path extrusionOk="0" h="3596" w="3496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rect b="b" l="l" r="r" t="t"/>
              <a:pathLst>
                <a:path extrusionOk="0" h="3792" w="4474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rect b="b" l="l" r="r" t="t"/>
              <a:pathLst>
                <a:path extrusionOk="0" h="3367" w="362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rect b="b" l="l" r="r" t="t"/>
              <a:pathLst>
                <a:path extrusionOk="0" h="1839" w="2119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rect b="b" l="l" r="r" t="t"/>
              <a:pathLst>
                <a:path extrusionOk="0" h="2888" w="351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rect b="b" l="l" r="r" t="t"/>
              <a:pathLst>
                <a:path extrusionOk="0" h="1667" w="1789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rect b="b" l="l" r="r" t="t"/>
              <a:pathLst>
                <a:path extrusionOk="0" h="2599" w="3146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rect b="b" l="l" r="r" t="t"/>
              <a:pathLst>
                <a:path extrusionOk="0" h="4652" w="5377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rect b="b" l="l" r="r" t="t"/>
              <a:pathLst>
                <a:path extrusionOk="0" h="4538" w="5434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rect b="b" l="l" r="r" t="t"/>
              <a:pathLst>
                <a:path extrusionOk="0" h="6593" w="7756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rect b="b" l="l" r="r" t="t"/>
              <a:pathLst>
                <a:path extrusionOk="0" h="1954" w="2207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rect b="b" l="l" r="r" t="t"/>
              <a:pathLst>
                <a:path extrusionOk="0" h="8447" w="7318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rect b="b" l="l" r="r" t="t"/>
              <a:pathLst>
                <a:path extrusionOk="0" h="6206" w="6286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rect b="b" l="l" r="r" t="t"/>
              <a:pathLst>
                <a:path extrusionOk="0" h="2105" w="2045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rect b="b" l="l" r="r" t="t"/>
              <a:pathLst>
                <a:path extrusionOk="0" h="2623" w="3369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rect b="b" l="l" r="r" t="t"/>
              <a:pathLst>
                <a:path extrusionOk="0" h="1841" w="2068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rect b="b" l="l" r="r" t="t"/>
              <a:pathLst>
                <a:path extrusionOk="0" h="2324" w="2563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rect b="b" l="l" r="r" t="t"/>
              <a:pathLst>
                <a:path extrusionOk="0" h="4553" w="3444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rect b="b" l="l" r="r" t="t"/>
              <a:pathLst>
                <a:path extrusionOk="0" h="1809" w="1916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rect b="b" l="l" r="r" t="t"/>
              <a:pathLst>
                <a:path extrusionOk="0" h="6944" w="8162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rect b="b" l="l" r="r" t="t"/>
              <a:pathLst>
                <a:path extrusionOk="0" h="4136" w="241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rect b="b" l="l" r="r" t="t"/>
              <a:pathLst>
                <a:path extrusionOk="0" h="5282" w="4199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rect b="b" l="l" r="r" t="t"/>
              <a:pathLst>
                <a:path extrusionOk="0" h="1941" w="2055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rect b="b" l="l" r="r" t="t"/>
              <a:pathLst>
                <a:path extrusionOk="0" h="27435" w="57689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rect b="b" l="l" r="r" t="t"/>
              <a:pathLst>
                <a:path extrusionOk="0" h="2784" w="4591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rect b="b" l="l" r="r" t="t"/>
              <a:pathLst>
                <a:path extrusionOk="0" h="26927" w="51092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rect b="b" l="l" r="r" t="t"/>
              <a:pathLst>
                <a:path extrusionOk="0" h="23706" w="49701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rect b="b" l="l" r="r" t="t"/>
                <a:pathLst>
                  <a:path extrusionOk="0" h="9536" w="615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rect b="b" l="l" r="r" t="t"/>
                <a:pathLst>
                  <a:path extrusionOk="0" h="5162" w="8966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rect b="b" l="l" r="r" t="t"/>
                <a:pathLst>
                  <a:path extrusionOk="0" h="1307" w="1002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rect b="b" l="l" r="r" t="t"/>
              <a:pathLst>
                <a:path extrusionOk="0" h="13962" w="14139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rect b="b" l="l" r="r" t="t"/>
              <a:pathLst>
                <a:path extrusionOk="0" h="14463" w="14494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rect b="b" l="l" r="r" t="t"/>
              <a:pathLst>
                <a:path extrusionOk="0" h="5022" w="3412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rect b="b" l="l" r="r" t="t"/>
              <a:pathLst>
                <a:path extrusionOk="0" h="4274" w="3361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rect b="b" l="l" r="r" t="t"/>
              <a:pathLst>
                <a:path extrusionOk="0" h="9346" w="9676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rect b="b" l="l" r="r" t="t"/>
              <a:pathLst>
                <a:path extrusionOk="0" h="4870" w="4223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rect b="b" l="l" r="r" t="t"/>
              <a:pathLst>
                <a:path extrusionOk="0" h="3183" w="2765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rect b="b" l="l" r="r" t="t"/>
              <a:pathLst>
                <a:path extrusionOk="0" h="500" w="928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rect b="b" l="l" r="r" t="t"/>
              <a:pathLst>
                <a:path extrusionOk="0" h="2991" w="8676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rect b="b" l="l" r="r" t="t"/>
              <a:pathLst>
                <a:path extrusionOk="0" h="394" w="3564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rect b="b" l="l" r="r" t="t"/>
              <a:pathLst>
                <a:path extrusionOk="0" h="143" w="624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rect b="b" l="l" r="r" t="t"/>
              <a:pathLst>
                <a:path extrusionOk="0" h="15273" w="14292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rect b="b" l="l" r="r" t="t"/>
              <a:pathLst>
                <a:path extrusionOk="0" h="5563" w="2034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rect b="b" l="l" r="r" t="t"/>
              <a:pathLst>
                <a:path extrusionOk="0" h="4295" w="4136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rect b="b" l="l" r="r" t="t"/>
              <a:pathLst>
                <a:path extrusionOk="0" h="14511" w="12941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rect b="b" l="l" r="r" t="t"/>
              <a:pathLst>
                <a:path extrusionOk="0" h="3897" w="6249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rect b="b" l="l" r="r" t="t"/>
              <a:pathLst>
                <a:path extrusionOk="0" h="724" w="61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-493" y="954"/>
            <a:ext cx="9143997" cy="5020045"/>
            <a:chOff x="244750" y="678075"/>
            <a:chExt cx="7171200" cy="4372100"/>
          </a:xfrm>
        </p:grpSpPr>
        <p:sp>
          <p:nvSpPr>
            <p:cNvPr id="200" name="Google Shape;200;p3"/>
            <p:cNvSpPr/>
            <p:nvPr/>
          </p:nvSpPr>
          <p:spPr>
            <a:xfrm>
              <a:off x="244750" y="50438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4750" y="48983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4750" y="47529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4750" y="46072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4750" y="44617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750" y="43163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44750" y="41706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4750" y="40251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4750" y="38797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4750" y="37340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750" y="35885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4750" y="34431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4750" y="32974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4750" y="31519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4750" y="30065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4750" y="28608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4750" y="27153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44750" y="25699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44750" y="24242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4750" y="22787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44750" y="21333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4750" y="198760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4750" y="18421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44750" y="16967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4750" y="155127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4750" y="14055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4750" y="12601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4750" y="111467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4750" y="968950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4750" y="82352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4750" y="678075"/>
              <a:ext cx="7171200" cy="6375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32" name="Google Shape;232;p3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-1194022" y="108173"/>
            <a:ext cx="2490230" cy="1418916"/>
            <a:chOff x="-1194022" y="108173"/>
            <a:chExt cx="2490230" cy="1418916"/>
          </a:xfrm>
        </p:grpSpPr>
        <p:sp>
          <p:nvSpPr>
            <p:cNvPr id="277" name="Google Shape;277;p3"/>
            <p:cNvSpPr/>
            <p:nvPr/>
          </p:nvSpPr>
          <p:spPr>
            <a:xfrm flipH="1">
              <a:off x="-1194022" y="108173"/>
              <a:ext cx="2490230" cy="1411393"/>
            </a:xfrm>
            <a:custGeom>
              <a:rect b="b" l="l" r="r" t="t"/>
              <a:pathLst>
                <a:path extrusionOk="0" h="43281" w="76364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-5471" y="377753"/>
              <a:ext cx="1241794" cy="1149336"/>
            </a:xfrm>
            <a:custGeom>
              <a:rect b="b" l="l" r="r" t="t"/>
              <a:pathLst>
                <a:path extrusionOk="0" h="38257" w="41338">
                  <a:moveTo>
                    <a:pt x="41338" y="4514"/>
                  </a:moveTo>
                  <a:lnTo>
                    <a:pt x="19046" y="5909"/>
                  </a:lnTo>
                  <a:cubicBezTo>
                    <a:pt x="18932" y="5909"/>
                    <a:pt x="18843" y="5947"/>
                    <a:pt x="18754" y="6010"/>
                  </a:cubicBezTo>
                  <a:cubicBezTo>
                    <a:pt x="18615" y="6112"/>
                    <a:pt x="18526" y="6277"/>
                    <a:pt x="18526" y="6467"/>
                  </a:cubicBezTo>
                  <a:cubicBezTo>
                    <a:pt x="18526" y="6568"/>
                    <a:pt x="18551" y="6670"/>
                    <a:pt x="18615" y="6771"/>
                  </a:cubicBezTo>
                  <a:lnTo>
                    <a:pt x="19160" y="7595"/>
                  </a:lnTo>
                  <a:lnTo>
                    <a:pt x="41338" y="6226"/>
                  </a:lnTo>
                  <a:lnTo>
                    <a:pt x="41338" y="4514"/>
                  </a:lnTo>
                  <a:close/>
                  <a:moveTo>
                    <a:pt x="190" y="0"/>
                  </a:moveTo>
                  <a:cubicBezTo>
                    <a:pt x="190" y="38"/>
                    <a:pt x="203" y="63"/>
                    <a:pt x="216" y="101"/>
                  </a:cubicBezTo>
                  <a:cubicBezTo>
                    <a:pt x="25" y="418"/>
                    <a:pt x="0" y="837"/>
                    <a:pt x="241" y="1192"/>
                  </a:cubicBezTo>
                  <a:lnTo>
                    <a:pt x="24448" y="37698"/>
                  </a:lnTo>
                  <a:cubicBezTo>
                    <a:pt x="24689" y="38066"/>
                    <a:pt x="25094" y="38256"/>
                    <a:pt x="25500" y="38256"/>
                  </a:cubicBezTo>
                  <a:cubicBezTo>
                    <a:pt x="25792" y="38256"/>
                    <a:pt x="26083" y="38167"/>
                    <a:pt x="26324" y="37964"/>
                  </a:cubicBezTo>
                  <a:lnTo>
                    <a:pt x="41338" y="25310"/>
                  </a:lnTo>
                  <a:lnTo>
                    <a:pt x="41338" y="23991"/>
                  </a:lnTo>
                  <a:lnTo>
                    <a:pt x="26806" y="36227"/>
                  </a:lnTo>
                  <a:cubicBezTo>
                    <a:pt x="26565" y="36430"/>
                    <a:pt x="26274" y="36532"/>
                    <a:pt x="25995" y="36532"/>
                  </a:cubicBezTo>
                  <a:cubicBezTo>
                    <a:pt x="25576" y="36532"/>
                    <a:pt x="25170" y="36329"/>
                    <a:pt x="24929" y="35961"/>
                  </a:cubicBez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-1064411" y="175002"/>
              <a:ext cx="2286284" cy="1300239"/>
            </a:xfrm>
            <a:custGeom>
              <a:rect b="b" l="l" r="r" t="t"/>
              <a:pathLst>
                <a:path extrusionOk="0" h="43280" w="76108">
                  <a:moveTo>
                    <a:pt x="46855" y="10894"/>
                  </a:moveTo>
                  <a:cubicBezTo>
                    <a:pt x="47039" y="10894"/>
                    <a:pt x="47179" y="10980"/>
                    <a:pt x="47286" y="11098"/>
                  </a:cubicBezTo>
                  <a:cubicBezTo>
                    <a:pt x="47463" y="11314"/>
                    <a:pt x="47476" y="11669"/>
                    <a:pt x="47210" y="11884"/>
                  </a:cubicBezTo>
                  <a:lnTo>
                    <a:pt x="28341" y="27785"/>
                  </a:lnTo>
                  <a:cubicBezTo>
                    <a:pt x="28236" y="27875"/>
                    <a:pt x="28108" y="27919"/>
                    <a:pt x="27981" y="27919"/>
                  </a:cubicBezTo>
                  <a:cubicBezTo>
                    <a:pt x="27803" y="27919"/>
                    <a:pt x="27628" y="27834"/>
                    <a:pt x="27517" y="27671"/>
                  </a:cubicBezTo>
                  <a:lnTo>
                    <a:pt x="18134" y="13520"/>
                  </a:lnTo>
                  <a:cubicBezTo>
                    <a:pt x="17956" y="13254"/>
                    <a:pt x="18045" y="12924"/>
                    <a:pt x="18273" y="12759"/>
                  </a:cubicBezTo>
                  <a:cubicBezTo>
                    <a:pt x="18362" y="12696"/>
                    <a:pt x="18451" y="12658"/>
                    <a:pt x="18565" y="12658"/>
                  </a:cubicBezTo>
                  <a:lnTo>
                    <a:pt x="46816" y="10895"/>
                  </a:lnTo>
                  <a:cubicBezTo>
                    <a:pt x="46829" y="10895"/>
                    <a:pt x="46842" y="10894"/>
                    <a:pt x="46855" y="10894"/>
                  </a:cubicBezTo>
                  <a:close/>
                  <a:moveTo>
                    <a:pt x="75333" y="1"/>
                  </a:moveTo>
                  <a:cubicBezTo>
                    <a:pt x="75313" y="1"/>
                    <a:pt x="75292" y="2"/>
                    <a:pt x="75271" y="3"/>
                  </a:cubicBezTo>
                  <a:lnTo>
                    <a:pt x="68449" y="422"/>
                  </a:lnTo>
                  <a:lnTo>
                    <a:pt x="63288" y="751"/>
                  </a:lnTo>
                  <a:lnTo>
                    <a:pt x="9701" y="4073"/>
                  </a:lnTo>
                  <a:lnTo>
                    <a:pt x="6227" y="4289"/>
                  </a:lnTo>
                  <a:lnTo>
                    <a:pt x="1041" y="4619"/>
                  </a:lnTo>
                  <a:cubicBezTo>
                    <a:pt x="673" y="4631"/>
                    <a:pt x="381" y="4834"/>
                    <a:pt x="216" y="5113"/>
                  </a:cubicBezTo>
                  <a:cubicBezTo>
                    <a:pt x="26" y="5443"/>
                    <a:pt x="1" y="5861"/>
                    <a:pt x="242" y="6216"/>
                  </a:cubicBezTo>
                  <a:lnTo>
                    <a:pt x="24448" y="42710"/>
                  </a:lnTo>
                  <a:cubicBezTo>
                    <a:pt x="24694" y="43082"/>
                    <a:pt x="25096" y="43279"/>
                    <a:pt x="25504" y="43279"/>
                  </a:cubicBezTo>
                  <a:cubicBezTo>
                    <a:pt x="25793" y="43279"/>
                    <a:pt x="26084" y="43181"/>
                    <a:pt x="26325" y="42976"/>
                  </a:cubicBezTo>
                  <a:lnTo>
                    <a:pt x="75791" y="1297"/>
                  </a:lnTo>
                  <a:cubicBezTo>
                    <a:pt x="76083" y="1056"/>
                    <a:pt x="76108" y="675"/>
                    <a:pt x="75968" y="396"/>
                  </a:cubicBezTo>
                  <a:cubicBezTo>
                    <a:pt x="75850" y="171"/>
                    <a:pt x="75631" y="1"/>
                    <a:pt x="75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-1072882" y="150278"/>
              <a:ext cx="2293975" cy="1300269"/>
            </a:xfrm>
            <a:custGeom>
              <a:rect b="b" l="l" r="r" t="t"/>
              <a:pathLst>
                <a:path extrusionOk="0" h="43281" w="76364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-5463" y="488967"/>
              <a:ext cx="686805" cy="69368"/>
            </a:xfrm>
            <a:custGeom>
              <a:rect b="b" l="l" r="r" t="t"/>
              <a:pathLst>
                <a:path extrusionOk="0" h="2309" w="22863">
                  <a:moveTo>
                    <a:pt x="22863" y="1"/>
                  </a:moveTo>
                  <a:lnTo>
                    <a:pt x="672" y="1383"/>
                  </a:lnTo>
                  <a:cubicBezTo>
                    <a:pt x="241" y="1408"/>
                    <a:pt x="0" y="1890"/>
                    <a:pt x="241" y="2245"/>
                  </a:cubicBezTo>
                  <a:lnTo>
                    <a:pt x="279" y="2308"/>
                  </a:lnTo>
                  <a:cubicBezTo>
                    <a:pt x="368" y="2245"/>
                    <a:pt x="457" y="2207"/>
                    <a:pt x="571" y="2207"/>
                  </a:cubicBezTo>
                  <a:lnTo>
                    <a:pt x="22863" y="812"/>
                  </a:lnTo>
                  <a:lnTo>
                    <a:pt x="22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1152872" y="365556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1142989" y="380127"/>
              <a:ext cx="32774" cy="22412"/>
            </a:xfrm>
            <a:custGeom>
              <a:rect b="b" l="l" r="r" t="t"/>
              <a:pathLst>
                <a:path extrusionOk="0" h="746" w="1091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68"/>
                  </a:lnTo>
                  <a:cubicBezTo>
                    <a:pt x="26" y="593"/>
                    <a:pt x="0" y="656"/>
                    <a:pt x="38" y="707"/>
                  </a:cubicBezTo>
                  <a:cubicBezTo>
                    <a:pt x="51" y="733"/>
                    <a:pt x="89" y="745"/>
                    <a:pt x="127" y="745"/>
                  </a:cubicBezTo>
                  <a:lnTo>
                    <a:pt x="178" y="733"/>
                  </a:lnTo>
                  <a:lnTo>
                    <a:pt x="1027" y="187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7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1133466" y="394877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110997" y="403349"/>
              <a:ext cx="44970" cy="28901"/>
            </a:xfrm>
            <a:custGeom>
              <a:rect b="b" l="l" r="r" t="t"/>
              <a:pathLst>
                <a:path extrusionOk="0" h="962" w="1497">
                  <a:moveTo>
                    <a:pt x="1382" y="1"/>
                  </a:moveTo>
                  <a:cubicBezTo>
                    <a:pt x="1361" y="1"/>
                    <a:pt x="1339" y="8"/>
                    <a:pt x="1319" y="23"/>
                  </a:cubicBezTo>
                  <a:lnTo>
                    <a:pt x="64" y="758"/>
                  </a:lnTo>
                  <a:cubicBezTo>
                    <a:pt x="13" y="796"/>
                    <a:pt x="1" y="860"/>
                    <a:pt x="26" y="911"/>
                  </a:cubicBezTo>
                  <a:cubicBezTo>
                    <a:pt x="51" y="936"/>
                    <a:pt x="77" y="961"/>
                    <a:pt x="115" y="961"/>
                  </a:cubicBezTo>
                  <a:lnTo>
                    <a:pt x="165" y="936"/>
                  </a:lnTo>
                  <a:lnTo>
                    <a:pt x="1421" y="188"/>
                  </a:lnTo>
                  <a:cubicBezTo>
                    <a:pt x="1471" y="162"/>
                    <a:pt x="1497" y="99"/>
                    <a:pt x="1459" y="48"/>
                  </a:cubicBezTo>
                  <a:cubicBezTo>
                    <a:pt x="1443" y="1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1113640" y="424198"/>
              <a:ext cx="32804" cy="22532"/>
            </a:xfrm>
            <a:custGeom>
              <a:rect b="b" l="l" r="r" t="t"/>
              <a:pathLst>
                <a:path extrusionOk="0" h="750" w="1092">
                  <a:moveTo>
                    <a:pt x="967" y="1"/>
                  </a:moveTo>
                  <a:cubicBezTo>
                    <a:pt x="949" y="1"/>
                    <a:pt x="930" y="5"/>
                    <a:pt x="914" y="14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8" y="166"/>
                    <a:pt x="1091" y="102"/>
                    <a:pt x="1053" y="52"/>
                  </a:cubicBezTo>
                  <a:cubicBezTo>
                    <a:pt x="1036" y="18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flipH="1">
              <a:off x="1103757" y="439038"/>
              <a:ext cx="32774" cy="22532"/>
            </a:xfrm>
            <a:custGeom>
              <a:rect b="b" l="l" r="r" t="t"/>
              <a:pathLst>
                <a:path extrusionOk="0" h="750" w="1091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40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flipH="1">
              <a:off x="1094235" y="453548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9" y="0"/>
                  </a:moveTo>
                  <a:cubicBezTo>
                    <a:pt x="942" y="0"/>
                    <a:pt x="927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26" y="698"/>
                  </a:cubicBezTo>
                  <a:cubicBezTo>
                    <a:pt x="52" y="736"/>
                    <a:pt x="77" y="748"/>
                    <a:pt x="115" y="748"/>
                  </a:cubicBezTo>
                  <a:lnTo>
                    <a:pt x="166" y="736"/>
                  </a:lnTo>
                  <a:lnTo>
                    <a:pt x="1015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28" y="17"/>
                    <a:pt x="991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flipH="1">
              <a:off x="1084322" y="468389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58" y="0"/>
                  </a:moveTo>
                  <a:cubicBezTo>
                    <a:pt x="938" y="0"/>
                    <a:pt x="919" y="5"/>
                    <a:pt x="901" y="14"/>
                  </a:cubicBezTo>
                  <a:lnTo>
                    <a:pt x="51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39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9" y="14"/>
                    <a:pt x="99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flipH="1">
              <a:off x="1062242" y="476771"/>
              <a:ext cx="44970" cy="28600"/>
            </a:xfrm>
            <a:custGeom>
              <a:rect b="b" l="l" r="r" t="t"/>
              <a:pathLst>
                <a:path extrusionOk="0" h="952" w="1497">
                  <a:moveTo>
                    <a:pt x="1377" y="1"/>
                  </a:moveTo>
                  <a:cubicBezTo>
                    <a:pt x="1360" y="1"/>
                    <a:pt x="1345" y="5"/>
                    <a:pt x="1332" y="14"/>
                  </a:cubicBezTo>
                  <a:lnTo>
                    <a:pt x="64" y="762"/>
                  </a:lnTo>
                  <a:cubicBezTo>
                    <a:pt x="13" y="787"/>
                    <a:pt x="1" y="850"/>
                    <a:pt x="26" y="901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4" y="166"/>
                    <a:pt x="1497" y="102"/>
                    <a:pt x="1472" y="52"/>
                  </a:cubicBezTo>
                  <a:cubicBezTo>
                    <a:pt x="1446" y="18"/>
                    <a:pt x="1410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flipH="1">
              <a:off x="1064886" y="497710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61" y="1"/>
                  </a:moveTo>
                  <a:cubicBezTo>
                    <a:pt x="943" y="1"/>
                    <a:pt x="927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26" y="699"/>
                  </a:cubicBezTo>
                  <a:cubicBezTo>
                    <a:pt x="51" y="724"/>
                    <a:pt x="76" y="749"/>
                    <a:pt x="114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5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flipH="1">
              <a:off x="1055003" y="512310"/>
              <a:ext cx="32383" cy="22412"/>
            </a:xfrm>
            <a:custGeom>
              <a:rect b="b" l="l" r="r" t="t"/>
              <a:pathLst>
                <a:path extrusionOk="0" h="746" w="1078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5" y="695"/>
                  </a:cubicBezTo>
                  <a:cubicBezTo>
                    <a:pt x="51" y="733"/>
                    <a:pt x="76" y="745"/>
                    <a:pt x="114" y="745"/>
                  </a:cubicBezTo>
                  <a:lnTo>
                    <a:pt x="165" y="733"/>
                  </a:lnTo>
                  <a:lnTo>
                    <a:pt x="1014" y="187"/>
                  </a:lnTo>
                  <a:cubicBezTo>
                    <a:pt x="1065" y="162"/>
                    <a:pt x="1078" y="99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 flipH="1">
              <a:off x="1045090" y="527060"/>
              <a:ext cx="32774" cy="22502"/>
            </a:xfrm>
            <a:custGeom>
              <a:rect b="b" l="l" r="r" t="t"/>
              <a:pathLst>
                <a:path extrusionOk="0" h="749" w="1091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9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 flipH="1">
              <a:off x="1035567" y="541630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67" y="1"/>
                  </a:moveTo>
                  <a:cubicBezTo>
                    <a:pt x="948" y="1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15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flipH="1">
              <a:off x="1013488" y="550312"/>
              <a:ext cx="44579" cy="28600"/>
            </a:xfrm>
            <a:custGeom>
              <a:rect b="b" l="l" r="r" t="t"/>
              <a:pathLst>
                <a:path extrusionOk="0" h="952" w="1484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38" y="926"/>
                    <a:pt x="76" y="951"/>
                    <a:pt x="115" y="951"/>
                  </a:cubicBezTo>
                  <a:lnTo>
                    <a:pt x="165" y="938"/>
                  </a:lnTo>
                  <a:lnTo>
                    <a:pt x="1421" y="190"/>
                  </a:lnTo>
                  <a:cubicBezTo>
                    <a:pt x="1471" y="152"/>
                    <a:pt x="1484" y="89"/>
                    <a:pt x="1459" y="51"/>
                  </a:cubicBezTo>
                  <a:cubicBezTo>
                    <a:pt x="1442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flipH="1">
              <a:off x="1015771" y="570981"/>
              <a:ext cx="32774" cy="22382"/>
            </a:xfrm>
            <a:custGeom>
              <a:rect b="b" l="l" r="r" t="t"/>
              <a:pathLst>
                <a:path extrusionOk="0" h="745" w="1091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38" y="707"/>
                  </a:cubicBezTo>
                  <a:cubicBezTo>
                    <a:pt x="51" y="732"/>
                    <a:pt x="89" y="745"/>
                    <a:pt x="127" y="745"/>
                  </a:cubicBezTo>
                  <a:lnTo>
                    <a:pt x="178" y="732"/>
                  </a:lnTo>
                  <a:lnTo>
                    <a:pt x="1028" y="187"/>
                  </a:lnTo>
                  <a:cubicBezTo>
                    <a:pt x="1078" y="162"/>
                    <a:pt x="1091" y="98"/>
                    <a:pt x="1053" y="48"/>
                  </a:cubicBezTo>
                  <a:cubicBezTo>
                    <a:pt x="1038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flipH="1">
              <a:off x="1006249" y="585732"/>
              <a:ext cx="32383" cy="22502"/>
            </a:xfrm>
            <a:custGeom>
              <a:rect b="b" l="l" r="r" t="t"/>
              <a:pathLst>
                <a:path extrusionOk="0" h="749" w="1078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53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flipH="1">
              <a:off x="996336" y="600302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65" y="0"/>
                  </a:moveTo>
                  <a:cubicBezTo>
                    <a:pt x="943" y="0"/>
                    <a:pt x="921" y="8"/>
                    <a:pt x="901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flipH="1">
              <a:off x="986423" y="615052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6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flipH="1">
              <a:off x="964343" y="623434"/>
              <a:ext cx="44970" cy="28600"/>
            </a:xfrm>
            <a:custGeom>
              <a:rect b="b" l="l" r="r" t="t"/>
              <a:pathLst>
                <a:path extrusionOk="0" h="952" w="1497">
                  <a:moveTo>
                    <a:pt x="1373" y="1"/>
                  </a:moveTo>
                  <a:cubicBezTo>
                    <a:pt x="1354" y="1"/>
                    <a:pt x="1336" y="5"/>
                    <a:pt x="1319" y="13"/>
                  </a:cubicBezTo>
                  <a:lnTo>
                    <a:pt x="64" y="762"/>
                  </a:lnTo>
                  <a:cubicBezTo>
                    <a:pt x="13" y="800"/>
                    <a:pt x="0" y="863"/>
                    <a:pt x="26" y="914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65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1"/>
                  </a:cubicBezTo>
                  <a:cubicBezTo>
                    <a:pt x="1446" y="18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967017" y="644403"/>
              <a:ext cx="32383" cy="22502"/>
            </a:xfrm>
            <a:custGeom>
              <a:rect b="b" l="l" r="r" t="t"/>
              <a:pathLst>
                <a:path extrusionOk="0" h="749" w="1078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96"/>
                    <a:pt x="0" y="660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flipH="1">
              <a:off x="957104" y="659063"/>
              <a:ext cx="32774" cy="22682"/>
            </a:xfrm>
            <a:custGeom>
              <a:rect b="b" l="l" r="r" t="t"/>
              <a:pathLst>
                <a:path extrusionOk="0" h="755" w="1091">
                  <a:moveTo>
                    <a:pt x="969" y="1"/>
                  </a:moveTo>
                  <a:cubicBezTo>
                    <a:pt x="950" y="1"/>
                    <a:pt x="931" y="6"/>
                    <a:pt x="913" y="19"/>
                  </a:cubicBezTo>
                  <a:lnTo>
                    <a:pt x="64" y="565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5"/>
                    <a:pt x="127" y="755"/>
                  </a:cubicBezTo>
                  <a:lnTo>
                    <a:pt x="178" y="729"/>
                  </a:lnTo>
                  <a:lnTo>
                    <a:pt x="1027" y="197"/>
                  </a:lnTo>
                  <a:cubicBezTo>
                    <a:pt x="1078" y="159"/>
                    <a:pt x="1091" y="95"/>
                    <a:pt x="1053" y="45"/>
                  </a:cubicBezTo>
                  <a:cubicBezTo>
                    <a:pt x="1036" y="20"/>
                    <a:pt x="1003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flipH="1">
              <a:off x="947191" y="673723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flipH="1">
              <a:off x="937668" y="688564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61" y="1"/>
                  </a:moveTo>
                  <a:cubicBezTo>
                    <a:pt x="944" y="1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flipH="1">
              <a:off x="915589" y="696946"/>
              <a:ext cx="44970" cy="28631"/>
            </a:xfrm>
            <a:custGeom>
              <a:rect b="b" l="l" r="r" t="t"/>
              <a:pathLst>
                <a:path extrusionOk="0" h="953" w="1497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77" y="762"/>
                  </a:lnTo>
                  <a:cubicBezTo>
                    <a:pt x="26" y="787"/>
                    <a:pt x="1" y="851"/>
                    <a:pt x="39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5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flipH="1">
              <a:off x="917872" y="717885"/>
              <a:ext cx="32774" cy="22532"/>
            </a:xfrm>
            <a:custGeom>
              <a:rect b="b" l="l" r="r" t="t"/>
              <a:pathLst>
                <a:path extrusionOk="0" h="750" w="1091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39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flipH="1">
              <a:off x="908350" y="732485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695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flipH="1">
              <a:off x="898437" y="747235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flipH="1">
              <a:off x="888524" y="761805"/>
              <a:ext cx="32804" cy="22412"/>
            </a:xfrm>
            <a:custGeom>
              <a:rect b="b" l="l" r="r" t="t"/>
              <a:pathLst>
                <a:path extrusionOk="0" h="746" w="1092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6"/>
                  </a:lnTo>
                  <a:cubicBezTo>
                    <a:pt x="13" y="594"/>
                    <a:pt x="1" y="657"/>
                    <a:pt x="39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flipH="1">
              <a:off x="866444" y="770307"/>
              <a:ext cx="44970" cy="28781"/>
            </a:xfrm>
            <a:custGeom>
              <a:rect b="b" l="l" r="r" t="t"/>
              <a:pathLst>
                <a:path extrusionOk="0" h="958" w="1497">
                  <a:moveTo>
                    <a:pt x="1372" y="1"/>
                  </a:moveTo>
                  <a:cubicBezTo>
                    <a:pt x="1354" y="1"/>
                    <a:pt x="1336" y="6"/>
                    <a:pt x="1319" y="19"/>
                  </a:cubicBezTo>
                  <a:lnTo>
                    <a:pt x="64" y="767"/>
                  </a:lnTo>
                  <a:cubicBezTo>
                    <a:pt x="13" y="792"/>
                    <a:pt x="0" y="856"/>
                    <a:pt x="26" y="907"/>
                  </a:cubicBezTo>
                  <a:cubicBezTo>
                    <a:pt x="51" y="932"/>
                    <a:pt x="76" y="957"/>
                    <a:pt x="114" y="957"/>
                  </a:cubicBezTo>
                  <a:lnTo>
                    <a:pt x="165" y="945"/>
                  </a:lnTo>
                  <a:lnTo>
                    <a:pt x="1433" y="196"/>
                  </a:lnTo>
                  <a:cubicBezTo>
                    <a:pt x="1471" y="158"/>
                    <a:pt x="1497" y="95"/>
                    <a:pt x="1459" y="57"/>
                  </a:cubicBezTo>
                  <a:cubicBezTo>
                    <a:pt x="1442" y="23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flipH="1">
              <a:off x="869118" y="791156"/>
              <a:ext cx="32383" cy="22412"/>
            </a:xfrm>
            <a:custGeom>
              <a:rect b="b" l="l" r="r" t="t"/>
              <a:pathLst>
                <a:path extrusionOk="0" h="746" w="1078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63" y="555"/>
                  </a:lnTo>
                  <a:cubicBezTo>
                    <a:pt x="13" y="593"/>
                    <a:pt x="0" y="656"/>
                    <a:pt x="25" y="707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4" y="187"/>
                  </a:lnTo>
                  <a:cubicBezTo>
                    <a:pt x="1065" y="162"/>
                    <a:pt x="1078" y="98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flipH="1">
              <a:off x="859205" y="805907"/>
              <a:ext cx="32774" cy="22502"/>
            </a:xfrm>
            <a:custGeom>
              <a:rect b="b" l="l" r="r" t="t"/>
              <a:pathLst>
                <a:path extrusionOk="0" h="749" w="1091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7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flipH="1">
              <a:off x="849683" y="820477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8" y="17"/>
                    <a:pt x="100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flipH="1">
              <a:off x="839769" y="835227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54" y="1"/>
                  </a:moveTo>
                  <a:cubicBezTo>
                    <a:pt x="936" y="1"/>
                    <a:pt x="918" y="5"/>
                    <a:pt x="901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76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7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flipH="1">
              <a:off x="817690" y="843609"/>
              <a:ext cx="44970" cy="28600"/>
            </a:xfrm>
            <a:custGeom>
              <a:rect b="b" l="l" r="r" t="t"/>
              <a:pathLst>
                <a:path extrusionOk="0" h="952" w="1497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64" y="762"/>
                  </a:lnTo>
                  <a:cubicBezTo>
                    <a:pt x="26" y="800"/>
                    <a:pt x="0" y="863"/>
                    <a:pt x="38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4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820364" y="864578"/>
              <a:ext cx="32383" cy="22502"/>
            </a:xfrm>
            <a:custGeom>
              <a:rect b="b" l="l" r="r" t="t"/>
              <a:pathLst>
                <a:path extrusionOk="0" h="749" w="1078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8"/>
                    <a:pt x="114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flipH="1">
              <a:off x="810451" y="879238"/>
              <a:ext cx="32413" cy="22682"/>
            </a:xfrm>
            <a:custGeom>
              <a:rect b="b" l="l" r="r" t="t"/>
              <a:pathLst>
                <a:path extrusionOk="0" h="755" w="1079">
                  <a:moveTo>
                    <a:pt x="961" y="1"/>
                  </a:moveTo>
                  <a:cubicBezTo>
                    <a:pt x="943" y="1"/>
                    <a:pt x="927" y="6"/>
                    <a:pt x="914" y="19"/>
                  </a:cubicBezTo>
                  <a:lnTo>
                    <a:pt x="64" y="565"/>
                  </a:lnTo>
                  <a:cubicBezTo>
                    <a:pt x="13" y="590"/>
                    <a:pt x="1" y="653"/>
                    <a:pt x="26" y="704"/>
                  </a:cubicBezTo>
                  <a:cubicBezTo>
                    <a:pt x="51" y="730"/>
                    <a:pt x="77" y="755"/>
                    <a:pt x="115" y="755"/>
                  </a:cubicBezTo>
                  <a:lnTo>
                    <a:pt x="166" y="730"/>
                  </a:lnTo>
                  <a:lnTo>
                    <a:pt x="1015" y="184"/>
                  </a:lnTo>
                  <a:cubicBezTo>
                    <a:pt x="1066" y="159"/>
                    <a:pt x="1079" y="96"/>
                    <a:pt x="1053" y="45"/>
                  </a:cubicBezTo>
                  <a:cubicBezTo>
                    <a:pt x="1028" y="20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flipH="1">
              <a:off x="800538" y="893898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flipH="1">
              <a:off x="790655" y="908589"/>
              <a:ext cx="32774" cy="22682"/>
            </a:xfrm>
            <a:custGeom>
              <a:rect b="b" l="l" r="r" t="t"/>
              <a:pathLst>
                <a:path extrusionOk="0" h="755" w="1091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13" y="589"/>
                    <a:pt x="0" y="653"/>
                    <a:pt x="38" y="704"/>
                  </a:cubicBezTo>
                  <a:cubicBezTo>
                    <a:pt x="51" y="729"/>
                    <a:pt x="89" y="754"/>
                    <a:pt x="115" y="754"/>
                  </a:cubicBezTo>
                  <a:lnTo>
                    <a:pt x="178" y="729"/>
                  </a:lnTo>
                  <a:lnTo>
                    <a:pt x="1028" y="196"/>
                  </a:lnTo>
                  <a:cubicBezTo>
                    <a:pt x="1066" y="158"/>
                    <a:pt x="1091" y="95"/>
                    <a:pt x="1053" y="44"/>
                  </a:cubicBezTo>
                  <a:cubicBezTo>
                    <a:pt x="1036" y="19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flipH="1">
              <a:off x="768545" y="917151"/>
              <a:ext cx="44970" cy="28600"/>
            </a:xfrm>
            <a:custGeom>
              <a:rect b="b" l="l" r="r" t="t"/>
              <a:pathLst>
                <a:path extrusionOk="0" h="952" w="1497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51" y="938"/>
                    <a:pt x="76" y="951"/>
                    <a:pt x="114" y="951"/>
                  </a:cubicBezTo>
                  <a:lnTo>
                    <a:pt x="165" y="938"/>
                  </a:lnTo>
                  <a:lnTo>
                    <a:pt x="1420" y="190"/>
                  </a:lnTo>
                  <a:cubicBezTo>
                    <a:pt x="1471" y="165"/>
                    <a:pt x="1496" y="102"/>
                    <a:pt x="1458" y="51"/>
                  </a:cubicBezTo>
                  <a:cubicBezTo>
                    <a:pt x="1441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flipH="1">
              <a:off x="771219" y="938090"/>
              <a:ext cx="32774" cy="22502"/>
            </a:xfrm>
            <a:custGeom>
              <a:rect b="b" l="l" r="r" t="t"/>
              <a:pathLst>
                <a:path extrusionOk="0" h="749" w="1091">
                  <a:moveTo>
                    <a:pt x="970" y="0"/>
                  </a:moveTo>
                  <a:cubicBezTo>
                    <a:pt x="951" y="0"/>
                    <a:pt x="931" y="4"/>
                    <a:pt x="913" y="13"/>
                  </a:cubicBezTo>
                  <a:lnTo>
                    <a:pt x="64" y="558"/>
                  </a:lnTo>
                  <a:cubicBezTo>
                    <a:pt x="26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3" y="39"/>
                  </a:cubicBezTo>
                  <a:cubicBezTo>
                    <a:pt x="1036" y="14"/>
                    <a:pt x="1004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flipH="1">
              <a:off x="761306" y="952570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flipH="1">
              <a:off x="751784" y="967410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61" y="0"/>
                  </a:moveTo>
                  <a:cubicBezTo>
                    <a:pt x="944" y="0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741870" y="982011"/>
              <a:ext cx="32413" cy="22382"/>
            </a:xfrm>
            <a:custGeom>
              <a:rect b="b" l="l" r="r" t="t"/>
              <a:pathLst>
                <a:path extrusionOk="0" h="745" w="1079">
                  <a:moveTo>
                    <a:pt x="964" y="0"/>
                  </a:moveTo>
                  <a:cubicBezTo>
                    <a:pt x="942" y="0"/>
                    <a:pt x="921" y="7"/>
                    <a:pt x="901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6" y="694"/>
                  </a:cubicBezTo>
                  <a:cubicBezTo>
                    <a:pt x="38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7"/>
                  </a:cubicBezTo>
                  <a:cubicBezTo>
                    <a:pt x="1030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719791" y="990482"/>
              <a:ext cx="44970" cy="28781"/>
            </a:xfrm>
            <a:custGeom>
              <a:rect b="b" l="l" r="r" t="t"/>
              <a:pathLst>
                <a:path extrusionOk="0" h="958" w="1497">
                  <a:moveTo>
                    <a:pt x="1376" y="1"/>
                  </a:moveTo>
                  <a:cubicBezTo>
                    <a:pt x="1360" y="1"/>
                    <a:pt x="1344" y="6"/>
                    <a:pt x="1332" y="19"/>
                  </a:cubicBezTo>
                  <a:lnTo>
                    <a:pt x="64" y="767"/>
                  </a:lnTo>
                  <a:cubicBezTo>
                    <a:pt x="13" y="793"/>
                    <a:pt x="0" y="856"/>
                    <a:pt x="38" y="907"/>
                  </a:cubicBezTo>
                  <a:cubicBezTo>
                    <a:pt x="51" y="932"/>
                    <a:pt x="89" y="957"/>
                    <a:pt x="114" y="957"/>
                  </a:cubicBezTo>
                  <a:lnTo>
                    <a:pt x="178" y="945"/>
                  </a:lnTo>
                  <a:lnTo>
                    <a:pt x="1433" y="197"/>
                  </a:lnTo>
                  <a:cubicBezTo>
                    <a:pt x="1484" y="159"/>
                    <a:pt x="1496" y="95"/>
                    <a:pt x="1471" y="57"/>
                  </a:cubicBezTo>
                  <a:cubicBezTo>
                    <a:pt x="1446" y="23"/>
                    <a:pt x="1409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22465" y="1011331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78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12552" y="1026082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02639" y="1040652"/>
              <a:ext cx="32804" cy="22412"/>
            </a:xfrm>
            <a:custGeom>
              <a:rect b="b" l="l" r="r" t="t"/>
              <a:pathLst>
                <a:path extrusionOk="0" h="746" w="1092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93116" y="1055432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26" y="697"/>
                  </a:cubicBezTo>
                  <a:cubicBezTo>
                    <a:pt x="51" y="735"/>
                    <a:pt x="89" y="748"/>
                    <a:pt x="114" y="748"/>
                  </a:cubicBezTo>
                  <a:lnTo>
                    <a:pt x="178" y="735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71037" y="1063814"/>
              <a:ext cx="44609" cy="28600"/>
            </a:xfrm>
            <a:custGeom>
              <a:rect b="b" l="l" r="r" t="t"/>
              <a:pathLst>
                <a:path extrusionOk="0" h="952" w="1485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39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21" y="190"/>
                  </a:lnTo>
                  <a:cubicBezTo>
                    <a:pt x="1472" y="165"/>
                    <a:pt x="1485" y="101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673320" y="1084753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9" y="736"/>
                  </a:lnTo>
                  <a:lnTo>
                    <a:pt x="1028" y="191"/>
                  </a:lnTo>
                  <a:cubicBezTo>
                    <a:pt x="1079" y="153"/>
                    <a:pt x="1091" y="89"/>
                    <a:pt x="1053" y="51"/>
                  </a:cubicBezTo>
                  <a:cubicBezTo>
                    <a:pt x="1037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663798" y="1099323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66" y="162"/>
                    <a:pt x="1078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653885" y="1114074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9"/>
                    <a:pt x="114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66"/>
                    <a:pt x="1078" y="102"/>
                    <a:pt x="1053" y="52"/>
                  </a:cubicBezTo>
                  <a:cubicBezTo>
                    <a:pt x="1027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644002" y="1128764"/>
              <a:ext cx="32774" cy="22682"/>
            </a:xfrm>
            <a:custGeom>
              <a:rect b="b" l="l" r="r" t="t"/>
              <a:pathLst>
                <a:path extrusionOk="0" h="755" w="1091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4"/>
                    <a:pt x="127" y="754"/>
                  </a:cubicBezTo>
                  <a:lnTo>
                    <a:pt x="178" y="729"/>
                  </a:lnTo>
                  <a:lnTo>
                    <a:pt x="1027" y="184"/>
                  </a:lnTo>
                  <a:cubicBezTo>
                    <a:pt x="1078" y="158"/>
                    <a:pt x="1091" y="95"/>
                    <a:pt x="1053" y="44"/>
                  </a:cubicBezTo>
                  <a:cubicBezTo>
                    <a:pt x="1036" y="20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621892" y="1137326"/>
              <a:ext cx="44970" cy="28600"/>
            </a:xfrm>
            <a:custGeom>
              <a:rect b="b" l="l" r="r" t="t"/>
              <a:pathLst>
                <a:path extrusionOk="0" h="952" w="1497">
                  <a:moveTo>
                    <a:pt x="1376" y="0"/>
                  </a:moveTo>
                  <a:cubicBezTo>
                    <a:pt x="1360" y="0"/>
                    <a:pt x="1344" y="5"/>
                    <a:pt x="1331" y="13"/>
                  </a:cubicBezTo>
                  <a:lnTo>
                    <a:pt x="63" y="761"/>
                  </a:lnTo>
                  <a:cubicBezTo>
                    <a:pt x="13" y="786"/>
                    <a:pt x="0" y="850"/>
                    <a:pt x="25" y="901"/>
                  </a:cubicBezTo>
                  <a:cubicBezTo>
                    <a:pt x="51" y="939"/>
                    <a:pt x="89" y="951"/>
                    <a:pt x="114" y="951"/>
                  </a:cubicBezTo>
                  <a:lnTo>
                    <a:pt x="165" y="939"/>
                  </a:lnTo>
                  <a:lnTo>
                    <a:pt x="1433" y="190"/>
                  </a:lnTo>
                  <a:cubicBezTo>
                    <a:pt x="1484" y="165"/>
                    <a:pt x="1496" y="102"/>
                    <a:pt x="1471" y="51"/>
                  </a:cubicBezTo>
                  <a:cubicBezTo>
                    <a:pt x="1446" y="17"/>
                    <a:pt x="1409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24566" y="1158265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61" y="0"/>
                  </a:moveTo>
                  <a:cubicBezTo>
                    <a:pt x="944" y="0"/>
                    <a:pt x="927" y="4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6" y="723"/>
                  </a:lnTo>
                  <a:lnTo>
                    <a:pt x="1015" y="191"/>
                  </a:lnTo>
                  <a:cubicBezTo>
                    <a:pt x="1066" y="153"/>
                    <a:pt x="1079" y="89"/>
                    <a:pt x="1053" y="39"/>
                  </a:cubicBezTo>
                  <a:cubicBezTo>
                    <a:pt x="1029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14653" y="1172745"/>
              <a:ext cx="32804" cy="22502"/>
            </a:xfrm>
            <a:custGeom>
              <a:rect b="b" l="l" r="r" t="t"/>
              <a:pathLst>
                <a:path extrusionOk="0" h="749" w="1092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7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604770" y="1187585"/>
              <a:ext cx="32774" cy="22532"/>
            </a:xfrm>
            <a:custGeom>
              <a:rect b="b" l="l" r="r" t="t"/>
              <a:pathLst>
                <a:path extrusionOk="0" h="750" w="1091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38" y="698"/>
                  </a:cubicBezTo>
                  <a:cubicBezTo>
                    <a:pt x="51" y="724"/>
                    <a:pt x="89" y="749"/>
                    <a:pt x="115" y="749"/>
                  </a:cubicBezTo>
                  <a:lnTo>
                    <a:pt x="178" y="724"/>
                  </a:lnTo>
                  <a:lnTo>
                    <a:pt x="1028" y="191"/>
                  </a:lnTo>
                  <a:cubicBezTo>
                    <a:pt x="1066" y="153"/>
                    <a:pt x="1091" y="90"/>
                    <a:pt x="1053" y="39"/>
                  </a:cubicBezTo>
                  <a:cubicBezTo>
                    <a:pt x="1037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595247" y="1202186"/>
              <a:ext cx="32383" cy="22412"/>
            </a:xfrm>
            <a:custGeom>
              <a:rect b="b" l="l" r="r" t="t"/>
              <a:pathLst>
                <a:path extrusionOk="0" h="746" w="1078">
                  <a:moveTo>
                    <a:pt x="967" y="0"/>
                  </a:moveTo>
                  <a:cubicBezTo>
                    <a:pt x="947" y="0"/>
                    <a:pt x="928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25" y="694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8"/>
                  </a:cubicBezTo>
                  <a:cubicBezTo>
                    <a:pt x="1030" y="17"/>
                    <a:pt x="997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573138" y="1210657"/>
              <a:ext cx="44609" cy="28781"/>
            </a:xfrm>
            <a:custGeom>
              <a:rect b="b" l="l" r="r" t="t"/>
              <a:pathLst>
                <a:path extrusionOk="0" h="958" w="1485">
                  <a:moveTo>
                    <a:pt x="1373" y="1"/>
                  </a:moveTo>
                  <a:cubicBezTo>
                    <a:pt x="1355" y="1"/>
                    <a:pt x="1336" y="7"/>
                    <a:pt x="1320" y="19"/>
                  </a:cubicBezTo>
                  <a:lnTo>
                    <a:pt x="64" y="767"/>
                  </a:lnTo>
                  <a:cubicBezTo>
                    <a:pt x="13" y="793"/>
                    <a:pt x="1" y="856"/>
                    <a:pt x="26" y="907"/>
                  </a:cubicBezTo>
                  <a:cubicBezTo>
                    <a:pt x="39" y="932"/>
                    <a:pt x="77" y="958"/>
                    <a:pt x="115" y="958"/>
                  </a:cubicBezTo>
                  <a:lnTo>
                    <a:pt x="166" y="945"/>
                  </a:lnTo>
                  <a:lnTo>
                    <a:pt x="1421" y="197"/>
                  </a:lnTo>
                  <a:cubicBezTo>
                    <a:pt x="1472" y="159"/>
                    <a:pt x="1484" y="95"/>
                    <a:pt x="1459" y="57"/>
                  </a:cubicBezTo>
                  <a:cubicBezTo>
                    <a:pt x="1442" y="23"/>
                    <a:pt x="1408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575421" y="1231506"/>
              <a:ext cx="32804" cy="22412"/>
            </a:xfrm>
            <a:custGeom>
              <a:rect b="b" l="l" r="r" t="t"/>
              <a:pathLst>
                <a:path extrusionOk="0" h="746" w="1092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7"/>
                  </a:cubicBezTo>
                  <a:cubicBezTo>
                    <a:pt x="52" y="733"/>
                    <a:pt x="90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79" y="162"/>
                    <a:pt x="1091" y="99"/>
                    <a:pt x="1053" y="48"/>
                  </a:cubicBezTo>
                  <a:cubicBezTo>
                    <a:pt x="1038" y="17"/>
                    <a:pt x="100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565899" y="1246257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555986" y="1260827"/>
              <a:ext cx="32413" cy="22412"/>
            </a:xfrm>
            <a:custGeom>
              <a:rect b="b" l="l" r="r" t="t"/>
              <a:pathLst>
                <a:path extrusionOk="0" h="746" w="1079">
                  <a:moveTo>
                    <a:pt x="964" y="1"/>
                  </a:moveTo>
                  <a:cubicBezTo>
                    <a:pt x="942" y="1"/>
                    <a:pt x="920" y="8"/>
                    <a:pt x="900" y="23"/>
                  </a:cubicBezTo>
                  <a:lnTo>
                    <a:pt x="51" y="556"/>
                  </a:lnTo>
                  <a:cubicBezTo>
                    <a:pt x="13" y="594"/>
                    <a:pt x="0" y="657"/>
                    <a:pt x="26" y="708"/>
                  </a:cubicBezTo>
                  <a:cubicBezTo>
                    <a:pt x="51" y="733"/>
                    <a:pt x="76" y="746"/>
                    <a:pt x="114" y="746"/>
                  </a:cubicBezTo>
                  <a:lnTo>
                    <a:pt x="165" y="733"/>
                  </a:lnTo>
                  <a:lnTo>
                    <a:pt x="1015" y="188"/>
                  </a:lnTo>
                  <a:cubicBezTo>
                    <a:pt x="1065" y="163"/>
                    <a:pt x="1078" y="99"/>
                    <a:pt x="1053" y="48"/>
                  </a:cubicBezTo>
                  <a:cubicBezTo>
                    <a:pt x="1030" y="18"/>
                    <a:pt x="997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546103" y="1275607"/>
              <a:ext cx="32774" cy="22502"/>
            </a:xfrm>
            <a:custGeom>
              <a:rect b="b" l="l" r="r" t="t"/>
              <a:pathLst>
                <a:path extrusionOk="0" h="749" w="1091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38" y="698"/>
                  </a:cubicBezTo>
                  <a:cubicBezTo>
                    <a:pt x="51" y="736"/>
                    <a:pt x="89" y="748"/>
                    <a:pt x="127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78" y="152"/>
                    <a:pt x="1091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523993" y="1283989"/>
              <a:ext cx="45000" cy="28600"/>
            </a:xfrm>
            <a:custGeom>
              <a:rect b="b" l="l" r="r" t="t"/>
              <a:pathLst>
                <a:path extrusionOk="0" h="952" w="1498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52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34" y="190"/>
                  </a:lnTo>
                  <a:cubicBezTo>
                    <a:pt x="1472" y="165"/>
                    <a:pt x="1497" y="102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526667" y="1304928"/>
              <a:ext cx="32413" cy="22502"/>
            </a:xfrm>
            <a:custGeom>
              <a:rect b="b" l="l" r="r" t="t"/>
              <a:pathLst>
                <a:path extrusionOk="0" h="749" w="1079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64" y="558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36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7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516754" y="1319498"/>
              <a:ext cx="32804" cy="22412"/>
            </a:xfrm>
            <a:custGeom>
              <a:rect b="b" l="l" r="r" t="t"/>
              <a:pathLst>
                <a:path extrusionOk="0" h="746" w="1092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507231" y="1334249"/>
              <a:ext cx="32413" cy="22532"/>
            </a:xfrm>
            <a:custGeom>
              <a:rect b="b" l="l" r="r" t="t"/>
              <a:pathLst>
                <a:path extrusionOk="0" h="750" w="1079">
                  <a:moveTo>
                    <a:pt x="966" y="1"/>
                  </a:moveTo>
                  <a:cubicBezTo>
                    <a:pt x="948" y="1"/>
                    <a:pt x="930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66"/>
                    <a:pt x="1078" y="102"/>
                    <a:pt x="1053" y="52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497348" y="1348939"/>
              <a:ext cx="32413" cy="22292"/>
            </a:xfrm>
            <a:custGeom>
              <a:rect b="b" l="l" r="r" t="t"/>
              <a:pathLst>
                <a:path extrusionOk="0" h="742" w="1079">
                  <a:moveTo>
                    <a:pt x="961" y="0"/>
                  </a:moveTo>
                  <a:cubicBezTo>
                    <a:pt x="944" y="0"/>
                    <a:pt x="927" y="6"/>
                    <a:pt x="914" y="19"/>
                  </a:cubicBezTo>
                  <a:lnTo>
                    <a:pt x="64" y="564"/>
                  </a:lnTo>
                  <a:cubicBezTo>
                    <a:pt x="14" y="590"/>
                    <a:pt x="1" y="653"/>
                    <a:pt x="26" y="704"/>
                  </a:cubicBezTo>
                  <a:cubicBezTo>
                    <a:pt x="52" y="729"/>
                    <a:pt x="77" y="742"/>
                    <a:pt x="115" y="742"/>
                  </a:cubicBezTo>
                  <a:lnTo>
                    <a:pt x="166" y="729"/>
                  </a:lnTo>
                  <a:lnTo>
                    <a:pt x="1015" y="184"/>
                  </a:lnTo>
                  <a:cubicBezTo>
                    <a:pt x="1066" y="159"/>
                    <a:pt x="1079" y="95"/>
                    <a:pt x="1053" y="45"/>
                  </a:cubicBezTo>
                  <a:cubicBezTo>
                    <a:pt x="1029" y="20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475239" y="1357501"/>
              <a:ext cx="45000" cy="28600"/>
            </a:xfrm>
            <a:custGeom>
              <a:rect b="b" l="l" r="r" t="t"/>
              <a:pathLst>
                <a:path extrusionOk="0" h="952" w="1498">
                  <a:moveTo>
                    <a:pt x="1385" y="0"/>
                  </a:moveTo>
                  <a:cubicBezTo>
                    <a:pt x="1368" y="0"/>
                    <a:pt x="1349" y="5"/>
                    <a:pt x="1332" y="13"/>
                  </a:cubicBezTo>
                  <a:lnTo>
                    <a:pt x="64" y="761"/>
                  </a:lnTo>
                  <a:cubicBezTo>
                    <a:pt x="26" y="787"/>
                    <a:pt x="1" y="850"/>
                    <a:pt x="39" y="901"/>
                  </a:cubicBezTo>
                  <a:cubicBezTo>
                    <a:pt x="52" y="939"/>
                    <a:pt x="90" y="951"/>
                    <a:pt x="128" y="951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5" y="165"/>
                    <a:pt x="1497" y="102"/>
                    <a:pt x="1472" y="51"/>
                  </a:cubicBezTo>
                  <a:cubicBezTo>
                    <a:pt x="1455" y="17"/>
                    <a:pt x="1421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403264" y="1397576"/>
              <a:ext cx="25925" cy="29652"/>
            </a:xfrm>
            <a:custGeom>
              <a:rect b="b" l="l" r="r" t="t"/>
              <a:pathLst>
                <a:path extrusionOk="0" h="987" w="863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3" y="987"/>
                    <a:pt x="749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3" y="936"/>
                    <a:pt x="863" y="860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89536" y="1386130"/>
              <a:ext cx="25925" cy="29682"/>
            </a:xfrm>
            <a:custGeom>
              <a:rect b="b" l="l" r="r" t="t"/>
              <a:pathLst>
                <a:path extrusionOk="0" h="988" w="863">
                  <a:moveTo>
                    <a:pt x="108" y="1"/>
                  </a:moveTo>
                  <a:cubicBezTo>
                    <a:pt x="87" y="1"/>
                    <a:pt x="67" y="8"/>
                    <a:pt x="51" y="24"/>
                  </a:cubicBezTo>
                  <a:cubicBezTo>
                    <a:pt x="0" y="62"/>
                    <a:pt x="0" y="125"/>
                    <a:pt x="25" y="176"/>
                  </a:cubicBezTo>
                  <a:lnTo>
                    <a:pt x="659" y="949"/>
                  </a:lnTo>
                  <a:cubicBezTo>
                    <a:pt x="685" y="975"/>
                    <a:pt x="710" y="987"/>
                    <a:pt x="748" y="987"/>
                  </a:cubicBezTo>
                  <a:cubicBezTo>
                    <a:pt x="774" y="987"/>
                    <a:pt x="786" y="987"/>
                    <a:pt x="812" y="975"/>
                  </a:cubicBezTo>
                  <a:cubicBezTo>
                    <a:pt x="850" y="937"/>
                    <a:pt x="862" y="873"/>
                    <a:pt x="824" y="823"/>
                  </a:cubicBezTo>
                  <a:lnTo>
                    <a:pt x="190" y="36"/>
                  </a:lnTo>
                  <a:cubicBezTo>
                    <a:pt x="168" y="14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376199" y="1374895"/>
              <a:ext cx="25955" cy="29502"/>
            </a:xfrm>
            <a:custGeom>
              <a:rect b="b" l="l" r="r" t="t"/>
              <a:pathLst>
                <a:path extrusionOk="0" h="982" w="864">
                  <a:moveTo>
                    <a:pt x="118" y="1"/>
                  </a:moveTo>
                  <a:cubicBezTo>
                    <a:pt x="96" y="1"/>
                    <a:pt x="73" y="7"/>
                    <a:pt x="52" y="17"/>
                  </a:cubicBezTo>
                  <a:cubicBezTo>
                    <a:pt x="14" y="55"/>
                    <a:pt x="1" y="119"/>
                    <a:pt x="39" y="170"/>
                  </a:cubicBezTo>
                  <a:lnTo>
                    <a:pt x="673" y="943"/>
                  </a:lnTo>
                  <a:cubicBezTo>
                    <a:pt x="686" y="968"/>
                    <a:pt x="724" y="981"/>
                    <a:pt x="749" y="981"/>
                  </a:cubicBezTo>
                  <a:cubicBezTo>
                    <a:pt x="774" y="981"/>
                    <a:pt x="800" y="981"/>
                    <a:pt x="812" y="968"/>
                  </a:cubicBezTo>
                  <a:cubicBezTo>
                    <a:pt x="863" y="930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76" y="13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362501" y="1363539"/>
              <a:ext cx="26315" cy="29802"/>
            </a:xfrm>
            <a:custGeom>
              <a:rect b="b" l="l" r="r" t="t"/>
              <a:pathLst>
                <a:path extrusionOk="0" h="992" w="876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1" y="116"/>
                    <a:pt x="39" y="167"/>
                  </a:cubicBezTo>
                  <a:lnTo>
                    <a:pt x="673" y="953"/>
                  </a:lnTo>
                  <a:cubicBezTo>
                    <a:pt x="698" y="979"/>
                    <a:pt x="723" y="991"/>
                    <a:pt x="761" y="991"/>
                  </a:cubicBezTo>
                  <a:cubicBezTo>
                    <a:pt x="774" y="991"/>
                    <a:pt x="800" y="979"/>
                    <a:pt x="825" y="966"/>
                  </a:cubicBezTo>
                  <a:cubicBezTo>
                    <a:pt x="863" y="928"/>
                    <a:pt x="876" y="865"/>
                    <a:pt x="838" y="814"/>
                  </a:cubicBezTo>
                  <a:lnTo>
                    <a:pt x="204" y="40"/>
                  </a:lnTo>
                  <a:cubicBezTo>
                    <a:pt x="183" y="13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49163" y="1340467"/>
              <a:ext cx="33555" cy="41429"/>
            </a:xfrm>
            <a:custGeom>
              <a:rect b="b" l="l" r="r" t="t"/>
              <a:pathLst>
                <a:path extrusionOk="0" h="1379" w="1117">
                  <a:moveTo>
                    <a:pt x="115" y="0"/>
                  </a:moveTo>
                  <a:cubicBezTo>
                    <a:pt x="93" y="0"/>
                    <a:pt x="71" y="7"/>
                    <a:pt x="51" y="22"/>
                  </a:cubicBezTo>
                  <a:cubicBezTo>
                    <a:pt x="13" y="60"/>
                    <a:pt x="1" y="124"/>
                    <a:pt x="39" y="162"/>
                  </a:cubicBezTo>
                  <a:lnTo>
                    <a:pt x="914" y="1341"/>
                  </a:lnTo>
                  <a:cubicBezTo>
                    <a:pt x="939" y="1366"/>
                    <a:pt x="977" y="1379"/>
                    <a:pt x="1002" y="1379"/>
                  </a:cubicBezTo>
                  <a:cubicBezTo>
                    <a:pt x="1028" y="1379"/>
                    <a:pt x="1040" y="1366"/>
                    <a:pt x="1066" y="1354"/>
                  </a:cubicBezTo>
                  <a:cubicBezTo>
                    <a:pt x="1104" y="1316"/>
                    <a:pt x="1116" y="1252"/>
                    <a:pt x="1078" y="1214"/>
                  </a:cubicBezTo>
                  <a:lnTo>
                    <a:pt x="203" y="48"/>
                  </a:lnTo>
                  <a:cubicBezTo>
                    <a:pt x="180" y="17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335826" y="1340798"/>
              <a:ext cx="25955" cy="29682"/>
            </a:xfrm>
            <a:custGeom>
              <a:rect b="b" l="l" r="r" t="t"/>
              <a:pathLst>
                <a:path extrusionOk="0" h="988" w="864">
                  <a:moveTo>
                    <a:pt x="119" y="1"/>
                  </a:moveTo>
                  <a:cubicBezTo>
                    <a:pt x="96" y="1"/>
                    <a:pt x="73" y="8"/>
                    <a:pt x="52" y="24"/>
                  </a:cubicBezTo>
                  <a:cubicBezTo>
                    <a:pt x="14" y="62"/>
                    <a:pt x="1" y="125"/>
                    <a:pt x="39" y="163"/>
                  </a:cubicBezTo>
                  <a:lnTo>
                    <a:pt x="673" y="950"/>
                  </a:lnTo>
                  <a:cubicBezTo>
                    <a:pt x="698" y="975"/>
                    <a:pt x="724" y="988"/>
                    <a:pt x="749" y="988"/>
                  </a:cubicBezTo>
                  <a:cubicBezTo>
                    <a:pt x="774" y="988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7"/>
                  </a:lnTo>
                  <a:cubicBezTo>
                    <a:pt x="182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322127" y="1329382"/>
              <a:ext cx="25925" cy="29682"/>
            </a:xfrm>
            <a:custGeom>
              <a:rect b="b" l="l" r="r" t="t"/>
              <a:pathLst>
                <a:path extrusionOk="0" h="988" w="863">
                  <a:moveTo>
                    <a:pt x="109" y="0"/>
                  </a:moveTo>
                  <a:cubicBezTo>
                    <a:pt x="87" y="0"/>
                    <a:pt x="67" y="8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2"/>
                  </a:cubicBezTo>
                  <a:cubicBezTo>
                    <a:pt x="850" y="924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308790" y="1317966"/>
              <a:ext cx="25925" cy="29652"/>
            </a:xfrm>
            <a:custGeom>
              <a:rect b="b" l="l" r="r" t="t"/>
              <a:pathLst>
                <a:path extrusionOk="0" h="987" w="863">
                  <a:moveTo>
                    <a:pt x="118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1"/>
                  </a:cubicBezTo>
                  <a:cubicBezTo>
                    <a:pt x="863" y="936"/>
                    <a:pt x="863" y="873"/>
                    <a:pt x="824" y="822"/>
                  </a:cubicBezTo>
                  <a:lnTo>
                    <a:pt x="190" y="36"/>
                  </a:lnTo>
                  <a:cubicBezTo>
                    <a:pt x="176" y="14"/>
                    <a:pt x="14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295092" y="1306550"/>
              <a:ext cx="26285" cy="29652"/>
            </a:xfrm>
            <a:custGeom>
              <a:rect b="b" l="l" r="r" t="t"/>
              <a:pathLst>
                <a:path extrusionOk="0" h="987" w="875">
                  <a:moveTo>
                    <a:pt x="117" y="1"/>
                  </a:moveTo>
                  <a:cubicBezTo>
                    <a:pt x="97" y="1"/>
                    <a:pt x="78" y="8"/>
                    <a:pt x="63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8"/>
                  </a:lnTo>
                  <a:cubicBezTo>
                    <a:pt x="697" y="974"/>
                    <a:pt x="723" y="986"/>
                    <a:pt x="761" y="986"/>
                  </a:cubicBezTo>
                  <a:cubicBezTo>
                    <a:pt x="774" y="986"/>
                    <a:pt x="799" y="986"/>
                    <a:pt x="824" y="974"/>
                  </a:cubicBezTo>
                  <a:cubicBezTo>
                    <a:pt x="862" y="936"/>
                    <a:pt x="875" y="872"/>
                    <a:pt x="837" y="821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81754" y="1283689"/>
              <a:ext cx="33555" cy="41459"/>
            </a:xfrm>
            <a:custGeom>
              <a:rect b="b" l="l" r="r" t="t"/>
              <a:pathLst>
                <a:path extrusionOk="0" h="1380" w="1117">
                  <a:moveTo>
                    <a:pt x="115" y="1"/>
                  </a:moveTo>
                  <a:cubicBezTo>
                    <a:pt x="94" y="1"/>
                    <a:pt x="72" y="8"/>
                    <a:pt x="52" y="23"/>
                  </a:cubicBezTo>
                  <a:cubicBezTo>
                    <a:pt x="14" y="61"/>
                    <a:pt x="1" y="124"/>
                    <a:pt x="39" y="162"/>
                  </a:cubicBezTo>
                  <a:lnTo>
                    <a:pt x="927" y="1329"/>
                  </a:lnTo>
                  <a:cubicBezTo>
                    <a:pt x="939" y="1354"/>
                    <a:pt x="977" y="1380"/>
                    <a:pt x="1003" y="1380"/>
                  </a:cubicBezTo>
                  <a:cubicBezTo>
                    <a:pt x="1028" y="1380"/>
                    <a:pt x="1041" y="1367"/>
                    <a:pt x="1066" y="1354"/>
                  </a:cubicBezTo>
                  <a:cubicBezTo>
                    <a:pt x="1104" y="1316"/>
                    <a:pt x="1117" y="1253"/>
                    <a:pt x="1079" y="1215"/>
                  </a:cubicBezTo>
                  <a:lnTo>
                    <a:pt x="204" y="48"/>
                  </a:lnTo>
                  <a:cubicBezTo>
                    <a:pt x="181" y="17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268026" y="1283929"/>
              <a:ext cx="26315" cy="29802"/>
            </a:xfrm>
            <a:custGeom>
              <a:rect b="b" l="l" r="r" t="t"/>
              <a:pathLst>
                <a:path extrusionOk="0" h="992" w="876">
                  <a:moveTo>
                    <a:pt x="126" y="0"/>
                  </a:moveTo>
                  <a:cubicBezTo>
                    <a:pt x="101" y="0"/>
                    <a:pt x="75" y="10"/>
                    <a:pt x="51" y="28"/>
                  </a:cubicBezTo>
                  <a:cubicBezTo>
                    <a:pt x="13" y="53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8" y="979"/>
                    <a:pt x="723" y="991"/>
                    <a:pt x="748" y="991"/>
                  </a:cubicBezTo>
                  <a:cubicBezTo>
                    <a:pt x="774" y="991"/>
                    <a:pt x="799" y="979"/>
                    <a:pt x="825" y="966"/>
                  </a:cubicBezTo>
                  <a:cubicBezTo>
                    <a:pt x="863" y="928"/>
                    <a:pt x="875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254689" y="1272633"/>
              <a:ext cx="25955" cy="29652"/>
            </a:xfrm>
            <a:custGeom>
              <a:rect b="b" l="l" r="r" t="t"/>
              <a:pathLst>
                <a:path extrusionOk="0" h="987" w="864">
                  <a:moveTo>
                    <a:pt x="109" y="0"/>
                  </a:moveTo>
                  <a:cubicBezTo>
                    <a:pt x="88" y="0"/>
                    <a:pt x="68" y="7"/>
                    <a:pt x="52" y="23"/>
                  </a:cubicBezTo>
                  <a:cubicBezTo>
                    <a:pt x="1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86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1"/>
                  </a:cubicBezTo>
                  <a:cubicBezTo>
                    <a:pt x="850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241381" y="1261187"/>
              <a:ext cx="25925" cy="29682"/>
            </a:xfrm>
            <a:custGeom>
              <a:rect b="b" l="l" r="r" t="t"/>
              <a:pathLst>
                <a:path extrusionOk="0" h="988" w="863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49" y="987"/>
                  </a:cubicBezTo>
                  <a:cubicBezTo>
                    <a:pt x="774" y="987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227653" y="1249772"/>
              <a:ext cx="25925" cy="29652"/>
            </a:xfrm>
            <a:custGeom>
              <a:rect b="b" l="l" r="r" t="t"/>
              <a:pathLst>
                <a:path extrusionOk="0" h="987" w="863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0" y="987"/>
                    <a:pt x="748" y="987"/>
                  </a:cubicBezTo>
                  <a:cubicBezTo>
                    <a:pt x="761" y="987"/>
                    <a:pt x="786" y="987"/>
                    <a:pt x="812" y="962"/>
                  </a:cubicBezTo>
                  <a:cubicBezTo>
                    <a:pt x="850" y="936"/>
                    <a:pt x="862" y="860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14315" y="1226910"/>
              <a:ext cx="33555" cy="41098"/>
            </a:xfrm>
            <a:custGeom>
              <a:rect b="b" l="l" r="r" t="t"/>
              <a:pathLst>
                <a:path extrusionOk="0" h="1368" w="1117">
                  <a:moveTo>
                    <a:pt x="119" y="1"/>
                  </a:moveTo>
                  <a:cubicBezTo>
                    <a:pt x="96" y="1"/>
                    <a:pt x="72" y="8"/>
                    <a:pt x="51" y="23"/>
                  </a:cubicBezTo>
                  <a:cubicBezTo>
                    <a:pt x="13" y="49"/>
                    <a:pt x="0" y="112"/>
                    <a:pt x="38" y="163"/>
                  </a:cubicBezTo>
                  <a:lnTo>
                    <a:pt x="926" y="1330"/>
                  </a:lnTo>
                  <a:cubicBezTo>
                    <a:pt x="939" y="1355"/>
                    <a:pt x="977" y="1368"/>
                    <a:pt x="1002" y="1368"/>
                  </a:cubicBezTo>
                  <a:cubicBezTo>
                    <a:pt x="1027" y="1368"/>
                    <a:pt x="1040" y="1368"/>
                    <a:pt x="1065" y="1355"/>
                  </a:cubicBezTo>
                  <a:cubicBezTo>
                    <a:pt x="1104" y="1317"/>
                    <a:pt x="1116" y="1253"/>
                    <a:pt x="1078" y="1203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200617" y="1227090"/>
              <a:ext cx="26315" cy="29862"/>
            </a:xfrm>
            <a:custGeom>
              <a:rect b="b" l="l" r="r" t="t"/>
              <a:pathLst>
                <a:path extrusionOk="0" h="994" w="876">
                  <a:moveTo>
                    <a:pt x="118" y="1"/>
                  </a:moveTo>
                  <a:cubicBezTo>
                    <a:pt x="96" y="1"/>
                    <a:pt x="72" y="7"/>
                    <a:pt x="51" y="17"/>
                  </a:cubicBezTo>
                  <a:cubicBezTo>
                    <a:pt x="13" y="56"/>
                    <a:pt x="1" y="119"/>
                    <a:pt x="39" y="170"/>
                  </a:cubicBezTo>
                  <a:lnTo>
                    <a:pt x="673" y="956"/>
                  </a:lnTo>
                  <a:cubicBezTo>
                    <a:pt x="698" y="969"/>
                    <a:pt x="724" y="994"/>
                    <a:pt x="749" y="994"/>
                  </a:cubicBezTo>
                  <a:cubicBezTo>
                    <a:pt x="774" y="994"/>
                    <a:pt x="800" y="981"/>
                    <a:pt x="825" y="969"/>
                  </a:cubicBezTo>
                  <a:cubicBezTo>
                    <a:pt x="863" y="930"/>
                    <a:pt x="876" y="867"/>
                    <a:pt x="838" y="816"/>
                  </a:cubicBezTo>
                  <a:lnTo>
                    <a:pt x="204" y="43"/>
                  </a:lnTo>
                  <a:cubicBezTo>
                    <a:pt x="181" y="13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87280" y="1215734"/>
              <a:ext cx="25925" cy="29802"/>
            </a:xfrm>
            <a:custGeom>
              <a:rect b="b" l="l" r="r" t="t"/>
              <a:pathLst>
                <a:path extrusionOk="0" h="992" w="863">
                  <a:moveTo>
                    <a:pt x="115" y="1"/>
                  </a:moveTo>
                  <a:cubicBezTo>
                    <a:pt x="92" y="1"/>
                    <a:pt x="69" y="10"/>
                    <a:pt x="51" y="28"/>
                  </a:cubicBezTo>
                  <a:cubicBezTo>
                    <a:pt x="0" y="53"/>
                    <a:pt x="0" y="117"/>
                    <a:pt x="38" y="167"/>
                  </a:cubicBezTo>
                  <a:lnTo>
                    <a:pt x="672" y="953"/>
                  </a:lnTo>
                  <a:cubicBezTo>
                    <a:pt x="685" y="979"/>
                    <a:pt x="723" y="991"/>
                    <a:pt x="748" y="991"/>
                  </a:cubicBezTo>
                  <a:cubicBezTo>
                    <a:pt x="774" y="991"/>
                    <a:pt x="786" y="979"/>
                    <a:pt x="812" y="966"/>
                  </a:cubicBezTo>
                  <a:cubicBezTo>
                    <a:pt x="850" y="928"/>
                    <a:pt x="863" y="865"/>
                    <a:pt x="824" y="814"/>
                  </a:cubicBezTo>
                  <a:lnTo>
                    <a:pt x="190" y="40"/>
                  </a:lnTo>
                  <a:cubicBezTo>
                    <a:pt x="170" y="13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173942" y="1204319"/>
              <a:ext cx="25925" cy="29802"/>
            </a:xfrm>
            <a:custGeom>
              <a:rect b="b" l="l" r="r" t="t"/>
              <a:pathLst>
                <a:path extrusionOk="0" h="992" w="863">
                  <a:moveTo>
                    <a:pt x="126" y="0"/>
                  </a:moveTo>
                  <a:cubicBezTo>
                    <a:pt x="101" y="0"/>
                    <a:pt x="74" y="10"/>
                    <a:pt x="51" y="27"/>
                  </a:cubicBezTo>
                  <a:cubicBezTo>
                    <a:pt x="13" y="65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7" y="978"/>
                    <a:pt x="723" y="991"/>
                    <a:pt x="748" y="991"/>
                  </a:cubicBezTo>
                  <a:cubicBezTo>
                    <a:pt x="774" y="991"/>
                    <a:pt x="799" y="978"/>
                    <a:pt x="812" y="966"/>
                  </a:cubicBezTo>
                  <a:cubicBezTo>
                    <a:pt x="862" y="928"/>
                    <a:pt x="862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60244" y="1192993"/>
              <a:ext cx="25925" cy="29682"/>
            </a:xfrm>
            <a:custGeom>
              <a:rect b="b" l="l" r="r" t="t"/>
              <a:pathLst>
                <a:path extrusionOk="0" h="988" w="863">
                  <a:moveTo>
                    <a:pt x="109" y="1"/>
                  </a:moveTo>
                  <a:cubicBezTo>
                    <a:pt x="88" y="1"/>
                    <a:pt x="67" y="8"/>
                    <a:pt x="51" y="24"/>
                  </a:cubicBezTo>
                  <a:cubicBezTo>
                    <a:pt x="1" y="62"/>
                    <a:pt x="1" y="125"/>
                    <a:pt x="26" y="163"/>
                  </a:cubicBezTo>
                  <a:lnTo>
                    <a:pt x="660" y="950"/>
                  </a:lnTo>
                  <a:cubicBezTo>
                    <a:pt x="685" y="975"/>
                    <a:pt x="711" y="988"/>
                    <a:pt x="749" y="988"/>
                  </a:cubicBezTo>
                  <a:cubicBezTo>
                    <a:pt x="761" y="988"/>
                    <a:pt x="787" y="975"/>
                    <a:pt x="812" y="962"/>
                  </a:cubicBezTo>
                  <a:cubicBezTo>
                    <a:pt x="850" y="924"/>
                    <a:pt x="863" y="861"/>
                    <a:pt x="825" y="823"/>
                  </a:cubicBezTo>
                  <a:lnTo>
                    <a:pt x="191" y="37"/>
                  </a:lnTo>
                  <a:cubicBezTo>
                    <a:pt x="169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46907" y="1170161"/>
              <a:ext cx="33555" cy="41098"/>
            </a:xfrm>
            <a:custGeom>
              <a:rect b="b" l="l" r="r" t="t"/>
              <a:pathLst>
                <a:path extrusionOk="0" h="1368" w="1117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49"/>
                    <a:pt x="1" y="112"/>
                    <a:pt x="39" y="163"/>
                  </a:cubicBezTo>
                  <a:lnTo>
                    <a:pt x="926" y="1329"/>
                  </a:lnTo>
                  <a:cubicBezTo>
                    <a:pt x="939" y="1355"/>
                    <a:pt x="977" y="1367"/>
                    <a:pt x="1003" y="1367"/>
                  </a:cubicBezTo>
                  <a:cubicBezTo>
                    <a:pt x="1028" y="1367"/>
                    <a:pt x="1053" y="1367"/>
                    <a:pt x="1066" y="1342"/>
                  </a:cubicBezTo>
                  <a:cubicBezTo>
                    <a:pt x="1117" y="1317"/>
                    <a:pt x="1117" y="1253"/>
                    <a:pt x="1091" y="120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133179" y="1170161"/>
              <a:ext cx="26315" cy="29652"/>
            </a:xfrm>
            <a:custGeom>
              <a:rect b="b" l="l" r="r" t="t"/>
              <a:pathLst>
                <a:path extrusionOk="0" h="987" w="876">
                  <a:moveTo>
                    <a:pt x="119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5"/>
                    <a:pt x="38" y="175"/>
                  </a:cubicBezTo>
                  <a:lnTo>
                    <a:pt x="672" y="949"/>
                  </a:lnTo>
                  <a:cubicBezTo>
                    <a:pt x="698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24" y="961"/>
                  </a:cubicBezTo>
                  <a:cubicBezTo>
                    <a:pt x="862" y="936"/>
                    <a:pt x="875" y="873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119871" y="1158926"/>
              <a:ext cx="25925" cy="29472"/>
            </a:xfrm>
            <a:custGeom>
              <a:rect b="b" l="l" r="r" t="t"/>
              <a:pathLst>
                <a:path extrusionOk="0" h="981" w="863">
                  <a:moveTo>
                    <a:pt x="108" y="0"/>
                  </a:moveTo>
                  <a:cubicBezTo>
                    <a:pt x="87" y="0"/>
                    <a:pt x="67" y="6"/>
                    <a:pt x="51" y="17"/>
                  </a:cubicBezTo>
                  <a:cubicBezTo>
                    <a:pt x="1" y="55"/>
                    <a:pt x="1" y="118"/>
                    <a:pt x="39" y="169"/>
                  </a:cubicBezTo>
                  <a:lnTo>
                    <a:pt x="673" y="942"/>
                  </a:lnTo>
                  <a:cubicBezTo>
                    <a:pt x="685" y="968"/>
                    <a:pt x="723" y="980"/>
                    <a:pt x="749" y="980"/>
                  </a:cubicBezTo>
                  <a:cubicBezTo>
                    <a:pt x="774" y="980"/>
                    <a:pt x="800" y="980"/>
                    <a:pt x="812" y="968"/>
                  </a:cubicBezTo>
                  <a:cubicBezTo>
                    <a:pt x="850" y="930"/>
                    <a:pt x="863" y="866"/>
                    <a:pt x="825" y="816"/>
                  </a:cubicBezTo>
                  <a:lnTo>
                    <a:pt x="191" y="42"/>
                  </a:lnTo>
                  <a:cubicBezTo>
                    <a:pt x="169" y="12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106533" y="1147540"/>
              <a:ext cx="25925" cy="29802"/>
            </a:xfrm>
            <a:custGeom>
              <a:rect b="b" l="l" r="r" t="t"/>
              <a:pathLst>
                <a:path extrusionOk="0" h="992" w="863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0" y="117"/>
                    <a:pt x="39" y="167"/>
                  </a:cubicBezTo>
                  <a:lnTo>
                    <a:pt x="673" y="954"/>
                  </a:lnTo>
                  <a:cubicBezTo>
                    <a:pt x="698" y="979"/>
                    <a:pt x="723" y="992"/>
                    <a:pt x="749" y="992"/>
                  </a:cubicBezTo>
                  <a:cubicBezTo>
                    <a:pt x="774" y="992"/>
                    <a:pt x="799" y="979"/>
                    <a:pt x="812" y="966"/>
                  </a:cubicBezTo>
                  <a:cubicBezTo>
                    <a:pt x="863" y="928"/>
                    <a:pt x="863" y="865"/>
                    <a:pt x="837" y="814"/>
                  </a:cubicBezTo>
                  <a:lnTo>
                    <a:pt x="203" y="41"/>
                  </a:lnTo>
                  <a:cubicBezTo>
                    <a:pt x="183" y="14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92805" y="1136124"/>
              <a:ext cx="25955" cy="29802"/>
            </a:xfrm>
            <a:custGeom>
              <a:rect b="b" l="l" r="r" t="t"/>
              <a:pathLst>
                <a:path extrusionOk="0" h="992" w="864">
                  <a:moveTo>
                    <a:pt x="116" y="0"/>
                  </a:moveTo>
                  <a:cubicBezTo>
                    <a:pt x="92" y="0"/>
                    <a:pt x="69" y="10"/>
                    <a:pt x="52" y="28"/>
                  </a:cubicBezTo>
                  <a:cubicBezTo>
                    <a:pt x="1" y="53"/>
                    <a:pt x="1" y="129"/>
                    <a:pt x="26" y="167"/>
                  </a:cubicBezTo>
                  <a:lnTo>
                    <a:pt x="660" y="953"/>
                  </a:lnTo>
                  <a:cubicBezTo>
                    <a:pt x="686" y="979"/>
                    <a:pt x="711" y="991"/>
                    <a:pt x="749" y="991"/>
                  </a:cubicBezTo>
                  <a:cubicBezTo>
                    <a:pt x="774" y="991"/>
                    <a:pt x="787" y="979"/>
                    <a:pt x="813" y="966"/>
                  </a:cubicBezTo>
                  <a:cubicBezTo>
                    <a:pt x="851" y="928"/>
                    <a:pt x="863" y="864"/>
                    <a:pt x="825" y="826"/>
                  </a:cubicBezTo>
                  <a:lnTo>
                    <a:pt x="191" y="40"/>
                  </a:lnTo>
                  <a:cubicBezTo>
                    <a:pt x="171" y="13"/>
                    <a:pt x="14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79468" y="1113202"/>
              <a:ext cx="33555" cy="41278"/>
            </a:xfrm>
            <a:custGeom>
              <a:rect b="b" l="l" r="r" t="t"/>
              <a:pathLst>
                <a:path extrusionOk="0" h="1374" w="1117">
                  <a:moveTo>
                    <a:pt x="120" y="0"/>
                  </a:moveTo>
                  <a:cubicBezTo>
                    <a:pt x="99" y="0"/>
                    <a:pt x="79" y="7"/>
                    <a:pt x="64" y="17"/>
                  </a:cubicBezTo>
                  <a:cubicBezTo>
                    <a:pt x="13" y="55"/>
                    <a:pt x="0" y="119"/>
                    <a:pt x="38" y="169"/>
                  </a:cubicBezTo>
                  <a:lnTo>
                    <a:pt x="926" y="1336"/>
                  </a:lnTo>
                  <a:cubicBezTo>
                    <a:pt x="939" y="1361"/>
                    <a:pt x="977" y="1374"/>
                    <a:pt x="1002" y="1374"/>
                  </a:cubicBezTo>
                  <a:cubicBezTo>
                    <a:pt x="1027" y="1374"/>
                    <a:pt x="1053" y="1361"/>
                    <a:pt x="1065" y="1349"/>
                  </a:cubicBezTo>
                  <a:cubicBezTo>
                    <a:pt x="1116" y="1323"/>
                    <a:pt x="1116" y="1260"/>
                    <a:pt x="1091" y="1209"/>
                  </a:cubicBezTo>
                  <a:lnTo>
                    <a:pt x="203" y="42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65770" y="1113383"/>
              <a:ext cx="26315" cy="29682"/>
            </a:xfrm>
            <a:custGeom>
              <a:rect b="b" l="l" r="r" t="t"/>
              <a:pathLst>
                <a:path extrusionOk="0" h="988" w="876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61" y="987"/>
                  </a:cubicBezTo>
                  <a:cubicBezTo>
                    <a:pt x="774" y="987"/>
                    <a:pt x="799" y="975"/>
                    <a:pt x="825" y="962"/>
                  </a:cubicBezTo>
                  <a:cubicBezTo>
                    <a:pt x="863" y="924"/>
                    <a:pt x="876" y="861"/>
                    <a:pt x="837" y="823"/>
                  </a:cubicBezTo>
                  <a:lnTo>
                    <a:pt x="203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52432" y="1101967"/>
              <a:ext cx="25925" cy="29682"/>
            </a:xfrm>
            <a:custGeom>
              <a:rect b="b" l="l" r="r" t="t"/>
              <a:pathLst>
                <a:path extrusionOk="0" h="988" w="863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38" y="176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2" y="936"/>
                    <a:pt x="862" y="873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39095" y="1090551"/>
              <a:ext cx="25955" cy="29652"/>
            </a:xfrm>
            <a:custGeom>
              <a:rect b="b" l="l" r="r" t="t"/>
              <a:pathLst>
                <a:path extrusionOk="0" h="987" w="864">
                  <a:moveTo>
                    <a:pt x="119" y="0"/>
                  </a:moveTo>
                  <a:cubicBezTo>
                    <a:pt x="96" y="0"/>
                    <a:pt x="73" y="7"/>
                    <a:pt x="52" y="23"/>
                  </a:cubicBezTo>
                  <a:cubicBezTo>
                    <a:pt x="14" y="61"/>
                    <a:pt x="1" y="124"/>
                    <a:pt x="39" y="175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49" y="987"/>
                  </a:cubicBezTo>
                  <a:cubicBezTo>
                    <a:pt x="774" y="987"/>
                    <a:pt x="800" y="987"/>
                    <a:pt x="812" y="974"/>
                  </a:cubicBezTo>
                  <a:cubicBezTo>
                    <a:pt x="863" y="936"/>
                    <a:pt x="863" y="873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25397" y="1079285"/>
              <a:ext cx="25925" cy="29862"/>
            </a:xfrm>
            <a:custGeom>
              <a:rect b="b" l="l" r="r" t="t"/>
              <a:pathLst>
                <a:path extrusionOk="0" h="994" w="863">
                  <a:moveTo>
                    <a:pt x="108" y="1"/>
                  </a:moveTo>
                  <a:cubicBezTo>
                    <a:pt x="87" y="1"/>
                    <a:pt x="67" y="7"/>
                    <a:pt x="51" y="18"/>
                  </a:cubicBezTo>
                  <a:cubicBezTo>
                    <a:pt x="0" y="56"/>
                    <a:pt x="0" y="119"/>
                    <a:pt x="26" y="170"/>
                  </a:cubicBezTo>
                  <a:lnTo>
                    <a:pt x="660" y="956"/>
                  </a:lnTo>
                  <a:cubicBezTo>
                    <a:pt x="685" y="981"/>
                    <a:pt x="710" y="994"/>
                    <a:pt x="749" y="994"/>
                  </a:cubicBezTo>
                  <a:cubicBezTo>
                    <a:pt x="774" y="994"/>
                    <a:pt x="787" y="981"/>
                    <a:pt x="812" y="969"/>
                  </a:cubicBezTo>
                  <a:cubicBezTo>
                    <a:pt x="850" y="931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68" y="13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12059" y="1056273"/>
              <a:ext cx="33555" cy="41459"/>
            </a:xfrm>
            <a:custGeom>
              <a:rect b="b" l="l" r="r" t="t"/>
              <a:pathLst>
                <a:path extrusionOk="0" h="1380" w="1117">
                  <a:moveTo>
                    <a:pt x="118" y="1"/>
                  </a:moveTo>
                  <a:cubicBezTo>
                    <a:pt x="98" y="1"/>
                    <a:pt x="79" y="8"/>
                    <a:pt x="64" y="23"/>
                  </a:cubicBezTo>
                  <a:cubicBezTo>
                    <a:pt x="13" y="61"/>
                    <a:pt x="1" y="124"/>
                    <a:pt x="39" y="162"/>
                  </a:cubicBezTo>
                  <a:lnTo>
                    <a:pt x="926" y="1329"/>
                  </a:lnTo>
                  <a:cubicBezTo>
                    <a:pt x="939" y="1367"/>
                    <a:pt x="977" y="1380"/>
                    <a:pt x="1002" y="1380"/>
                  </a:cubicBezTo>
                  <a:cubicBezTo>
                    <a:pt x="1028" y="1380"/>
                    <a:pt x="1053" y="1367"/>
                    <a:pt x="1066" y="1354"/>
                  </a:cubicBezTo>
                  <a:cubicBezTo>
                    <a:pt x="1116" y="1316"/>
                    <a:pt x="1116" y="1253"/>
                    <a:pt x="1091" y="1215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-1639" y="1056634"/>
              <a:ext cx="26315" cy="29682"/>
            </a:xfrm>
            <a:custGeom>
              <a:rect b="b" l="l" r="r" t="t"/>
              <a:pathLst>
                <a:path extrusionOk="0" h="988" w="876">
                  <a:moveTo>
                    <a:pt x="122" y="0"/>
                  </a:moveTo>
                  <a:cubicBezTo>
                    <a:pt x="101" y="0"/>
                    <a:pt x="80" y="8"/>
                    <a:pt x="64" y="23"/>
                  </a:cubicBezTo>
                  <a:cubicBezTo>
                    <a:pt x="14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62" y="987"/>
                  </a:cubicBezTo>
                  <a:cubicBezTo>
                    <a:pt x="774" y="987"/>
                    <a:pt x="800" y="974"/>
                    <a:pt x="825" y="962"/>
                  </a:cubicBezTo>
                  <a:cubicBezTo>
                    <a:pt x="863" y="924"/>
                    <a:pt x="876" y="860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-14977" y="1045218"/>
              <a:ext cx="25925" cy="29652"/>
            </a:xfrm>
            <a:custGeom>
              <a:rect b="b" l="l" r="r" t="t"/>
              <a:pathLst>
                <a:path extrusionOk="0" h="987" w="863">
                  <a:moveTo>
                    <a:pt x="109" y="0"/>
                  </a:moveTo>
                  <a:cubicBezTo>
                    <a:pt x="88" y="0"/>
                    <a:pt x="67" y="7"/>
                    <a:pt x="51" y="23"/>
                  </a:cubicBezTo>
                  <a:cubicBezTo>
                    <a:pt x="0" y="61"/>
                    <a:pt x="0" y="124"/>
                    <a:pt x="39" y="163"/>
                  </a:cubicBezTo>
                  <a:lnTo>
                    <a:pt x="673" y="949"/>
                  </a:lnTo>
                  <a:cubicBezTo>
                    <a:pt x="685" y="974"/>
                    <a:pt x="723" y="987"/>
                    <a:pt x="749" y="987"/>
                  </a:cubicBezTo>
                  <a:cubicBezTo>
                    <a:pt x="774" y="987"/>
                    <a:pt x="799" y="974"/>
                    <a:pt x="812" y="961"/>
                  </a:cubicBezTo>
                  <a:cubicBezTo>
                    <a:pt x="863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28705" y="1033772"/>
              <a:ext cx="26315" cy="29682"/>
            </a:xfrm>
            <a:custGeom>
              <a:rect b="b" l="l" r="r" t="t"/>
              <a:pathLst>
                <a:path extrusionOk="0" h="988" w="876">
                  <a:moveTo>
                    <a:pt x="119" y="1"/>
                  </a:moveTo>
                  <a:cubicBezTo>
                    <a:pt x="96" y="1"/>
                    <a:pt x="72" y="8"/>
                    <a:pt x="51" y="24"/>
                  </a:cubicBezTo>
                  <a:cubicBezTo>
                    <a:pt x="13" y="62"/>
                    <a:pt x="0" y="125"/>
                    <a:pt x="38" y="163"/>
                  </a:cubicBezTo>
                  <a:lnTo>
                    <a:pt x="672" y="949"/>
                  </a:lnTo>
                  <a:cubicBezTo>
                    <a:pt x="698" y="975"/>
                    <a:pt x="723" y="987"/>
                    <a:pt x="748" y="987"/>
                  </a:cubicBezTo>
                  <a:cubicBezTo>
                    <a:pt x="774" y="987"/>
                    <a:pt x="799" y="987"/>
                    <a:pt x="825" y="962"/>
                  </a:cubicBezTo>
                  <a:cubicBezTo>
                    <a:pt x="863" y="937"/>
                    <a:pt x="875" y="861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987565" y="1014275"/>
              <a:ext cx="11085" cy="17184"/>
            </a:xfrm>
            <a:custGeom>
              <a:rect b="b" l="l" r="r" t="t"/>
              <a:pathLst>
                <a:path extrusionOk="0" h="572" w="369">
                  <a:moveTo>
                    <a:pt x="368" y="571"/>
                  </a:moveTo>
                  <a:lnTo>
                    <a:pt x="368" y="57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368" y="571"/>
                  </a:lnTo>
                  <a:cubicBezTo>
                    <a:pt x="368" y="571"/>
                    <a:pt x="368" y="571"/>
                    <a:pt x="368" y="57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765122" y="1395594"/>
              <a:ext cx="30" cy="30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764371" y="1373483"/>
              <a:ext cx="1532" cy="19858"/>
            </a:xfrm>
            <a:custGeom>
              <a:rect b="b" l="l" r="r" t="t"/>
              <a:pathLst>
                <a:path extrusionOk="0" h="661" w="51">
                  <a:moveTo>
                    <a:pt x="51" y="660"/>
                  </a:moveTo>
                  <a:cubicBezTo>
                    <a:pt x="51" y="610"/>
                    <a:pt x="51" y="546"/>
                    <a:pt x="51" y="496"/>
                  </a:cubicBezTo>
                  <a:cubicBezTo>
                    <a:pt x="51" y="331"/>
                    <a:pt x="38" y="166"/>
                    <a:pt x="0" y="1"/>
                  </a:cubicBezTo>
                  <a:cubicBezTo>
                    <a:pt x="38" y="166"/>
                    <a:pt x="51" y="331"/>
                    <a:pt x="51" y="496"/>
                  </a:cubicBezTo>
                  <a:cubicBezTo>
                    <a:pt x="51" y="546"/>
                    <a:pt x="51" y="610"/>
                    <a:pt x="51" y="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3"/>
          <p:cNvGrpSpPr/>
          <p:nvPr/>
        </p:nvGrpSpPr>
        <p:grpSpPr>
          <a:xfrm>
            <a:off x="-925288" y="1269127"/>
            <a:ext cx="1441023" cy="1789482"/>
            <a:chOff x="-925288" y="1269127"/>
            <a:chExt cx="1441023" cy="1789482"/>
          </a:xfrm>
        </p:grpSpPr>
        <p:sp>
          <p:nvSpPr>
            <p:cNvPr id="388" name="Google Shape;388;p3"/>
            <p:cNvSpPr/>
            <p:nvPr/>
          </p:nvSpPr>
          <p:spPr>
            <a:xfrm flipH="1" rot="-1167990">
              <a:off x="-704714" y="1439374"/>
              <a:ext cx="999873" cy="1495362"/>
            </a:xfrm>
            <a:custGeom>
              <a:rect b="b" l="l" r="r" t="t"/>
              <a:pathLst>
                <a:path extrusionOk="0" h="40488" w="27074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flipH="1" rot="-1167990">
              <a:off x="-566631" y="2634294"/>
              <a:ext cx="116555" cy="147143"/>
            </a:xfrm>
            <a:custGeom>
              <a:rect b="b" l="l" r="r" t="t"/>
              <a:pathLst>
                <a:path extrusionOk="0" h="3984" w="3156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flipH="1" rot="-1167990">
              <a:off x="-713789" y="1691962"/>
              <a:ext cx="707157" cy="921342"/>
            </a:xfrm>
            <a:custGeom>
              <a:rect b="b" l="l" r="r" t="t"/>
              <a:pathLst>
                <a:path extrusionOk="0" h="24946" w="19148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flipH="1" rot="-1167990">
              <a:off x="-717324" y="1695057"/>
              <a:ext cx="692643" cy="897631"/>
            </a:xfrm>
            <a:custGeom>
              <a:rect b="b" l="l" r="r" t="t"/>
              <a:pathLst>
                <a:path extrusionOk="0" h="24304" w="18755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flipH="1" rot="-1167990">
              <a:off x="-631130" y="1732617"/>
              <a:ext cx="538086" cy="766222"/>
            </a:xfrm>
            <a:custGeom>
              <a:rect b="b" l="l" r="r" t="t"/>
              <a:pathLst>
                <a:path extrusionOk="0" h="20746" w="1457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flipH="1" rot="-1167990">
              <a:off x="-206707" y="1900353"/>
              <a:ext cx="14994" cy="38448"/>
            </a:xfrm>
            <a:custGeom>
              <a:rect b="b" l="l" r="r" t="t"/>
              <a:pathLst>
                <a:path extrusionOk="0" h="1041" w="406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flipH="1" rot="-1167990">
              <a:off x="-246218" y="1808654"/>
              <a:ext cx="30025" cy="113829"/>
            </a:xfrm>
            <a:custGeom>
              <a:rect b="b" l="l" r="r" t="t"/>
              <a:pathLst>
                <a:path extrusionOk="0" h="3082" w="813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flipH="1" rot="-1167990">
              <a:off x="-262102" y="1814836"/>
              <a:ext cx="9861" cy="15032"/>
            </a:xfrm>
            <a:custGeom>
              <a:rect b="b" l="l" r="r" t="t"/>
              <a:pathLst>
                <a:path extrusionOk="0" h="407" w="267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flipH="1" rot="-1167990">
              <a:off x="-286115" y="1759457"/>
              <a:ext cx="24375" cy="74532"/>
            </a:xfrm>
            <a:custGeom>
              <a:rect b="b" l="l" r="r" t="t"/>
              <a:pathLst>
                <a:path extrusionOk="0" h="2018" w="66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flipH="1" rot="-1167990">
              <a:off x="-193301" y="1905826"/>
              <a:ext cx="9417" cy="14552"/>
            </a:xfrm>
            <a:custGeom>
              <a:rect b="b" l="l" r="r" t="t"/>
              <a:pathLst>
                <a:path extrusionOk="0" h="394" w="255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flipH="1" rot="-1167990">
              <a:off x="-201803" y="1883389"/>
              <a:ext cx="14071" cy="38448"/>
            </a:xfrm>
            <a:custGeom>
              <a:rect b="b" l="l" r="r" t="t"/>
              <a:pathLst>
                <a:path extrusionOk="0" h="1041" w="381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flipH="1" rot="-1167990">
              <a:off x="-241780" y="1791775"/>
              <a:ext cx="29545" cy="113829"/>
            </a:xfrm>
            <a:custGeom>
              <a:rect b="b" l="l" r="r" t="t"/>
              <a:pathLst>
                <a:path extrusionOk="0" h="3082" w="80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flipH="1" rot="-1167990">
              <a:off x="-257759" y="1797886"/>
              <a:ext cx="9898" cy="14552"/>
            </a:xfrm>
            <a:custGeom>
              <a:rect b="b" l="l" r="r" t="t"/>
              <a:pathLst>
                <a:path extrusionOk="0" h="394" w="268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flipH="1" rot="-1167990">
              <a:off x="-271635" y="1768873"/>
              <a:ext cx="18798" cy="45945"/>
            </a:xfrm>
            <a:custGeom>
              <a:rect b="b" l="l" r="r" t="t"/>
              <a:pathLst>
                <a:path extrusionOk="0" h="1244" w="509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flipH="1" rot="-1167990">
              <a:off x="-298087" y="1300072"/>
              <a:ext cx="228087" cy="247048"/>
            </a:xfrm>
            <a:custGeom>
              <a:rect b="b" l="l" r="r" t="t"/>
              <a:pathLst>
                <a:path extrusionOk="0" h="6689" w="6176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flipH="1" rot="-1167990">
              <a:off x="-193907" y="1341414"/>
              <a:ext cx="53882" cy="47423"/>
            </a:xfrm>
            <a:custGeom>
              <a:rect b="b" l="l" r="r" t="t"/>
              <a:pathLst>
                <a:path extrusionOk="0" h="1284" w="1459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flipH="1" rot="-1167990">
              <a:off x="-192887" y="1347504"/>
              <a:ext cx="38888" cy="43581"/>
            </a:xfrm>
            <a:custGeom>
              <a:rect b="b" l="l" r="r" t="t"/>
              <a:pathLst>
                <a:path extrusionOk="0" h="1180" w="1053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flipH="1" rot="-1167990">
              <a:off x="322545" y="2550470"/>
              <a:ext cx="65368" cy="158999"/>
            </a:xfrm>
            <a:custGeom>
              <a:rect b="b" l="l" r="r" t="t"/>
              <a:pathLst>
                <a:path extrusionOk="0" h="4305" w="177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flipH="1" rot="-1167990">
              <a:off x="-124399" y="1632770"/>
              <a:ext cx="401367" cy="1009798"/>
            </a:xfrm>
            <a:custGeom>
              <a:rect b="b" l="l" r="r" t="t"/>
              <a:pathLst>
                <a:path extrusionOk="0" h="27341" w="10868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flipH="1" rot="-1167990">
              <a:off x="-125576" y="1639674"/>
              <a:ext cx="381240" cy="992772"/>
            </a:xfrm>
            <a:custGeom>
              <a:rect b="b" l="l" r="r" t="t"/>
              <a:pathLst>
                <a:path extrusionOk="0" h="26880" w="10323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flipH="1" rot="-1167990">
              <a:off x="-64445" y="1656351"/>
              <a:ext cx="230450" cy="884335"/>
            </a:xfrm>
            <a:custGeom>
              <a:rect b="b" l="l" r="r" t="t"/>
              <a:pathLst>
                <a:path extrusionOk="0" h="23944" w="624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flipH="1" rot="-1167990">
              <a:off x="260603" y="2587830"/>
              <a:ext cx="9861" cy="1921"/>
            </a:xfrm>
            <a:custGeom>
              <a:rect b="b" l="l" r="r" t="t"/>
              <a:pathLst>
                <a:path extrusionOk="0" h="52" w="267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flipH="1" rot="-1167990">
              <a:off x="24029" y="2098531"/>
              <a:ext cx="96058" cy="481502"/>
            </a:xfrm>
            <a:custGeom>
              <a:rect b="b" l="l" r="r" t="t"/>
              <a:pathLst>
                <a:path extrusionOk="0" h="13037" w="2601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flipH="1" rot="-1167990">
              <a:off x="244179" y="2589125"/>
              <a:ext cx="1440" cy="480"/>
            </a:xfrm>
            <a:custGeom>
              <a:rect b="b" l="l" r="r" t="t"/>
              <a:pathLst>
                <a:path extrusionOk="0" h="13" w="39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flipH="1" rot="-1167990">
              <a:off x="36353" y="2119672"/>
              <a:ext cx="97424" cy="477697"/>
            </a:xfrm>
            <a:custGeom>
              <a:rect b="b" l="l" r="r" t="t"/>
              <a:pathLst>
                <a:path extrusionOk="0" h="12934" w="2638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flipH="1" rot="-1167990">
              <a:off x="-259116" y="1776714"/>
              <a:ext cx="3287" cy="16435"/>
            </a:xfrm>
            <a:custGeom>
              <a:rect b="b" l="l" r="r" t="t"/>
              <a:pathLst>
                <a:path extrusionOk="0" h="445" w="89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flipH="1" rot="-1167990">
              <a:off x="-64295" y="1661160"/>
              <a:ext cx="6574" cy="34200"/>
            </a:xfrm>
            <a:custGeom>
              <a:rect b="b" l="l" r="r" t="t"/>
              <a:pathLst>
                <a:path extrusionOk="0" h="926" w="178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flipH="1" rot="-1167990">
              <a:off x="-69583" y="1678909"/>
              <a:ext cx="17801" cy="34237"/>
            </a:xfrm>
            <a:custGeom>
              <a:rect b="b" l="l" r="r" t="t"/>
              <a:pathLst>
                <a:path extrusionOk="0" h="927" w="482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flipH="1" rot="-1167990">
              <a:off x="-67088" y="1662197"/>
              <a:ext cx="3324" cy="16879"/>
            </a:xfrm>
            <a:custGeom>
              <a:rect b="b" l="l" r="r" t="t"/>
              <a:pathLst>
                <a:path extrusionOk="0" h="457" w="9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flipH="1" rot="-1167990">
              <a:off x="-78381" y="1664134"/>
              <a:ext cx="17838" cy="33720"/>
            </a:xfrm>
            <a:custGeom>
              <a:rect b="b" l="l" r="r" t="t"/>
              <a:pathLst>
                <a:path extrusionOk="0" h="913" w="483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flipH="1" rot="-1167990">
              <a:off x="-270161" y="1434965"/>
              <a:ext cx="11744" cy="17839"/>
            </a:xfrm>
            <a:custGeom>
              <a:rect b="b" l="l" r="r" t="t"/>
              <a:pathLst>
                <a:path extrusionOk="0" h="483" w="318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flipH="1" rot="-1167990">
              <a:off x="-258548" y="1421232"/>
              <a:ext cx="132103" cy="90413"/>
            </a:xfrm>
            <a:custGeom>
              <a:rect b="b" l="l" r="r" t="t"/>
              <a:pathLst>
                <a:path extrusionOk="0" h="2448" w="3577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flipH="1" rot="-1167990">
              <a:off x="-405374" y="1449130"/>
              <a:ext cx="357345" cy="331478"/>
            </a:xfrm>
            <a:custGeom>
              <a:rect b="b" l="l" r="r" t="t"/>
              <a:pathLst>
                <a:path extrusionOk="0" h="8975" w="9676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flipH="1" rot="-1167990">
              <a:off x="-393424" y="1455206"/>
              <a:ext cx="339988" cy="316778"/>
            </a:xfrm>
            <a:custGeom>
              <a:rect b="b" l="l" r="r" t="t"/>
              <a:pathLst>
                <a:path extrusionOk="0" h="8577" w="9206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flipH="1" rot="-1167990">
              <a:off x="-397675" y="1448863"/>
              <a:ext cx="340468" cy="316631"/>
            </a:xfrm>
            <a:custGeom>
              <a:rect b="b" l="l" r="r" t="t"/>
              <a:pathLst>
                <a:path extrusionOk="0" h="8573" w="9219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flipH="1" rot="-1167990">
              <a:off x="-306565" y="1540468"/>
              <a:ext cx="159284" cy="148953"/>
            </a:xfrm>
            <a:custGeom>
              <a:rect b="b" l="l" r="r" t="t"/>
              <a:pathLst>
                <a:path extrusionOk="0" h="4033" w="4313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flipH="1" rot="-1167990">
              <a:off x="-267794" y="1544901"/>
              <a:ext cx="31428" cy="1921"/>
            </a:xfrm>
            <a:custGeom>
              <a:rect b="b" l="l" r="r" t="t"/>
              <a:pathLst>
                <a:path extrusionOk="0" h="52" w="851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flipH="1" rot="-1167990">
              <a:off x="-270823" y="1572437"/>
              <a:ext cx="85274" cy="74975"/>
            </a:xfrm>
            <a:custGeom>
              <a:rect b="b" l="l" r="r" t="t"/>
              <a:pathLst>
                <a:path extrusionOk="0" h="2030" w="2309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flipH="1" rot="-1167990">
              <a:off x="-267039" y="1595613"/>
              <a:ext cx="71203" cy="63747"/>
            </a:xfrm>
            <a:custGeom>
              <a:rect b="b" l="l" r="r" t="t"/>
              <a:pathLst>
                <a:path extrusionOk="0" h="1726" w="1928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702332" y="4351663"/>
            <a:ext cx="590144" cy="691951"/>
            <a:chOff x="702332" y="4351663"/>
            <a:chExt cx="590144" cy="691951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429" name="Google Shape;429;p3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rect b="b" l="l" r="r" t="t"/>
                <a:pathLst>
                  <a:path extrusionOk="0" h="9536" w="615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rect b="b" l="l" r="r" t="t"/>
                <a:pathLst>
                  <a:path extrusionOk="0" h="5162" w="8966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rect b="b" l="l" r="r" t="t"/>
                <a:pathLst>
                  <a:path extrusionOk="0" h="1307" w="1002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2" name="Google Shape;432;p3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rect b="b" l="l" r="r" t="t"/>
              <a:pathLst>
                <a:path extrusionOk="0" h="13962" w="14139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rect b="b" l="l" r="r" t="t"/>
              <a:pathLst>
                <a:path extrusionOk="0" h="14463" w="14494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rect b="b" l="l" r="r" t="t"/>
              <a:pathLst>
                <a:path extrusionOk="0" h="5022" w="3412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rect b="b" l="l" r="r" t="t"/>
              <a:pathLst>
                <a:path extrusionOk="0" h="4274" w="3361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rect b="b" l="l" r="r" t="t"/>
              <a:pathLst>
                <a:path extrusionOk="0" h="9346" w="9676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rect b="b" l="l" r="r" t="t"/>
              <a:pathLst>
                <a:path extrusionOk="0" h="4870" w="4223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rect b="b" l="l" r="r" t="t"/>
              <a:pathLst>
                <a:path extrusionOk="0" h="3183" w="2765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743943" y="3404300"/>
            <a:ext cx="1406557" cy="1236434"/>
            <a:chOff x="743943" y="3404300"/>
            <a:chExt cx="1406557" cy="1236434"/>
          </a:xfrm>
        </p:grpSpPr>
        <p:sp>
          <p:nvSpPr>
            <p:cNvPr id="440" name="Google Shape;440;p3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rect b="b" l="l" r="r" t="t"/>
              <a:pathLst>
                <a:path extrusionOk="0" h="19135" w="2138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rect b="b" l="l" r="r" t="t"/>
              <a:pathLst>
                <a:path extrusionOk="0" h="8700" w="12758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rect b="b" l="l" r="r" t="t"/>
              <a:pathLst>
                <a:path extrusionOk="0" h="2765" w="5099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1821686" y="4481366"/>
              <a:ext cx="42560" cy="35422"/>
            </a:xfrm>
            <a:custGeom>
              <a:rect b="b" l="l" r="r" t="t"/>
              <a:pathLst>
                <a:path extrusionOk="0" h="888" w="1067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1777215" y="4443911"/>
              <a:ext cx="31391" cy="26846"/>
            </a:xfrm>
            <a:custGeom>
              <a:rect b="b" l="l" r="r" t="t"/>
              <a:pathLst>
                <a:path extrusionOk="0" h="673" w="787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rect b="b" l="l" r="r" t="t"/>
              <a:pathLst>
                <a:path extrusionOk="0" h="5535" w="5618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807174" y="3584596"/>
              <a:ext cx="10650" cy="9135"/>
            </a:xfrm>
            <a:custGeom>
              <a:rect b="b" l="l" r="r" t="t"/>
              <a:pathLst>
                <a:path extrusionOk="0" h="229" w="267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936640" y="3463694"/>
              <a:ext cx="18229" cy="14719"/>
            </a:xfrm>
            <a:custGeom>
              <a:rect b="b" l="l" r="r" t="t"/>
              <a:pathLst>
                <a:path extrusionOk="0" h="369" w="457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817783" y="3593690"/>
              <a:ext cx="24331" cy="20264"/>
            </a:xfrm>
            <a:custGeom>
              <a:rect b="b" l="l" r="r" t="t"/>
              <a:pathLst>
                <a:path extrusionOk="0" h="508" w="61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841556" y="3613395"/>
              <a:ext cx="1037" cy="558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817783" y="3593690"/>
              <a:ext cx="23813" cy="19746"/>
            </a:xfrm>
            <a:custGeom>
              <a:rect b="b" l="l" r="r" t="t"/>
              <a:pathLst>
                <a:path extrusionOk="0" h="495" w="597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rect b="b" l="l" r="r" t="t"/>
              <a:pathLst>
                <a:path extrusionOk="0" h="5114" w="5526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2076589" y="4519778"/>
              <a:ext cx="54526" cy="51777"/>
            </a:xfrm>
            <a:custGeom>
              <a:rect b="b" l="l" r="r" t="t"/>
              <a:pathLst>
                <a:path extrusionOk="0" h="1298" w="1367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rect b="b" l="l" r="r" t="t"/>
              <a:pathLst>
                <a:path extrusionOk="0" h="24872" w="28659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rect b="b" l="l" r="r" t="t"/>
              <a:pathLst>
                <a:path extrusionOk="0" h="21431" w="25526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940669" y="3695844"/>
              <a:ext cx="8137" cy="6622"/>
            </a:xfrm>
            <a:custGeom>
              <a:rect b="b" l="l" r="r" t="t"/>
              <a:pathLst>
                <a:path extrusionOk="0" h="166" w="204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rect b="b" l="l" r="r" t="t"/>
              <a:pathLst>
                <a:path extrusionOk="0" h="21215" w="25299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1036272" y="3546662"/>
              <a:ext cx="29357" cy="24293"/>
            </a:xfrm>
            <a:custGeom>
              <a:rect b="b" l="l" r="r" t="t"/>
              <a:pathLst>
                <a:path extrusionOk="0" h="609" w="736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996825" y="3583080"/>
              <a:ext cx="50099" cy="55168"/>
            </a:xfrm>
            <a:custGeom>
              <a:rect b="b" l="l" r="r" t="t"/>
              <a:pathLst>
                <a:path extrusionOk="0" h="1383" w="1256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940668" y="3673587"/>
              <a:ext cx="30913" cy="32431"/>
            </a:xfrm>
            <a:custGeom>
              <a:rect b="b" l="l" r="r" t="t"/>
              <a:pathLst>
                <a:path extrusionOk="0" h="813" w="775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928545" y="3685753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923996" y="3659426"/>
              <a:ext cx="35460" cy="36459"/>
            </a:xfrm>
            <a:custGeom>
              <a:rect b="b" l="l" r="r" t="t"/>
              <a:pathLst>
                <a:path extrusionOk="0" h="914" w="889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rect b="b" l="l" r="r" t="t"/>
              <a:pathLst>
                <a:path extrusionOk="0" h="4021" w="3539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rect b="b" l="l" r="r" t="t"/>
              <a:pathLst>
                <a:path extrusionOk="0" h="4003" w="345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rect b="b" l="l" r="r" t="t"/>
              <a:pathLst>
                <a:path extrusionOk="0" h="4022" w="3539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rect b="b" l="l" r="r" t="t"/>
              <a:pathLst>
                <a:path extrusionOk="0" h="4004" w="345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>
              <a:off x="1018047" y="3568880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>
              <a:off x="980114" y="3568880"/>
              <a:ext cx="37973" cy="45594"/>
            </a:xfrm>
            <a:custGeom>
              <a:rect b="b" l="l" r="r" t="t"/>
              <a:pathLst>
                <a:path extrusionOk="0" h="1143" w="952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>
              <a:off x="996309" y="3551688"/>
              <a:ext cx="1077" cy="1556"/>
            </a:xfrm>
            <a:custGeom>
              <a:rect b="b" l="l" r="r" t="t"/>
              <a:pathLst>
                <a:path extrusionOk="0" h="39" w="27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>
              <a:off x="978599" y="3553203"/>
              <a:ext cx="17750" cy="21301"/>
            </a:xfrm>
            <a:custGeom>
              <a:rect b="b" l="l" r="r" t="t"/>
              <a:pathLst>
                <a:path extrusionOk="0" h="534" w="445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>
              <a:off x="900224" y="3500631"/>
              <a:ext cx="35939" cy="43520"/>
            </a:xfrm>
            <a:custGeom>
              <a:rect b="b" l="l" r="r" t="t"/>
              <a:pathLst>
                <a:path extrusionOk="0" h="1091" w="901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flipH="1">
              <a:off x="949285" y="3517823"/>
              <a:ext cx="7100" cy="9135"/>
            </a:xfrm>
            <a:custGeom>
              <a:rect b="b" l="l" r="r" t="t"/>
              <a:pathLst>
                <a:path extrusionOk="0" h="229" w="178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 flipH="1">
              <a:off x="937638" y="3526917"/>
              <a:ext cx="11687" cy="13682"/>
            </a:xfrm>
            <a:custGeom>
              <a:rect b="b" l="l" r="r" t="t"/>
              <a:pathLst>
                <a:path extrusionOk="0" h="343" w="293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980115" y="3591656"/>
              <a:ext cx="18787" cy="22817"/>
            </a:xfrm>
            <a:custGeom>
              <a:rect b="b" l="l" r="r" t="t"/>
              <a:pathLst>
                <a:path extrusionOk="0" h="572" w="471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918929" y="3540559"/>
              <a:ext cx="59712" cy="56724"/>
            </a:xfrm>
            <a:custGeom>
              <a:rect b="b" l="l" r="r" t="t"/>
              <a:pathLst>
                <a:path extrusionOk="0" h="1422" w="1497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905770" y="3523367"/>
              <a:ext cx="11687" cy="14201"/>
            </a:xfrm>
            <a:custGeom>
              <a:rect b="b" l="l" r="r" t="t"/>
              <a:pathLst>
                <a:path extrusionOk="0" h="356" w="293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980113" y="3568880"/>
              <a:ext cx="54686" cy="59237"/>
            </a:xfrm>
            <a:custGeom>
              <a:rect b="b" l="l" r="r" t="t"/>
              <a:pathLst>
                <a:path extrusionOk="0" h="1485" w="1371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3"/>
          <p:cNvGrpSpPr/>
          <p:nvPr/>
        </p:nvGrpSpPr>
        <p:grpSpPr>
          <a:xfrm>
            <a:off x="152341" y="1449918"/>
            <a:ext cx="8839317" cy="2548465"/>
            <a:chOff x="124475" y="1346835"/>
            <a:chExt cx="8839317" cy="2548465"/>
          </a:xfrm>
        </p:grpSpPr>
        <p:sp>
          <p:nvSpPr>
            <p:cNvPr id="480" name="Google Shape;480;p3"/>
            <p:cNvSpPr/>
            <p:nvPr/>
          </p:nvSpPr>
          <p:spPr>
            <a:xfrm rot="10800000">
              <a:off x="525975" y="134683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flipH="1" rot="10800000">
              <a:off x="2944875" y="1605074"/>
              <a:ext cx="5235346" cy="2290226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124475" y="2544110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Google Shape;483;p3"/>
          <p:cNvSpPr txBox="1"/>
          <p:nvPr>
            <p:ph type="title"/>
          </p:nvPr>
        </p:nvSpPr>
        <p:spPr>
          <a:xfrm>
            <a:off x="3282450" y="2028985"/>
            <a:ext cx="4481400" cy="7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84" name="Google Shape;484;p3"/>
          <p:cNvSpPr txBox="1"/>
          <p:nvPr>
            <p:ph hasCustomPrompt="1" idx="2" type="title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/>
          <p:nvPr>
            <p:ph idx="1" type="subTitle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6" name="Google Shape;486;p3"/>
          <p:cNvSpPr/>
          <p:nvPr/>
        </p:nvSpPr>
        <p:spPr>
          <a:xfrm rot="1763062">
            <a:off x="8777333" y="3444985"/>
            <a:ext cx="177368" cy="167327"/>
          </a:xfrm>
          <a:custGeom>
            <a:rect b="b" l="l" r="r" t="t"/>
            <a:pathLst>
              <a:path extrusionOk="0" h="4166" w="4416">
                <a:moveTo>
                  <a:pt x="2239" y="0"/>
                </a:moveTo>
                <a:cubicBezTo>
                  <a:pt x="1974" y="0"/>
                  <a:pt x="1709" y="50"/>
                  <a:pt x="1464" y="153"/>
                </a:cubicBezTo>
                <a:cubicBezTo>
                  <a:pt x="496" y="577"/>
                  <a:pt x="0" y="1629"/>
                  <a:pt x="278" y="2633"/>
                </a:cubicBezTo>
                <a:cubicBezTo>
                  <a:pt x="531" y="3558"/>
                  <a:pt x="1382" y="4166"/>
                  <a:pt x="2286" y="4166"/>
                </a:cubicBezTo>
                <a:cubicBezTo>
                  <a:pt x="2552" y="4166"/>
                  <a:pt x="2823" y="4113"/>
                  <a:pt x="3085" y="4000"/>
                </a:cubicBezTo>
                <a:cubicBezTo>
                  <a:pt x="3569" y="3794"/>
                  <a:pt x="3992" y="3371"/>
                  <a:pt x="4198" y="2887"/>
                </a:cubicBezTo>
                <a:cubicBezTo>
                  <a:pt x="4416" y="2355"/>
                  <a:pt x="4379" y="1786"/>
                  <a:pt x="4186" y="1266"/>
                </a:cubicBezTo>
                <a:cubicBezTo>
                  <a:pt x="3884" y="471"/>
                  <a:pt x="3058" y="0"/>
                  <a:pt x="2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>
            <a:off x="6689900" y="3462903"/>
            <a:ext cx="2926409" cy="2164683"/>
            <a:chOff x="6689900" y="3462903"/>
            <a:chExt cx="2926409" cy="2164683"/>
          </a:xfrm>
        </p:grpSpPr>
        <p:sp>
          <p:nvSpPr>
            <p:cNvPr id="488" name="Google Shape;488;p3"/>
            <p:cNvSpPr/>
            <p:nvPr/>
          </p:nvSpPr>
          <p:spPr>
            <a:xfrm>
              <a:off x="8325370" y="3970884"/>
              <a:ext cx="766638" cy="894361"/>
            </a:xfrm>
            <a:custGeom>
              <a:rect b="b" l="l" r="r" t="t"/>
              <a:pathLst>
                <a:path extrusionOk="0" h="17800" w="15258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328385" y="4581326"/>
              <a:ext cx="257154" cy="283934"/>
            </a:xfrm>
            <a:custGeom>
              <a:rect b="b" l="l" r="r" t="t"/>
              <a:pathLst>
                <a:path extrusionOk="0" h="5651" w="5118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336926" y="4733924"/>
              <a:ext cx="128878" cy="131340"/>
            </a:xfrm>
            <a:custGeom>
              <a:rect b="b" l="l" r="r" t="t"/>
              <a:pathLst>
                <a:path extrusionOk="0" h="2614" w="2565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rot="1763062">
              <a:off x="8497096" y="3609585"/>
              <a:ext cx="644364" cy="177247"/>
            </a:xfrm>
            <a:custGeom>
              <a:rect b="b" l="l" r="r" t="t"/>
              <a:pathLst>
                <a:path extrusionOk="0" h="4413" w="16043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rot="1763062">
              <a:off x="8647929" y="3770797"/>
              <a:ext cx="177368" cy="167327"/>
            </a:xfrm>
            <a:custGeom>
              <a:rect b="b" l="l" r="r" t="t"/>
              <a:pathLst>
                <a:path extrusionOk="0" h="4166" w="4416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689900" y="4608607"/>
              <a:ext cx="1072781" cy="1011130"/>
            </a:xfrm>
            <a:custGeom>
              <a:rect b="b" l="l" r="r" t="t"/>
              <a:pathLst>
                <a:path extrusionOk="0" h="20124" w="21351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046046" y="4608657"/>
              <a:ext cx="644342" cy="478584"/>
            </a:xfrm>
            <a:custGeom>
              <a:rect b="b" l="l" r="r" t="t"/>
              <a:pathLst>
                <a:path extrusionOk="0" h="9525" w="12824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974948" y="5087253"/>
              <a:ext cx="706897" cy="532346"/>
            </a:xfrm>
            <a:custGeom>
              <a:rect b="b" l="l" r="r" t="t"/>
              <a:pathLst>
                <a:path extrusionOk="0" h="10595" w="14069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578810" y="4030376"/>
              <a:ext cx="634142" cy="580028"/>
            </a:xfrm>
            <a:custGeom>
              <a:rect b="b" l="l" r="r" t="t"/>
              <a:pathLst>
                <a:path extrusionOk="0" h="11544" w="12621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592930" y="3995253"/>
              <a:ext cx="288758" cy="268359"/>
            </a:xfrm>
            <a:custGeom>
              <a:rect b="b" l="l" r="r" t="t"/>
              <a:pathLst>
                <a:path extrusionOk="0" h="5341" w="5747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49126" y="4343661"/>
              <a:ext cx="288758" cy="268660"/>
            </a:xfrm>
            <a:custGeom>
              <a:rect b="b" l="l" r="r" t="t"/>
              <a:pathLst>
                <a:path extrusionOk="0" h="5347" w="5747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rot="637568">
              <a:off x="8654914" y="4655678"/>
              <a:ext cx="888015" cy="878468"/>
            </a:xfrm>
            <a:custGeom>
              <a:rect b="b" l="l" r="r" t="t"/>
              <a:pathLst>
                <a:path extrusionOk="0" h="17484" w="17674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983142" y="4880141"/>
              <a:ext cx="380556" cy="747445"/>
            </a:xfrm>
            <a:custGeom>
              <a:rect b="b" l="l" r="r" t="t"/>
              <a:pathLst>
                <a:path extrusionOk="0" h="14876" w="7574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294679" y="3893658"/>
              <a:ext cx="324583" cy="310966"/>
            </a:xfrm>
            <a:custGeom>
              <a:rect b="b" l="l" r="r" t="t"/>
              <a:pathLst>
                <a:path extrusionOk="0" h="6189" w="646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033641" y="4394410"/>
              <a:ext cx="130537" cy="99535"/>
            </a:xfrm>
            <a:custGeom>
              <a:rect b="b" l="l" r="r" t="t"/>
              <a:pathLst>
                <a:path extrusionOk="0" h="1981" w="2598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90026" y="4694833"/>
              <a:ext cx="123854" cy="108881"/>
            </a:xfrm>
            <a:custGeom>
              <a:rect b="b" l="l" r="r" t="t"/>
              <a:pathLst>
                <a:path extrusionOk="0" h="2167" w="2465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3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505" name="Google Shape;505;p3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506" name="Google Shape;506;p3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rect b="b" l="l" r="r" t="t"/>
                <a:pathLst>
                  <a:path extrusionOk="0" h="2423" w="280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rect b="b" l="l" r="r" t="t"/>
                <a:pathLst>
                  <a:path extrusionOk="0" h="2647" w="3505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rect b="b" l="l" r="r" t="t"/>
                <a:pathLst>
                  <a:path extrusionOk="0" h="2271" w="1947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rect b="b" l="l" r="r" t="t"/>
                <a:pathLst>
                  <a:path extrusionOk="0" h="4705" w="3195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rect b="b" l="l" r="r" t="t"/>
                <a:pathLst>
                  <a:path extrusionOk="0" h="1703" w="1891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rect b="b" l="l" r="r" t="t"/>
                <a:pathLst>
                  <a:path extrusionOk="0" h="1955" w="222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rect b="b" l="l" r="r" t="t"/>
                <a:pathLst>
                  <a:path extrusionOk="0" h="2387" w="2085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rect b="b" l="l" r="r" t="t"/>
                <a:pathLst>
                  <a:path extrusionOk="0" h="2987" w="3524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rect b="b" l="l" r="r" t="t"/>
                <a:pathLst>
                  <a:path extrusionOk="0" h="2889" w="3205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rect b="b" l="l" r="r" t="t"/>
                <a:pathLst>
                  <a:path extrusionOk="0" h="2095" w="2178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rect b="b" l="l" r="r" t="t"/>
                <a:pathLst>
                  <a:path extrusionOk="0" h="1956" w="2131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rect b="b" l="l" r="r" t="t"/>
                <a:pathLst>
                  <a:path extrusionOk="0" h="5286" w="4396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rect b="b" l="l" r="r" t="t"/>
                <a:pathLst>
                  <a:path extrusionOk="0" h="1813" w="2468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rect b="b" l="l" r="r" t="t"/>
                <a:pathLst>
                  <a:path extrusionOk="0" h="33895" w="25615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rect b="b" l="l" r="r" t="t"/>
                <a:pathLst>
                  <a:path extrusionOk="0" h="2042" w="1256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rect b="b" l="l" r="r" t="t"/>
                <a:pathLst>
                  <a:path extrusionOk="0" h="2309" w="61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rect b="b" l="l" r="r" t="t"/>
                <a:pathLst>
                  <a:path extrusionOk="0" h="965" w="813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rect b="b" l="l" r="r" t="t"/>
                <a:pathLst>
                  <a:path extrusionOk="0" h="2270" w="1941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rect b="b" l="l" r="r" t="t"/>
                <a:pathLst>
                  <a:path extrusionOk="0" h="559" w="444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rect b="b" l="l" r="r" t="t"/>
                <a:pathLst>
                  <a:path extrusionOk="0" h="1763" w="1814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rect b="b" l="l" r="r" t="t"/>
                <a:pathLst>
                  <a:path extrusionOk="0" h="1890" w="2119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rect b="b" l="l" r="r" t="t"/>
                <a:pathLst>
                  <a:path extrusionOk="0" h="1624" w="1358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rect b="b" l="l" r="r" t="t"/>
                <a:pathLst>
                  <a:path extrusionOk="0" h="4084" w="3742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rect b="b" l="l" r="r" t="t"/>
                <a:pathLst>
                  <a:path extrusionOk="0" h="1941" w="2055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rect b="b" l="l" r="r" t="t"/>
                <a:pathLst>
                  <a:path extrusionOk="0" h="305" w="255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rect b="b" l="l" r="r" t="t"/>
                <a:pathLst>
                  <a:path extrusionOk="0" h="2423" w="1916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rect b="b" l="l" r="r" t="t"/>
                <a:pathLst>
                  <a:path extrusionOk="0" h="1472" w="787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rect b="b" l="l" r="r" t="t"/>
                <a:pathLst>
                  <a:path extrusionOk="0" h="1725" w="1383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rect b="b" l="l" r="r" t="t"/>
                <a:pathLst>
                  <a:path extrusionOk="0" h="914" w="2816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rect b="b" l="l" r="r" t="t"/>
                <a:pathLst>
                  <a:path extrusionOk="0" h="331" w="267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3" name="Google Shape;543;p3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rect b="b" l="l" r="r" t="t"/>
              <a:pathLst>
                <a:path extrusionOk="0" h="49446" w="49035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rect b="b" l="l" r="r" t="t"/>
              <a:pathLst>
                <a:path extrusionOk="0" h="34391" w="3756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 flipH="1">
              <a:off x="43691" y="4543694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rect b="b" l="l" r="r" t="t"/>
              <a:pathLst>
                <a:path extrusionOk="0" h="20830" w="24372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rect b="b" l="l" r="r" t="t"/>
              <a:pathLst>
                <a:path extrusionOk="0" h="20151" w="23827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rect b="b" l="l" r="r" t="t"/>
              <a:pathLst>
                <a:path extrusionOk="0" h="17449" w="21519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rect b="b" l="l" r="r" t="t"/>
              <a:pathLst>
                <a:path extrusionOk="0" h="6292" w="7546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ed numbers">
  <p:cSld name="CUSTOM_5">
    <p:spTree>
      <p:nvGrpSpPr>
        <p:cNvPr id="2737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8" name="Google Shape;2738;p21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2739" name="Google Shape;2739;p21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21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1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21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21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21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21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21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21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21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21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21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21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1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1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1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1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1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21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21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1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1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21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1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21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21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21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21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21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21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21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0" name="Google Shape;2770;p21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2771" name="Google Shape;2771;p21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21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21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21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21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21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1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21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21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1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21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21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1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21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21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21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21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21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21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21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21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1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21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21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21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21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21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1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21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21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21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21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21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21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21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21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21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21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21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21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21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21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21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5" name="Google Shape;2815;p21"/>
          <p:cNvGrpSpPr/>
          <p:nvPr/>
        </p:nvGrpSpPr>
        <p:grpSpPr>
          <a:xfrm>
            <a:off x="713242" y="775639"/>
            <a:ext cx="7829082" cy="3592211"/>
            <a:chOff x="537715" y="775639"/>
            <a:chExt cx="7829082" cy="3592211"/>
          </a:xfrm>
        </p:grpSpPr>
        <p:sp>
          <p:nvSpPr>
            <p:cNvPr id="2816" name="Google Shape;2816;p21"/>
            <p:cNvSpPr/>
            <p:nvPr/>
          </p:nvSpPr>
          <p:spPr>
            <a:xfrm>
              <a:off x="1404498" y="1132475"/>
              <a:ext cx="6488851" cy="2570659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17" name="Google Shape;2817;p21"/>
            <p:cNvGrpSpPr/>
            <p:nvPr/>
          </p:nvGrpSpPr>
          <p:grpSpPr>
            <a:xfrm>
              <a:off x="537715" y="775639"/>
              <a:ext cx="7829082" cy="926689"/>
              <a:chOff x="537715" y="775639"/>
              <a:chExt cx="7829082" cy="926689"/>
            </a:xfrm>
          </p:grpSpPr>
          <p:sp>
            <p:nvSpPr>
              <p:cNvPr id="2818" name="Google Shape;2818;p21"/>
              <p:cNvSpPr/>
              <p:nvPr/>
            </p:nvSpPr>
            <p:spPr>
              <a:xfrm rot="10800000">
                <a:off x="537715" y="913300"/>
                <a:ext cx="6656308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9" name="Google Shape;2819;p21"/>
              <p:cNvSpPr/>
              <p:nvPr/>
            </p:nvSpPr>
            <p:spPr>
              <a:xfrm>
                <a:off x="1949983" y="775639"/>
                <a:ext cx="6416814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0" name="Google Shape;2820;p21"/>
            <p:cNvGrpSpPr/>
            <p:nvPr/>
          </p:nvGrpSpPr>
          <p:grpSpPr>
            <a:xfrm>
              <a:off x="537715" y="3441161"/>
              <a:ext cx="7829082" cy="926689"/>
              <a:chOff x="537715" y="3441161"/>
              <a:chExt cx="7829082" cy="926689"/>
            </a:xfrm>
          </p:grpSpPr>
          <p:sp>
            <p:nvSpPr>
              <p:cNvPr id="2821" name="Google Shape;2821;p21"/>
              <p:cNvSpPr/>
              <p:nvPr/>
            </p:nvSpPr>
            <p:spPr>
              <a:xfrm rot="10800000">
                <a:off x="537715" y="3578822"/>
                <a:ext cx="6656308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2" name="Google Shape;2822;p21"/>
              <p:cNvSpPr/>
              <p:nvPr/>
            </p:nvSpPr>
            <p:spPr>
              <a:xfrm>
                <a:off x="1949983" y="3441161"/>
                <a:ext cx="6416814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3" name="Google Shape;2823;p21"/>
            <p:cNvGrpSpPr/>
            <p:nvPr/>
          </p:nvGrpSpPr>
          <p:grpSpPr>
            <a:xfrm>
              <a:off x="537715" y="2111433"/>
              <a:ext cx="7829082" cy="926711"/>
              <a:chOff x="537715" y="2111433"/>
              <a:chExt cx="7829082" cy="926711"/>
            </a:xfrm>
          </p:grpSpPr>
          <p:sp>
            <p:nvSpPr>
              <p:cNvPr id="2824" name="Google Shape;2824;p21"/>
              <p:cNvSpPr/>
              <p:nvPr/>
            </p:nvSpPr>
            <p:spPr>
              <a:xfrm flipH="1" rot="10800000">
                <a:off x="1949983" y="2249115"/>
                <a:ext cx="6416814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5" name="Google Shape;2825;p21"/>
              <p:cNvSpPr/>
              <p:nvPr/>
            </p:nvSpPr>
            <p:spPr>
              <a:xfrm flipH="1">
                <a:off x="537715" y="2111433"/>
                <a:ext cx="6656308" cy="789028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826" name="Google Shape;2826;p21"/>
          <p:cNvSpPr txBox="1"/>
          <p:nvPr>
            <p:ph idx="1" type="subTitle"/>
          </p:nvPr>
        </p:nvSpPr>
        <p:spPr>
          <a:xfrm>
            <a:off x="2609050" y="1504344"/>
            <a:ext cx="3926100" cy="2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7" name="Google Shape;2827;p21"/>
          <p:cNvSpPr txBox="1"/>
          <p:nvPr>
            <p:ph hasCustomPrompt="1" type="title"/>
          </p:nvPr>
        </p:nvSpPr>
        <p:spPr>
          <a:xfrm>
            <a:off x="2355300" y="997783"/>
            <a:ext cx="44334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8" name="Google Shape;2828;p21"/>
          <p:cNvSpPr txBox="1"/>
          <p:nvPr>
            <p:ph idx="2" type="subTitle"/>
          </p:nvPr>
        </p:nvSpPr>
        <p:spPr>
          <a:xfrm>
            <a:off x="2609050" y="2668787"/>
            <a:ext cx="3926100" cy="2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9" name="Google Shape;2829;p21"/>
          <p:cNvSpPr txBox="1"/>
          <p:nvPr>
            <p:ph hasCustomPrompt="1" idx="3" type="title"/>
          </p:nvPr>
        </p:nvSpPr>
        <p:spPr>
          <a:xfrm>
            <a:off x="2355300" y="2181112"/>
            <a:ext cx="44334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0" name="Google Shape;2830;p21"/>
          <p:cNvSpPr txBox="1"/>
          <p:nvPr>
            <p:ph idx="4" type="subTitle"/>
          </p:nvPr>
        </p:nvSpPr>
        <p:spPr>
          <a:xfrm>
            <a:off x="2609050" y="3864904"/>
            <a:ext cx="3926100" cy="2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1" name="Google Shape;2831;p21"/>
          <p:cNvSpPr txBox="1"/>
          <p:nvPr>
            <p:ph hasCustomPrompt="1" idx="5" type="title"/>
          </p:nvPr>
        </p:nvSpPr>
        <p:spPr>
          <a:xfrm>
            <a:off x="2355300" y="3358342"/>
            <a:ext cx="44334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832" name="Google Shape;2832;p21"/>
          <p:cNvGrpSpPr/>
          <p:nvPr/>
        </p:nvGrpSpPr>
        <p:grpSpPr>
          <a:xfrm rot="-3599972">
            <a:off x="7704217" y="-630641"/>
            <a:ext cx="1899862" cy="2222044"/>
            <a:chOff x="7723432" y="3235687"/>
            <a:chExt cx="2015584" cy="2357390"/>
          </a:xfrm>
        </p:grpSpPr>
        <p:sp>
          <p:nvSpPr>
            <p:cNvPr id="2833" name="Google Shape;2833;p21"/>
            <p:cNvSpPr/>
            <p:nvPr/>
          </p:nvSpPr>
          <p:spPr>
            <a:xfrm>
              <a:off x="7766610" y="4761672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21"/>
            <p:cNvSpPr/>
            <p:nvPr/>
          </p:nvSpPr>
          <p:spPr>
            <a:xfrm>
              <a:off x="8376556" y="488994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21"/>
            <p:cNvSpPr/>
            <p:nvPr/>
          </p:nvSpPr>
          <p:spPr>
            <a:xfrm>
              <a:off x="8504539" y="4853597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21"/>
            <p:cNvSpPr/>
            <p:nvPr/>
          </p:nvSpPr>
          <p:spPr>
            <a:xfrm>
              <a:off x="7723432" y="4621286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21"/>
            <p:cNvSpPr/>
            <p:nvPr/>
          </p:nvSpPr>
          <p:spPr>
            <a:xfrm>
              <a:off x="7950116" y="4634664"/>
              <a:ext cx="204693" cy="22450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21"/>
            <p:cNvSpPr/>
            <p:nvPr/>
          </p:nvSpPr>
          <p:spPr>
            <a:xfrm>
              <a:off x="7918709" y="4653210"/>
              <a:ext cx="36116" cy="8842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21"/>
            <p:cNvSpPr/>
            <p:nvPr/>
          </p:nvSpPr>
          <p:spPr>
            <a:xfrm rot="6387833">
              <a:off x="8769796" y="4543182"/>
              <a:ext cx="723852" cy="787814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21"/>
            <p:cNvSpPr/>
            <p:nvPr/>
          </p:nvSpPr>
          <p:spPr>
            <a:xfrm rot="6387833">
              <a:off x="9427489" y="4840228"/>
              <a:ext cx="22450" cy="44211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21"/>
            <p:cNvSpPr/>
            <p:nvPr/>
          </p:nvSpPr>
          <p:spPr>
            <a:xfrm rot="6387833">
              <a:off x="9250129" y="4648120"/>
              <a:ext cx="46163" cy="291390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21"/>
            <p:cNvSpPr/>
            <p:nvPr/>
          </p:nvSpPr>
          <p:spPr>
            <a:xfrm rot="6387833">
              <a:off x="8984033" y="5060035"/>
              <a:ext cx="190107" cy="127752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21"/>
            <p:cNvSpPr/>
            <p:nvPr/>
          </p:nvSpPr>
          <p:spPr>
            <a:xfrm>
              <a:off x="8906864" y="3568249"/>
              <a:ext cx="686139" cy="833817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21"/>
            <p:cNvSpPr/>
            <p:nvPr/>
          </p:nvSpPr>
          <p:spPr>
            <a:xfrm>
              <a:off x="9355237" y="3960468"/>
              <a:ext cx="107141" cy="319184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21"/>
            <p:cNvSpPr/>
            <p:nvPr/>
          </p:nvSpPr>
          <p:spPr>
            <a:xfrm>
              <a:off x="9322509" y="3621820"/>
              <a:ext cx="244369" cy="115524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21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21"/>
            <p:cNvSpPr/>
            <p:nvPr/>
          </p:nvSpPr>
          <p:spPr>
            <a:xfrm>
              <a:off x="8343426" y="4160051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21"/>
            <p:cNvSpPr/>
            <p:nvPr/>
          </p:nvSpPr>
          <p:spPr>
            <a:xfrm>
              <a:off x="8641824" y="4189966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21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21"/>
            <p:cNvSpPr/>
            <p:nvPr/>
          </p:nvSpPr>
          <p:spPr>
            <a:xfrm>
              <a:off x="8340785" y="3235687"/>
              <a:ext cx="1398231" cy="733164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21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2" name="Google Shape;2852;p21"/>
          <p:cNvGrpSpPr/>
          <p:nvPr/>
        </p:nvGrpSpPr>
        <p:grpSpPr>
          <a:xfrm>
            <a:off x="-743185" y="2206293"/>
            <a:ext cx="3840584" cy="3297542"/>
            <a:chOff x="-590785" y="2206293"/>
            <a:chExt cx="3840584" cy="3297542"/>
          </a:xfrm>
        </p:grpSpPr>
        <p:sp>
          <p:nvSpPr>
            <p:cNvPr id="2853" name="Google Shape;2853;p21"/>
            <p:cNvSpPr/>
            <p:nvPr/>
          </p:nvSpPr>
          <p:spPr>
            <a:xfrm flipH="1" rot="-8315196">
              <a:off x="-434793" y="2496437"/>
              <a:ext cx="1231487" cy="937143"/>
            </a:xfrm>
            <a:custGeom>
              <a:rect b="b" l="l" r="r" t="t"/>
              <a:pathLst>
                <a:path extrusionOk="0" h="16193" w="21279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21"/>
            <p:cNvSpPr/>
            <p:nvPr/>
          </p:nvSpPr>
          <p:spPr>
            <a:xfrm flipH="1" rot="-10625192">
              <a:off x="1693811" y="4770449"/>
              <a:ext cx="468076" cy="463791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21"/>
            <p:cNvSpPr/>
            <p:nvPr/>
          </p:nvSpPr>
          <p:spPr>
            <a:xfrm flipH="1" rot="-8598439">
              <a:off x="2481155" y="4709736"/>
              <a:ext cx="659107" cy="585204"/>
            </a:xfrm>
            <a:custGeom>
              <a:rect b="b" l="l" r="r" t="t"/>
              <a:pathLst>
                <a:path extrusionOk="0" h="10112" w="11389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21"/>
            <p:cNvSpPr/>
            <p:nvPr/>
          </p:nvSpPr>
          <p:spPr>
            <a:xfrm rot="10306166">
              <a:off x="1019808" y="4665279"/>
              <a:ext cx="412465" cy="753572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21"/>
            <p:cNvSpPr/>
            <p:nvPr/>
          </p:nvSpPr>
          <p:spPr>
            <a:xfrm rot="-10428461">
              <a:off x="267258" y="4625461"/>
              <a:ext cx="601413" cy="848413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21"/>
            <p:cNvSpPr/>
            <p:nvPr/>
          </p:nvSpPr>
          <p:spPr>
            <a:xfrm rot="-10027492">
              <a:off x="-348605" y="4009480"/>
              <a:ext cx="585991" cy="808212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21"/>
            <p:cNvSpPr/>
            <p:nvPr/>
          </p:nvSpPr>
          <p:spPr>
            <a:xfrm flipH="1" rot="-8315196">
              <a:off x="283791" y="2966942"/>
              <a:ext cx="59436" cy="34435"/>
            </a:xfrm>
            <a:custGeom>
              <a:rect b="b" l="l" r="r" t="t"/>
              <a:pathLst>
                <a:path extrusionOk="0" h="595" w="1027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21"/>
            <p:cNvSpPr/>
            <p:nvPr/>
          </p:nvSpPr>
          <p:spPr>
            <a:xfrm flipH="1" rot="-8315196">
              <a:off x="275370" y="3150488"/>
              <a:ext cx="57237" cy="39238"/>
            </a:xfrm>
            <a:custGeom>
              <a:rect b="b" l="l" r="r" t="t"/>
              <a:pathLst>
                <a:path extrusionOk="0" h="678" w="989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21"/>
            <p:cNvSpPr/>
            <p:nvPr/>
          </p:nvSpPr>
          <p:spPr>
            <a:xfrm flipH="1" rot="-8315196">
              <a:off x="287143" y="3365088"/>
              <a:ext cx="45546" cy="39817"/>
            </a:xfrm>
            <a:custGeom>
              <a:rect b="b" l="l" r="r" t="t"/>
              <a:pathLst>
                <a:path extrusionOk="0" h="688" w="787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21"/>
            <p:cNvSpPr/>
            <p:nvPr/>
          </p:nvSpPr>
          <p:spPr>
            <a:xfrm flipH="1" rot="-8315196">
              <a:off x="270613" y="3544092"/>
              <a:ext cx="50118" cy="45604"/>
            </a:xfrm>
            <a:custGeom>
              <a:rect b="b" l="l" r="r" t="t"/>
              <a:pathLst>
                <a:path extrusionOk="0" h="788" w="866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21"/>
            <p:cNvSpPr/>
            <p:nvPr/>
          </p:nvSpPr>
          <p:spPr>
            <a:xfrm flipH="1" rot="-9949596">
              <a:off x="188354" y="3937429"/>
              <a:ext cx="1193681" cy="58615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1"/>
            <p:cNvSpPr/>
            <p:nvPr/>
          </p:nvSpPr>
          <p:spPr>
            <a:xfrm flipH="1" rot="-9949596">
              <a:off x="325707" y="3837082"/>
              <a:ext cx="29337" cy="49731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21"/>
            <p:cNvSpPr/>
            <p:nvPr/>
          </p:nvSpPr>
          <p:spPr>
            <a:xfrm flipH="1" rot="-9949596">
              <a:off x="486275" y="3888035"/>
              <a:ext cx="32630" cy="51844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21"/>
            <p:cNvSpPr/>
            <p:nvPr/>
          </p:nvSpPr>
          <p:spPr>
            <a:xfrm flipH="1" rot="-9949596">
              <a:off x="689728" y="3936419"/>
              <a:ext cx="28354" cy="58527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1"/>
            <p:cNvSpPr/>
            <p:nvPr/>
          </p:nvSpPr>
          <p:spPr>
            <a:xfrm flipH="1" rot="-9949596">
              <a:off x="1049951" y="4047804"/>
              <a:ext cx="38084" cy="41327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1"/>
            <p:cNvSpPr/>
            <p:nvPr/>
          </p:nvSpPr>
          <p:spPr>
            <a:xfrm flipH="1" rot="-9949596">
              <a:off x="1211422" y="4086304"/>
              <a:ext cx="29239" cy="43637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21"/>
            <p:cNvSpPr/>
            <p:nvPr/>
          </p:nvSpPr>
          <p:spPr>
            <a:xfrm flipH="1" rot="-9949596">
              <a:off x="1336138" y="4122331"/>
              <a:ext cx="30369" cy="47765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1"/>
            <p:cNvSpPr/>
            <p:nvPr/>
          </p:nvSpPr>
          <p:spPr>
            <a:xfrm flipH="1" rot="-8598439">
              <a:off x="1273940" y="4511162"/>
              <a:ext cx="177205" cy="163836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21"/>
            <p:cNvSpPr/>
            <p:nvPr/>
          </p:nvSpPr>
          <p:spPr>
            <a:xfrm flipH="1" rot="-8598439">
              <a:off x="483932" y="3606290"/>
              <a:ext cx="168061" cy="159496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21"/>
            <p:cNvSpPr/>
            <p:nvPr/>
          </p:nvSpPr>
          <p:spPr>
            <a:xfrm flipH="1" rot="-8598439">
              <a:off x="-227450" y="3634735"/>
              <a:ext cx="158975" cy="102608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centages">
  <p:cSld name="CUSTOM_5_1">
    <p:spTree>
      <p:nvGrpSpPr>
        <p:cNvPr id="2873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2"/>
          <p:cNvSpPr/>
          <p:nvPr/>
        </p:nvSpPr>
        <p:spPr>
          <a:xfrm>
            <a:off x="-493" y="5013680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5" name="Google Shape;2875;p22"/>
          <p:cNvSpPr/>
          <p:nvPr/>
        </p:nvSpPr>
        <p:spPr>
          <a:xfrm>
            <a:off x="-493" y="4846674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6" name="Google Shape;2876;p22"/>
          <p:cNvSpPr/>
          <p:nvPr/>
        </p:nvSpPr>
        <p:spPr>
          <a:xfrm>
            <a:off x="-493" y="4679697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7" name="Google Shape;2877;p22"/>
          <p:cNvSpPr/>
          <p:nvPr/>
        </p:nvSpPr>
        <p:spPr>
          <a:xfrm>
            <a:off x="-493" y="4512376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8" name="Google Shape;2878;p22"/>
          <p:cNvSpPr/>
          <p:nvPr/>
        </p:nvSpPr>
        <p:spPr>
          <a:xfrm>
            <a:off x="-493" y="4345370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9" name="Google Shape;2879;p22"/>
          <p:cNvSpPr/>
          <p:nvPr/>
        </p:nvSpPr>
        <p:spPr>
          <a:xfrm>
            <a:off x="-493" y="4178393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0" name="Google Shape;2880;p22"/>
          <p:cNvSpPr/>
          <p:nvPr/>
        </p:nvSpPr>
        <p:spPr>
          <a:xfrm>
            <a:off x="-493" y="4011072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1" name="Google Shape;2881;p22"/>
          <p:cNvSpPr/>
          <p:nvPr/>
        </p:nvSpPr>
        <p:spPr>
          <a:xfrm>
            <a:off x="-493" y="3844066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2" name="Google Shape;2882;p22"/>
          <p:cNvSpPr/>
          <p:nvPr/>
        </p:nvSpPr>
        <p:spPr>
          <a:xfrm>
            <a:off x="-493" y="3677089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3" name="Google Shape;2883;p22"/>
          <p:cNvSpPr/>
          <p:nvPr/>
        </p:nvSpPr>
        <p:spPr>
          <a:xfrm>
            <a:off x="-493" y="3509767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4" name="Google Shape;2884;p22"/>
          <p:cNvSpPr/>
          <p:nvPr/>
        </p:nvSpPr>
        <p:spPr>
          <a:xfrm>
            <a:off x="-493" y="3342762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5" name="Google Shape;2885;p22"/>
          <p:cNvSpPr/>
          <p:nvPr/>
        </p:nvSpPr>
        <p:spPr>
          <a:xfrm>
            <a:off x="-493" y="3175785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6" name="Google Shape;2886;p22"/>
          <p:cNvSpPr/>
          <p:nvPr/>
        </p:nvSpPr>
        <p:spPr>
          <a:xfrm>
            <a:off x="-493" y="3008463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7" name="Google Shape;2887;p22"/>
          <p:cNvSpPr/>
          <p:nvPr/>
        </p:nvSpPr>
        <p:spPr>
          <a:xfrm>
            <a:off x="-493" y="2841458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8" name="Google Shape;2888;p22"/>
          <p:cNvSpPr/>
          <p:nvPr/>
        </p:nvSpPr>
        <p:spPr>
          <a:xfrm>
            <a:off x="-493" y="2674481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9" name="Google Shape;2889;p22"/>
          <p:cNvSpPr/>
          <p:nvPr/>
        </p:nvSpPr>
        <p:spPr>
          <a:xfrm>
            <a:off x="-493" y="2507159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208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0" name="Google Shape;2890;p22"/>
          <p:cNvSpPr/>
          <p:nvPr/>
        </p:nvSpPr>
        <p:spPr>
          <a:xfrm>
            <a:off x="-493" y="2340153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1" name="Google Shape;2891;p22"/>
          <p:cNvSpPr/>
          <p:nvPr/>
        </p:nvSpPr>
        <p:spPr>
          <a:xfrm>
            <a:off x="-493" y="2173177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2" name="Google Shape;2892;p22"/>
          <p:cNvSpPr/>
          <p:nvPr/>
        </p:nvSpPr>
        <p:spPr>
          <a:xfrm>
            <a:off x="-493" y="2005855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208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208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3" name="Google Shape;2893;p22"/>
          <p:cNvSpPr/>
          <p:nvPr/>
        </p:nvSpPr>
        <p:spPr>
          <a:xfrm>
            <a:off x="-493" y="1838849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4" name="Google Shape;2894;p22"/>
          <p:cNvSpPr/>
          <p:nvPr/>
        </p:nvSpPr>
        <p:spPr>
          <a:xfrm>
            <a:off x="-493" y="1671872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5" name="Google Shape;2895;p22"/>
          <p:cNvSpPr/>
          <p:nvPr/>
        </p:nvSpPr>
        <p:spPr>
          <a:xfrm>
            <a:off x="-493" y="1504551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208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208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6" name="Google Shape;2896;p22"/>
          <p:cNvSpPr/>
          <p:nvPr/>
        </p:nvSpPr>
        <p:spPr>
          <a:xfrm>
            <a:off x="-493" y="1337545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7" name="Google Shape;2897;p22"/>
          <p:cNvSpPr/>
          <p:nvPr/>
        </p:nvSpPr>
        <p:spPr>
          <a:xfrm>
            <a:off x="-493" y="1170568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8" name="Google Shape;2898;p22"/>
          <p:cNvSpPr/>
          <p:nvPr/>
        </p:nvSpPr>
        <p:spPr>
          <a:xfrm>
            <a:off x="-493" y="1003563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47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47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9" name="Google Shape;2899;p22"/>
          <p:cNvSpPr/>
          <p:nvPr/>
        </p:nvSpPr>
        <p:spPr>
          <a:xfrm>
            <a:off x="-493" y="836241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0" name="Google Shape;2900;p22"/>
          <p:cNvSpPr/>
          <p:nvPr/>
        </p:nvSpPr>
        <p:spPr>
          <a:xfrm>
            <a:off x="-493" y="669264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1" name="Google Shape;2901;p22"/>
          <p:cNvSpPr/>
          <p:nvPr/>
        </p:nvSpPr>
        <p:spPr>
          <a:xfrm>
            <a:off x="-493" y="502258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47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47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2" name="Google Shape;2902;p22"/>
          <p:cNvSpPr/>
          <p:nvPr/>
        </p:nvSpPr>
        <p:spPr>
          <a:xfrm>
            <a:off x="-493" y="334937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3" name="Google Shape;2903;p22"/>
          <p:cNvSpPr/>
          <p:nvPr/>
        </p:nvSpPr>
        <p:spPr>
          <a:xfrm>
            <a:off x="-493" y="167960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6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6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4" name="Google Shape;2904;p22"/>
          <p:cNvSpPr/>
          <p:nvPr/>
        </p:nvSpPr>
        <p:spPr>
          <a:xfrm>
            <a:off x="-493" y="954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5" name="Google Shape;2905;p22"/>
          <p:cNvSpPr/>
          <p:nvPr/>
        </p:nvSpPr>
        <p:spPr>
          <a:xfrm>
            <a:off x="8932252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6" name="Google Shape;2906;p22"/>
          <p:cNvSpPr/>
          <p:nvPr/>
        </p:nvSpPr>
        <p:spPr>
          <a:xfrm>
            <a:off x="8729160" y="3940"/>
            <a:ext cx="8097" cy="5140319"/>
          </a:xfrm>
          <a:custGeom>
            <a:rect b="b" l="l" r="r" t="t"/>
            <a:pathLst>
              <a:path extrusionOk="0" h="179074" w="254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7" name="Google Shape;2907;p22"/>
          <p:cNvSpPr/>
          <p:nvPr/>
        </p:nvSpPr>
        <p:spPr>
          <a:xfrm>
            <a:off x="8526037" y="3940"/>
            <a:ext cx="8479" cy="5140319"/>
          </a:xfrm>
          <a:custGeom>
            <a:rect b="b" l="l" r="r" t="t"/>
            <a:pathLst>
              <a:path extrusionOk="0" h="179074" w="266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8" name="Google Shape;2908;p22"/>
          <p:cNvSpPr/>
          <p:nvPr/>
        </p:nvSpPr>
        <p:spPr>
          <a:xfrm>
            <a:off x="8323296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9" name="Google Shape;2909;p22"/>
          <p:cNvSpPr/>
          <p:nvPr/>
        </p:nvSpPr>
        <p:spPr>
          <a:xfrm>
            <a:off x="8120172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0" name="Google Shape;2910;p22"/>
          <p:cNvSpPr/>
          <p:nvPr/>
        </p:nvSpPr>
        <p:spPr>
          <a:xfrm>
            <a:off x="7917081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1" name="Google Shape;2911;p22"/>
          <p:cNvSpPr/>
          <p:nvPr/>
        </p:nvSpPr>
        <p:spPr>
          <a:xfrm>
            <a:off x="7713957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209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9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2" name="Google Shape;2912;p22"/>
          <p:cNvSpPr/>
          <p:nvPr/>
        </p:nvSpPr>
        <p:spPr>
          <a:xfrm>
            <a:off x="7511216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3" name="Google Shape;2913;p22"/>
          <p:cNvSpPr/>
          <p:nvPr/>
        </p:nvSpPr>
        <p:spPr>
          <a:xfrm>
            <a:off x="7308125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4" name="Google Shape;2914;p22"/>
          <p:cNvSpPr/>
          <p:nvPr/>
        </p:nvSpPr>
        <p:spPr>
          <a:xfrm>
            <a:off x="7105001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5" name="Google Shape;2915;p22"/>
          <p:cNvSpPr/>
          <p:nvPr/>
        </p:nvSpPr>
        <p:spPr>
          <a:xfrm>
            <a:off x="6901910" y="3940"/>
            <a:ext cx="8479" cy="5140319"/>
          </a:xfrm>
          <a:custGeom>
            <a:rect b="b" l="l" r="r" t="t"/>
            <a:pathLst>
              <a:path extrusionOk="0" h="179074" w="266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6" name="Google Shape;2916;p22"/>
          <p:cNvSpPr/>
          <p:nvPr/>
        </p:nvSpPr>
        <p:spPr>
          <a:xfrm>
            <a:off x="6699169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7" name="Google Shape;2917;p22"/>
          <p:cNvSpPr/>
          <p:nvPr/>
        </p:nvSpPr>
        <p:spPr>
          <a:xfrm>
            <a:off x="6496046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8" name="Google Shape;2918;p22"/>
          <p:cNvSpPr/>
          <p:nvPr/>
        </p:nvSpPr>
        <p:spPr>
          <a:xfrm>
            <a:off x="6292954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9" name="Google Shape;2919;p22"/>
          <p:cNvSpPr/>
          <p:nvPr/>
        </p:nvSpPr>
        <p:spPr>
          <a:xfrm>
            <a:off x="6089831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0" name="Google Shape;2920;p22"/>
          <p:cNvSpPr/>
          <p:nvPr/>
        </p:nvSpPr>
        <p:spPr>
          <a:xfrm>
            <a:off x="5887090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1" name="Google Shape;2921;p22"/>
          <p:cNvSpPr/>
          <p:nvPr/>
        </p:nvSpPr>
        <p:spPr>
          <a:xfrm>
            <a:off x="5683966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2" name="Google Shape;2922;p22"/>
          <p:cNvSpPr/>
          <p:nvPr/>
        </p:nvSpPr>
        <p:spPr>
          <a:xfrm>
            <a:off x="5480875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3" name="Google Shape;2923;p22"/>
          <p:cNvSpPr/>
          <p:nvPr/>
        </p:nvSpPr>
        <p:spPr>
          <a:xfrm>
            <a:off x="5277751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209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9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4" name="Google Shape;2924;p22"/>
          <p:cNvSpPr/>
          <p:nvPr/>
        </p:nvSpPr>
        <p:spPr>
          <a:xfrm>
            <a:off x="5075010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5" name="Google Shape;2925;p22"/>
          <p:cNvSpPr/>
          <p:nvPr/>
        </p:nvSpPr>
        <p:spPr>
          <a:xfrm>
            <a:off x="4871919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6" name="Google Shape;2926;p22"/>
          <p:cNvSpPr/>
          <p:nvPr/>
        </p:nvSpPr>
        <p:spPr>
          <a:xfrm>
            <a:off x="4668795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7" name="Google Shape;2927;p22"/>
          <p:cNvSpPr/>
          <p:nvPr/>
        </p:nvSpPr>
        <p:spPr>
          <a:xfrm>
            <a:off x="4465704" y="3940"/>
            <a:ext cx="8479" cy="5140319"/>
          </a:xfrm>
          <a:custGeom>
            <a:rect b="b" l="l" r="r" t="t"/>
            <a:pathLst>
              <a:path extrusionOk="0" h="179074" w="266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8" name="Google Shape;2928;p22"/>
          <p:cNvSpPr/>
          <p:nvPr/>
        </p:nvSpPr>
        <p:spPr>
          <a:xfrm>
            <a:off x="4262963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9" name="Google Shape;2929;p22"/>
          <p:cNvSpPr/>
          <p:nvPr/>
        </p:nvSpPr>
        <p:spPr>
          <a:xfrm>
            <a:off x="4059840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0" name="Google Shape;2930;p22"/>
          <p:cNvSpPr/>
          <p:nvPr/>
        </p:nvSpPr>
        <p:spPr>
          <a:xfrm>
            <a:off x="3856748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1" name="Google Shape;2931;p22"/>
          <p:cNvSpPr/>
          <p:nvPr/>
        </p:nvSpPr>
        <p:spPr>
          <a:xfrm>
            <a:off x="3653625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39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39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2" name="Google Shape;2932;p22"/>
          <p:cNvSpPr/>
          <p:nvPr/>
        </p:nvSpPr>
        <p:spPr>
          <a:xfrm>
            <a:off x="3450884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3" name="Google Shape;2933;p22"/>
          <p:cNvSpPr/>
          <p:nvPr/>
        </p:nvSpPr>
        <p:spPr>
          <a:xfrm>
            <a:off x="3247792" y="3940"/>
            <a:ext cx="8097" cy="5140319"/>
          </a:xfrm>
          <a:custGeom>
            <a:rect b="b" l="l" r="r" t="t"/>
            <a:pathLst>
              <a:path extrusionOk="0" h="179074" w="254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4" name="Google Shape;2934;p22"/>
          <p:cNvSpPr/>
          <p:nvPr/>
        </p:nvSpPr>
        <p:spPr>
          <a:xfrm>
            <a:off x="3044669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5" name="Google Shape;2935;p22"/>
          <p:cNvSpPr/>
          <p:nvPr/>
        </p:nvSpPr>
        <p:spPr>
          <a:xfrm>
            <a:off x="2841545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209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9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6" name="Google Shape;2936;p22"/>
          <p:cNvSpPr/>
          <p:nvPr/>
        </p:nvSpPr>
        <p:spPr>
          <a:xfrm>
            <a:off x="2638804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7" name="Google Shape;2937;p22"/>
          <p:cNvSpPr/>
          <p:nvPr/>
        </p:nvSpPr>
        <p:spPr>
          <a:xfrm>
            <a:off x="2435713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8" name="Google Shape;2938;p22"/>
          <p:cNvSpPr/>
          <p:nvPr/>
        </p:nvSpPr>
        <p:spPr>
          <a:xfrm>
            <a:off x="2232589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9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9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9" name="Google Shape;2939;p22"/>
          <p:cNvSpPr/>
          <p:nvPr/>
        </p:nvSpPr>
        <p:spPr>
          <a:xfrm>
            <a:off x="2029498" y="3940"/>
            <a:ext cx="8479" cy="5140319"/>
          </a:xfrm>
          <a:custGeom>
            <a:rect b="b" l="l" r="r" t="t"/>
            <a:pathLst>
              <a:path extrusionOk="0" h="179074" w="266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0" name="Google Shape;2940;p22"/>
          <p:cNvSpPr/>
          <p:nvPr/>
        </p:nvSpPr>
        <p:spPr>
          <a:xfrm>
            <a:off x="1826757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7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7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1" name="Google Shape;2941;p22"/>
          <p:cNvSpPr/>
          <p:nvPr/>
        </p:nvSpPr>
        <p:spPr>
          <a:xfrm>
            <a:off x="1623633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2" name="Google Shape;2942;p22"/>
          <p:cNvSpPr/>
          <p:nvPr/>
        </p:nvSpPr>
        <p:spPr>
          <a:xfrm>
            <a:off x="1420542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3" name="Google Shape;2943;p22"/>
          <p:cNvSpPr/>
          <p:nvPr/>
        </p:nvSpPr>
        <p:spPr>
          <a:xfrm>
            <a:off x="1217418" y="3940"/>
            <a:ext cx="8511" cy="5140319"/>
          </a:xfrm>
          <a:custGeom>
            <a:rect b="b" l="l" r="r" t="t"/>
            <a:pathLst>
              <a:path extrusionOk="0" h="179074" w="267">
                <a:moveTo>
                  <a:pt x="139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39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4" name="Google Shape;2944;p22"/>
          <p:cNvSpPr/>
          <p:nvPr/>
        </p:nvSpPr>
        <p:spPr>
          <a:xfrm>
            <a:off x="1014678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5" name="Google Shape;2945;p22"/>
          <p:cNvSpPr/>
          <p:nvPr/>
        </p:nvSpPr>
        <p:spPr>
          <a:xfrm>
            <a:off x="811586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6" name="Google Shape;2946;p22"/>
          <p:cNvSpPr/>
          <p:nvPr/>
        </p:nvSpPr>
        <p:spPr>
          <a:xfrm>
            <a:off x="608463" y="3940"/>
            <a:ext cx="8129" cy="5140319"/>
          </a:xfrm>
          <a:custGeom>
            <a:rect b="b" l="l" r="r" t="t"/>
            <a:pathLst>
              <a:path extrusionOk="0" h="179074" w="255">
                <a:moveTo>
                  <a:pt x="128" y="1"/>
                </a:moveTo>
                <a:cubicBezTo>
                  <a:pt x="58" y="1"/>
                  <a:pt x="1" y="58"/>
                  <a:pt x="1" y="128"/>
                </a:cubicBezTo>
                <a:lnTo>
                  <a:pt x="1" y="178992"/>
                </a:lnTo>
                <a:cubicBezTo>
                  <a:pt x="1" y="179038"/>
                  <a:pt x="58" y="179073"/>
                  <a:pt x="128" y="179073"/>
                </a:cubicBezTo>
                <a:cubicBezTo>
                  <a:pt x="197" y="179073"/>
                  <a:pt x="255" y="179038"/>
                  <a:pt x="255" y="178992"/>
                </a:cubicBezTo>
                <a:lnTo>
                  <a:pt x="255" y="128"/>
                </a:lnTo>
                <a:cubicBezTo>
                  <a:pt x="255" y="58"/>
                  <a:pt x="197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7" name="Google Shape;2947;p22"/>
          <p:cNvSpPr/>
          <p:nvPr/>
        </p:nvSpPr>
        <p:spPr>
          <a:xfrm>
            <a:off x="405371" y="3940"/>
            <a:ext cx="8479" cy="5140319"/>
          </a:xfrm>
          <a:custGeom>
            <a:rect b="b" l="l" r="r" t="t"/>
            <a:pathLst>
              <a:path extrusionOk="0" h="179074" w="266">
                <a:moveTo>
                  <a:pt x="139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39" y="179073"/>
                </a:cubicBezTo>
                <a:cubicBezTo>
                  <a:pt x="208" y="179073"/>
                  <a:pt x="266" y="179038"/>
                  <a:pt x="266" y="178992"/>
                </a:cubicBezTo>
                <a:lnTo>
                  <a:pt x="266" y="128"/>
                </a:lnTo>
                <a:cubicBezTo>
                  <a:pt x="266" y="58"/>
                  <a:pt x="208" y="1"/>
                  <a:pt x="1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8" name="Google Shape;2948;p22"/>
          <p:cNvSpPr/>
          <p:nvPr/>
        </p:nvSpPr>
        <p:spPr>
          <a:xfrm>
            <a:off x="202630" y="3940"/>
            <a:ext cx="8097" cy="5140319"/>
          </a:xfrm>
          <a:custGeom>
            <a:rect b="b" l="l" r="r" t="t"/>
            <a:pathLst>
              <a:path extrusionOk="0" h="179074" w="254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lnTo>
                  <a:pt x="0" y="178992"/>
                </a:lnTo>
                <a:cubicBezTo>
                  <a:pt x="0" y="179038"/>
                  <a:pt x="58" y="179073"/>
                  <a:pt x="127" y="179073"/>
                </a:cubicBezTo>
                <a:cubicBezTo>
                  <a:pt x="196" y="179073"/>
                  <a:pt x="254" y="179038"/>
                  <a:pt x="254" y="178992"/>
                </a:cubicBezTo>
                <a:lnTo>
                  <a:pt x="254" y="128"/>
                </a:lnTo>
                <a:cubicBezTo>
                  <a:pt x="254" y="58"/>
                  <a:pt x="196" y="1"/>
                  <a:pt x="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9" name="Google Shape;2949;p22"/>
          <p:cNvSpPr/>
          <p:nvPr/>
        </p:nvSpPr>
        <p:spPr>
          <a:xfrm>
            <a:off x="422575" y="422775"/>
            <a:ext cx="6416814" cy="1186060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0" name="Google Shape;2950;p22"/>
          <p:cNvSpPr/>
          <p:nvPr/>
        </p:nvSpPr>
        <p:spPr>
          <a:xfrm>
            <a:off x="2327799" y="650250"/>
            <a:ext cx="7129200" cy="3205626"/>
          </a:xfrm>
          <a:custGeom>
            <a:rect b="b" l="l" r="r" t="t"/>
            <a:pathLst>
              <a:path extrusionOk="0" h="51104" w="89154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1" name="Google Shape;2951;p22"/>
          <p:cNvSpPr/>
          <p:nvPr/>
        </p:nvSpPr>
        <p:spPr>
          <a:xfrm>
            <a:off x="745763" y="915875"/>
            <a:ext cx="7303946" cy="1333207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2" name="Google Shape;2952;p22"/>
          <p:cNvSpPr/>
          <p:nvPr/>
        </p:nvSpPr>
        <p:spPr>
          <a:xfrm>
            <a:off x="2079995" y="631439"/>
            <a:ext cx="6416814" cy="895565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3" name="Google Shape;2953;p22"/>
          <p:cNvSpPr/>
          <p:nvPr/>
        </p:nvSpPr>
        <p:spPr>
          <a:xfrm rot="10800000">
            <a:off x="713253" y="3714808"/>
            <a:ext cx="6656308" cy="895565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4" name="Google Shape;2954;p22"/>
          <p:cNvSpPr/>
          <p:nvPr/>
        </p:nvSpPr>
        <p:spPr>
          <a:xfrm>
            <a:off x="2829170" y="3716857"/>
            <a:ext cx="6416814" cy="895565"/>
          </a:xfrm>
          <a:custGeom>
            <a:rect b="b" l="l" r="r" t="t"/>
            <a:pathLst>
              <a:path extrusionOk="0" h="18999" w="161004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5" name="Google Shape;2955;p22"/>
          <p:cNvSpPr/>
          <p:nvPr/>
        </p:nvSpPr>
        <p:spPr>
          <a:xfrm>
            <a:off x="421749" y="994387"/>
            <a:ext cx="7239305" cy="3255069"/>
          </a:xfrm>
          <a:custGeom>
            <a:rect b="b" l="l" r="r" t="t"/>
            <a:pathLst>
              <a:path extrusionOk="0" h="51104" w="89154">
                <a:moveTo>
                  <a:pt x="22344" y="0"/>
                </a:moveTo>
                <a:cubicBezTo>
                  <a:pt x="21413" y="0"/>
                  <a:pt x="20586" y="656"/>
                  <a:pt x="20442" y="1575"/>
                </a:cubicBezTo>
                <a:cubicBezTo>
                  <a:pt x="20245" y="2742"/>
                  <a:pt x="21151" y="3753"/>
                  <a:pt x="22292" y="3753"/>
                </a:cubicBezTo>
                <a:lnTo>
                  <a:pt x="29548" y="3753"/>
                </a:lnTo>
                <a:cubicBezTo>
                  <a:pt x="30571" y="3753"/>
                  <a:pt x="31476" y="4474"/>
                  <a:pt x="31634" y="5471"/>
                </a:cubicBezTo>
                <a:cubicBezTo>
                  <a:pt x="31844" y="6757"/>
                  <a:pt x="30860" y="7859"/>
                  <a:pt x="29613" y="7859"/>
                </a:cubicBezTo>
                <a:lnTo>
                  <a:pt x="8004" y="7859"/>
                </a:lnTo>
                <a:cubicBezTo>
                  <a:pt x="3582" y="7859"/>
                  <a:pt x="0" y="11454"/>
                  <a:pt x="0" y="15876"/>
                </a:cubicBezTo>
                <a:cubicBezTo>
                  <a:pt x="0" y="19786"/>
                  <a:pt x="2808" y="23053"/>
                  <a:pt x="6521" y="23748"/>
                </a:cubicBezTo>
                <a:cubicBezTo>
                  <a:pt x="7072" y="23853"/>
                  <a:pt x="7466" y="24352"/>
                  <a:pt x="7466" y="24916"/>
                </a:cubicBezTo>
                <a:lnTo>
                  <a:pt x="7466" y="25572"/>
                </a:lnTo>
                <a:cubicBezTo>
                  <a:pt x="7466" y="26228"/>
                  <a:pt x="6941" y="26753"/>
                  <a:pt x="6285" y="26753"/>
                </a:cubicBezTo>
                <a:cubicBezTo>
                  <a:pt x="3031" y="26753"/>
                  <a:pt x="381" y="29390"/>
                  <a:pt x="381" y="32657"/>
                </a:cubicBezTo>
                <a:cubicBezTo>
                  <a:pt x="381" y="35911"/>
                  <a:pt x="3031" y="38548"/>
                  <a:pt x="6285" y="38548"/>
                </a:cubicBezTo>
                <a:lnTo>
                  <a:pt x="6298" y="38548"/>
                </a:lnTo>
                <a:cubicBezTo>
                  <a:pt x="7282" y="38548"/>
                  <a:pt x="8069" y="39335"/>
                  <a:pt x="8069" y="40319"/>
                </a:cubicBezTo>
                <a:cubicBezTo>
                  <a:pt x="8069" y="41277"/>
                  <a:pt x="7348" y="42051"/>
                  <a:pt x="6403" y="42143"/>
                </a:cubicBezTo>
                <a:cubicBezTo>
                  <a:pt x="6219" y="42169"/>
                  <a:pt x="6075" y="42195"/>
                  <a:pt x="5970" y="42235"/>
                </a:cubicBezTo>
                <a:cubicBezTo>
                  <a:pt x="4304" y="42825"/>
                  <a:pt x="3057" y="44334"/>
                  <a:pt x="2913" y="46184"/>
                </a:cubicBezTo>
                <a:cubicBezTo>
                  <a:pt x="2729" y="48860"/>
                  <a:pt x="4842" y="51104"/>
                  <a:pt x="7479" y="51104"/>
                </a:cubicBezTo>
                <a:lnTo>
                  <a:pt x="75285" y="51104"/>
                </a:lnTo>
                <a:cubicBezTo>
                  <a:pt x="77686" y="51104"/>
                  <a:pt x="79746" y="49293"/>
                  <a:pt x="79943" y="46905"/>
                </a:cubicBezTo>
                <a:cubicBezTo>
                  <a:pt x="79943" y="46879"/>
                  <a:pt x="79943" y="46853"/>
                  <a:pt x="79943" y="46840"/>
                </a:cubicBezTo>
                <a:cubicBezTo>
                  <a:pt x="80022" y="45672"/>
                  <a:pt x="80967" y="44767"/>
                  <a:pt x="82134" y="44767"/>
                </a:cubicBezTo>
                <a:lnTo>
                  <a:pt x="82974" y="44767"/>
                </a:lnTo>
                <a:cubicBezTo>
                  <a:pt x="85073" y="44767"/>
                  <a:pt x="86766" y="43074"/>
                  <a:pt x="86766" y="40975"/>
                </a:cubicBezTo>
                <a:cubicBezTo>
                  <a:pt x="86766" y="39401"/>
                  <a:pt x="85493" y="38088"/>
                  <a:pt x="83971" y="37537"/>
                </a:cubicBezTo>
                <a:cubicBezTo>
                  <a:pt x="83040" y="37209"/>
                  <a:pt x="82397" y="36357"/>
                  <a:pt x="82397" y="35359"/>
                </a:cubicBezTo>
                <a:lnTo>
                  <a:pt x="82397" y="35255"/>
                </a:lnTo>
                <a:cubicBezTo>
                  <a:pt x="82397" y="34126"/>
                  <a:pt x="83158" y="33155"/>
                  <a:pt x="84247" y="32840"/>
                </a:cubicBezTo>
                <a:cubicBezTo>
                  <a:pt x="87081" y="32027"/>
                  <a:pt x="89154" y="29416"/>
                  <a:pt x="89154" y="26306"/>
                </a:cubicBezTo>
                <a:cubicBezTo>
                  <a:pt x="89154" y="22554"/>
                  <a:pt x="86110" y="19523"/>
                  <a:pt x="82357" y="19523"/>
                </a:cubicBezTo>
                <a:lnTo>
                  <a:pt x="78447" y="19523"/>
                </a:lnTo>
                <a:cubicBezTo>
                  <a:pt x="76493" y="19523"/>
                  <a:pt x="74905" y="17936"/>
                  <a:pt x="74905" y="15968"/>
                </a:cubicBezTo>
                <a:cubicBezTo>
                  <a:pt x="74905" y="14013"/>
                  <a:pt x="76493" y="12425"/>
                  <a:pt x="78447" y="12425"/>
                </a:cubicBezTo>
                <a:lnTo>
                  <a:pt x="80914" y="12425"/>
                </a:lnTo>
                <a:cubicBezTo>
                  <a:pt x="81662" y="12425"/>
                  <a:pt x="82331" y="11887"/>
                  <a:pt x="82436" y="11152"/>
                </a:cubicBezTo>
                <a:cubicBezTo>
                  <a:pt x="82580" y="10221"/>
                  <a:pt x="81859" y="9421"/>
                  <a:pt x="80953" y="9421"/>
                </a:cubicBezTo>
                <a:lnTo>
                  <a:pt x="75076" y="9421"/>
                </a:lnTo>
                <a:cubicBezTo>
                  <a:pt x="74984" y="9421"/>
                  <a:pt x="74905" y="9342"/>
                  <a:pt x="74905" y="9250"/>
                </a:cubicBezTo>
                <a:cubicBezTo>
                  <a:pt x="74892" y="7256"/>
                  <a:pt x="73291" y="5642"/>
                  <a:pt x="71297" y="5642"/>
                </a:cubicBezTo>
                <a:lnTo>
                  <a:pt x="50068" y="5642"/>
                </a:lnTo>
                <a:cubicBezTo>
                  <a:pt x="49609" y="5642"/>
                  <a:pt x="49202" y="5340"/>
                  <a:pt x="49110" y="4894"/>
                </a:cubicBezTo>
                <a:cubicBezTo>
                  <a:pt x="48979" y="4291"/>
                  <a:pt x="49451" y="3753"/>
                  <a:pt x="50029" y="3753"/>
                </a:cubicBezTo>
                <a:lnTo>
                  <a:pt x="64828" y="3753"/>
                </a:lnTo>
                <a:cubicBezTo>
                  <a:pt x="65760" y="3753"/>
                  <a:pt x="66587" y="3110"/>
                  <a:pt x="66731" y="2191"/>
                </a:cubicBezTo>
                <a:cubicBezTo>
                  <a:pt x="66915" y="1010"/>
                  <a:pt x="66022" y="0"/>
                  <a:pt x="648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6" name="Google Shape;2956;p22"/>
          <p:cNvSpPr txBox="1"/>
          <p:nvPr>
            <p:ph hasCustomPrompt="1" type="title"/>
          </p:nvPr>
        </p:nvSpPr>
        <p:spPr>
          <a:xfrm>
            <a:off x="2127536" y="1673163"/>
            <a:ext cx="9411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957" name="Google Shape;2957;p22"/>
          <p:cNvGrpSpPr/>
          <p:nvPr/>
        </p:nvGrpSpPr>
        <p:grpSpPr>
          <a:xfrm rot="-3599972">
            <a:off x="-840108" y="-630641"/>
            <a:ext cx="1899862" cy="2222044"/>
            <a:chOff x="7723432" y="3235687"/>
            <a:chExt cx="2015584" cy="2357390"/>
          </a:xfrm>
        </p:grpSpPr>
        <p:sp>
          <p:nvSpPr>
            <p:cNvPr id="2958" name="Google Shape;2958;p22"/>
            <p:cNvSpPr/>
            <p:nvPr/>
          </p:nvSpPr>
          <p:spPr>
            <a:xfrm>
              <a:off x="7766610" y="4761672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22"/>
            <p:cNvSpPr/>
            <p:nvPr/>
          </p:nvSpPr>
          <p:spPr>
            <a:xfrm>
              <a:off x="8376556" y="488994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2"/>
            <p:cNvSpPr/>
            <p:nvPr/>
          </p:nvSpPr>
          <p:spPr>
            <a:xfrm>
              <a:off x="8504539" y="4853597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22"/>
            <p:cNvSpPr/>
            <p:nvPr/>
          </p:nvSpPr>
          <p:spPr>
            <a:xfrm>
              <a:off x="7723432" y="4621286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22"/>
            <p:cNvSpPr/>
            <p:nvPr/>
          </p:nvSpPr>
          <p:spPr>
            <a:xfrm>
              <a:off x="7950116" y="4634664"/>
              <a:ext cx="204693" cy="22450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22"/>
            <p:cNvSpPr/>
            <p:nvPr/>
          </p:nvSpPr>
          <p:spPr>
            <a:xfrm>
              <a:off x="7918709" y="4653210"/>
              <a:ext cx="36116" cy="8842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22"/>
            <p:cNvSpPr/>
            <p:nvPr/>
          </p:nvSpPr>
          <p:spPr>
            <a:xfrm rot="6387833">
              <a:off x="8769796" y="4543182"/>
              <a:ext cx="723852" cy="787814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22"/>
            <p:cNvSpPr/>
            <p:nvPr/>
          </p:nvSpPr>
          <p:spPr>
            <a:xfrm rot="6387833">
              <a:off x="9427489" y="4840228"/>
              <a:ext cx="22450" cy="44211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2"/>
            <p:cNvSpPr/>
            <p:nvPr/>
          </p:nvSpPr>
          <p:spPr>
            <a:xfrm rot="6387833">
              <a:off x="9250129" y="4648120"/>
              <a:ext cx="46163" cy="291390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22"/>
            <p:cNvSpPr/>
            <p:nvPr/>
          </p:nvSpPr>
          <p:spPr>
            <a:xfrm rot="6387833">
              <a:off x="8984033" y="5060035"/>
              <a:ext cx="190107" cy="127752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22"/>
            <p:cNvSpPr/>
            <p:nvPr/>
          </p:nvSpPr>
          <p:spPr>
            <a:xfrm>
              <a:off x="8906864" y="3568249"/>
              <a:ext cx="686139" cy="833817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22"/>
            <p:cNvSpPr/>
            <p:nvPr/>
          </p:nvSpPr>
          <p:spPr>
            <a:xfrm>
              <a:off x="9355237" y="3960468"/>
              <a:ext cx="107141" cy="319184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22"/>
            <p:cNvSpPr/>
            <p:nvPr/>
          </p:nvSpPr>
          <p:spPr>
            <a:xfrm>
              <a:off x="9322509" y="3621820"/>
              <a:ext cx="244369" cy="115524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22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2"/>
            <p:cNvSpPr/>
            <p:nvPr/>
          </p:nvSpPr>
          <p:spPr>
            <a:xfrm>
              <a:off x="8343426" y="4160051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22"/>
            <p:cNvSpPr/>
            <p:nvPr/>
          </p:nvSpPr>
          <p:spPr>
            <a:xfrm>
              <a:off x="8641824" y="4189966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22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22"/>
            <p:cNvSpPr/>
            <p:nvPr/>
          </p:nvSpPr>
          <p:spPr>
            <a:xfrm>
              <a:off x="8340785" y="3235687"/>
              <a:ext cx="1398231" cy="733164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22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7" name="Google Shape;2977;p22"/>
          <p:cNvGrpSpPr/>
          <p:nvPr/>
        </p:nvGrpSpPr>
        <p:grpSpPr>
          <a:xfrm rot="-7200067">
            <a:off x="7753390" y="3413229"/>
            <a:ext cx="2552713" cy="2527253"/>
            <a:chOff x="-389722" y="3621024"/>
            <a:chExt cx="2135519" cy="2114220"/>
          </a:xfrm>
        </p:grpSpPr>
        <p:sp>
          <p:nvSpPr>
            <p:cNvPr id="2978" name="Google Shape;2978;p22"/>
            <p:cNvSpPr/>
            <p:nvPr/>
          </p:nvSpPr>
          <p:spPr>
            <a:xfrm rot="-2758136">
              <a:off x="150825" y="3702623"/>
              <a:ext cx="1054424" cy="1951023"/>
            </a:xfrm>
            <a:custGeom>
              <a:rect b="b" l="l" r="r" t="t"/>
              <a:pathLst>
                <a:path extrusionOk="0" h="56382" w="30473">
                  <a:moveTo>
                    <a:pt x="26479" y="0"/>
                  </a:moveTo>
                  <a:cubicBezTo>
                    <a:pt x="23823" y="0"/>
                    <a:pt x="13604" y="10845"/>
                    <a:pt x="13604" y="10845"/>
                  </a:cubicBezTo>
                  <a:lnTo>
                    <a:pt x="0" y="50378"/>
                  </a:lnTo>
                  <a:lnTo>
                    <a:pt x="12646" y="54943"/>
                  </a:lnTo>
                  <a:lnTo>
                    <a:pt x="16617" y="56381"/>
                  </a:lnTo>
                  <a:lnTo>
                    <a:pt x="16777" y="55902"/>
                  </a:lnTo>
                  <a:lnTo>
                    <a:pt x="30472" y="15022"/>
                  </a:lnTo>
                  <a:cubicBezTo>
                    <a:pt x="30472" y="15022"/>
                    <a:pt x="28966" y="665"/>
                    <a:pt x="26683" y="26"/>
                  </a:cubicBezTo>
                  <a:cubicBezTo>
                    <a:pt x="26621" y="8"/>
                    <a:pt x="26553" y="0"/>
                    <a:pt x="26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22"/>
            <p:cNvSpPr/>
            <p:nvPr/>
          </p:nvSpPr>
          <p:spPr>
            <a:xfrm rot="-2758136">
              <a:off x="468057" y="4119170"/>
              <a:ext cx="739305" cy="1504671"/>
            </a:xfrm>
            <a:custGeom>
              <a:rect b="b" l="l" r="r" t="t"/>
              <a:pathLst>
                <a:path extrusionOk="0" h="43483" w="21366">
                  <a:moveTo>
                    <a:pt x="15750" y="0"/>
                  </a:moveTo>
                  <a:lnTo>
                    <a:pt x="1" y="40881"/>
                  </a:lnTo>
                  <a:lnTo>
                    <a:pt x="5547" y="43483"/>
                  </a:lnTo>
                  <a:lnTo>
                    <a:pt x="21365" y="1621"/>
                  </a:lnTo>
                  <a:lnTo>
                    <a:pt x="16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22"/>
            <p:cNvSpPr/>
            <p:nvPr/>
          </p:nvSpPr>
          <p:spPr>
            <a:xfrm rot="-2758136">
              <a:off x="87110" y="3729751"/>
              <a:ext cx="585291" cy="667470"/>
            </a:xfrm>
            <a:custGeom>
              <a:rect b="b" l="l" r="r" t="t"/>
              <a:pathLst>
                <a:path extrusionOk="0" h="19289" w="16915">
                  <a:moveTo>
                    <a:pt x="12936" y="0"/>
                  </a:moveTo>
                  <a:cubicBezTo>
                    <a:pt x="12083" y="0"/>
                    <a:pt x="10418" y="1153"/>
                    <a:pt x="8537" y="2716"/>
                  </a:cubicBezTo>
                  <a:cubicBezTo>
                    <a:pt x="4703" y="5912"/>
                    <a:pt x="46" y="10842"/>
                    <a:pt x="46" y="10842"/>
                  </a:cubicBezTo>
                  <a:cubicBezTo>
                    <a:pt x="46" y="10842"/>
                    <a:pt x="1" y="15361"/>
                    <a:pt x="1849" y="16252"/>
                  </a:cubicBezTo>
                  <a:cubicBezTo>
                    <a:pt x="2058" y="16349"/>
                    <a:pt x="2270" y="16392"/>
                    <a:pt x="2484" y="16392"/>
                  </a:cubicBezTo>
                  <a:cubicBezTo>
                    <a:pt x="4117" y="16392"/>
                    <a:pt x="5794" y="13851"/>
                    <a:pt x="5935" y="13649"/>
                  </a:cubicBezTo>
                  <a:lnTo>
                    <a:pt x="5935" y="13649"/>
                  </a:lnTo>
                  <a:cubicBezTo>
                    <a:pt x="5821" y="13946"/>
                    <a:pt x="4360" y="18283"/>
                    <a:pt x="7054" y="19173"/>
                  </a:cubicBezTo>
                  <a:cubicBezTo>
                    <a:pt x="7293" y="19252"/>
                    <a:pt x="7524" y="19288"/>
                    <a:pt x="7747" y="19288"/>
                  </a:cubicBezTo>
                  <a:cubicBezTo>
                    <a:pt x="10103" y="19288"/>
                    <a:pt x="11550" y="15270"/>
                    <a:pt x="11550" y="15270"/>
                  </a:cubicBezTo>
                  <a:cubicBezTo>
                    <a:pt x="11550" y="15270"/>
                    <a:pt x="12235" y="18656"/>
                    <a:pt x="13789" y="18656"/>
                  </a:cubicBezTo>
                  <a:cubicBezTo>
                    <a:pt x="14591" y="18656"/>
                    <a:pt x="15624" y="17754"/>
                    <a:pt x="16914" y="15019"/>
                  </a:cubicBezTo>
                  <a:cubicBezTo>
                    <a:pt x="16914" y="15019"/>
                    <a:pt x="16412" y="10157"/>
                    <a:pt x="15545" y="5980"/>
                  </a:cubicBezTo>
                  <a:cubicBezTo>
                    <a:pt x="14906" y="2967"/>
                    <a:pt x="14084" y="297"/>
                    <a:pt x="13125" y="23"/>
                  </a:cubicBezTo>
                  <a:cubicBezTo>
                    <a:pt x="13067" y="8"/>
                    <a:pt x="13004" y="0"/>
                    <a:pt x="12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22"/>
            <p:cNvSpPr/>
            <p:nvPr/>
          </p:nvSpPr>
          <p:spPr>
            <a:xfrm rot="-2758136">
              <a:off x="180489" y="3710254"/>
              <a:ext cx="242490" cy="210667"/>
            </a:xfrm>
            <a:custGeom>
              <a:rect b="b" l="l" r="r" t="t"/>
              <a:pathLst>
                <a:path extrusionOk="0" h="6088" w="7008">
                  <a:moveTo>
                    <a:pt x="4399" y="0"/>
                  </a:moveTo>
                  <a:cubicBezTo>
                    <a:pt x="3546" y="0"/>
                    <a:pt x="1881" y="1153"/>
                    <a:pt x="0" y="2716"/>
                  </a:cubicBezTo>
                  <a:cubicBezTo>
                    <a:pt x="1050" y="4542"/>
                    <a:pt x="3013" y="5820"/>
                    <a:pt x="5136" y="6049"/>
                  </a:cubicBezTo>
                  <a:cubicBezTo>
                    <a:pt x="5367" y="6074"/>
                    <a:pt x="5601" y="6087"/>
                    <a:pt x="5837" y="6087"/>
                  </a:cubicBezTo>
                  <a:cubicBezTo>
                    <a:pt x="6228" y="6087"/>
                    <a:pt x="6622" y="6052"/>
                    <a:pt x="7008" y="5980"/>
                  </a:cubicBezTo>
                  <a:cubicBezTo>
                    <a:pt x="6369" y="2967"/>
                    <a:pt x="5547" y="297"/>
                    <a:pt x="4588" y="23"/>
                  </a:cubicBezTo>
                  <a:cubicBezTo>
                    <a:pt x="4530" y="8"/>
                    <a:pt x="4467" y="0"/>
                    <a:pt x="4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2" name="Google Shape;2982;p22"/>
          <p:cNvSpPr txBox="1"/>
          <p:nvPr>
            <p:ph idx="1" type="subTitle"/>
          </p:nvPr>
        </p:nvSpPr>
        <p:spPr>
          <a:xfrm>
            <a:off x="1760036" y="3426921"/>
            <a:ext cx="16761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83" name="Google Shape;2983;p22"/>
          <p:cNvSpPr txBox="1"/>
          <p:nvPr>
            <p:ph idx="2" type="subTitle"/>
          </p:nvPr>
        </p:nvSpPr>
        <p:spPr>
          <a:xfrm>
            <a:off x="1867286" y="2932581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984" name="Google Shape;2984;p22"/>
          <p:cNvSpPr txBox="1"/>
          <p:nvPr>
            <p:ph hasCustomPrompt="1" idx="3" type="title"/>
          </p:nvPr>
        </p:nvSpPr>
        <p:spPr>
          <a:xfrm>
            <a:off x="4104311" y="1673163"/>
            <a:ext cx="9411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5" name="Google Shape;2985;p22"/>
          <p:cNvSpPr txBox="1"/>
          <p:nvPr>
            <p:ph idx="4" type="subTitle"/>
          </p:nvPr>
        </p:nvSpPr>
        <p:spPr>
          <a:xfrm>
            <a:off x="3736811" y="3426921"/>
            <a:ext cx="16761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86" name="Google Shape;2986;p22"/>
          <p:cNvSpPr txBox="1"/>
          <p:nvPr>
            <p:ph idx="5" type="subTitle"/>
          </p:nvPr>
        </p:nvSpPr>
        <p:spPr>
          <a:xfrm>
            <a:off x="3844061" y="2932581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987" name="Google Shape;2987;p22"/>
          <p:cNvSpPr txBox="1"/>
          <p:nvPr>
            <p:ph hasCustomPrompt="1" idx="6" type="title"/>
          </p:nvPr>
        </p:nvSpPr>
        <p:spPr>
          <a:xfrm>
            <a:off x="6108364" y="1673163"/>
            <a:ext cx="8751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8" name="Google Shape;2988;p22"/>
          <p:cNvSpPr txBox="1"/>
          <p:nvPr>
            <p:ph idx="7" type="subTitle"/>
          </p:nvPr>
        </p:nvSpPr>
        <p:spPr>
          <a:xfrm>
            <a:off x="5707864" y="3426921"/>
            <a:ext cx="16761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89" name="Google Shape;2989;p22"/>
          <p:cNvSpPr txBox="1"/>
          <p:nvPr>
            <p:ph idx="8" type="subTitle"/>
          </p:nvPr>
        </p:nvSpPr>
        <p:spPr>
          <a:xfrm>
            <a:off x="5815114" y="2932581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990" name="Google Shape;2990;p22"/>
          <p:cNvSpPr txBox="1"/>
          <p:nvPr>
            <p:ph idx="9"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>
  <p:cSld name="TITLE_AND_BODY_2">
    <p:spTree>
      <p:nvGrpSpPr>
        <p:cNvPr id="299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2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993" name="Google Shape;2993;p23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7" name="Google Shape;3037;p23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038" name="Google Shape;3038;p23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7" name="Google Shape;3067;p23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068" name="Google Shape;3068;p23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 flipH="1" rot="10800000">
              <a:off x="1736798" y="191099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73075" y="1782771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2647126" y="176327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3" name="Google Shape;3073;p23"/>
          <p:cNvSpPr txBox="1"/>
          <p:nvPr>
            <p:ph idx="1" type="body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3074" name="Google Shape;3074;p23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3075" name="Google Shape;3075;p23"/>
            <p:cNvSpPr/>
            <p:nvPr/>
          </p:nvSpPr>
          <p:spPr>
            <a:xfrm>
              <a:off x="7784182" y="5085703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394128" y="521397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522112" y="5177628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8451805" y="3114704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8295416" y="4543985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8593814" y="4573900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2" name="Google Shape;3092;p23"/>
          <p:cNvGrpSpPr/>
          <p:nvPr/>
        </p:nvGrpSpPr>
        <p:grpSpPr>
          <a:xfrm rot="-4076658">
            <a:off x="-503247" y="3379194"/>
            <a:ext cx="1920875" cy="2106502"/>
            <a:chOff x="-504056" y="-527878"/>
            <a:chExt cx="1920915" cy="2106546"/>
          </a:xfrm>
        </p:grpSpPr>
        <p:sp>
          <p:nvSpPr>
            <p:cNvPr id="3093" name="Google Shape;3093;p23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rect b="b" l="l" r="r" t="t"/>
              <a:pathLst>
                <a:path extrusionOk="0" h="14217" w="8067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rect b="b" l="l" r="r" t="t"/>
              <a:pathLst>
                <a:path extrusionOk="0" h="6721" w="265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rect b="b" l="l" r="r" t="t"/>
              <a:pathLst>
                <a:path extrusionOk="0" h="628" w="536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8" name="Google Shape;3108;p23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CUSTOM_9_1">
    <p:spTree>
      <p:nvGrpSpPr>
        <p:cNvPr id="3109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0" name="Google Shape;3110;p24"/>
          <p:cNvGrpSpPr/>
          <p:nvPr/>
        </p:nvGrpSpPr>
        <p:grpSpPr>
          <a:xfrm flipH="1">
            <a:off x="1" y="4"/>
            <a:ext cx="9143997" cy="5020045"/>
            <a:chOff x="-493" y="954"/>
            <a:chExt cx="9143997" cy="5020045"/>
          </a:xfrm>
        </p:grpSpPr>
        <p:sp>
          <p:nvSpPr>
            <p:cNvPr id="3111" name="Google Shape;3111;p24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24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24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24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24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24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24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24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24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24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24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24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24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24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24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24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24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24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24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24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24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24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24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24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24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24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24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24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24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24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2" name="Google Shape;3142;p24"/>
          <p:cNvGrpSpPr/>
          <p:nvPr/>
        </p:nvGrpSpPr>
        <p:grpSpPr>
          <a:xfrm flipH="1">
            <a:off x="203620" y="3940"/>
            <a:ext cx="8737750" cy="5140319"/>
            <a:chOff x="404050" y="680675"/>
            <a:chExt cx="6852600" cy="4476850"/>
          </a:xfrm>
        </p:grpSpPr>
        <p:sp>
          <p:nvSpPr>
            <p:cNvPr id="3143" name="Google Shape;3143;p24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24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24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24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24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24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24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24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24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24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24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24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24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24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24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24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24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24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24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24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24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24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24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24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24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24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24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24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24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7" name="Google Shape;3187;p24"/>
          <p:cNvGrpSpPr/>
          <p:nvPr/>
        </p:nvGrpSpPr>
        <p:grpSpPr>
          <a:xfrm flipH="1">
            <a:off x="275220" y="553852"/>
            <a:ext cx="8593560" cy="4035796"/>
            <a:chOff x="324740" y="1042035"/>
            <a:chExt cx="8438296" cy="3296950"/>
          </a:xfrm>
        </p:grpSpPr>
        <p:sp>
          <p:nvSpPr>
            <p:cNvPr id="3188" name="Google Shape;3188;p24"/>
            <p:cNvSpPr/>
            <p:nvPr/>
          </p:nvSpPr>
          <p:spPr>
            <a:xfrm rot="10800000">
              <a:off x="324740" y="104203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24"/>
            <p:cNvSpPr/>
            <p:nvPr/>
          </p:nvSpPr>
          <p:spPr>
            <a:xfrm flipH="1" rot="10800000">
              <a:off x="778460" y="1605067"/>
              <a:ext cx="7838420" cy="2290226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24"/>
            <p:cNvSpPr/>
            <p:nvPr/>
          </p:nvSpPr>
          <p:spPr>
            <a:xfrm flipH="1">
              <a:off x="325219" y="334329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1" name="Google Shape;3191;p24"/>
          <p:cNvSpPr txBox="1"/>
          <p:nvPr>
            <p:ph type="title"/>
          </p:nvPr>
        </p:nvSpPr>
        <p:spPr>
          <a:xfrm>
            <a:off x="1556850" y="1689125"/>
            <a:ext cx="6030300" cy="17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grpSp>
        <p:nvGrpSpPr>
          <p:cNvPr id="3192" name="Google Shape;3192;p24"/>
          <p:cNvGrpSpPr/>
          <p:nvPr/>
        </p:nvGrpSpPr>
        <p:grpSpPr>
          <a:xfrm rot="-756273">
            <a:off x="7141778" y="4479902"/>
            <a:ext cx="1436766" cy="674976"/>
            <a:chOff x="6541500" y="4425844"/>
            <a:chExt cx="2398869" cy="1126961"/>
          </a:xfrm>
        </p:grpSpPr>
        <p:sp>
          <p:nvSpPr>
            <p:cNvPr id="3193" name="Google Shape;3193;p24"/>
            <p:cNvSpPr/>
            <p:nvPr/>
          </p:nvSpPr>
          <p:spPr>
            <a:xfrm>
              <a:off x="6570665" y="4425844"/>
              <a:ext cx="2369576" cy="1126961"/>
            </a:xfrm>
            <a:custGeom>
              <a:rect b="b" l="l" r="r" t="t"/>
              <a:pathLst>
                <a:path extrusionOk="0" h="27435" w="57689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8751794" y="4425844"/>
              <a:ext cx="188575" cy="114360"/>
            </a:xfrm>
            <a:custGeom>
              <a:rect b="b" l="l" r="r" t="t"/>
              <a:pathLst>
                <a:path extrusionOk="0" h="2784" w="4591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6548113" y="4446711"/>
              <a:ext cx="2098604" cy="1106094"/>
            </a:xfrm>
            <a:custGeom>
              <a:rect b="b" l="l" r="r" t="t"/>
              <a:pathLst>
                <a:path extrusionOk="0" h="26927" w="51092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6541500" y="4556060"/>
              <a:ext cx="2041469" cy="973783"/>
            </a:xfrm>
            <a:custGeom>
              <a:rect b="b" l="l" r="r" t="t"/>
              <a:pathLst>
                <a:path extrusionOk="0" h="23706" w="49701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7" name="Google Shape;3197;p24"/>
          <p:cNvGrpSpPr/>
          <p:nvPr/>
        </p:nvGrpSpPr>
        <p:grpSpPr>
          <a:xfrm rot="8100000">
            <a:off x="-327780" y="160668"/>
            <a:ext cx="1687393" cy="1256839"/>
            <a:chOff x="-120352" y="3567051"/>
            <a:chExt cx="2158407" cy="1607669"/>
          </a:xfrm>
        </p:grpSpPr>
        <p:sp>
          <p:nvSpPr>
            <p:cNvPr id="3198" name="Google Shape;3198;p24"/>
            <p:cNvSpPr/>
            <p:nvPr/>
          </p:nvSpPr>
          <p:spPr>
            <a:xfrm>
              <a:off x="-120352" y="3567051"/>
              <a:ext cx="2158407" cy="1607669"/>
            </a:xfrm>
            <a:custGeom>
              <a:rect b="b" l="l" r="r" t="t"/>
              <a:pathLst>
                <a:path extrusionOk="0" h="35225" w="47292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1843266" y="5064205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1765081" y="497931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1691186" y="5035496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1613001" y="4951195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1539106" y="5007381"/>
              <a:ext cx="12277" cy="66041"/>
            </a:xfrm>
            <a:custGeom>
              <a:rect b="b" l="l" r="r" t="t"/>
              <a:pathLst>
                <a:path extrusionOk="0" fill="none" h="1447" w="269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1460921" y="4923125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1387027" y="4979311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1308842" y="4894416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872776" y="4858062"/>
              <a:ext cx="12870" cy="65995"/>
            </a:xfrm>
            <a:custGeom>
              <a:rect b="b" l="l" r="r" t="t"/>
              <a:pathLst>
                <a:path extrusionOk="0" fill="none" h="1446" w="282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1156762" y="4866301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1082274" y="4923125"/>
              <a:ext cx="12232" cy="65995"/>
            </a:xfrm>
            <a:custGeom>
              <a:rect b="b" l="l" r="r" t="t"/>
              <a:pathLst>
                <a:path extrusionOk="0" fill="none" h="1446" w="268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1004089" y="483823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1" name="Google Shape;3211;p24"/>
          <p:cNvGrpSpPr/>
          <p:nvPr/>
        </p:nvGrpSpPr>
        <p:grpSpPr>
          <a:xfrm rot="10800000">
            <a:off x="8127181" y="125560"/>
            <a:ext cx="507701" cy="595286"/>
            <a:chOff x="702332" y="4351663"/>
            <a:chExt cx="590144" cy="691951"/>
          </a:xfrm>
        </p:grpSpPr>
        <p:grpSp>
          <p:nvGrpSpPr>
            <p:cNvPr id="3212" name="Google Shape;3212;p24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3213" name="Google Shape;3213;p24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rect b="b" l="l" r="r" t="t"/>
                <a:pathLst>
                  <a:path extrusionOk="0" h="9536" w="615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24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rect b="b" l="l" r="r" t="t"/>
                <a:pathLst>
                  <a:path extrusionOk="0" h="5162" w="8966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24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rect b="b" l="l" r="r" t="t"/>
                <a:pathLst>
                  <a:path extrusionOk="0" h="1307" w="1002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16" name="Google Shape;3216;p24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rect b="b" l="l" r="r" t="t"/>
              <a:pathLst>
                <a:path extrusionOk="0" h="13962" w="14139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24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rect b="b" l="l" r="r" t="t"/>
              <a:pathLst>
                <a:path extrusionOk="0" h="14463" w="14494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24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rect b="b" l="l" r="r" t="t"/>
              <a:pathLst>
                <a:path extrusionOk="0" h="5022" w="3412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24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rect b="b" l="l" r="r" t="t"/>
              <a:pathLst>
                <a:path extrusionOk="0" h="4274" w="3361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24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rect b="b" l="l" r="r" t="t"/>
              <a:pathLst>
                <a:path extrusionOk="0" h="9346" w="9676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24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rect b="b" l="l" r="r" t="t"/>
              <a:pathLst>
                <a:path extrusionOk="0" h="4870" w="4223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24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rect b="b" l="l" r="r" t="t"/>
              <a:pathLst>
                <a:path extrusionOk="0" h="3183" w="2765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3" name="Google Shape;3223;p24"/>
          <p:cNvGrpSpPr/>
          <p:nvPr/>
        </p:nvGrpSpPr>
        <p:grpSpPr>
          <a:xfrm rot="10800000">
            <a:off x="8326798" y="138965"/>
            <a:ext cx="1638426" cy="1688569"/>
            <a:chOff x="-977019" y="3165893"/>
            <a:chExt cx="1904482" cy="1962768"/>
          </a:xfrm>
        </p:grpSpPr>
        <p:grpSp>
          <p:nvGrpSpPr>
            <p:cNvPr id="3224" name="Google Shape;3224;p24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3225" name="Google Shape;3225;p24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rect b="b" l="l" r="r" t="t"/>
                <a:pathLst>
                  <a:path extrusionOk="0" h="2423" w="280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24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rect b="b" l="l" r="r" t="t"/>
                <a:pathLst>
                  <a:path extrusionOk="0" h="2647" w="3505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24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rect b="b" l="l" r="r" t="t"/>
                <a:pathLst>
                  <a:path extrusionOk="0" h="2271" w="1947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24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rect b="b" l="l" r="r" t="t"/>
                <a:pathLst>
                  <a:path extrusionOk="0" h="4705" w="3195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24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rect b="b" l="l" r="r" t="t"/>
                <a:pathLst>
                  <a:path extrusionOk="0" h="1703" w="1891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24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rect b="b" l="l" r="r" t="t"/>
                <a:pathLst>
                  <a:path extrusionOk="0" h="1955" w="222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24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rect b="b" l="l" r="r" t="t"/>
                <a:pathLst>
                  <a:path extrusionOk="0" h="2387" w="2085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24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rect b="b" l="l" r="r" t="t"/>
                <a:pathLst>
                  <a:path extrusionOk="0" h="2987" w="3524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24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rect b="b" l="l" r="r" t="t"/>
                <a:pathLst>
                  <a:path extrusionOk="0" h="2889" w="3205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24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rect b="b" l="l" r="r" t="t"/>
                <a:pathLst>
                  <a:path extrusionOk="0" h="2095" w="2178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24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rect b="b" l="l" r="r" t="t"/>
                <a:pathLst>
                  <a:path extrusionOk="0" h="1956" w="2131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24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rect b="b" l="l" r="r" t="t"/>
                <a:pathLst>
                  <a:path extrusionOk="0" h="5286" w="4396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24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rect b="b" l="l" r="r" t="t"/>
                <a:pathLst>
                  <a:path extrusionOk="0" h="1813" w="2468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24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rect b="b" l="l" r="r" t="t"/>
                <a:pathLst>
                  <a:path extrusionOk="0" h="33895" w="25615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24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rect b="b" l="l" r="r" t="t"/>
                <a:pathLst>
                  <a:path extrusionOk="0" h="2042" w="1256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24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rect b="b" l="l" r="r" t="t"/>
                <a:pathLst>
                  <a:path extrusionOk="0" h="2309" w="61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24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rect b="b" l="l" r="r" t="t"/>
                <a:pathLst>
                  <a:path extrusionOk="0" h="965" w="813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24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rect b="b" l="l" r="r" t="t"/>
                <a:pathLst>
                  <a:path extrusionOk="0" h="2270" w="1941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24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rect b="b" l="l" r="r" t="t"/>
                <a:pathLst>
                  <a:path extrusionOk="0" h="559" w="444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24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rect b="b" l="l" r="r" t="t"/>
                <a:pathLst>
                  <a:path extrusionOk="0" h="1763" w="1814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24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rect b="b" l="l" r="r" t="t"/>
                <a:pathLst>
                  <a:path extrusionOk="0" h="1890" w="2119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24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rect b="b" l="l" r="r" t="t"/>
                <a:pathLst>
                  <a:path extrusionOk="0" h="1624" w="1358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24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rect b="b" l="l" r="r" t="t"/>
                <a:pathLst>
                  <a:path extrusionOk="0" h="4084" w="3742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24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rect b="b" l="l" r="r" t="t"/>
                <a:pathLst>
                  <a:path extrusionOk="0" h="1941" w="2055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24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rect b="b" l="l" r="r" t="t"/>
                <a:pathLst>
                  <a:path extrusionOk="0" h="305" w="255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24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rect b="b" l="l" r="r" t="t"/>
                <a:pathLst>
                  <a:path extrusionOk="0" h="2423" w="1916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24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rect b="b" l="l" r="r" t="t"/>
                <a:pathLst>
                  <a:path extrusionOk="0" h="1472" w="787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24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rect b="b" l="l" r="r" t="t"/>
                <a:pathLst>
                  <a:path extrusionOk="0" h="1725" w="1383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24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24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rect b="b" l="l" r="r" t="t"/>
                <a:pathLst>
                  <a:path extrusionOk="0" h="914" w="2816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24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rect b="b" l="l" r="r" t="t"/>
                <a:pathLst>
                  <a:path extrusionOk="0" h="331" w="267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24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24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62" name="Google Shape;3262;p24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rect b="b" l="l" r="r" t="t"/>
              <a:pathLst>
                <a:path extrusionOk="0" h="49446" w="49035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24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rect b="b" l="l" r="r" t="t"/>
              <a:pathLst>
                <a:path extrusionOk="0" h="34391" w="3756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24"/>
            <p:cNvSpPr/>
            <p:nvPr/>
          </p:nvSpPr>
          <p:spPr>
            <a:xfrm flipH="1">
              <a:off x="43691" y="4543694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24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24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24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rect b="b" l="l" r="r" t="t"/>
              <a:pathLst>
                <a:path extrusionOk="0" h="20830" w="24372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24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rect b="b" l="l" r="r" t="t"/>
              <a:pathLst>
                <a:path extrusionOk="0" h="20151" w="23827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24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rect b="b" l="l" r="r" t="t"/>
              <a:pathLst>
                <a:path extrusionOk="0" h="17449" w="21519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24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rect b="b" l="l" r="r" t="t"/>
              <a:pathLst>
                <a:path extrusionOk="0" h="6292" w="7546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24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2" name="Google Shape;3272;p24"/>
          <p:cNvGrpSpPr/>
          <p:nvPr/>
        </p:nvGrpSpPr>
        <p:grpSpPr>
          <a:xfrm flipH="1">
            <a:off x="-289704" y="3677457"/>
            <a:ext cx="1238320" cy="1629072"/>
            <a:chOff x="7796325" y="2910408"/>
            <a:chExt cx="1910398" cy="2513224"/>
          </a:xfrm>
        </p:grpSpPr>
        <p:sp>
          <p:nvSpPr>
            <p:cNvPr id="3273" name="Google Shape;3273;p24"/>
            <p:cNvSpPr/>
            <p:nvPr/>
          </p:nvSpPr>
          <p:spPr>
            <a:xfrm flipH="1" rot="632131">
              <a:off x="7991366" y="3030235"/>
              <a:ext cx="1520318" cy="2273570"/>
            </a:xfrm>
            <a:custGeom>
              <a:rect b="b" l="l" r="r" t="t"/>
              <a:pathLst>
                <a:path extrusionOk="0" h="40488" w="27074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24"/>
            <p:cNvSpPr/>
            <p:nvPr/>
          </p:nvSpPr>
          <p:spPr>
            <a:xfrm flipH="1" rot="632131">
              <a:off x="7867275" y="4510212"/>
              <a:ext cx="177223" cy="223718"/>
            </a:xfrm>
            <a:custGeom>
              <a:rect b="b" l="l" r="r" t="t"/>
              <a:pathLst>
                <a:path extrusionOk="0" h="3984" w="3156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24"/>
            <p:cNvSpPr/>
            <p:nvPr/>
          </p:nvSpPr>
          <p:spPr>
            <a:xfrm flipH="1" rot="632131">
              <a:off x="8035417" y="3303140"/>
              <a:ext cx="1075240" cy="1400822"/>
            </a:xfrm>
            <a:custGeom>
              <a:rect b="b" l="l" r="r" t="t"/>
              <a:pathLst>
                <a:path extrusionOk="0" h="24946" w="19148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24"/>
            <p:cNvSpPr/>
            <p:nvPr/>
          </p:nvSpPr>
          <p:spPr>
            <a:xfrm flipH="1" rot="632131">
              <a:off x="8038901" y="3301427"/>
              <a:ext cx="1053171" cy="1364771"/>
            </a:xfrm>
            <a:custGeom>
              <a:rect b="b" l="l" r="r" t="t"/>
              <a:pathLst>
                <a:path extrusionOk="0" h="24304" w="18755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24"/>
            <p:cNvSpPr/>
            <p:nvPr/>
          </p:nvSpPr>
          <p:spPr>
            <a:xfrm flipH="1" rot="632131">
              <a:off x="8189545" y="3371051"/>
              <a:ext cx="818166" cy="1164974"/>
            </a:xfrm>
            <a:custGeom>
              <a:rect b="b" l="l" r="r" t="t"/>
              <a:pathLst>
                <a:path extrusionOk="0" h="20746" w="1457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24"/>
            <p:cNvSpPr/>
            <p:nvPr/>
          </p:nvSpPr>
          <p:spPr>
            <a:xfrm flipH="1" rot="632131">
              <a:off x="8950832" y="3789885"/>
              <a:ext cx="22799" cy="58456"/>
            </a:xfrm>
            <a:custGeom>
              <a:rect b="b" l="l" r="r" t="t"/>
              <a:pathLst>
                <a:path extrusionOk="0" h="1041" w="406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24"/>
            <p:cNvSpPr/>
            <p:nvPr/>
          </p:nvSpPr>
          <p:spPr>
            <a:xfrm flipH="1" rot="632131">
              <a:off x="8938333" y="3637137"/>
              <a:ext cx="45653" cy="173067"/>
            </a:xfrm>
            <a:custGeom>
              <a:rect b="b" l="l" r="r" t="t"/>
              <a:pathLst>
                <a:path extrusionOk="0" h="3082" w="813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24"/>
            <p:cNvSpPr/>
            <p:nvPr/>
          </p:nvSpPr>
          <p:spPr>
            <a:xfrm flipH="1" rot="632131">
              <a:off x="8952326" y="3635601"/>
              <a:ext cx="14993" cy="22855"/>
            </a:xfrm>
            <a:custGeom>
              <a:rect b="b" l="l" r="r" t="t"/>
              <a:pathLst>
                <a:path extrusionOk="0" h="407" w="267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24"/>
            <p:cNvSpPr/>
            <p:nvPr/>
          </p:nvSpPr>
          <p:spPr>
            <a:xfrm flipH="1" rot="632131">
              <a:off x="8938712" y="3543881"/>
              <a:ext cx="37062" cy="113319"/>
            </a:xfrm>
            <a:custGeom>
              <a:rect b="b" l="l" r="r" t="t"/>
              <a:pathLst>
                <a:path extrusionOk="0" h="2018" w="66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24"/>
            <p:cNvSpPr/>
            <p:nvPr/>
          </p:nvSpPr>
          <p:spPr>
            <a:xfrm flipH="1" rot="632131">
              <a:off x="8973975" y="3807597"/>
              <a:ext cx="14319" cy="22125"/>
            </a:xfrm>
            <a:custGeom>
              <a:rect b="b" l="l" r="r" t="t"/>
              <a:pathLst>
                <a:path extrusionOk="0" h="394" w="255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24"/>
            <p:cNvSpPr/>
            <p:nvPr/>
          </p:nvSpPr>
          <p:spPr>
            <a:xfrm flipH="1" rot="632131">
              <a:off x="8970280" y="3770924"/>
              <a:ext cx="21395" cy="58456"/>
            </a:xfrm>
            <a:custGeom>
              <a:rect b="b" l="l" r="r" t="t"/>
              <a:pathLst>
                <a:path extrusionOk="0" h="1041" w="381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24"/>
            <p:cNvSpPr/>
            <p:nvPr/>
          </p:nvSpPr>
          <p:spPr>
            <a:xfrm flipH="1" rot="632131">
              <a:off x="8957058" y="3618104"/>
              <a:ext cx="44923" cy="173067"/>
            </a:xfrm>
            <a:custGeom>
              <a:rect b="b" l="l" r="r" t="t"/>
              <a:pathLst>
                <a:path extrusionOk="0" h="3082" w="80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24"/>
            <p:cNvSpPr/>
            <p:nvPr/>
          </p:nvSpPr>
          <p:spPr>
            <a:xfrm flipH="1" rot="632131">
              <a:off x="8971111" y="3616646"/>
              <a:ext cx="15049" cy="22125"/>
            </a:xfrm>
            <a:custGeom>
              <a:rect b="b" l="l" r="r" t="t"/>
              <a:pathLst>
                <a:path extrusionOk="0" h="394" w="268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24"/>
            <p:cNvSpPr/>
            <p:nvPr/>
          </p:nvSpPr>
          <p:spPr>
            <a:xfrm flipH="1" rot="632131">
              <a:off x="8962055" y="3568080"/>
              <a:ext cx="28582" cy="69856"/>
            </a:xfrm>
            <a:custGeom>
              <a:rect b="b" l="l" r="r" t="t"/>
              <a:pathLst>
                <a:path extrusionOk="0" h="1244" w="509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24"/>
            <p:cNvSpPr/>
            <p:nvPr/>
          </p:nvSpPr>
          <p:spPr>
            <a:xfrm flipH="1" rot="632131">
              <a:off x="9185849" y="2989738"/>
              <a:ext cx="346808" cy="375615"/>
            </a:xfrm>
            <a:custGeom>
              <a:rect b="b" l="l" r="r" t="t"/>
              <a:pathLst>
                <a:path extrusionOk="0" h="6689" w="6176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24"/>
            <p:cNvSpPr/>
            <p:nvPr/>
          </p:nvSpPr>
          <p:spPr>
            <a:xfrm flipH="1" rot="632131">
              <a:off x="9385232" y="3077495"/>
              <a:ext cx="81929" cy="72102"/>
            </a:xfrm>
            <a:custGeom>
              <a:rect b="b" l="l" r="r" t="t"/>
              <a:pathLst>
                <a:path extrusionOk="0" h="1284" w="1459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24"/>
            <p:cNvSpPr/>
            <p:nvPr/>
          </p:nvSpPr>
          <p:spPr>
            <a:xfrm flipH="1" rot="632131">
              <a:off x="9384934" y="3080982"/>
              <a:ext cx="59130" cy="66262"/>
            </a:xfrm>
            <a:custGeom>
              <a:rect b="b" l="l" r="r" t="t"/>
              <a:pathLst>
                <a:path extrusionOk="0" h="1180" w="1053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24"/>
            <p:cNvSpPr/>
            <p:nvPr/>
          </p:nvSpPr>
          <p:spPr>
            <a:xfrm flipH="1" rot="632131">
              <a:off x="9102533" y="5055152"/>
              <a:ext cx="99393" cy="241744"/>
            </a:xfrm>
            <a:custGeom>
              <a:rect b="b" l="l" r="r" t="t"/>
              <a:pathLst>
                <a:path extrusionOk="0" h="4305" w="177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24"/>
            <p:cNvSpPr/>
            <p:nvPr/>
          </p:nvSpPr>
          <p:spPr>
            <a:xfrm flipH="1" rot="632131">
              <a:off x="8854034" y="3548036"/>
              <a:ext cx="610283" cy="1535311"/>
            </a:xfrm>
            <a:custGeom>
              <a:rect b="b" l="l" r="r" t="t"/>
              <a:pathLst>
                <a:path extrusionOk="0" h="27341" w="10868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24"/>
            <p:cNvSpPr/>
            <p:nvPr/>
          </p:nvSpPr>
          <p:spPr>
            <a:xfrm flipH="1" rot="632131">
              <a:off x="8855757" y="3550316"/>
              <a:ext cx="579679" cy="1509424"/>
            </a:xfrm>
            <a:custGeom>
              <a:rect b="b" l="l" r="r" t="t"/>
              <a:pathLst>
                <a:path extrusionOk="0" h="26880" w="10323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24"/>
            <p:cNvSpPr/>
            <p:nvPr/>
          </p:nvSpPr>
          <p:spPr>
            <a:xfrm flipH="1" rot="632131">
              <a:off x="8980159" y="3572482"/>
              <a:ext cx="350402" cy="1344555"/>
            </a:xfrm>
            <a:custGeom>
              <a:rect b="b" l="l" r="r" t="t"/>
              <a:pathLst>
                <a:path extrusionOk="0" h="23944" w="624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24"/>
            <p:cNvSpPr/>
            <p:nvPr/>
          </p:nvSpPr>
          <p:spPr>
            <a:xfrm flipH="1" rot="632131">
              <a:off x="9057932" y="5052158"/>
              <a:ext cx="14993" cy="2920"/>
            </a:xfrm>
            <a:custGeom>
              <a:rect b="b" l="l" r="r" t="t"/>
              <a:pathLst>
                <a:path extrusionOk="0" h="52" w="267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24"/>
            <p:cNvSpPr/>
            <p:nvPr/>
          </p:nvSpPr>
          <p:spPr>
            <a:xfrm flipH="1" rot="632131">
              <a:off x="8927319" y="4211935"/>
              <a:ext cx="146057" cy="732082"/>
            </a:xfrm>
            <a:custGeom>
              <a:rect b="b" l="l" r="r" t="t"/>
              <a:pathLst>
                <a:path extrusionOk="0" h="13037" w="2601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24"/>
            <p:cNvSpPr/>
            <p:nvPr/>
          </p:nvSpPr>
          <p:spPr>
            <a:xfrm flipH="1" rot="632131">
              <a:off x="9036727" y="5038324"/>
              <a:ext cx="2190" cy="730"/>
            </a:xfrm>
            <a:custGeom>
              <a:rect b="b" l="l" r="r" t="t"/>
              <a:pathLst>
                <a:path extrusionOk="0" h="13" w="39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24"/>
            <p:cNvSpPr/>
            <p:nvPr/>
          </p:nvSpPr>
          <p:spPr>
            <a:xfrm flipH="1" rot="632131">
              <a:off x="8928783" y="4250048"/>
              <a:ext cx="148135" cy="726298"/>
            </a:xfrm>
            <a:custGeom>
              <a:rect b="b" l="l" r="r" t="t"/>
              <a:pathLst>
                <a:path extrusionOk="0" h="12934" w="2638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24"/>
            <p:cNvSpPr/>
            <p:nvPr/>
          </p:nvSpPr>
          <p:spPr>
            <a:xfrm flipH="1" rot="632131">
              <a:off x="8985377" y="3585033"/>
              <a:ext cx="4998" cy="24989"/>
            </a:xfrm>
            <a:custGeom>
              <a:rect b="b" l="l" r="r" t="t"/>
              <a:pathLst>
                <a:path extrusionOk="0" h="445" w="89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24"/>
            <p:cNvSpPr/>
            <p:nvPr/>
          </p:nvSpPr>
          <p:spPr>
            <a:xfrm flipH="1" rot="632131">
              <a:off x="9322666" y="3580424"/>
              <a:ext cx="9995" cy="51999"/>
            </a:xfrm>
            <a:custGeom>
              <a:rect b="b" l="l" r="r" t="t"/>
              <a:pathLst>
                <a:path extrusionOk="0" h="926" w="178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24"/>
            <p:cNvSpPr/>
            <p:nvPr/>
          </p:nvSpPr>
          <p:spPr>
            <a:xfrm flipH="1" rot="632131">
              <a:off x="9301052" y="3604038"/>
              <a:ext cx="27066" cy="52055"/>
            </a:xfrm>
            <a:custGeom>
              <a:rect b="b" l="l" r="r" t="t"/>
              <a:pathLst>
                <a:path extrusionOk="0" h="927" w="482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24"/>
            <p:cNvSpPr/>
            <p:nvPr/>
          </p:nvSpPr>
          <p:spPr>
            <a:xfrm flipH="1" rot="632131">
              <a:off x="9325116" y="3580195"/>
              <a:ext cx="5054" cy="25662"/>
            </a:xfrm>
            <a:custGeom>
              <a:rect b="b" l="l" r="r" t="t"/>
              <a:pathLst>
                <a:path extrusionOk="0" h="457" w="9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24"/>
            <p:cNvSpPr/>
            <p:nvPr/>
          </p:nvSpPr>
          <p:spPr>
            <a:xfrm flipH="1" rot="632131">
              <a:off x="9300892" y="3577961"/>
              <a:ext cx="27122" cy="51269"/>
            </a:xfrm>
            <a:custGeom>
              <a:rect b="b" l="l" r="r" t="t"/>
              <a:pathLst>
                <a:path extrusionOk="0" h="913" w="483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24"/>
            <p:cNvSpPr/>
            <p:nvPr/>
          </p:nvSpPr>
          <p:spPr>
            <a:xfrm flipH="1" rot="632131">
              <a:off x="9229244" y="3129706"/>
              <a:ext cx="17857" cy="27122"/>
            </a:xfrm>
            <a:custGeom>
              <a:rect b="b" l="l" r="r" t="t"/>
              <a:pathLst>
                <a:path extrusionOk="0" h="483" w="318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24"/>
            <p:cNvSpPr/>
            <p:nvPr/>
          </p:nvSpPr>
          <p:spPr>
            <a:xfrm flipH="1" rot="632131">
              <a:off x="9215124" y="3158806"/>
              <a:ext cx="200863" cy="137465"/>
            </a:xfrm>
            <a:custGeom>
              <a:rect b="b" l="l" r="r" t="t"/>
              <a:pathLst>
                <a:path extrusionOk="0" h="2448" w="3577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24"/>
            <p:cNvSpPr/>
            <p:nvPr/>
          </p:nvSpPr>
          <p:spPr>
            <a:xfrm flipH="1" rot="632131">
              <a:off x="8885996" y="3144978"/>
              <a:ext cx="543348" cy="503984"/>
            </a:xfrm>
            <a:custGeom>
              <a:rect b="b" l="l" r="r" t="t"/>
              <a:pathLst>
                <a:path extrusionOk="0" h="8975" w="9676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24"/>
            <p:cNvSpPr/>
            <p:nvPr/>
          </p:nvSpPr>
          <p:spPr>
            <a:xfrm flipH="1" rot="632131">
              <a:off x="8904469" y="3156963"/>
              <a:ext cx="516955" cy="481634"/>
            </a:xfrm>
            <a:custGeom>
              <a:rect b="b" l="l" r="r" t="t"/>
              <a:pathLst>
                <a:path extrusionOk="0" h="8577" w="9206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24"/>
            <p:cNvSpPr/>
            <p:nvPr/>
          </p:nvSpPr>
          <p:spPr>
            <a:xfrm flipH="1" rot="632131">
              <a:off x="8903700" y="3145577"/>
              <a:ext cx="517685" cy="481410"/>
            </a:xfrm>
            <a:custGeom>
              <a:rect b="b" l="l" r="r" t="t"/>
              <a:pathLst>
                <a:path extrusionOk="0" h="8573" w="9219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24"/>
            <p:cNvSpPr/>
            <p:nvPr/>
          </p:nvSpPr>
          <p:spPr>
            <a:xfrm flipH="1" rot="632131">
              <a:off x="9036230" y="3283675"/>
              <a:ext cx="242193" cy="226470"/>
            </a:xfrm>
            <a:custGeom>
              <a:rect b="b" l="l" r="r" t="t"/>
              <a:pathLst>
                <a:path extrusionOk="0" h="4033" w="4313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24"/>
            <p:cNvSpPr/>
            <p:nvPr/>
          </p:nvSpPr>
          <p:spPr>
            <a:xfrm flipH="1" rot="632131">
              <a:off x="9152829" y="3285368"/>
              <a:ext cx="47787" cy="2920"/>
            </a:xfrm>
            <a:custGeom>
              <a:rect b="b" l="l" r="r" t="t"/>
              <a:pathLst>
                <a:path extrusionOk="0" h="52" w="851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24"/>
            <p:cNvSpPr/>
            <p:nvPr/>
          </p:nvSpPr>
          <p:spPr>
            <a:xfrm flipH="1" rot="632131">
              <a:off x="9094651" y="3332348"/>
              <a:ext cx="129660" cy="113993"/>
            </a:xfrm>
            <a:custGeom>
              <a:rect b="b" l="l" r="r" t="t"/>
              <a:pathLst>
                <a:path extrusionOk="0" h="2030" w="2309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24"/>
            <p:cNvSpPr/>
            <p:nvPr/>
          </p:nvSpPr>
          <p:spPr>
            <a:xfrm flipH="1" rot="632131">
              <a:off x="9087717" y="3361537"/>
              <a:ext cx="108265" cy="96922"/>
            </a:xfrm>
            <a:custGeom>
              <a:rect b="b" l="l" r="r" t="t"/>
              <a:pathLst>
                <a:path extrusionOk="0" h="1726" w="1928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2" name="Google Shape;3312;p24"/>
          <p:cNvGrpSpPr/>
          <p:nvPr/>
        </p:nvGrpSpPr>
        <p:grpSpPr>
          <a:xfrm flipH="1">
            <a:off x="636998" y="4470552"/>
            <a:ext cx="1155290" cy="884944"/>
            <a:chOff x="6494765" y="4133942"/>
            <a:chExt cx="1782304" cy="1365234"/>
          </a:xfrm>
        </p:grpSpPr>
        <p:sp>
          <p:nvSpPr>
            <p:cNvPr id="3313" name="Google Shape;3313;p24"/>
            <p:cNvSpPr/>
            <p:nvPr/>
          </p:nvSpPr>
          <p:spPr>
            <a:xfrm flipH="1" rot="-1407646">
              <a:off x="6732723" y="4453403"/>
              <a:ext cx="852792" cy="763289"/>
            </a:xfrm>
            <a:custGeom>
              <a:rect b="b" l="l" r="r" t="t"/>
              <a:pathLst>
                <a:path extrusionOk="0" h="19135" w="2138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24"/>
            <p:cNvSpPr/>
            <p:nvPr/>
          </p:nvSpPr>
          <p:spPr>
            <a:xfrm flipH="1" rot="-1407646">
              <a:off x="7714314" y="4879453"/>
              <a:ext cx="508883" cy="347040"/>
            </a:xfrm>
            <a:custGeom>
              <a:rect b="b" l="l" r="r" t="t"/>
              <a:pathLst>
                <a:path extrusionOk="0" h="8700" w="12758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24"/>
            <p:cNvSpPr/>
            <p:nvPr/>
          </p:nvSpPr>
          <p:spPr>
            <a:xfrm flipH="1" rot="-1407646">
              <a:off x="8060136" y="5042498"/>
              <a:ext cx="203386" cy="110295"/>
            </a:xfrm>
            <a:custGeom>
              <a:rect b="b" l="l" r="r" t="t"/>
              <a:pathLst>
                <a:path extrusionOk="0" h="2765" w="5099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24"/>
            <p:cNvSpPr/>
            <p:nvPr/>
          </p:nvSpPr>
          <p:spPr>
            <a:xfrm flipH="1" rot="-1407646">
              <a:off x="7917493" y="5083004"/>
              <a:ext cx="42560" cy="35422"/>
            </a:xfrm>
            <a:custGeom>
              <a:rect b="b" l="l" r="r" t="t"/>
              <a:pathLst>
                <a:path extrusionOk="0" h="888" w="1067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24"/>
            <p:cNvSpPr/>
            <p:nvPr/>
          </p:nvSpPr>
          <p:spPr>
            <a:xfrm flipH="1" rot="-1407646">
              <a:off x="7860541" y="5068927"/>
              <a:ext cx="31391" cy="26846"/>
            </a:xfrm>
            <a:custGeom>
              <a:rect b="b" l="l" r="r" t="t"/>
              <a:pathLst>
                <a:path extrusionOk="0" h="673" w="787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24"/>
            <p:cNvSpPr/>
            <p:nvPr/>
          </p:nvSpPr>
          <p:spPr>
            <a:xfrm flipH="1" rot="-1407646">
              <a:off x="6529451" y="4480223"/>
              <a:ext cx="224087" cy="220789"/>
            </a:xfrm>
            <a:custGeom>
              <a:rect b="b" l="l" r="r" t="t"/>
              <a:pathLst>
                <a:path extrusionOk="0" h="5535" w="5618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24"/>
            <p:cNvSpPr/>
            <p:nvPr/>
          </p:nvSpPr>
          <p:spPr>
            <a:xfrm flipH="1" rot="-1407646">
              <a:off x="6625921" y="4671673"/>
              <a:ext cx="10650" cy="9135"/>
            </a:xfrm>
            <a:custGeom>
              <a:rect b="b" l="l" r="r" t="t"/>
              <a:pathLst>
                <a:path extrusionOk="0" h="229" w="267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24"/>
            <p:cNvSpPr/>
            <p:nvPr/>
          </p:nvSpPr>
          <p:spPr>
            <a:xfrm flipH="1" rot="-1407646">
              <a:off x="6697353" y="4507486"/>
              <a:ext cx="18229" cy="14719"/>
            </a:xfrm>
            <a:custGeom>
              <a:rect b="b" l="l" r="r" t="t"/>
              <a:pathLst>
                <a:path extrusionOk="0" h="369" w="457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24"/>
            <p:cNvSpPr/>
            <p:nvPr/>
          </p:nvSpPr>
          <p:spPr>
            <a:xfrm flipH="1" rot="-1407646">
              <a:off x="6640923" y="4672610"/>
              <a:ext cx="24331" cy="20264"/>
            </a:xfrm>
            <a:custGeom>
              <a:rect b="b" l="l" r="r" t="t"/>
              <a:pathLst>
                <a:path extrusionOk="0" h="508" w="61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24"/>
            <p:cNvSpPr/>
            <p:nvPr/>
          </p:nvSpPr>
          <p:spPr>
            <a:xfrm flipH="1" rot="-1407646">
              <a:off x="6667616" y="4686673"/>
              <a:ext cx="1037" cy="558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24"/>
            <p:cNvSpPr/>
            <p:nvPr/>
          </p:nvSpPr>
          <p:spPr>
            <a:xfrm flipH="1" rot="-1407646">
              <a:off x="6640841" y="4672734"/>
              <a:ext cx="23813" cy="19745"/>
            </a:xfrm>
            <a:custGeom>
              <a:rect b="b" l="l" r="r" t="t"/>
              <a:pathLst>
                <a:path extrusionOk="0" h="495" w="597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24"/>
            <p:cNvSpPr/>
            <p:nvPr/>
          </p:nvSpPr>
          <p:spPr>
            <a:xfrm flipH="1" rot="-1407646">
              <a:off x="7980048" y="4900806"/>
              <a:ext cx="220418" cy="203996"/>
            </a:xfrm>
            <a:custGeom>
              <a:rect b="b" l="l" r="r" t="t"/>
              <a:pathLst>
                <a:path extrusionOk="0" h="5114" w="5526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24"/>
            <p:cNvSpPr/>
            <p:nvPr/>
          </p:nvSpPr>
          <p:spPr>
            <a:xfrm flipH="1" rot="-1407646">
              <a:off x="8169380" y="5013707"/>
              <a:ext cx="54526" cy="51777"/>
            </a:xfrm>
            <a:custGeom>
              <a:rect b="b" l="l" r="r" t="t"/>
              <a:pathLst>
                <a:path extrusionOk="0" h="1298" w="1367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24"/>
            <p:cNvSpPr/>
            <p:nvPr/>
          </p:nvSpPr>
          <p:spPr>
            <a:xfrm flipH="1" rot="-1407646">
              <a:off x="6854066" y="4320491"/>
              <a:ext cx="1143132" cy="992136"/>
            </a:xfrm>
            <a:custGeom>
              <a:rect b="b" l="l" r="r" t="t"/>
              <a:pathLst>
                <a:path extrusionOk="0" h="24872" w="28659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24"/>
            <p:cNvSpPr/>
            <p:nvPr/>
          </p:nvSpPr>
          <p:spPr>
            <a:xfrm flipH="1" rot="-1407646">
              <a:off x="6941563" y="4363543"/>
              <a:ext cx="1018165" cy="854875"/>
            </a:xfrm>
            <a:custGeom>
              <a:rect b="b" l="l" r="r" t="t"/>
              <a:pathLst>
                <a:path extrusionOk="0" h="21431" w="25526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24"/>
            <p:cNvSpPr/>
            <p:nvPr/>
          </p:nvSpPr>
          <p:spPr>
            <a:xfrm flipH="1" rot="-1407646">
              <a:off x="6792273" y="4721186"/>
              <a:ext cx="8137" cy="6622"/>
            </a:xfrm>
            <a:custGeom>
              <a:rect b="b" l="l" r="r" t="t"/>
              <a:pathLst>
                <a:path extrusionOk="0" h="166" w="204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24"/>
            <p:cNvSpPr/>
            <p:nvPr/>
          </p:nvSpPr>
          <p:spPr>
            <a:xfrm flipH="1" rot="-1407646">
              <a:off x="6913154" y="4476153"/>
              <a:ext cx="1009111" cy="846259"/>
            </a:xfrm>
            <a:custGeom>
              <a:rect b="b" l="l" r="r" t="t"/>
              <a:pathLst>
                <a:path extrusionOk="0" h="21215" w="25299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24"/>
            <p:cNvSpPr/>
            <p:nvPr/>
          </p:nvSpPr>
          <p:spPr>
            <a:xfrm flipH="1" rot="-1407646">
              <a:off x="6823225" y="4541321"/>
              <a:ext cx="29357" cy="24293"/>
            </a:xfrm>
            <a:custGeom>
              <a:rect b="b" l="l" r="r" t="t"/>
              <a:pathLst>
                <a:path extrusionOk="0" h="609" w="736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24"/>
            <p:cNvSpPr/>
            <p:nvPr/>
          </p:nvSpPr>
          <p:spPr>
            <a:xfrm flipH="1" rot="-1407646">
              <a:off x="6806825" y="4585029"/>
              <a:ext cx="50099" cy="55167"/>
            </a:xfrm>
            <a:custGeom>
              <a:rect b="b" l="l" r="r" t="t"/>
              <a:pathLst>
                <a:path extrusionOk="0" h="1383" w="1256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24"/>
            <p:cNvSpPr/>
            <p:nvPr/>
          </p:nvSpPr>
          <p:spPr>
            <a:xfrm flipH="1" rot="-1407646">
              <a:off x="6787607" y="4695169"/>
              <a:ext cx="30913" cy="32430"/>
            </a:xfrm>
            <a:custGeom>
              <a:rect b="b" l="l" r="r" t="t"/>
              <a:pathLst>
                <a:path extrusionOk="0" h="813" w="775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24"/>
            <p:cNvSpPr/>
            <p:nvPr/>
          </p:nvSpPr>
          <p:spPr>
            <a:xfrm flipH="1" rot="-1407646">
              <a:off x="6776158" y="4718639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2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2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24"/>
            <p:cNvSpPr/>
            <p:nvPr/>
          </p:nvSpPr>
          <p:spPr>
            <a:xfrm flipH="1" rot="-1407646">
              <a:off x="6767290" y="4687745"/>
              <a:ext cx="35460" cy="36459"/>
            </a:xfrm>
            <a:custGeom>
              <a:rect b="b" l="l" r="r" t="t"/>
              <a:pathLst>
                <a:path extrusionOk="0" h="914" w="889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24"/>
            <p:cNvSpPr/>
            <p:nvPr/>
          </p:nvSpPr>
          <p:spPr>
            <a:xfrm flipH="1" rot="-1407646">
              <a:off x="6635148" y="4526329"/>
              <a:ext cx="141161" cy="160396"/>
            </a:xfrm>
            <a:custGeom>
              <a:rect b="b" l="l" r="r" t="t"/>
              <a:pathLst>
                <a:path extrusionOk="0" h="4021" w="3539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24"/>
            <p:cNvSpPr/>
            <p:nvPr/>
          </p:nvSpPr>
          <p:spPr>
            <a:xfrm flipH="1" rot="-1407646">
              <a:off x="6662459" y="4534086"/>
              <a:ext cx="137611" cy="159678"/>
            </a:xfrm>
            <a:custGeom>
              <a:rect b="b" l="l" r="r" t="t"/>
              <a:pathLst>
                <a:path extrusionOk="0" h="4003" w="345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24"/>
            <p:cNvSpPr/>
            <p:nvPr/>
          </p:nvSpPr>
          <p:spPr>
            <a:xfrm flipH="1" rot="-1407646">
              <a:off x="6686213" y="4541086"/>
              <a:ext cx="141161" cy="160436"/>
            </a:xfrm>
            <a:custGeom>
              <a:rect b="b" l="l" r="r" t="t"/>
              <a:pathLst>
                <a:path extrusionOk="0" h="4022" w="3539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24"/>
            <p:cNvSpPr/>
            <p:nvPr/>
          </p:nvSpPr>
          <p:spPr>
            <a:xfrm flipH="1" rot="-1407646">
              <a:off x="6713541" y="4548880"/>
              <a:ext cx="137611" cy="159718"/>
            </a:xfrm>
            <a:custGeom>
              <a:rect b="b" l="l" r="r" t="t"/>
              <a:pathLst>
                <a:path extrusionOk="0" h="4004" w="345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24"/>
            <p:cNvSpPr/>
            <p:nvPr/>
          </p:nvSpPr>
          <p:spPr>
            <a:xfrm flipH="1" rot="-1407646">
              <a:off x="6811735" y="4575796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24"/>
            <p:cNvSpPr/>
            <p:nvPr/>
          </p:nvSpPr>
          <p:spPr>
            <a:xfrm flipH="1" rot="-1407646">
              <a:off x="6784437" y="4581464"/>
              <a:ext cx="37973" cy="45594"/>
            </a:xfrm>
            <a:custGeom>
              <a:rect b="b" l="l" r="r" t="t"/>
              <a:pathLst>
                <a:path extrusionOk="0" h="1143" w="952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24"/>
            <p:cNvSpPr/>
            <p:nvPr/>
          </p:nvSpPr>
          <p:spPr>
            <a:xfrm flipH="1" rot="-1407646">
              <a:off x="6785209" y="4568410"/>
              <a:ext cx="1077" cy="1556"/>
            </a:xfrm>
            <a:custGeom>
              <a:rect b="b" l="l" r="r" t="t"/>
              <a:pathLst>
                <a:path extrusionOk="0" h="39" w="27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24"/>
            <p:cNvSpPr/>
            <p:nvPr/>
          </p:nvSpPr>
          <p:spPr>
            <a:xfrm flipH="1" rot="-1407646">
              <a:off x="6772808" y="4572716"/>
              <a:ext cx="17750" cy="21301"/>
            </a:xfrm>
            <a:custGeom>
              <a:rect b="b" l="l" r="r" t="t"/>
              <a:pathLst>
                <a:path extrusionOk="0" h="534" w="445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24"/>
            <p:cNvSpPr/>
            <p:nvPr/>
          </p:nvSpPr>
          <p:spPr>
            <a:xfrm flipH="1" rot="-1407646">
              <a:off x="6683653" y="4551151"/>
              <a:ext cx="35939" cy="43520"/>
            </a:xfrm>
            <a:custGeom>
              <a:rect b="b" l="l" r="r" t="t"/>
              <a:pathLst>
                <a:path extrusionOk="0" h="1091" w="901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24"/>
            <p:cNvSpPr/>
            <p:nvPr/>
          </p:nvSpPr>
          <p:spPr>
            <a:xfrm flipH="1" rot="-1407646">
              <a:off x="6729849" y="4554552"/>
              <a:ext cx="7100" cy="9135"/>
            </a:xfrm>
            <a:custGeom>
              <a:rect b="b" l="l" r="r" t="t"/>
              <a:pathLst>
                <a:path extrusionOk="0" h="229" w="178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24"/>
            <p:cNvSpPr/>
            <p:nvPr/>
          </p:nvSpPr>
          <p:spPr>
            <a:xfrm flipH="1" rot="-1407646">
              <a:off x="6723501" y="4566431"/>
              <a:ext cx="11687" cy="13682"/>
            </a:xfrm>
            <a:custGeom>
              <a:rect b="b" l="l" r="r" t="t"/>
              <a:pathLst>
                <a:path extrusionOk="0" h="343" w="293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24"/>
            <p:cNvSpPr/>
            <p:nvPr/>
          </p:nvSpPr>
          <p:spPr>
            <a:xfrm flipH="1" rot="-1407646">
              <a:off x="6789765" y="4607117"/>
              <a:ext cx="18787" cy="22817"/>
            </a:xfrm>
            <a:custGeom>
              <a:rect b="b" l="l" r="r" t="t"/>
              <a:pathLst>
                <a:path extrusionOk="0" h="572" w="471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24"/>
            <p:cNvSpPr/>
            <p:nvPr/>
          </p:nvSpPr>
          <p:spPr>
            <a:xfrm flipH="1" rot="-1407646">
              <a:off x="6718352" y="4575055"/>
              <a:ext cx="59711" cy="56723"/>
            </a:xfrm>
            <a:custGeom>
              <a:rect b="b" l="l" r="r" t="t"/>
              <a:pathLst>
                <a:path extrusionOk="0" h="1422" w="1497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24"/>
            <p:cNvSpPr/>
            <p:nvPr/>
          </p:nvSpPr>
          <p:spPr>
            <a:xfrm flipH="1" rot="-1407646">
              <a:off x="6692957" y="4575839"/>
              <a:ext cx="11687" cy="14201"/>
            </a:xfrm>
            <a:custGeom>
              <a:rect b="b" l="l" r="r" t="t"/>
              <a:pathLst>
                <a:path extrusionOk="0" h="356" w="293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24"/>
            <p:cNvSpPr/>
            <p:nvPr/>
          </p:nvSpPr>
          <p:spPr>
            <a:xfrm flipH="1" rot="-1407646">
              <a:off x="6786461" y="4577574"/>
              <a:ext cx="54686" cy="59236"/>
            </a:xfrm>
            <a:custGeom>
              <a:rect b="b" l="l" r="r" t="t"/>
              <a:pathLst>
                <a:path extrusionOk="0" h="1485" w="1371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2" name="Google Shape;3352;p24"/>
          <p:cNvGrpSpPr/>
          <p:nvPr/>
        </p:nvGrpSpPr>
        <p:grpSpPr>
          <a:xfrm flipH="1" rot="-2700000">
            <a:off x="8197859" y="4013951"/>
            <a:ext cx="2136589" cy="1336898"/>
            <a:chOff x="-3149950" y="2982925"/>
            <a:chExt cx="2308675" cy="1444575"/>
          </a:xfrm>
        </p:grpSpPr>
        <p:sp>
          <p:nvSpPr>
            <p:cNvPr id="3353" name="Google Shape;3353;p24"/>
            <p:cNvSpPr/>
            <p:nvPr/>
          </p:nvSpPr>
          <p:spPr>
            <a:xfrm>
              <a:off x="-3149950" y="2982925"/>
              <a:ext cx="2308675" cy="1444575"/>
            </a:xfrm>
            <a:custGeom>
              <a:rect b="b" l="l" r="r" t="t"/>
              <a:pathLst>
                <a:path extrusionOk="0" h="57783" w="92347">
                  <a:moveTo>
                    <a:pt x="54998" y="14694"/>
                  </a:moveTo>
                  <a:lnTo>
                    <a:pt x="14077" y="42286"/>
                  </a:lnTo>
                  <a:lnTo>
                    <a:pt x="10919" y="21331"/>
                  </a:lnTo>
                  <a:lnTo>
                    <a:pt x="54998" y="14694"/>
                  </a:lnTo>
                  <a:close/>
                  <a:moveTo>
                    <a:pt x="92346" y="1"/>
                  </a:moveTo>
                  <a:lnTo>
                    <a:pt x="0" y="13877"/>
                  </a:lnTo>
                  <a:lnTo>
                    <a:pt x="6611" y="57782"/>
                  </a:lnTo>
                  <a:lnTo>
                    <a:pt x="9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-3110150" y="33509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-3063650" y="33439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-3014475" y="33362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-2967650" y="3329175"/>
              <a:ext cx="6050" cy="41525"/>
            </a:xfrm>
            <a:custGeom>
              <a:rect b="b" l="l" r="r" t="t"/>
              <a:pathLst>
                <a:path extrusionOk="0" fill="none" h="1661" w="242">
                  <a:moveTo>
                    <a:pt x="1" y="1"/>
                  </a:moveTo>
                  <a:lnTo>
                    <a:pt x="242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-2918800" y="332182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-2871950" y="33148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-2822775" y="33071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-2776275" y="330007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-2727100" y="329272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-2680600" y="32857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-2631425" y="32780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-2584925" y="327097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-2535750" y="32636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2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-2489250" y="32562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-2440075" y="3248900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-2393575" y="324187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-2344400" y="32341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-2297550" y="32271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-2248725" y="32197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-2201875" y="321275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-2152700" y="320507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-2106200" y="31980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-2057025" y="31906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-2010525" y="318365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-1961350" y="31759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-1914850" y="3168925"/>
              <a:ext cx="6400" cy="41525"/>
            </a:xfrm>
            <a:custGeom>
              <a:rect b="b" l="l" r="r" t="t"/>
              <a:pathLst>
                <a:path extrusionOk="0" fill="none" h="1661" w="256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-1865675" y="31615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-1819175" y="315422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-1769975" y="3146850"/>
              <a:ext cx="13050" cy="85675"/>
            </a:xfrm>
            <a:custGeom>
              <a:rect b="b" l="l" r="r" t="t"/>
              <a:pathLst>
                <a:path extrusionOk="0" fill="none" h="3427" w="522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-1723150" y="3139825"/>
              <a:ext cx="6050" cy="41525"/>
            </a:xfrm>
            <a:custGeom>
              <a:rect b="b" l="l" r="r" t="t"/>
              <a:pathLst>
                <a:path extrusionOk="0" fill="none" h="1661" w="242">
                  <a:moveTo>
                    <a:pt x="0" y="1"/>
                  </a:moveTo>
                  <a:lnTo>
                    <a:pt x="241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-1674300" y="31321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-1627475" y="312510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-1578625" y="31177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-1531800" y="311072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-1482625" y="31030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-1436125" y="3096000"/>
              <a:ext cx="6400" cy="41525"/>
            </a:xfrm>
            <a:custGeom>
              <a:rect b="b" l="l" r="r" t="t"/>
              <a:pathLst>
                <a:path extrusionOk="0" fill="none" h="1661" w="256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-1386950" y="30886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-1340450" y="308162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-1291250" y="3073925"/>
              <a:ext cx="13050" cy="85675"/>
            </a:xfrm>
            <a:custGeom>
              <a:rect b="b" l="l" r="r" t="t"/>
              <a:pathLst>
                <a:path extrusionOk="0" fill="none" h="3427" w="522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-1244750" y="30669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-1195575" y="3059550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-1149075" y="3052175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BODY_2_1_1">
    <p:spTree>
      <p:nvGrpSpPr>
        <p:cNvPr id="3396" name="Shape 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7" name="Google Shape;3397;p25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3398" name="Google Shape;3398;p25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25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25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25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25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25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25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25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25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25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25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25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25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25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25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25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25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25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25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25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25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25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25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25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25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25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25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25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25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25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25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25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25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2" name="Google Shape;3442;p25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443" name="Google Shape;3443;p25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25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25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25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25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25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25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25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25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25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25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25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25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25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25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25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25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25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25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25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25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25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25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25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25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25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25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25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25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2" name="Google Shape;3472;p25"/>
          <p:cNvGrpSpPr/>
          <p:nvPr/>
        </p:nvGrpSpPr>
        <p:grpSpPr>
          <a:xfrm flipH="1">
            <a:off x="-169200" y="89575"/>
            <a:ext cx="9234580" cy="4838856"/>
            <a:chOff x="32375" y="89575"/>
            <a:chExt cx="9234580" cy="4838856"/>
          </a:xfrm>
        </p:grpSpPr>
        <p:sp>
          <p:nvSpPr>
            <p:cNvPr id="3473" name="Google Shape;3473;p25"/>
            <p:cNvSpPr/>
            <p:nvPr/>
          </p:nvSpPr>
          <p:spPr>
            <a:xfrm rot="10800000">
              <a:off x="32375" y="1911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25"/>
            <p:cNvSpPr/>
            <p:nvPr/>
          </p:nvSpPr>
          <p:spPr>
            <a:xfrm flipH="1">
              <a:off x="2445693" y="89575"/>
              <a:ext cx="6350662" cy="304298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25"/>
            <p:cNvSpPr/>
            <p:nvPr/>
          </p:nvSpPr>
          <p:spPr>
            <a:xfrm flipH="1" rot="10800000">
              <a:off x="1736798" y="191099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25"/>
            <p:cNvSpPr/>
            <p:nvPr/>
          </p:nvSpPr>
          <p:spPr>
            <a:xfrm>
              <a:off x="388600" y="1633196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25"/>
            <p:cNvSpPr/>
            <p:nvPr/>
          </p:nvSpPr>
          <p:spPr>
            <a:xfrm>
              <a:off x="2372588" y="1815303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8" name="Google Shape;3478;p25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479" name="Google Shape;3479;p25"/>
          <p:cNvGrpSpPr/>
          <p:nvPr/>
        </p:nvGrpSpPr>
        <p:grpSpPr>
          <a:xfrm>
            <a:off x="-404044" y="-385330"/>
            <a:ext cx="2202645" cy="1632661"/>
            <a:chOff x="6346836" y="3625795"/>
            <a:chExt cx="1248028" cy="925073"/>
          </a:xfrm>
        </p:grpSpPr>
        <p:sp>
          <p:nvSpPr>
            <p:cNvPr id="3480" name="Google Shape;3480;p25"/>
            <p:cNvSpPr/>
            <p:nvPr/>
          </p:nvSpPr>
          <p:spPr>
            <a:xfrm rot="-4401108">
              <a:off x="6471845" y="3711575"/>
              <a:ext cx="406183" cy="362007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25"/>
            <p:cNvSpPr/>
            <p:nvPr/>
          </p:nvSpPr>
          <p:spPr>
            <a:xfrm rot="-4401108">
              <a:off x="6608572" y="3679581"/>
              <a:ext cx="121852" cy="165128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25"/>
            <p:cNvSpPr/>
            <p:nvPr/>
          </p:nvSpPr>
          <p:spPr>
            <a:xfrm rot="2187478">
              <a:off x="7204028" y="3867327"/>
              <a:ext cx="285827" cy="311084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25"/>
            <p:cNvSpPr/>
            <p:nvPr/>
          </p:nvSpPr>
          <p:spPr>
            <a:xfrm>
              <a:off x="7167050" y="3882950"/>
              <a:ext cx="9775" cy="19250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25"/>
            <p:cNvSpPr/>
            <p:nvPr/>
          </p:nvSpPr>
          <p:spPr>
            <a:xfrm rot="2187478">
              <a:off x="7371620" y="4042393"/>
              <a:ext cx="75067" cy="50445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25"/>
            <p:cNvSpPr/>
            <p:nvPr/>
          </p:nvSpPr>
          <p:spPr>
            <a:xfrm rot="-991385">
              <a:off x="6392759" y="4142768"/>
              <a:ext cx="322873" cy="369823"/>
            </a:xfrm>
            <a:custGeom>
              <a:rect b="b" l="l" r="r" t="t"/>
              <a:pathLst>
                <a:path extrusionOk="0" h="14793" w="12915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25"/>
            <p:cNvSpPr/>
            <p:nvPr/>
          </p:nvSpPr>
          <p:spPr>
            <a:xfrm rot="-991385">
              <a:off x="6586944" y="4130405"/>
              <a:ext cx="80500" cy="122724"/>
            </a:xfrm>
            <a:custGeom>
              <a:rect b="b" l="l" r="r" t="t"/>
              <a:pathLst>
                <a:path extrusionOk="0" h="4909" w="322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25"/>
            <p:cNvSpPr/>
            <p:nvPr/>
          </p:nvSpPr>
          <p:spPr>
            <a:xfrm rot="-991385">
              <a:off x="6663535" y="4304160"/>
              <a:ext cx="50550" cy="133724"/>
            </a:xfrm>
            <a:custGeom>
              <a:rect b="b" l="l" r="r" t="t"/>
              <a:pathLst>
                <a:path extrusionOk="0" h="5349" w="2022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25"/>
            <p:cNvSpPr/>
            <p:nvPr/>
          </p:nvSpPr>
          <p:spPr>
            <a:xfrm>
              <a:off x="6498350" y="4052075"/>
              <a:ext cx="18850" cy="15225"/>
            </a:xfrm>
            <a:custGeom>
              <a:rect b="b" l="l" r="r" t="t"/>
              <a:pathLst>
                <a:path extrusionOk="0" h="609" w="754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25"/>
            <p:cNvSpPr/>
            <p:nvPr/>
          </p:nvSpPr>
          <p:spPr>
            <a:xfrm rot="644798">
              <a:off x="6901953" y="3985550"/>
              <a:ext cx="162267" cy="138973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25"/>
            <p:cNvSpPr/>
            <p:nvPr/>
          </p:nvSpPr>
          <p:spPr>
            <a:xfrm rot="393813">
              <a:off x="6969844" y="3659542"/>
              <a:ext cx="608772" cy="319210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25"/>
            <p:cNvSpPr/>
            <p:nvPr/>
          </p:nvSpPr>
          <p:spPr>
            <a:xfrm rot="393813">
              <a:off x="7335184" y="3720091"/>
              <a:ext cx="194441" cy="6159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2" name="Google Shape;3492;p25"/>
          <p:cNvSpPr txBox="1"/>
          <p:nvPr>
            <p:ph idx="1" type="subTitle"/>
          </p:nvPr>
        </p:nvSpPr>
        <p:spPr>
          <a:xfrm>
            <a:off x="2373313" y="249239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493" name="Google Shape;3493;p25"/>
          <p:cNvSpPr txBox="1"/>
          <p:nvPr>
            <p:ph idx="2" type="subTitle"/>
          </p:nvPr>
        </p:nvSpPr>
        <p:spPr>
          <a:xfrm>
            <a:off x="5309099" y="249239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494" name="Google Shape;3494;p25"/>
          <p:cNvSpPr txBox="1"/>
          <p:nvPr>
            <p:ph idx="3" type="subTitle"/>
          </p:nvPr>
        </p:nvSpPr>
        <p:spPr>
          <a:xfrm>
            <a:off x="2048863" y="3057144"/>
            <a:ext cx="21105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95" name="Google Shape;3495;p25"/>
          <p:cNvSpPr txBox="1"/>
          <p:nvPr>
            <p:ph idx="4" type="subTitle"/>
          </p:nvPr>
        </p:nvSpPr>
        <p:spPr>
          <a:xfrm>
            <a:off x="4984649" y="3057144"/>
            <a:ext cx="21105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3496" name="Google Shape;3496;p25"/>
          <p:cNvGrpSpPr/>
          <p:nvPr/>
        </p:nvGrpSpPr>
        <p:grpSpPr>
          <a:xfrm rot="10800000">
            <a:off x="7251789" y="3314624"/>
            <a:ext cx="2573089" cy="2326306"/>
            <a:chOff x="-633742" y="3074461"/>
            <a:chExt cx="2573089" cy="2326306"/>
          </a:xfrm>
        </p:grpSpPr>
        <p:sp>
          <p:nvSpPr>
            <p:cNvPr id="3497" name="Google Shape;3497;p25"/>
            <p:cNvSpPr/>
            <p:nvPr/>
          </p:nvSpPr>
          <p:spPr>
            <a:xfrm flipH="1" rot="-10625209">
              <a:off x="330344" y="4423616"/>
              <a:ext cx="315178" cy="312293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25"/>
            <p:cNvSpPr/>
            <p:nvPr/>
          </p:nvSpPr>
          <p:spPr>
            <a:xfrm rot="9768061">
              <a:off x="-284040" y="4482404"/>
              <a:ext cx="601415" cy="848416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25"/>
            <p:cNvSpPr/>
            <p:nvPr/>
          </p:nvSpPr>
          <p:spPr>
            <a:xfrm rot="-8357415">
              <a:off x="1160673" y="3167778"/>
              <a:ext cx="586001" cy="808225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25"/>
            <p:cNvSpPr/>
            <p:nvPr/>
          </p:nvSpPr>
          <p:spPr>
            <a:xfrm flipH="1" rot="-9949596">
              <a:off x="-580148" y="3708829"/>
              <a:ext cx="1193681" cy="58615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25"/>
            <p:cNvSpPr/>
            <p:nvPr/>
          </p:nvSpPr>
          <p:spPr>
            <a:xfrm flipH="1" rot="-9949596">
              <a:off x="281448" y="3819204"/>
              <a:ext cx="38084" cy="41327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25"/>
            <p:cNvSpPr/>
            <p:nvPr/>
          </p:nvSpPr>
          <p:spPr>
            <a:xfrm flipH="1" rot="-9949596">
              <a:off x="442919" y="3857704"/>
              <a:ext cx="29239" cy="43637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25"/>
            <p:cNvSpPr/>
            <p:nvPr/>
          </p:nvSpPr>
          <p:spPr>
            <a:xfrm flipH="1" rot="-9949596">
              <a:off x="567636" y="3893731"/>
              <a:ext cx="30369" cy="47765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25"/>
            <p:cNvSpPr/>
            <p:nvPr/>
          </p:nvSpPr>
          <p:spPr>
            <a:xfrm flipH="1" rot="-8598439">
              <a:off x="969140" y="4053962"/>
              <a:ext cx="177205" cy="163836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25"/>
            <p:cNvSpPr/>
            <p:nvPr/>
          </p:nvSpPr>
          <p:spPr>
            <a:xfrm flipH="1" rot="-8598439">
              <a:off x="483932" y="3606290"/>
              <a:ext cx="168061" cy="159496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TITLE_AND_BODY_1_2_1">
    <p:bg>
      <p:bgPr>
        <a:solidFill>
          <a:schemeClr val="dk1"/>
        </a:solidFill>
      </p:bgPr>
    </p:bg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26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3508" name="Google Shape;3508;p26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26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26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26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26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26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26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26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26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26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26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26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26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26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26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26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26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26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26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26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26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26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26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26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26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26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26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26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26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26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26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9" name="Google Shape;3539;p26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3540" name="Google Shape;3540;p26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26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26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26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26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26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26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26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26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26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26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26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26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26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26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26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26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26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26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26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26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26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26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26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26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26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26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26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26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26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26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26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26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26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26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26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26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26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26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26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4" name="Google Shape;3584;p26"/>
          <p:cNvGrpSpPr/>
          <p:nvPr/>
        </p:nvGrpSpPr>
        <p:grpSpPr>
          <a:xfrm>
            <a:off x="109291" y="139039"/>
            <a:ext cx="8925418" cy="4865423"/>
            <a:chOff x="91146" y="179589"/>
            <a:chExt cx="8925418" cy="4865423"/>
          </a:xfrm>
        </p:grpSpPr>
        <p:sp>
          <p:nvSpPr>
            <p:cNvPr id="3585" name="Google Shape;3585;p26"/>
            <p:cNvSpPr/>
            <p:nvPr/>
          </p:nvSpPr>
          <p:spPr>
            <a:xfrm>
              <a:off x="1192575" y="4030845"/>
              <a:ext cx="7823989" cy="1014167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86" name="Google Shape;3586;p26"/>
            <p:cNvGrpSpPr/>
            <p:nvPr/>
          </p:nvGrpSpPr>
          <p:grpSpPr>
            <a:xfrm>
              <a:off x="91146" y="179589"/>
              <a:ext cx="8868092" cy="4295873"/>
              <a:chOff x="275408" y="583389"/>
              <a:chExt cx="8868092" cy="3887316"/>
            </a:xfrm>
          </p:grpSpPr>
          <p:sp>
            <p:nvSpPr>
              <p:cNvPr id="3587" name="Google Shape;3587;p26"/>
              <p:cNvSpPr/>
              <p:nvPr/>
            </p:nvSpPr>
            <p:spPr>
              <a:xfrm>
                <a:off x="369025" y="1009425"/>
                <a:ext cx="7301267" cy="3053847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26"/>
              <p:cNvSpPr/>
              <p:nvPr/>
            </p:nvSpPr>
            <p:spPr>
              <a:xfrm rot="10800000">
                <a:off x="275408" y="583389"/>
                <a:ext cx="7373983" cy="917699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26"/>
              <p:cNvSpPr/>
              <p:nvPr/>
            </p:nvSpPr>
            <p:spPr>
              <a:xfrm flipH="1" rot="10800000">
                <a:off x="790987" y="3553006"/>
                <a:ext cx="7823989" cy="917699"/>
              </a:xfrm>
              <a:custGeom>
                <a:rect b="b" l="l" r="r" t="t"/>
                <a:pathLst>
                  <a:path extrusionOk="0" h="18999" w="161004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26"/>
              <p:cNvSpPr/>
              <p:nvPr/>
            </p:nvSpPr>
            <p:spPr>
              <a:xfrm flipH="1">
                <a:off x="1842233" y="1009425"/>
                <a:ext cx="7301267" cy="3053847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91" name="Google Shape;3591;p26"/>
          <p:cNvSpPr txBox="1"/>
          <p:nvPr>
            <p:ph type="title"/>
          </p:nvPr>
        </p:nvSpPr>
        <p:spPr>
          <a:xfrm>
            <a:off x="2331300" y="984047"/>
            <a:ext cx="4481400" cy="7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92" name="Google Shape;3592;p26"/>
          <p:cNvSpPr txBox="1"/>
          <p:nvPr>
            <p:ph idx="1" type="subTitle"/>
          </p:nvPr>
        </p:nvSpPr>
        <p:spPr>
          <a:xfrm>
            <a:off x="1952850" y="1834201"/>
            <a:ext cx="5238300" cy="104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93" name="Google Shape;3593;p26"/>
          <p:cNvSpPr txBox="1"/>
          <p:nvPr/>
        </p:nvSpPr>
        <p:spPr>
          <a:xfrm>
            <a:off x="2133100" y="3586567"/>
            <a:ext cx="48768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594" name="Google Shape;3594;p26"/>
          <p:cNvGrpSpPr/>
          <p:nvPr/>
        </p:nvGrpSpPr>
        <p:grpSpPr>
          <a:xfrm flipH="1" rot="-2700000">
            <a:off x="6639511" y="3767890"/>
            <a:ext cx="2583236" cy="1616372"/>
            <a:chOff x="-3149950" y="2982925"/>
            <a:chExt cx="2308675" cy="1444575"/>
          </a:xfrm>
        </p:grpSpPr>
        <p:sp>
          <p:nvSpPr>
            <p:cNvPr id="3595" name="Google Shape;3595;p26"/>
            <p:cNvSpPr/>
            <p:nvPr/>
          </p:nvSpPr>
          <p:spPr>
            <a:xfrm>
              <a:off x="-3149950" y="2982925"/>
              <a:ext cx="2308675" cy="1444575"/>
            </a:xfrm>
            <a:custGeom>
              <a:rect b="b" l="l" r="r" t="t"/>
              <a:pathLst>
                <a:path extrusionOk="0" h="57783" w="92347">
                  <a:moveTo>
                    <a:pt x="54998" y="14694"/>
                  </a:moveTo>
                  <a:lnTo>
                    <a:pt x="14077" y="42286"/>
                  </a:lnTo>
                  <a:lnTo>
                    <a:pt x="10919" y="21331"/>
                  </a:lnTo>
                  <a:lnTo>
                    <a:pt x="54998" y="14694"/>
                  </a:lnTo>
                  <a:close/>
                  <a:moveTo>
                    <a:pt x="92346" y="1"/>
                  </a:moveTo>
                  <a:lnTo>
                    <a:pt x="0" y="13877"/>
                  </a:lnTo>
                  <a:lnTo>
                    <a:pt x="6611" y="57782"/>
                  </a:lnTo>
                  <a:lnTo>
                    <a:pt x="9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26"/>
            <p:cNvSpPr/>
            <p:nvPr/>
          </p:nvSpPr>
          <p:spPr>
            <a:xfrm>
              <a:off x="-3110150" y="33509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26"/>
            <p:cNvSpPr/>
            <p:nvPr/>
          </p:nvSpPr>
          <p:spPr>
            <a:xfrm>
              <a:off x="-3063650" y="33439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26"/>
            <p:cNvSpPr/>
            <p:nvPr/>
          </p:nvSpPr>
          <p:spPr>
            <a:xfrm>
              <a:off x="-3014475" y="33362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26"/>
            <p:cNvSpPr/>
            <p:nvPr/>
          </p:nvSpPr>
          <p:spPr>
            <a:xfrm>
              <a:off x="-2967650" y="3329175"/>
              <a:ext cx="6050" cy="41525"/>
            </a:xfrm>
            <a:custGeom>
              <a:rect b="b" l="l" r="r" t="t"/>
              <a:pathLst>
                <a:path extrusionOk="0" fill="none" h="1661" w="242">
                  <a:moveTo>
                    <a:pt x="1" y="1"/>
                  </a:moveTo>
                  <a:lnTo>
                    <a:pt x="242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26"/>
            <p:cNvSpPr/>
            <p:nvPr/>
          </p:nvSpPr>
          <p:spPr>
            <a:xfrm>
              <a:off x="-2918800" y="332182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26"/>
            <p:cNvSpPr/>
            <p:nvPr/>
          </p:nvSpPr>
          <p:spPr>
            <a:xfrm>
              <a:off x="-2871950" y="33148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26"/>
            <p:cNvSpPr/>
            <p:nvPr/>
          </p:nvSpPr>
          <p:spPr>
            <a:xfrm>
              <a:off x="-2822775" y="33071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26"/>
            <p:cNvSpPr/>
            <p:nvPr/>
          </p:nvSpPr>
          <p:spPr>
            <a:xfrm>
              <a:off x="-2776275" y="330007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26"/>
            <p:cNvSpPr/>
            <p:nvPr/>
          </p:nvSpPr>
          <p:spPr>
            <a:xfrm>
              <a:off x="-2727100" y="329272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26"/>
            <p:cNvSpPr/>
            <p:nvPr/>
          </p:nvSpPr>
          <p:spPr>
            <a:xfrm>
              <a:off x="-2680600" y="32857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26"/>
            <p:cNvSpPr/>
            <p:nvPr/>
          </p:nvSpPr>
          <p:spPr>
            <a:xfrm>
              <a:off x="-2631425" y="32780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26"/>
            <p:cNvSpPr/>
            <p:nvPr/>
          </p:nvSpPr>
          <p:spPr>
            <a:xfrm>
              <a:off x="-2584925" y="327097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26"/>
            <p:cNvSpPr/>
            <p:nvPr/>
          </p:nvSpPr>
          <p:spPr>
            <a:xfrm>
              <a:off x="-2535750" y="326360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2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26"/>
            <p:cNvSpPr/>
            <p:nvPr/>
          </p:nvSpPr>
          <p:spPr>
            <a:xfrm>
              <a:off x="-2489250" y="32562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26"/>
            <p:cNvSpPr/>
            <p:nvPr/>
          </p:nvSpPr>
          <p:spPr>
            <a:xfrm>
              <a:off x="-2440075" y="3248900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26"/>
            <p:cNvSpPr/>
            <p:nvPr/>
          </p:nvSpPr>
          <p:spPr>
            <a:xfrm>
              <a:off x="-2393575" y="324187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26"/>
            <p:cNvSpPr/>
            <p:nvPr/>
          </p:nvSpPr>
          <p:spPr>
            <a:xfrm>
              <a:off x="-2344400" y="32341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26"/>
            <p:cNvSpPr/>
            <p:nvPr/>
          </p:nvSpPr>
          <p:spPr>
            <a:xfrm>
              <a:off x="-2297550" y="32271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26"/>
            <p:cNvSpPr/>
            <p:nvPr/>
          </p:nvSpPr>
          <p:spPr>
            <a:xfrm>
              <a:off x="-2248725" y="32197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26"/>
            <p:cNvSpPr/>
            <p:nvPr/>
          </p:nvSpPr>
          <p:spPr>
            <a:xfrm>
              <a:off x="-2201875" y="321275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0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26"/>
            <p:cNvSpPr/>
            <p:nvPr/>
          </p:nvSpPr>
          <p:spPr>
            <a:xfrm>
              <a:off x="-2152700" y="3205075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26"/>
            <p:cNvSpPr/>
            <p:nvPr/>
          </p:nvSpPr>
          <p:spPr>
            <a:xfrm>
              <a:off x="-2106200" y="319805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26"/>
            <p:cNvSpPr/>
            <p:nvPr/>
          </p:nvSpPr>
          <p:spPr>
            <a:xfrm>
              <a:off x="-2057025" y="31906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26"/>
            <p:cNvSpPr/>
            <p:nvPr/>
          </p:nvSpPr>
          <p:spPr>
            <a:xfrm>
              <a:off x="-2010525" y="318365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26"/>
            <p:cNvSpPr/>
            <p:nvPr/>
          </p:nvSpPr>
          <p:spPr>
            <a:xfrm>
              <a:off x="-1961350" y="31759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26"/>
            <p:cNvSpPr/>
            <p:nvPr/>
          </p:nvSpPr>
          <p:spPr>
            <a:xfrm>
              <a:off x="-1914850" y="3168925"/>
              <a:ext cx="6400" cy="41525"/>
            </a:xfrm>
            <a:custGeom>
              <a:rect b="b" l="l" r="r" t="t"/>
              <a:pathLst>
                <a:path extrusionOk="0" fill="none" h="1661" w="256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26"/>
            <p:cNvSpPr/>
            <p:nvPr/>
          </p:nvSpPr>
          <p:spPr>
            <a:xfrm>
              <a:off x="-1865675" y="316157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26"/>
            <p:cNvSpPr/>
            <p:nvPr/>
          </p:nvSpPr>
          <p:spPr>
            <a:xfrm>
              <a:off x="-1819175" y="315422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59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26"/>
            <p:cNvSpPr/>
            <p:nvPr/>
          </p:nvSpPr>
          <p:spPr>
            <a:xfrm>
              <a:off x="-1769975" y="3146850"/>
              <a:ext cx="13050" cy="85675"/>
            </a:xfrm>
            <a:custGeom>
              <a:rect b="b" l="l" r="r" t="t"/>
              <a:pathLst>
                <a:path extrusionOk="0" fill="none" h="3427" w="522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26"/>
            <p:cNvSpPr/>
            <p:nvPr/>
          </p:nvSpPr>
          <p:spPr>
            <a:xfrm>
              <a:off x="-1723150" y="3139825"/>
              <a:ext cx="6050" cy="41525"/>
            </a:xfrm>
            <a:custGeom>
              <a:rect b="b" l="l" r="r" t="t"/>
              <a:pathLst>
                <a:path extrusionOk="0" fill="none" h="1661" w="242">
                  <a:moveTo>
                    <a:pt x="0" y="1"/>
                  </a:moveTo>
                  <a:lnTo>
                    <a:pt x="241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26"/>
            <p:cNvSpPr/>
            <p:nvPr/>
          </p:nvSpPr>
          <p:spPr>
            <a:xfrm>
              <a:off x="-1674300" y="31321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7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26"/>
            <p:cNvSpPr/>
            <p:nvPr/>
          </p:nvSpPr>
          <p:spPr>
            <a:xfrm>
              <a:off x="-1627475" y="3125100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26"/>
            <p:cNvSpPr/>
            <p:nvPr/>
          </p:nvSpPr>
          <p:spPr>
            <a:xfrm>
              <a:off x="-1578625" y="31177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26"/>
            <p:cNvSpPr/>
            <p:nvPr/>
          </p:nvSpPr>
          <p:spPr>
            <a:xfrm>
              <a:off x="-1531800" y="3110725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26"/>
            <p:cNvSpPr/>
            <p:nvPr/>
          </p:nvSpPr>
          <p:spPr>
            <a:xfrm>
              <a:off x="-1482625" y="3103025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1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26"/>
            <p:cNvSpPr/>
            <p:nvPr/>
          </p:nvSpPr>
          <p:spPr>
            <a:xfrm>
              <a:off x="-1436125" y="3096000"/>
              <a:ext cx="6400" cy="41525"/>
            </a:xfrm>
            <a:custGeom>
              <a:rect b="b" l="l" r="r" t="t"/>
              <a:pathLst>
                <a:path extrusionOk="0" fill="none" h="1661" w="256">
                  <a:moveTo>
                    <a:pt x="1" y="1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26"/>
            <p:cNvSpPr/>
            <p:nvPr/>
          </p:nvSpPr>
          <p:spPr>
            <a:xfrm>
              <a:off x="-1386950" y="3088650"/>
              <a:ext cx="13075" cy="85675"/>
            </a:xfrm>
            <a:custGeom>
              <a:rect b="b" l="l" r="r" t="t"/>
              <a:pathLst>
                <a:path extrusionOk="0" fill="none" h="3427" w="523">
                  <a:moveTo>
                    <a:pt x="1" y="0"/>
                  </a:moveTo>
                  <a:lnTo>
                    <a:pt x="523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26"/>
            <p:cNvSpPr/>
            <p:nvPr/>
          </p:nvSpPr>
          <p:spPr>
            <a:xfrm>
              <a:off x="-1340450" y="3081625"/>
              <a:ext cx="6400" cy="41500"/>
            </a:xfrm>
            <a:custGeom>
              <a:rect b="b" l="l" r="r" t="t"/>
              <a:pathLst>
                <a:path extrusionOk="0" fill="none" h="1660" w="256">
                  <a:moveTo>
                    <a:pt x="1" y="0"/>
                  </a:moveTo>
                  <a:lnTo>
                    <a:pt x="255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26"/>
            <p:cNvSpPr/>
            <p:nvPr/>
          </p:nvSpPr>
          <p:spPr>
            <a:xfrm>
              <a:off x="-1291250" y="3073925"/>
              <a:ext cx="13050" cy="85675"/>
            </a:xfrm>
            <a:custGeom>
              <a:rect b="b" l="l" r="r" t="t"/>
              <a:pathLst>
                <a:path extrusionOk="0" fill="none" h="3427" w="522">
                  <a:moveTo>
                    <a:pt x="0" y="1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26"/>
            <p:cNvSpPr/>
            <p:nvPr/>
          </p:nvSpPr>
          <p:spPr>
            <a:xfrm>
              <a:off x="-1244750" y="3066900"/>
              <a:ext cx="6375" cy="41500"/>
            </a:xfrm>
            <a:custGeom>
              <a:rect b="b" l="l" r="r" t="t"/>
              <a:pathLst>
                <a:path extrusionOk="0" fill="none" h="1660" w="255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26"/>
            <p:cNvSpPr/>
            <p:nvPr/>
          </p:nvSpPr>
          <p:spPr>
            <a:xfrm>
              <a:off x="-1195575" y="3059550"/>
              <a:ext cx="13075" cy="85650"/>
            </a:xfrm>
            <a:custGeom>
              <a:rect b="b" l="l" r="r" t="t"/>
              <a:pathLst>
                <a:path extrusionOk="0" fill="none" h="3426" w="523">
                  <a:moveTo>
                    <a:pt x="0" y="0"/>
                  </a:moveTo>
                  <a:lnTo>
                    <a:pt x="522" y="3426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26"/>
            <p:cNvSpPr/>
            <p:nvPr/>
          </p:nvSpPr>
          <p:spPr>
            <a:xfrm>
              <a:off x="-1149075" y="3052175"/>
              <a:ext cx="6375" cy="41525"/>
            </a:xfrm>
            <a:custGeom>
              <a:rect b="b" l="l" r="r" t="t"/>
              <a:pathLst>
                <a:path extrusionOk="0" fill="none" h="1661" w="255">
                  <a:moveTo>
                    <a:pt x="0" y="1"/>
                  </a:moveTo>
                  <a:lnTo>
                    <a:pt x="254" y="1660"/>
                  </a:lnTo>
                </a:path>
              </a:pathLst>
            </a:custGeom>
            <a:noFill/>
            <a:ln cap="rnd" cmpd="sng" w="224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8" name="Google Shape;3638;p26"/>
          <p:cNvGrpSpPr/>
          <p:nvPr/>
        </p:nvGrpSpPr>
        <p:grpSpPr>
          <a:xfrm rot="10800000">
            <a:off x="-298755" y="-684285"/>
            <a:ext cx="2546416" cy="2627451"/>
            <a:chOff x="564525" y="2742522"/>
            <a:chExt cx="2636314" cy="2720210"/>
          </a:xfrm>
        </p:grpSpPr>
        <p:sp>
          <p:nvSpPr>
            <p:cNvPr id="3639" name="Google Shape;3639;p26"/>
            <p:cNvSpPr/>
            <p:nvPr/>
          </p:nvSpPr>
          <p:spPr>
            <a:xfrm>
              <a:off x="564525" y="3763954"/>
              <a:ext cx="806624" cy="996259"/>
            </a:xfrm>
            <a:custGeom>
              <a:rect b="b" l="l" r="r" t="t"/>
              <a:pathLst>
                <a:path extrusionOk="0" h="30103" w="24373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26"/>
            <p:cNvSpPr/>
            <p:nvPr/>
          </p:nvSpPr>
          <p:spPr>
            <a:xfrm>
              <a:off x="588883" y="2742522"/>
              <a:ext cx="2611957" cy="2720210"/>
            </a:xfrm>
            <a:custGeom>
              <a:rect b="b" l="l" r="r" t="t"/>
              <a:pathLst>
                <a:path extrusionOk="0" h="82194" w="78923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26"/>
            <p:cNvSpPr/>
            <p:nvPr/>
          </p:nvSpPr>
          <p:spPr>
            <a:xfrm>
              <a:off x="1617130" y="3104114"/>
              <a:ext cx="360239" cy="325721"/>
            </a:xfrm>
            <a:custGeom>
              <a:rect b="b" l="l" r="r" t="t"/>
              <a:pathLst>
                <a:path extrusionOk="0" h="9842" w="10885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26"/>
            <p:cNvSpPr/>
            <p:nvPr/>
          </p:nvSpPr>
          <p:spPr>
            <a:xfrm>
              <a:off x="1634207" y="3262902"/>
              <a:ext cx="78534" cy="67315"/>
            </a:xfrm>
            <a:custGeom>
              <a:rect b="b" l="l" r="r" t="t"/>
              <a:pathLst>
                <a:path extrusionOk="0" h="2034" w="2373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26"/>
            <p:cNvSpPr/>
            <p:nvPr/>
          </p:nvSpPr>
          <p:spPr>
            <a:xfrm>
              <a:off x="1658565" y="3237683"/>
              <a:ext cx="51661" cy="36603"/>
            </a:xfrm>
            <a:custGeom>
              <a:rect b="b" l="l" r="r" t="t"/>
              <a:pathLst>
                <a:path extrusionOk="0" h="1106" w="1561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26"/>
            <p:cNvSpPr/>
            <p:nvPr/>
          </p:nvSpPr>
          <p:spPr>
            <a:xfrm>
              <a:off x="1785449" y="3008007"/>
              <a:ext cx="68407" cy="75026"/>
            </a:xfrm>
            <a:custGeom>
              <a:rect b="b" l="l" r="r" t="t"/>
              <a:pathLst>
                <a:path extrusionOk="0" h="2267" w="2067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26"/>
            <p:cNvSpPr/>
            <p:nvPr/>
          </p:nvSpPr>
          <p:spPr>
            <a:xfrm>
              <a:off x="1702547" y="3078498"/>
              <a:ext cx="84822" cy="62881"/>
            </a:xfrm>
            <a:custGeom>
              <a:rect b="b" l="l" r="r" t="t"/>
              <a:pathLst>
                <a:path extrusionOk="0" h="1900" w="2563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26"/>
            <p:cNvSpPr/>
            <p:nvPr/>
          </p:nvSpPr>
          <p:spPr>
            <a:xfrm>
              <a:off x="1945594" y="3210413"/>
              <a:ext cx="85220" cy="82870"/>
            </a:xfrm>
            <a:custGeom>
              <a:rect b="b" l="l" r="r" t="t"/>
              <a:pathLst>
                <a:path extrusionOk="0" h="2504" w="2575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26"/>
            <p:cNvSpPr/>
            <p:nvPr/>
          </p:nvSpPr>
          <p:spPr>
            <a:xfrm>
              <a:off x="1999869" y="3179636"/>
              <a:ext cx="67381" cy="52422"/>
            </a:xfrm>
            <a:custGeom>
              <a:rect b="b" l="l" r="r" t="t"/>
              <a:pathLst>
                <a:path extrusionOk="0" h="1584" w="2036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26"/>
            <p:cNvSpPr/>
            <p:nvPr/>
          </p:nvSpPr>
          <p:spPr>
            <a:xfrm>
              <a:off x="1444542" y="3496649"/>
              <a:ext cx="166170" cy="137808"/>
            </a:xfrm>
            <a:custGeom>
              <a:rect b="b" l="l" r="r" t="t"/>
              <a:pathLst>
                <a:path extrusionOk="0" h="4164" w="5021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26"/>
            <p:cNvSpPr/>
            <p:nvPr/>
          </p:nvSpPr>
          <p:spPr>
            <a:xfrm>
              <a:off x="1478960" y="3520675"/>
              <a:ext cx="76185" cy="79163"/>
            </a:xfrm>
            <a:custGeom>
              <a:rect b="b" l="l" r="r" t="t"/>
              <a:pathLst>
                <a:path extrusionOk="0" h="2392" w="2302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26"/>
            <p:cNvSpPr/>
            <p:nvPr/>
          </p:nvSpPr>
          <p:spPr>
            <a:xfrm>
              <a:off x="1453511" y="3323134"/>
              <a:ext cx="101999" cy="154289"/>
            </a:xfrm>
            <a:custGeom>
              <a:rect b="b" l="l" r="r" t="t"/>
              <a:pathLst>
                <a:path extrusionOk="0" h="4662" w="3082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26"/>
            <p:cNvSpPr/>
            <p:nvPr/>
          </p:nvSpPr>
          <p:spPr>
            <a:xfrm>
              <a:off x="1569275" y="3436086"/>
              <a:ext cx="83763" cy="75093"/>
            </a:xfrm>
            <a:custGeom>
              <a:rect b="b" l="l" r="r" t="t"/>
              <a:pathLst>
                <a:path extrusionOk="0" h="2269" w="2531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26"/>
            <p:cNvSpPr/>
            <p:nvPr/>
          </p:nvSpPr>
          <p:spPr>
            <a:xfrm>
              <a:off x="1305810" y="3490923"/>
              <a:ext cx="116759" cy="120069"/>
            </a:xfrm>
            <a:custGeom>
              <a:rect b="b" l="l" r="r" t="t"/>
              <a:pathLst>
                <a:path extrusionOk="0" h="3628" w="3528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26"/>
            <p:cNvSpPr/>
            <p:nvPr/>
          </p:nvSpPr>
          <p:spPr>
            <a:xfrm>
              <a:off x="1343504" y="3625916"/>
              <a:ext cx="71949" cy="51198"/>
            </a:xfrm>
            <a:custGeom>
              <a:rect b="b" l="l" r="r" t="t"/>
              <a:pathLst>
                <a:path extrusionOk="0" h="1547" w="2174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26"/>
            <p:cNvSpPr/>
            <p:nvPr/>
          </p:nvSpPr>
          <p:spPr>
            <a:xfrm>
              <a:off x="1404266" y="3590042"/>
              <a:ext cx="51231" cy="48914"/>
            </a:xfrm>
            <a:custGeom>
              <a:rect b="b" l="l" r="r" t="t"/>
              <a:pathLst>
                <a:path extrusionOk="0" h="1478" w="1548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26"/>
            <p:cNvSpPr/>
            <p:nvPr/>
          </p:nvSpPr>
          <p:spPr>
            <a:xfrm>
              <a:off x="1378386" y="3709877"/>
              <a:ext cx="82009" cy="76813"/>
            </a:xfrm>
            <a:custGeom>
              <a:rect b="b" l="l" r="r" t="t"/>
              <a:pathLst>
                <a:path extrusionOk="0" h="2321" w="2478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26"/>
            <p:cNvSpPr/>
            <p:nvPr/>
          </p:nvSpPr>
          <p:spPr>
            <a:xfrm>
              <a:off x="1298463" y="3677511"/>
              <a:ext cx="25516" cy="103256"/>
            </a:xfrm>
            <a:custGeom>
              <a:rect b="b" l="l" r="r" t="t"/>
              <a:pathLst>
                <a:path extrusionOk="0" h="3120" w="771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26"/>
            <p:cNvSpPr/>
            <p:nvPr/>
          </p:nvSpPr>
          <p:spPr>
            <a:xfrm>
              <a:off x="1247299" y="3698559"/>
              <a:ext cx="49543" cy="44149"/>
            </a:xfrm>
            <a:custGeom>
              <a:rect b="b" l="l" r="r" t="t"/>
              <a:pathLst>
                <a:path extrusionOk="0" h="1334" w="1497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26"/>
            <p:cNvSpPr/>
            <p:nvPr/>
          </p:nvSpPr>
          <p:spPr>
            <a:xfrm>
              <a:off x="1347178" y="3732051"/>
              <a:ext cx="33" cy="3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26"/>
            <p:cNvSpPr/>
            <p:nvPr/>
          </p:nvSpPr>
          <p:spPr>
            <a:xfrm>
              <a:off x="1319908" y="3713683"/>
              <a:ext cx="52058" cy="45142"/>
            </a:xfrm>
            <a:custGeom>
              <a:rect b="b" l="l" r="r" t="t"/>
              <a:pathLst>
                <a:path extrusionOk="0" h="1364" w="1573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26"/>
            <p:cNvSpPr/>
            <p:nvPr/>
          </p:nvSpPr>
          <p:spPr>
            <a:xfrm>
              <a:off x="1451624" y="3737611"/>
              <a:ext cx="39284" cy="36769"/>
            </a:xfrm>
            <a:custGeom>
              <a:rect b="b" l="l" r="r" t="t"/>
              <a:pathLst>
                <a:path extrusionOk="0" h="1111" w="1187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26"/>
            <p:cNvSpPr/>
            <p:nvPr/>
          </p:nvSpPr>
          <p:spPr>
            <a:xfrm>
              <a:off x="1518409" y="3650241"/>
              <a:ext cx="75159" cy="67315"/>
            </a:xfrm>
            <a:custGeom>
              <a:rect b="b" l="l" r="r" t="t"/>
              <a:pathLst>
                <a:path extrusionOk="0" h="2034" w="2271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26"/>
            <p:cNvSpPr/>
            <p:nvPr/>
          </p:nvSpPr>
          <p:spPr>
            <a:xfrm>
              <a:off x="1560373" y="3628332"/>
              <a:ext cx="53912" cy="54309"/>
            </a:xfrm>
            <a:custGeom>
              <a:rect b="b" l="l" r="r" t="t"/>
              <a:pathLst>
                <a:path extrusionOk="0" h="1641" w="1629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26"/>
            <p:cNvSpPr/>
            <p:nvPr/>
          </p:nvSpPr>
          <p:spPr>
            <a:xfrm>
              <a:off x="1606705" y="3524878"/>
              <a:ext cx="66157" cy="77806"/>
            </a:xfrm>
            <a:custGeom>
              <a:rect b="b" l="l" r="r" t="t"/>
              <a:pathLst>
                <a:path extrusionOk="0" h="2351" w="1999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26"/>
            <p:cNvSpPr/>
            <p:nvPr/>
          </p:nvSpPr>
          <p:spPr>
            <a:xfrm>
              <a:off x="1663165" y="3512997"/>
              <a:ext cx="60895" cy="66190"/>
            </a:xfrm>
            <a:custGeom>
              <a:rect b="b" l="l" r="r" t="t"/>
              <a:pathLst>
                <a:path extrusionOk="0" h="2000" w="184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26"/>
            <p:cNvSpPr/>
            <p:nvPr/>
          </p:nvSpPr>
          <p:spPr>
            <a:xfrm>
              <a:off x="1703044" y="3489368"/>
              <a:ext cx="78832" cy="67282"/>
            </a:xfrm>
            <a:custGeom>
              <a:rect b="b" l="l" r="r" t="t"/>
              <a:pathLst>
                <a:path extrusionOk="0" h="2033" w="2382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26"/>
            <p:cNvSpPr/>
            <p:nvPr/>
          </p:nvSpPr>
          <p:spPr>
            <a:xfrm>
              <a:off x="1354889" y="3516770"/>
              <a:ext cx="502481" cy="387145"/>
            </a:xfrm>
            <a:custGeom>
              <a:rect b="b" l="l" r="r" t="t"/>
              <a:pathLst>
                <a:path extrusionOk="0" h="11698" w="15183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26"/>
            <p:cNvSpPr/>
            <p:nvPr/>
          </p:nvSpPr>
          <p:spPr>
            <a:xfrm>
              <a:off x="1220922" y="3595304"/>
              <a:ext cx="66554" cy="60762"/>
            </a:xfrm>
            <a:custGeom>
              <a:rect b="b" l="l" r="r" t="t"/>
              <a:pathLst>
                <a:path extrusionOk="0" h="1836" w="2011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26"/>
            <p:cNvSpPr/>
            <p:nvPr/>
          </p:nvSpPr>
          <p:spPr>
            <a:xfrm>
              <a:off x="1122168" y="3460377"/>
              <a:ext cx="72842" cy="55732"/>
            </a:xfrm>
            <a:custGeom>
              <a:rect b="b" l="l" r="r" t="t"/>
              <a:pathLst>
                <a:path extrusionOk="0" h="1684" w="2201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26"/>
            <p:cNvSpPr/>
            <p:nvPr/>
          </p:nvSpPr>
          <p:spPr>
            <a:xfrm>
              <a:off x="1205368" y="3411430"/>
              <a:ext cx="79560" cy="62086"/>
            </a:xfrm>
            <a:custGeom>
              <a:rect b="b" l="l" r="r" t="t"/>
              <a:pathLst>
                <a:path extrusionOk="0" h="1876" w="2404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26"/>
            <p:cNvSpPr/>
            <p:nvPr/>
          </p:nvSpPr>
          <p:spPr>
            <a:xfrm>
              <a:off x="1239588" y="3362450"/>
              <a:ext cx="68771" cy="77641"/>
            </a:xfrm>
            <a:custGeom>
              <a:rect b="b" l="l" r="r" t="t"/>
              <a:pathLst>
                <a:path extrusionOk="0" h="2346" w="2078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26"/>
            <p:cNvSpPr/>
            <p:nvPr/>
          </p:nvSpPr>
          <p:spPr>
            <a:xfrm>
              <a:off x="1285920" y="3329322"/>
              <a:ext cx="79759" cy="81811"/>
            </a:xfrm>
            <a:custGeom>
              <a:rect b="b" l="l" r="r" t="t"/>
              <a:pathLst>
                <a:path extrusionOk="0" h="2472" w="241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26"/>
            <p:cNvSpPr/>
            <p:nvPr/>
          </p:nvSpPr>
          <p:spPr>
            <a:xfrm>
              <a:off x="1345490" y="3284744"/>
              <a:ext cx="66355" cy="73107"/>
            </a:xfrm>
            <a:custGeom>
              <a:rect b="b" l="l" r="r" t="t"/>
              <a:pathLst>
                <a:path extrusionOk="0" h="2209" w="2005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26"/>
            <p:cNvSpPr/>
            <p:nvPr/>
          </p:nvSpPr>
          <p:spPr>
            <a:xfrm>
              <a:off x="1392451" y="3259228"/>
              <a:ext cx="97068" cy="55964"/>
            </a:xfrm>
            <a:custGeom>
              <a:rect b="b" l="l" r="r" t="t"/>
              <a:pathLst>
                <a:path extrusionOk="0" h="1691" w="2933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26"/>
            <p:cNvSpPr/>
            <p:nvPr/>
          </p:nvSpPr>
          <p:spPr>
            <a:xfrm>
              <a:off x="1387619" y="3452170"/>
              <a:ext cx="74927" cy="68474"/>
            </a:xfrm>
            <a:custGeom>
              <a:rect b="b" l="l" r="r" t="t"/>
              <a:pathLst>
                <a:path extrusionOk="0" h="2069" w="2264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26"/>
            <p:cNvSpPr/>
            <p:nvPr/>
          </p:nvSpPr>
          <p:spPr>
            <a:xfrm>
              <a:off x="1385104" y="3376946"/>
              <a:ext cx="50702" cy="49874"/>
            </a:xfrm>
            <a:custGeom>
              <a:rect b="b" l="l" r="r" t="t"/>
              <a:pathLst>
                <a:path extrusionOk="0" h="1507" w="1532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26"/>
            <p:cNvSpPr/>
            <p:nvPr/>
          </p:nvSpPr>
          <p:spPr>
            <a:xfrm>
              <a:off x="1404498" y="3361193"/>
              <a:ext cx="50337" cy="51430"/>
            </a:xfrm>
            <a:custGeom>
              <a:rect b="b" l="l" r="r" t="t"/>
              <a:pathLst>
                <a:path extrusionOk="0" h="1554" w="1521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26"/>
            <p:cNvSpPr/>
            <p:nvPr/>
          </p:nvSpPr>
          <p:spPr>
            <a:xfrm>
              <a:off x="1058891" y="3600797"/>
              <a:ext cx="70161" cy="66554"/>
            </a:xfrm>
            <a:custGeom>
              <a:rect b="b" l="l" r="r" t="t"/>
              <a:pathLst>
                <a:path extrusionOk="0" h="2011" w="212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26"/>
            <p:cNvSpPr/>
            <p:nvPr/>
          </p:nvSpPr>
          <p:spPr>
            <a:xfrm>
              <a:off x="1100425" y="3585905"/>
              <a:ext cx="47028" cy="51397"/>
            </a:xfrm>
            <a:custGeom>
              <a:rect b="b" l="l" r="r" t="t"/>
              <a:pathLst>
                <a:path extrusionOk="0" h="1553" w="1421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26"/>
            <p:cNvSpPr/>
            <p:nvPr/>
          </p:nvSpPr>
          <p:spPr>
            <a:xfrm>
              <a:off x="1164893" y="3549931"/>
              <a:ext cx="84889" cy="59075"/>
            </a:xfrm>
            <a:custGeom>
              <a:rect b="b" l="l" r="r" t="t"/>
              <a:pathLst>
                <a:path extrusionOk="0" h="1785" w="2565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26"/>
            <p:cNvSpPr/>
            <p:nvPr/>
          </p:nvSpPr>
          <p:spPr>
            <a:xfrm>
              <a:off x="1220128" y="3499826"/>
              <a:ext cx="50768" cy="48451"/>
            </a:xfrm>
            <a:custGeom>
              <a:rect b="b" l="l" r="r" t="t"/>
              <a:pathLst>
                <a:path extrusionOk="0" h="1464" w="1534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26"/>
            <p:cNvSpPr/>
            <p:nvPr/>
          </p:nvSpPr>
          <p:spPr>
            <a:xfrm>
              <a:off x="1263912" y="3470703"/>
              <a:ext cx="54772" cy="55004"/>
            </a:xfrm>
            <a:custGeom>
              <a:rect b="b" l="l" r="r" t="t"/>
              <a:pathLst>
                <a:path extrusionOk="0" h="1662" w="1655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26"/>
            <p:cNvSpPr/>
            <p:nvPr/>
          </p:nvSpPr>
          <p:spPr>
            <a:xfrm>
              <a:off x="1073155" y="3810783"/>
              <a:ext cx="54574" cy="51992"/>
            </a:xfrm>
            <a:custGeom>
              <a:rect b="b" l="l" r="r" t="t"/>
              <a:pathLst>
                <a:path extrusionOk="0" h="1571" w="1649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26"/>
            <p:cNvSpPr/>
            <p:nvPr/>
          </p:nvSpPr>
          <p:spPr>
            <a:xfrm>
              <a:off x="1056873" y="3800192"/>
              <a:ext cx="124106" cy="125231"/>
            </a:xfrm>
            <a:custGeom>
              <a:rect b="b" l="l" r="r" t="t"/>
              <a:pathLst>
                <a:path extrusionOk="0" h="3784" w="375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26"/>
            <p:cNvSpPr/>
            <p:nvPr/>
          </p:nvSpPr>
          <p:spPr>
            <a:xfrm>
              <a:off x="1115946" y="3707726"/>
              <a:ext cx="60465" cy="55401"/>
            </a:xfrm>
            <a:custGeom>
              <a:rect b="b" l="l" r="r" t="t"/>
              <a:pathLst>
                <a:path extrusionOk="0" h="1674" w="1827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26"/>
            <p:cNvSpPr/>
            <p:nvPr/>
          </p:nvSpPr>
          <p:spPr>
            <a:xfrm>
              <a:off x="1090629" y="3684394"/>
              <a:ext cx="154620" cy="164085"/>
            </a:xfrm>
            <a:custGeom>
              <a:rect b="b" l="l" r="r" t="t"/>
              <a:pathLst>
                <a:path extrusionOk="0" h="4958" w="4672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26"/>
            <p:cNvSpPr/>
            <p:nvPr/>
          </p:nvSpPr>
          <p:spPr>
            <a:xfrm>
              <a:off x="925719" y="3611057"/>
              <a:ext cx="90416" cy="100344"/>
            </a:xfrm>
            <a:custGeom>
              <a:rect b="b" l="l" r="r" t="t"/>
              <a:pathLst>
                <a:path extrusionOk="0" h="3032" w="2732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26"/>
            <p:cNvSpPr/>
            <p:nvPr/>
          </p:nvSpPr>
          <p:spPr>
            <a:xfrm>
              <a:off x="970761" y="3603379"/>
              <a:ext cx="57949" cy="56758"/>
            </a:xfrm>
            <a:custGeom>
              <a:rect b="b" l="l" r="r" t="t"/>
              <a:pathLst>
                <a:path extrusionOk="0" h="1715" w="1751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26"/>
            <p:cNvSpPr/>
            <p:nvPr/>
          </p:nvSpPr>
          <p:spPr>
            <a:xfrm>
              <a:off x="898581" y="3697930"/>
              <a:ext cx="59207" cy="55500"/>
            </a:xfrm>
            <a:custGeom>
              <a:rect b="b" l="l" r="r" t="t"/>
              <a:pathLst>
                <a:path extrusionOk="0" h="1677" w="1789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26"/>
            <p:cNvSpPr/>
            <p:nvPr/>
          </p:nvSpPr>
          <p:spPr>
            <a:xfrm>
              <a:off x="923932" y="3635778"/>
              <a:ext cx="252813" cy="187318"/>
            </a:xfrm>
            <a:custGeom>
              <a:rect b="b" l="l" r="r" t="t"/>
              <a:pathLst>
                <a:path extrusionOk="0" h="5660" w="7639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26"/>
            <p:cNvSpPr/>
            <p:nvPr/>
          </p:nvSpPr>
          <p:spPr>
            <a:xfrm>
              <a:off x="946833" y="3835471"/>
              <a:ext cx="144096" cy="184968"/>
            </a:xfrm>
            <a:custGeom>
              <a:rect b="b" l="l" r="r" t="t"/>
              <a:pathLst>
                <a:path extrusionOk="0" h="5589" w="4354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26"/>
            <p:cNvSpPr/>
            <p:nvPr/>
          </p:nvSpPr>
          <p:spPr>
            <a:xfrm>
              <a:off x="1183923" y="4132529"/>
              <a:ext cx="55864" cy="55633"/>
            </a:xfrm>
            <a:custGeom>
              <a:rect b="b" l="l" r="r" t="t"/>
              <a:pathLst>
                <a:path extrusionOk="0" h="1681" w="1688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26"/>
            <p:cNvSpPr/>
            <p:nvPr/>
          </p:nvSpPr>
          <p:spPr>
            <a:xfrm>
              <a:off x="1228501" y="4085303"/>
              <a:ext cx="101767" cy="82208"/>
            </a:xfrm>
            <a:custGeom>
              <a:rect b="b" l="l" r="r" t="t"/>
              <a:pathLst>
                <a:path extrusionOk="0" h="2484" w="3075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26"/>
            <p:cNvSpPr/>
            <p:nvPr/>
          </p:nvSpPr>
          <p:spPr>
            <a:xfrm>
              <a:off x="1301177" y="4015572"/>
              <a:ext cx="69135" cy="74960"/>
            </a:xfrm>
            <a:custGeom>
              <a:rect b="b" l="l" r="r" t="t"/>
              <a:pathLst>
                <a:path extrusionOk="0" h="2265" w="2089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26"/>
            <p:cNvSpPr/>
            <p:nvPr/>
          </p:nvSpPr>
          <p:spPr>
            <a:xfrm>
              <a:off x="1371105" y="3978308"/>
              <a:ext cx="59604" cy="56791"/>
            </a:xfrm>
            <a:custGeom>
              <a:rect b="b" l="l" r="r" t="t"/>
              <a:pathLst>
                <a:path extrusionOk="0" h="1716" w="1801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26"/>
            <p:cNvSpPr/>
            <p:nvPr/>
          </p:nvSpPr>
          <p:spPr>
            <a:xfrm>
              <a:off x="1415948" y="3942830"/>
              <a:ext cx="75622" cy="78468"/>
            </a:xfrm>
            <a:custGeom>
              <a:rect b="b" l="l" r="r" t="t"/>
              <a:pathLst>
                <a:path extrusionOk="0" h="2371" w="2285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26"/>
            <p:cNvSpPr/>
            <p:nvPr/>
          </p:nvSpPr>
          <p:spPr>
            <a:xfrm>
              <a:off x="1489882" y="3905731"/>
              <a:ext cx="93427" cy="73173"/>
            </a:xfrm>
            <a:custGeom>
              <a:rect b="b" l="l" r="r" t="t"/>
              <a:pathLst>
                <a:path extrusionOk="0" h="2211" w="2823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26"/>
            <p:cNvSpPr/>
            <p:nvPr/>
          </p:nvSpPr>
          <p:spPr>
            <a:xfrm>
              <a:off x="1553125" y="3830242"/>
              <a:ext cx="77144" cy="78203"/>
            </a:xfrm>
            <a:custGeom>
              <a:rect b="b" l="l" r="r" t="t"/>
              <a:pathLst>
                <a:path extrusionOk="0" h="2363" w="2331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26"/>
            <p:cNvSpPr/>
            <p:nvPr/>
          </p:nvSpPr>
          <p:spPr>
            <a:xfrm>
              <a:off x="1658598" y="3751643"/>
              <a:ext cx="110504" cy="72875"/>
            </a:xfrm>
            <a:custGeom>
              <a:rect b="b" l="l" r="r" t="t"/>
              <a:pathLst>
                <a:path extrusionOk="0" h="2202" w="3339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26"/>
            <p:cNvSpPr/>
            <p:nvPr/>
          </p:nvSpPr>
          <p:spPr>
            <a:xfrm>
              <a:off x="1739977" y="3681912"/>
              <a:ext cx="71783" cy="93493"/>
            </a:xfrm>
            <a:custGeom>
              <a:rect b="b" l="l" r="r" t="t"/>
              <a:pathLst>
                <a:path extrusionOk="0" h="2825" w="2169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26"/>
            <p:cNvSpPr/>
            <p:nvPr/>
          </p:nvSpPr>
          <p:spPr>
            <a:xfrm>
              <a:off x="1816359" y="3663512"/>
              <a:ext cx="58777" cy="57552"/>
            </a:xfrm>
            <a:custGeom>
              <a:rect b="b" l="l" r="r" t="t"/>
              <a:pathLst>
                <a:path extrusionOk="0" h="1739" w="1776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26"/>
            <p:cNvSpPr/>
            <p:nvPr/>
          </p:nvSpPr>
          <p:spPr>
            <a:xfrm>
              <a:off x="1874275" y="3591763"/>
              <a:ext cx="68838" cy="57916"/>
            </a:xfrm>
            <a:custGeom>
              <a:rect b="b" l="l" r="r" t="t"/>
              <a:pathLst>
                <a:path extrusionOk="0" h="1750" w="208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26"/>
            <p:cNvSpPr/>
            <p:nvPr/>
          </p:nvSpPr>
          <p:spPr>
            <a:xfrm>
              <a:off x="1943442" y="3509887"/>
              <a:ext cx="83730" cy="91839"/>
            </a:xfrm>
            <a:custGeom>
              <a:rect b="b" l="l" r="r" t="t"/>
              <a:pathLst>
                <a:path extrusionOk="0" h="2775" w="253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26"/>
            <p:cNvSpPr/>
            <p:nvPr/>
          </p:nvSpPr>
          <p:spPr>
            <a:xfrm>
              <a:off x="1998148" y="3312477"/>
              <a:ext cx="94354" cy="80586"/>
            </a:xfrm>
            <a:custGeom>
              <a:rect b="b" l="l" r="r" t="t"/>
              <a:pathLst>
                <a:path extrusionOk="0" h="2435" w="2851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26"/>
            <p:cNvSpPr/>
            <p:nvPr/>
          </p:nvSpPr>
          <p:spPr>
            <a:xfrm>
              <a:off x="1261562" y="4238762"/>
              <a:ext cx="60895" cy="73239"/>
            </a:xfrm>
            <a:custGeom>
              <a:rect b="b" l="l" r="r" t="t"/>
              <a:pathLst>
                <a:path extrusionOk="0" h="2213" w="184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26"/>
            <p:cNvSpPr/>
            <p:nvPr/>
          </p:nvSpPr>
          <p:spPr>
            <a:xfrm>
              <a:off x="1298496" y="4140471"/>
              <a:ext cx="119903" cy="191786"/>
            </a:xfrm>
            <a:custGeom>
              <a:rect b="b" l="l" r="r" t="t"/>
              <a:pathLst>
                <a:path extrusionOk="0" h="5795" w="3623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26"/>
            <p:cNvSpPr/>
            <p:nvPr/>
          </p:nvSpPr>
          <p:spPr>
            <a:xfrm>
              <a:off x="1368921" y="4221023"/>
              <a:ext cx="51496" cy="51463"/>
            </a:xfrm>
            <a:custGeom>
              <a:rect b="b" l="l" r="r" t="t"/>
              <a:pathLst>
                <a:path extrusionOk="0" h="1555" w="1556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26"/>
            <p:cNvSpPr/>
            <p:nvPr/>
          </p:nvSpPr>
          <p:spPr>
            <a:xfrm>
              <a:off x="1342743" y="4127631"/>
              <a:ext cx="170505" cy="123544"/>
            </a:xfrm>
            <a:custGeom>
              <a:rect b="b" l="l" r="r" t="t"/>
              <a:pathLst>
                <a:path extrusionOk="0" h="3733" w="5152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26"/>
            <p:cNvSpPr/>
            <p:nvPr/>
          </p:nvSpPr>
          <p:spPr>
            <a:xfrm>
              <a:off x="1488525" y="4174625"/>
              <a:ext cx="82704" cy="68341"/>
            </a:xfrm>
            <a:custGeom>
              <a:rect b="b" l="l" r="r" t="t"/>
              <a:pathLst>
                <a:path extrusionOk="0" h="2065" w="2499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26"/>
            <p:cNvSpPr/>
            <p:nvPr/>
          </p:nvSpPr>
          <p:spPr>
            <a:xfrm>
              <a:off x="1467179" y="4066869"/>
              <a:ext cx="127217" cy="95843"/>
            </a:xfrm>
            <a:custGeom>
              <a:rect b="b" l="l" r="r" t="t"/>
              <a:pathLst>
                <a:path extrusionOk="0" h="2896" w="3844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26"/>
            <p:cNvSpPr/>
            <p:nvPr/>
          </p:nvSpPr>
          <p:spPr>
            <a:xfrm>
              <a:off x="1559943" y="4033212"/>
              <a:ext cx="54177" cy="50768"/>
            </a:xfrm>
            <a:custGeom>
              <a:rect b="b" l="l" r="r" t="t"/>
              <a:pathLst>
                <a:path extrusionOk="0" h="1534" w="1637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26"/>
            <p:cNvSpPr/>
            <p:nvPr/>
          </p:nvSpPr>
          <p:spPr>
            <a:xfrm>
              <a:off x="1570798" y="3976057"/>
              <a:ext cx="118546" cy="147802"/>
            </a:xfrm>
            <a:custGeom>
              <a:rect b="b" l="l" r="r" t="t"/>
              <a:pathLst>
                <a:path extrusionOk="0" h="4466" w="3582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26"/>
            <p:cNvSpPr/>
            <p:nvPr/>
          </p:nvSpPr>
          <p:spPr>
            <a:xfrm>
              <a:off x="1801202" y="3774842"/>
              <a:ext cx="138503" cy="133439"/>
            </a:xfrm>
            <a:custGeom>
              <a:rect b="b" l="l" r="r" t="t"/>
              <a:pathLst>
                <a:path extrusionOk="0" h="4032" w="4185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26"/>
            <p:cNvSpPr/>
            <p:nvPr/>
          </p:nvSpPr>
          <p:spPr>
            <a:xfrm>
              <a:off x="1902504" y="3767296"/>
              <a:ext cx="78203" cy="68639"/>
            </a:xfrm>
            <a:custGeom>
              <a:rect b="b" l="l" r="r" t="t"/>
              <a:pathLst>
                <a:path extrusionOk="0" h="2074" w="2363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26"/>
            <p:cNvSpPr/>
            <p:nvPr/>
          </p:nvSpPr>
          <p:spPr>
            <a:xfrm>
              <a:off x="1924512" y="3693826"/>
              <a:ext cx="80950" cy="64899"/>
            </a:xfrm>
            <a:custGeom>
              <a:rect b="b" l="l" r="r" t="t"/>
              <a:pathLst>
                <a:path extrusionOk="0" h="1961" w="2446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26"/>
            <p:cNvSpPr/>
            <p:nvPr/>
          </p:nvSpPr>
          <p:spPr>
            <a:xfrm>
              <a:off x="2006024" y="3642199"/>
              <a:ext cx="64237" cy="56824"/>
            </a:xfrm>
            <a:custGeom>
              <a:rect b="b" l="l" r="r" t="t"/>
              <a:pathLst>
                <a:path extrusionOk="0" h="1717" w="1941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26"/>
            <p:cNvSpPr/>
            <p:nvPr/>
          </p:nvSpPr>
          <p:spPr>
            <a:xfrm>
              <a:off x="2073736" y="3740887"/>
              <a:ext cx="204262" cy="252151"/>
            </a:xfrm>
            <a:custGeom>
              <a:rect b="b" l="l" r="r" t="t"/>
              <a:pathLst>
                <a:path extrusionOk="0" h="7619" w="6172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26"/>
            <p:cNvSpPr/>
            <p:nvPr/>
          </p:nvSpPr>
          <p:spPr>
            <a:xfrm>
              <a:off x="1711847" y="3945643"/>
              <a:ext cx="61325" cy="60928"/>
            </a:xfrm>
            <a:custGeom>
              <a:rect b="b" l="l" r="r" t="t"/>
              <a:pathLst>
                <a:path extrusionOk="0" h="1841" w="1853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26"/>
            <p:cNvSpPr/>
            <p:nvPr/>
          </p:nvSpPr>
          <p:spPr>
            <a:xfrm>
              <a:off x="1286913" y="4358565"/>
              <a:ext cx="119969" cy="124272"/>
            </a:xfrm>
            <a:custGeom>
              <a:rect b="b" l="l" r="r" t="t"/>
              <a:pathLst>
                <a:path extrusionOk="0" h="3755" w="3625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26"/>
            <p:cNvSpPr/>
            <p:nvPr/>
          </p:nvSpPr>
          <p:spPr>
            <a:xfrm>
              <a:off x="1451657" y="4314284"/>
              <a:ext cx="72213" cy="85153"/>
            </a:xfrm>
            <a:custGeom>
              <a:rect b="b" l="l" r="r" t="t"/>
              <a:pathLst>
                <a:path extrusionOk="0" h="2573" w="2182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26"/>
            <p:cNvSpPr/>
            <p:nvPr/>
          </p:nvSpPr>
          <p:spPr>
            <a:xfrm>
              <a:off x="1485248" y="4273048"/>
              <a:ext cx="60465" cy="56923"/>
            </a:xfrm>
            <a:custGeom>
              <a:rect b="b" l="l" r="r" t="t"/>
              <a:pathLst>
                <a:path extrusionOk="0" h="1720" w="1827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26"/>
            <p:cNvSpPr/>
            <p:nvPr/>
          </p:nvSpPr>
          <p:spPr>
            <a:xfrm>
              <a:off x="1572287" y="4169594"/>
              <a:ext cx="115204" cy="135987"/>
            </a:xfrm>
            <a:custGeom>
              <a:rect b="b" l="l" r="r" t="t"/>
              <a:pathLst>
                <a:path extrusionOk="0" h="4109" w="3481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26"/>
            <p:cNvSpPr/>
            <p:nvPr/>
          </p:nvSpPr>
          <p:spPr>
            <a:xfrm>
              <a:off x="1674516" y="4154636"/>
              <a:ext cx="57883" cy="67481"/>
            </a:xfrm>
            <a:custGeom>
              <a:rect b="b" l="l" r="r" t="t"/>
              <a:pathLst>
                <a:path extrusionOk="0" h="2039" w="1749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26"/>
            <p:cNvSpPr/>
            <p:nvPr/>
          </p:nvSpPr>
          <p:spPr>
            <a:xfrm>
              <a:off x="1724787" y="4113069"/>
              <a:ext cx="87669" cy="78601"/>
            </a:xfrm>
            <a:custGeom>
              <a:rect b="b" l="l" r="r" t="t"/>
              <a:pathLst>
                <a:path extrusionOk="0" h="2375" w="2649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26"/>
            <p:cNvSpPr/>
            <p:nvPr/>
          </p:nvSpPr>
          <p:spPr>
            <a:xfrm>
              <a:off x="1844887" y="3928699"/>
              <a:ext cx="146346" cy="155844"/>
            </a:xfrm>
            <a:custGeom>
              <a:rect b="b" l="l" r="r" t="t"/>
              <a:pathLst>
                <a:path extrusionOk="0" h="4709" w="4422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26"/>
            <p:cNvSpPr/>
            <p:nvPr/>
          </p:nvSpPr>
          <p:spPr>
            <a:xfrm>
              <a:off x="1934672" y="3852118"/>
              <a:ext cx="171598" cy="152270"/>
            </a:xfrm>
            <a:custGeom>
              <a:rect b="b" l="l" r="r" t="t"/>
              <a:pathLst>
                <a:path extrusionOk="0" h="4601" w="5185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26"/>
            <p:cNvSpPr/>
            <p:nvPr/>
          </p:nvSpPr>
          <p:spPr>
            <a:xfrm>
              <a:off x="1541046" y="4365018"/>
              <a:ext cx="106798" cy="93394"/>
            </a:xfrm>
            <a:custGeom>
              <a:rect b="b" l="l" r="r" t="t"/>
              <a:pathLst>
                <a:path extrusionOk="0" h="2822" w="3227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26"/>
            <p:cNvSpPr/>
            <p:nvPr/>
          </p:nvSpPr>
          <p:spPr>
            <a:xfrm>
              <a:off x="1667798" y="4319083"/>
              <a:ext cx="112060" cy="101701"/>
            </a:xfrm>
            <a:custGeom>
              <a:rect b="b" l="l" r="r" t="t"/>
              <a:pathLst>
                <a:path extrusionOk="0" h="3073" w="3386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26"/>
            <p:cNvSpPr/>
            <p:nvPr/>
          </p:nvSpPr>
          <p:spPr>
            <a:xfrm>
              <a:off x="1764798" y="4217085"/>
              <a:ext cx="166468" cy="162331"/>
            </a:xfrm>
            <a:custGeom>
              <a:rect b="b" l="l" r="r" t="t"/>
              <a:pathLst>
                <a:path extrusionOk="0" h="4905" w="503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26"/>
            <p:cNvSpPr/>
            <p:nvPr/>
          </p:nvSpPr>
          <p:spPr>
            <a:xfrm>
              <a:off x="1831285" y="4243462"/>
              <a:ext cx="67315" cy="71452"/>
            </a:xfrm>
            <a:custGeom>
              <a:rect b="b" l="l" r="r" t="t"/>
              <a:pathLst>
                <a:path extrusionOk="0" h="2159" w="2034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26"/>
            <p:cNvSpPr/>
            <p:nvPr/>
          </p:nvSpPr>
          <p:spPr>
            <a:xfrm>
              <a:off x="1883905" y="4153775"/>
              <a:ext cx="54905" cy="62649"/>
            </a:xfrm>
            <a:custGeom>
              <a:rect b="b" l="l" r="r" t="t"/>
              <a:pathLst>
                <a:path extrusionOk="0" h="1893" w="1659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26"/>
            <p:cNvSpPr/>
            <p:nvPr/>
          </p:nvSpPr>
          <p:spPr>
            <a:xfrm>
              <a:off x="1904656" y="4212187"/>
              <a:ext cx="84789" cy="55136"/>
            </a:xfrm>
            <a:custGeom>
              <a:rect b="b" l="l" r="r" t="t"/>
              <a:pathLst>
                <a:path extrusionOk="0" h="1666" w="2562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26"/>
            <p:cNvSpPr/>
            <p:nvPr/>
          </p:nvSpPr>
          <p:spPr>
            <a:xfrm>
              <a:off x="1941060" y="4261862"/>
              <a:ext cx="95512" cy="81248"/>
            </a:xfrm>
            <a:custGeom>
              <a:rect b="b" l="l" r="r" t="t"/>
              <a:pathLst>
                <a:path extrusionOk="0" h="2455" w="2886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26"/>
            <p:cNvSpPr/>
            <p:nvPr/>
          </p:nvSpPr>
          <p:spPr>
            <a:xfrm>
              <a:off x="1923586" y="4094470"/>
              <a:ext cx="138569" cy="169049"/>
            </a:xfrm>
            <a:custGeom>
              <a:rect b="b" l="l" r="r" t="t"/>
              <a:pathLst>
                <a:path extrusionOk="0" h="5108" w="4187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26"/>
            <p:cNvSpPr/>
            <p:nvPr/>
          </p:nvSpPr>
          <p:spPr>
            <a:xfrm>
              <a:off x="2028363" y="4023713"/>
              <a:ext cx="143103" cy="126489"/>
            </a:xfrm>
            <a:custGeom>
              <a:rect b="b" l="l" r="r" t="t"/>
              <a:pathLst>
                <a:path extrusionOk="0" h="3822" w="4324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26"/>
            <p:cNvSpPr/>
            <p:nvPr/>
          </p:nvSpPr>
          <p:spPr>
            <a:xfrm>
              <a:off x="2110107" y="3954943"/>
              <a:ext cx="70525" cy="63112"/>
            </a:xfrm>
            <a:custGeom>
              <a:rect b="b" l="l" r="r" t="t"/>
              <a:pathLst>
                <a:path extrusionOk="0" h="1907" w="2131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26"/>
            <p:cNvSpPr/>
            <p:nvPr/>
          </p:nvSpPr>
          <p:spPr>
            <a:xfrm>
              <a:off x="1550279" y="4649963"/>
              <a:ext cx="69698" cy="64403"/>
            </a:xfrm>
            <a:custGeom>
              <a:rect b="b" l="l" r="r" t="t"/>
              <a:pathLst>
                <a:path extrusionOk="0" h="1946" w="2106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26"/>
            <p:cNvSpPr/>
            <p:nvPr/>
          </p:nvSpPr>
          <p:spPr>
            <a:xfrm>
              <a:off x="1691791" y="4501633"/>
              <a:ext cx="105275" cy="115965"/>
            </a:xfrm>
            <a:custGeom>
              <a:rect b="b" l="l" r="r" t="t"/>
              <a:pathLst>
                <a:path extrusionOk="0" h="3504" w="3181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26"/>
            <p:cNvSpPr/>
            <p:nvPr/>
          </p:nvSpPr>
          <p:spPr>
            <a:xfrm>
              <a:off x="1790281" y="4493822"/>
              <a:ext cx="113284" cy="97035"/>
            </a:xfrm>
            <a:custGeom>
              <a:rect b="b" l="l" r="r" t="t"/>
              <a:pathLst>
                <a:path extrusionOk="0" h="2932" w="3423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26"/>
            <p:cNvSpPr/>
            <p:nvPr/>
          </p:nvSpPr>
          <p:spPr>
            <a:xfrm>
              <a:off x="1631692" y="4669124"/>
              <a:ext cx="146975" cy="153131"/>
            </a:xfrm>
            <a:custGeom>
              <a:rect b="b" l="l" r="r" t="t"/>
              <a:pathLst>
                <a:path extrusionOk="0" h="4627" w="4441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26"/>
            <p:cNvSpPr/>
            <p:nvPr/>
          </p:nvSpPr>
          <p:spPr>
            <a:xfrm>
              <a:off x="1927987" y="4396954"/>
              <a:ext cx="106996" cy="98987"/>
            </a:xfrm>
            <a:custGeom>
              <a:rect b="b" l="l" r="r" t="t"/>
              <a:pathLst>
                <a:path extrusionOk="0" h="2991" w="3233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26"/>
            <p:cNvSpPr/>
            <p:nvPr/>
          </p:nvSpPr>
          <p:spPr>
            <a:xfrm>
              <a:off x="1999802" y="4369651"/>
              <a:ext cx="63708" cy="56063"/>
            </a:xfrm>
            <a:custGeom>
              <a:rect b="b" l="l" r="r" t="t"/>
              <a:pathLst>
                <a:path extrusionOk="0" h="1694" w="1925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26"/>
            <p:cNvSpPr/>
            <p:nvPr/>
          </p:nvSpPr>
          <p:spPr>
            <a:xfrm>
              <a:off x="2068143" y="4259877"/>
              <a:ext cx="115700" cy="119010"/>
            </a:xfrm>
            <a:custGeom>
              <a:rect b="b" l="l" r="r" t="t"/>
              <a:pathLst>
                <a:path extrusionOk="0" h="3596" w="3496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26"/>
            <p:cNvSpPr/>
            <p:nvPr/>
          </p:nvSpPr>
          <p:spPr>
            <a:xfrm>
              <a:off x="2214586" y="4135937"/>
              <a:ext cx="148067" cy="125496"/>
            </a:xfrm>
            <a:custGeom>
              <a:rect b="b" l="l" r="r" t="t"/>
              <a:pathLst>
                <a:path extrusionOk="0" h="3792" w="4474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26"/>
            <p:cNvSpPr/>
            <p:nvPr/>
          </p:nvSpPr>
          <p:spPr>
            <a:xfrm>
              <a:off x="2186059" y="4022721"/>
              <a:ext cx="119804" cy="111431"/>
            </a:xfrm>
            <a:custGeom>
              <a:rect b="b" l="l" r="r" t="t"/>
              <a:pathLst>
                <a:path extrusionOk="0" h="3367" w="362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26"/>
            <p:cNvSpPr/>
            <p:nvPr/>
          </p:nvSpPr>
          <p:spPr>
            <a:xfrm>
              <a:off x="2124370" y="4188789"/>
              <a:ext cx="70128" cy="60862"/>
            </a:xfrm>
            <a:custGeom>
              <a:rect b="b" l="l" r="r" t="t"/>
              <a:pathLst>
                <a:path extrusionOk="0" h="1839" w="2119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26"/>
            <p:cNvSpPr/>
            <p:nvPr/>
          </p:nvSpPr>
          <p:spPr>
            <a:xfrm>
              <a:off x="2294906" y="3911754"/>
              <a:ext cx="116163" cy="95578"/>
            </a:xfrm>
            <a:custGeom>
              <a:rect b="b" l="l" r="r" t="t"/>
              <a:pathLst>
                <a:path extrusionOk="0" h="2888" w="351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26"/>
            <p:cNvSpPr/>
            <p:nvPr/>
          </p:nvSpPr>
          <p:spPr>
            <a:xfrm>
              <a:off x="2360202" y="4031226"/>
              <a:ext cx="59207" cy="55169"/>
            </a:xfrm>
            <a:custGeom>
              <a:rect b="b" l="l" r="r" t="t"/>
              <a:pathLst>
                <a:path extrusionOk="0" h="1667" w="1789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26"/>
            <p:cNvSpPr/>
            <p:nvPr/>
          </p:nvSpPr>
          <p:spPr>
            <a:xfrm>
              <a:off x="2337962" y="4256203"/>
              <a:ext cx="104117" cy="86014"/>
            </a:xfrm>
            <a:custGeom>
              <a:rect b="b" l="l" r="r" t="t"/>
              <a:pathLst>
                <a:path extrusionOk="0" h="2599" w="3146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26"/>
            <p:cNvSpPr/>
            <p:nvPr/>
          </p:nvSpPr>
          <p:spPr>
            <a:xfrm>
              <a:off x="2128573" y="4366938"/>
              <a:ext cx="177952" cy="153958"/>
            </a:xfrm>
            <a:custGeom>
              <a:rect b="b" l="l" r="r" t="t"/>
              <a:pathLst>
                <a:path extrusionOk="0" h="4652" w="5377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2407031" y="4091822"/>
              <a:ext cx="179838" cy="150185"/>
            </a:xfrm>
            <a:custGeom>
              <a:rect b="b" l="l" r="r" t="t"/>
              <a:pathLst>
                <a:path extrusionOk="0" h="4538" w="5434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1810469" y="4574507"/>
              <a:ext cx="256685" cy="218195"/>
            </a:xfrm>
            <a:custGeom>
              <a:rect b="b" l="l" r="r" t="t"/>
              <a:pathLst>
                <a:path extrusionOk="0" h="6593" w="7756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2278392" y="4539394"/>
              <a:ext cx="73041" cy="64668"/>
            </a:xfrm>
            <a:custGeom>
              <a:rect b="b" l="l" r="r" t="t"/>
              <a:pathLst>
                <a:path extrusionOk="0" h="1954" w="2207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2222132" y="4437926"/>
              <a:ext cx="242189" cy="279553"/>
            </a:xfrm>
            <a:custGeom>
              <a:rect b="b" l="l" r="r" t="t"/>
              <a:pathLst>
                <a:path extrusionOk="0" h="8447" w="7318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26"/>
            <p:cNvSpPr/>
            <p:nvPr/>
          </p:nvSpPr>
          <p:spPr>
            <a:xfrm>
              <a:off x="2390583" y="4332751"/>
              <a:ext cx="208035" cy="205388"/>
            </a:xfrm>
            <a:custGeom>
              <a:rect b="b" l="l" r="r" t="t"/>
              <a:pathLst>
                <a:path extrusionOk="0" h="6206" w="6286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26"/>
            <p:cNvSpPr/>
            <p:nvPr/>
          </p:nvSpPr>
          <p:spPr>
            <a:xfrm>
              <a:off x="2043322" y="4688948"/>
              <a:ext cx="67679" cy="69665"/>
            </a:xfrm>
            <a:custGeom>
              <a:rect b="b" l="l" r="r" t="t"/>
              <a:pathLst>
                <a:path extrusionOk="0" h="2105" w="2045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26"/>
            <p:cNvSpPr/>
            <p:nvPr/>
          </p:nvSpPr>
          <p:spPr>
            <a:xfrm>
              <a:off x="2084988" y="4644204"/>
              <a:ext cx="111497" cy="86808"/>
            </a:xfrm>
            <a:custGeom>
              <a:rect b="b" l="l" r="r" t="t"/>
              <a:pathLst>
                <a:path extrusionOk="0" h="2623" w="3369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26"/>
            <p:cNvSpPr/>
            <p:nvPr/>
          </p:nvSpPr>
          <p:spPr>
            <a:xfrm>
              <a:off x="2147867" y="4558125"/>
              <a:ext cx="68440" cy="60928"/>
            </a:xfrm>
            <a:custGeom>
              <a:rect b="b" l="l" r="r" t="t"/>
              <a:pathLst>
                <a:path extrusionOk="0" h="1841" w="2068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26"/>
            <p:cNvSpPr/>
            <p:nvPr/>
          </p:nvSpPr>
          <p:spPr>
            <a:xfrm>
              <a:off x="2171365" y="4743852"/>
              <a:ext cx="84822" cy="76913"/>
            </a:xfrm>
            <a:custGeom>
              <a:rect b="b" l="l" r="r" t="t"/>
              <a:pathLst>
                <a:path extrusionOk="0" h="2324" w="2563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26"/>
            <p:cNvSpPr/>
            <p:nvPr/>
          </p:nvSpPr>
          <p:spPr>
            <a:xfrm>
              <a:off x="2640480" y="4354295"/>
              <a:ext cx="113979" cy="150682"/>
            </a:xfrm>
            <a:custGeom>
              <a:rect b="b" l="l" r="r" t="t"/>
              <a:pathLst>
                <a:path extrusionOk="0" h="4553" w="3444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26"/>
            <p:cNvSpPr/>
            <p:nvPr/>
          </p:nvSpPr>
          <p:spPr>
            <a:xfrm>
              <a:off x="2746713" y="4507689"/>
              <a:ext cx="63410" cy="59869"/>
            </a:xfrm>
            <a:custGeom>
              <a:rect b="b" l="l" r="r" t="t"/>
              <a:pathLst>
                <a:path extrusionOk="0" h="1809" w="1916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2397996" y="4531319"/>
              <a:ext cx="270121" cy="229812"/>
            </a:xfrm>
            <a:custGeom>
              <a:rect b="b" l="l" r="r" t="t"/>
              <a:pathLst>
                <a:path extrusionOk="0" h="6944" w="8162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26"/>
            <p:cNvSpPr/>
            <p:nvPr/>
          </p:nvSpPr>
          <p:spPr>
            <a:xfrm>
              <a:off x="2343423" y="4758811"/>
              <a:ext cx="79759" cy="136881"/>
            </a:xfrm>
            <a:custGeom>
              <a:rect b="b" l="l" r="r" t="t"/>
              <a:pathLst>
                <a:path extrusionOk="0" h="4136" w="241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26"/>
            <p:cNvSpPr/>
            <p:nvPr/>
          </p:nvSpPr>
          <p:spPr>
            <a:xfrm>
              <a:off x="2777855" y="4348041"/>
              <a:ext cx="138966" cy="174808"/>
            </a:xfrm>
            <a:custGeom>
              <a:rect b="b" l="l" r="r" t="t"/>
              <a:pathLst>
                <a:path extrusionOk="0" h="5282" w="4199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26"/>
            <p:cNvSpPr/>
            <p:nvPr/>
          </p:nvSpPr>
          <p:spPr>
            <a:xfrm>
              <a:off x="2601097" y="4243594"/>
              <a:ext cx="68010" cy="64237"/>
            </a:xfrm>
            <a:custGeom>
              <a:rect b="b" l="l" r="r" t="t"/>
              <a:pathLst>
                <a:path extrusionOk="0" h="1941" w="2055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5" name="Google Shape;3765;p26"/>
          <p:cNvGrpSpPr/>
          <p:nvPr/>
        </p:nvGrpSpPr>
        <p:grpSpPr>
          <a:xfrm flipH="1">
            <a:off x="86616" y="1439073"/>
            <a:ext cx="1900632" cy="774325"/>
            <a:chOff x="9444163" y="2544500"/>
            <a:chExt cx="2097134" cy="854381"/>
          </a:xfrm>
        </p:grpSpPr>
        <p:sp>
          <p:nvSpPr>
            <p:cNvPr id="3766" name="Google Shape;3766;p26"/>
            <p:cNvSpPr/>
            <p:nvPr/>
          </p:nvSpPr>
          <p:spPr>
            <a:xfrm>
              <a:off x="11315221" y="2544500"/>
              <a:ext cx="226076" cy="154152"/>
            </a:xfrm>
            <a:custGeom>
              <a:rect b="b" l="l" r="r" t="t"/>
              <a:pathLst>
                <a:path extrusionOk="0" h="5101" w="7481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26"/>
            <p:cNvSpPr/>
            <p:nvPr/>
          </p:nvSpPr>
          <p:spPr>
            <a:xfrm>
              <a:off x="9542011" y="2544560"/>
              <a:ext cx="1920088" cy="852476"/>
            </a:xfrm>
            <a:custGeom>
              <a:rect b="b" l="l" r="r" t="t"/>
              <a:pathLst>
                <a:path extrusionOk="0" h="28209" w="63537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9453047" y="3255638"/>
              <a:ext cx="243090" cy="143243"/>
            </a:xfrm>
            <a:custGeom>
              <a:rect b="b" l="l" r="r" t="t"/>
              <a:pathLst>
                <a:path extrusionOk="0" h="4740" w="8044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26"/>
            <p:cNvSpPr/>
            <p:nvPr/>
          </p:nvSpPr>
          <p:spPr>
            <a:xfrm>
              <a:off x="9444163" y="3357808"/>
              <a:ext cx="48956" cy="28800"/>
            </a:xfrm>
            <a:custGeom>
              <a:rect b="b" l="l" r="r" t="t"/>
              <a:pathLst>
                <a:path extrusionOk="0" h="953" w="162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26"/>
            <p:cNvSpPr/>
            <p:nvPr/>
          </p:nvSpPr>
          <p:spPr>
            <a:xfrm>
              <a:off x="9698514" y="3141018"/>
              <a:ext cx="180383" cy="223658"/>
            </a:xfrm>
            <a:custGeom>
              <a:rect b="b" l="l" r="r" t="t"/>
              <a:pathLst>
                <a:path extrusionOk="0" h="7401" w="5969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11069753" y="2597564"/>
              <a:ext cx="156932" cy="269351"/>
            </a:xfrm>
            <a:custGeom>
              <a:rect b="b" l="l" r="r" t="t"/>
              <a:pathLst>
                <a:path extrusionOk="0" h="8913" w="5193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11260222" y="2554291"/>
              <a:ext cx="134267" cy="212749"/>
            </a:xfrm>
            <a:custGeom>
              <a:rect b="b" l="l" r="r" t="t"/>
              <a:pathLst>
                <a:path extrusionOk="0" h="7040" w="4443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10711872" y="2620984"/>
              <a:ext cx="696390" cy="533020"/>
            </a:xfrm>
            <a:custGeom>
              <a:rect b="b" l="l" r="r" t="t"/>
              <a:pathLst>
                <a:path extrusionOk="0" h="17638" w="23044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4" name="Google Shape;3774;p26"/>
          <p:cNvGrpSpPr/>
          <p:nvPr/>
        </p:nvGrpSpPr>
        <p:grpSpPr>
          <a:xfrm flipH="1" rot="1651330">
            <a:off x="7675781" y="4319048"/>
            <a:ext cx="1011260" cy="753228"/>
            <a:chOff x="-120352" y="3567051"/>
            <a:chExt cx="2158407" cy="1607669"/>
          </a:xfrm>
        </p:grpSpPr>
        <p:sp>
          <p:nvSpPr>
            <p:cNvPr id="3775" name="Google Shape;3775;p26"/>
            <p:cNvSpPr/>
            <p:nvPr/>
          </p:nvSpPr>
          <p:spPr>
            <a:xfrm>
              <a:off x="-120352" y="3567051"/>
              <a:ext cx="2158407" cy="1607669"/>
            </a:xfrm>
            <a:custGeom>
              <a:rect b="b" l="l" r="r" t="t"/>
              <a:pathLst>
                <a:path extrusionOk="0" h="35225" w="47292">
                  <a:moveTo>
                    <a:pt x="25026" y="8381"/>
                  </a:moveTo>
                  <a:cubicBezTo>
                    <a:pt x="25652" y="8381"/>
                    <a:pt x="26287" y="8438"/>
                    <a:pt x="26925" y="8555"/>
                  </a:cubicBezTo>
                  <a:cubicBezTo>
                    <a:pt x="32598" y="9599"/>
                    <a:pt x="36359" y="15045"/>
                    <a:pt x="35315" y="20719"/>
                  </a:cubicBezTo>
                  <a:lnTo>
                    <a:pt x="34753" y="23743"/>
                  </a:lnTo>
                  <a:lnTo>
                    <a:pt x="14212" y="19969"/>
                  </a:lnTo>
                  <a:lnTo>
                    <a:pt x="14774" y="16945"/>
                  </a:lnTo>
                  <a:cubicBezTo>
                    <a:pt x="15700" y="11909"/>
                    <a:pt x="20085" y="8381"/>
                    <a:pt x="25026" y="8381"/>
                  </a:cubicBezTo>
                  <a:close/>
                  <a:moveTo>
                    <a:pt x="24873" y="0"/>
                  </a:moveTo>
                  <a:cubicBezTo>
                    <a:pt x="15578" y="0"/>
                    <a:pt x="7315" y="6622"/>
                    <a:pt x="5581" y="16102"/>
                  </a:cubicBezTo>
                  <a:lnTo>
                    <a:pt x="5166" y="18310"/>
                  </a:lnTo>
                  <a:lnTo>
                    <a:pt x="1687" y="17668"/>
                  </a:lnTo>
                  <a:lnTo>
                    <a:pt x="1" y="26861"/>
                  </a:lnTo>
                  <a:lnTo>
                    <a:pt x="45605" y="35224"/>
                  </a:lnTo>
                  <a:lnTo>
                    <a:pt x="47291" y="26045"/>
                  </a:lnTo>
                  <a:lnTo>
                    <a:pt x="43799" y="25402"/>
                  </a:lnTo>
                  <a:lnTo>
                    <a:pt x="44214" y="23194"/>
                  </a:lnTo>
                  <a:cubicBezTo>
                    <a:pt x="46167" y="12516"/>
                    <a:pt x="39115" y="2279"/>
                    <a:pt x="28437" y="325"/>
                  </a:cubicBezTo>
                  <a:cubicBezTo>
                    <a:pt x="27240" y="106"/>
                    <a:pt x="26048" y="0"/>
                    <a:pt x="24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1843266" y="5064205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1765081" y="497931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4"/>
                  </a:moveTo>
                  <a:lnTo>
                    <a:pt x="563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1691186" y="5035496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6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1613001" y="4951195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1" y="2985"/>
                  </a:moveTo>
                  <a:lnTo>
                    <a:pt x="563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1539106" y="5007381"/>
              <a:ext cx="12277" cy="66041"/>
            </a:xfrm>
            <a:custGeom>
              <a:rect b="b" l="l" r="r" t="t"/>
              <a:pathLst>
                <a:path extrusionOk="0" fill="none" h="1447" w="269">
                  <a:moveTo>
                    <a:pt x="1" y="1446"/>
                  </a:moveTo>
                  <a:lnTo>
                    <a:pt x="268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1460921" y="4923125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1387027" y="4979311"/>
              <a:ext cx="12277" cy="65995"/>
            </a:xfrm>
            <a:custGeom>
              <a:rect b="b" l="l" r="r" t="t"/>
              <a:pathLst>
                <a:path extrusionOk="0" fill="none" h="1446" w="269">
                  <a:moveTo>
                    <a:pt x="1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1308842" y="4894416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4"/>
                  </a:moveTo>
                  <a:lnTo>
                    <a:pt x="549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872776" y="4858062"/>
              <a:ext cx="12870" cy="65995"/>
            </a:xfrm>
            <a:custGeom>
              <a:rect b="b" l="l" r="r" t="t"/>
              <a:pathLst>
                <a:path extrusionOk="0" fill="none" h="1446" w="282">
                  <a:moveTo>
                    <a:pt x="0" y="1446"/>
                  </a:moveTo>
                  <a:lnTo>
                    <a:pt x="281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1156762" y="4866301"/>
              <a:ext cx="25102" cy="136235"/>
            </a:xfrm>
            <a:custGeom>
              <a:rect b="b" l="l" r="r" t="t"/>
              <a:pathLst>
                <a:path extrusionOk="0" fill="none" h="2985" w="550">
                  <a:moveTo>
                    <a:pt x="1" y="2985"/>
                  </a:moveTo>
                  <a:lnTo>
                    <a:pt x="549" y="1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1082274" y="4923125"/>
              <a:ext cx="12232" cy="65995"/>
            </a:xfrm>
            <a:custGeom>
              <a:rect b="b" l="l" r="r" t="t"/>
              <a:pathLst>
                <a:path extrusionOk="0" fill="none" h="1446" w="268">
                  <a:moveTo>
                    <a:pt x="0" y="1445"/>
                  </a:moveTo>
                  <a:lnTo>
                    <a:pt x="268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1004089" y="4838231"/>
              <a:ext cx="25695" cy="136235"/>
            </a:xfrm>
            <a:custGeom>
              <a:rect b="b" l="l" r="r" t="t"/>
              <a:pathLst>
                <a:path extrusionOk="0" fill="none" h="2985" w="563">
                  <a:moveTo>
                    <a:pt x="0" y="2984"/>
                  </a:moveTo>
                  <a:lnTo>
                    <a:pt x="562" y="0"/>
                  </a:lnTo>
                </a:path>
              </a:pathLst>
            </a:custGeom>
            <a:noFill/>
            <a:ln cap="rnd" cmpd="sng" w="22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 ">
  <p:cSld name="TITLE_AND_BODY_2_1_2">
    <p:spTree>
      <p:nvGrpSpPr>
        <p:cNvPr id="3788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" name="Google Shape;3789;p27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3790" name="Google Shape;3790;p27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27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27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27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27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27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27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27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27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27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27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27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27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27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27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27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27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27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27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27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27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27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27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27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27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27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27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27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27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27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27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27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27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27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27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27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27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27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27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27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27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27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27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27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4" name="Google Shape;3834;p27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835" name="Google Shape;3835;p27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27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27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27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27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27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27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27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27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27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27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27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27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27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27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27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27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27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27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27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27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27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27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27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27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27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27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27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27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4" name="Google Shape;3864;p27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865" name="Google Shape;3865;p27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27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27"/>
            <p:cNvSpPr/>
            <p:nvPr/>
          </p:nvSpPr>
          <p:spPr>
            <a:xfrm flipH="1" rot="10800000">
              <a:off x="1736798" y="191099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27"/>
            <p:cNvSpPr/>
            <p:nvPr/>
          </p:nvSpPr>
          <p:spPr>
            <a:xfrm>
              <a:off x="-73075" y="1782771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27"/>
            <p:cNvSpPr/>
            <p:nvPr/>
          </p:nvSpPr>
          <p:spPr>
            <a:xfrm>
              <a:off x="2647126" y="176327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0" name="Google Shape;3870;p27"/>
          <p:cNvSpPr txBox="1"/>
          <p:nvPr>
            <p:ph idx="1" type="body"/>
          </p:nvPr>
        </p:nvSpPr>
        <p:spPr>
          <a:xfrm>
            <a:off x="713225" y="1169550"/>
            <a:ext cx="3776400" cy="3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3871" name="Google Shape;3871;p27"/>
          <p:cNvSpPr txBox="1"/>
          <p:nvPr>
            <p:ph idx="2" type="body"/>
          </p:nvPr>
        </p:nvSpPr>
        <p:spPr>
          <a:xfrm>
            <a:off x="4654350" y="1169550"/>
            <a:ext cx="3776400" cy="3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grpSp>
        <p:nvGrpSpPr>
          <p:cNvPr id="3872" name="Google Shape;3872;p27"/>
          <p:cNvGrpSpPr/>
          <p:nvPr/>
        </p:nvGrpSpPr>
        <p:grpSpPr>
          <a:xfrm>
            <a:off x="6881790" y="3287212"/>
            <a:ext cx="2634746" cy="2190083"/>
            <a:chOff x="6225350" y="3267275"/>
            <a:chExt cx="1234825" cy="1026425"/>
          </a:xfrm>
        </p:grpSpPr>
        <p:sp>
          <p:nvSpPr>
            <p:cNvPr id="3873" name="Google Shape;3873;p27"/>
            <p:cNvSpPr/>
            <p:nvPr/>
          </p:nvSpPr>
          <p:spPr>
            <a:xfrm>
              <a:off x="6601375" y="3931700"/>
              <a:ext cx="406175" cy="362000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6866950" y="3987550"/>
              <a:ext cx="121850" cy="165125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6582575" y="3870575"/>
              <a:ext cx="216550" cy="74725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7083450" y="3840025"/>
              <a:ext cx="315175" cy="343025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7167050" y="3882950"/>
              <a:ext cx="9775" cy="19250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7153700" y="3906700"/>
              <a:ext cx="20100" cy="126875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7284150" y="3982650"/>
              <a:ext cx="82775" cy="55625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7097850" y="3412075"/>
              <a:ext cx="298750" cy="363050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7293075" y="3582850"/>
              <a:ext cx="46650" cy="138975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6225350" y="3912325"/>
              <a:ext cx="322875" cy="369825"/>
            </a:xfrm>
            <a:custGeom>
              <a:rect b="b" l="l" r="r" t="t"/>
              <a:pathLst>
                <a:path extrusionOk="0" h="14793" w="12915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27"/>
            <p:cNvSpPr/>
            <p:nvPr/>
          </p:nvSpPr>
          <p:spPr>
            <a:xfrm>
              <a:off x="6455175" y="3926325"/>
              <a:ext cx="80500" cy="122725"/>
            </a:xfrm>
            <a:custGeom>
              <a:rect b="b" l="l" r="r" t="t"/>
              <a:pathLst>
                <a:path extrusionOk="0" h="4909" w="322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27"/>
            <p:cNvSpPr/>
            <p:nvPr/>
          </p:nvSpPr>
          <p:spPr>
            <a:xfrm>
              <a:off x="6478250" y="4110200"/>
              <a:ext cx="50550" cy="133725"/>
            </a:xfrm>
            <a:custGeom>
              <a:rect b="b" l="l" r="r" t="t"/>
              <a:pathLst>
                <a:path extrusionOk="0" h="5349" w="2022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6498350" y="4052075"/>
              <a:ext cx="18850" cy="15225"/>
            </a:xfrm>
            <a:custGeom>
              <a:rect b="b" l="l" r="r" t="t"/>
              <a:pathLst>
                <a:path extrusionOk="0" h="609" w="754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6901956" y="3772319"/>
              <a:ext cx="162266" cy="138972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6979600" y="3676175"/>
              <a:ext cx="7525" cy="6475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6851375" y="3267275"/>
              <a:ext cx="608800" cy="319225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7207875" y="3310200"/>
              <a:ext cx="194450" cy="61600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0" name="Google Shape;3890;p27"/>
          <p:cNvGrpSpPr/>
          <p:nvPr/>
        </p:nvGrpSpPr>
        <p:grpSpPr>
          <a:xfrm rot="-1050617">
            <a:off x="-973622" y="-370577"/>
            <a:ext cx="3159459" cy="1415433"/>
            <a:chOff x="766940" y="-1103382"/>
            <a:chExt cx="2099400" cy="940528"/>
          </a:xfrm>
        </p:grpSpPr>
        <p:sp>
          <p:nvSpPr>
            <p:cNvPr id="3891" name="Google Shape;3891;p27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rect b="b" l="l" r="r" t="t"/>
              <a:pathLst>
                <a:path extrusionOk="0" h="16193" w="21279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27"/>
            <p:cNvSpPr/>
            <p:nvPr/>
          </p:nvSpPr>
          <p:spPr>
            <a:xfrm rot="2026714">
              <a:off x="2625515" y="-535812"/>
              <a:ext cx="202196" cy="200346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27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rect b="b" l="l" r="r" t="t"/>
              <a:pathLst>
                <a:path extrusionOk="0" h="25818" w="19984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27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rect b="b" l="l" r="r" t="t"/>
              <a:pathLst>
                <a:path extrusionOk="0" h="7425" w="12292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27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rect b="b" l="l" r="r" t="t"/>
              <a:pathLst>
                <a:path extrusionOk="0" h="2640" w="2856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27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rect b="b" l="l" r="r" t="t"/>
              <a:pathLst>
                <a:path extrusionOk="0" h="2641" w="2856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27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rect b="b" l="l" r="r" t="t"/>
              <a:pathLst>
                <a:path extrusionOk="0" h="2640" w="2856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27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rect b="b" l="l" r="r" t="t"/>
              <a:pathLst>
                <a:path extrusionOk="0" h="2634" w="2868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27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rect b="b" l="l" r="r" t="t"/>
              <a:pathLst>
                <a:path extrusionOk="0" h="2636" w="2856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27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rect b="b" l="l" r="r" t="t"/>
              <a:pathLst>
                <a:path extrusionOk="0" h="2634" w="2856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27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27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rect b="b" l="l" r="r" t="t"/>
              <a:pathLst>
                <a:path extrusionOk="0" h="2637" w="2868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27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27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rect b="b" l="l" r="r" t="t"/>
              <a:pathLst>
                <a:path extrusionOk="0" h="2642" w="2868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27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27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rect b="b" l="l" r="r" t="t"/>
              <a:pathLst>
                <a:path extrusionOk="0" h="5818" w="3848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27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rect b="b" l="l" r="r" t="t"/>
              <a:pathLst>
                <a:path extrusionOk="0" h="2634" w="2868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27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rect b="b" l="l" r="r" t="t"/>
              <a:pathLst>
                <a:path extrusionOk="0" h="2641" w="2867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27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rect b="b" l="l" r="r" t="t"/>
              <a:pathLst>
                <a:path extrusionOk="0" h="2640" w="2867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1307354" y="-1103382"/>
              <a:ext cx="284725" cy="252800"/>
            </a:xfrm>
            <a:custGeom>
              <a:rect b="b" l="l" r="r" t="t"/>
              <a:pathLst>
                <a:path extrusionOk="0" h="10112" w="11389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1911410" y="-1014065"/>
              <a:ext cx="178175" cy="325525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2132265" y="-985357"/>
              <a:ext cx="259800" cy="366500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27"/>
            <p:cNvSpPr/>
            <p:nvPr/>
          </p:nvSpPr>
          <p:spPr>
            <a:xfrm rot="1266397">
              <a:off x="2427654" y="-851172"/>
              <a:ext cx="253147" cy="349146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27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rect b="b" l="l" r="r" t="t"/>
              <a:pathLst>
                <a:path extrusionOk="0" h="595" w="1027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27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rect b="b" l="l" r="r" t="t"/>
              <a:pathLst>
                <a:path extrusionOk="0" h="678" w="989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27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rect b="b" l="l" r="r" t="t"/>
              <a:pathLst>
                <a:path extrusionOk="0" h="688" w="787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27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rect b="b" l="l" r="r" t="t"/>
              <a:pathLst>
                <a:path extrusionOk="0" h="788" w="866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27"/>
            <p:cNvSpPr/>
            <p:nvPr/>
          </p:nvSpPr>
          <p:spPr>
            <a:xfrm rot="1351088">
              <a:off x="1873759" y="-589830"/>
              <a:ext cx="515661" cy="25321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27"/>
            <p:cNvSpPr/>
            <p:nvPr/>
          </p:nvSpPr>
          <p:spPr>
            <a:xfrm rot="1351088">
              <a:off x="1876032" y="-461117"/>
              <a:ext cx="12673" cy="21483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27"/>
            <p:cNvSpPr/>
            <p:nvPr/>
          </p:nvSpPr>
          <p:spPr>
            <a:xfrm rot="1351088">
              <a:off x="1944935" y="-437718"/>
              <a:ext cx="14096" cy="22396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27"/>
            <p:cNvSpPr/>
            <p:nvPr/>
          </p:nvSpPr>
          <p:spPr>
            <a:xfrm rot="1351088">
              <a:off x="2028943" y="-405115"/>
              <a:ext cx="12249" cy="25283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27"/>
            <p:cNvSpPr/>
            <p:nvPr/>
          </p:nvSpPr>
          <p:spPr>
            <a:xfrm rot="786892">
              <a:off x="2240392" y="-358971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27"/>
            <p:cNvSpPr/>
            <p:nvPr/>
          </p:nvSpPr>
          <p:spPr>
            <a:xfrm rot="786892">
              <a:off x="2235563" y="-370454"/>
              <a:ext cx="20450" cy="22725"/>
            </a:xfrm>
            <a:custGeom>
              <a:rect b="b" l="l" r="r" t="t"/>
              <a:pathLst>
                <a:path extrusionOk="0" h="909" w="818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27"/>
            <p:cNvSpPr/>
            <p:nvPr/>
          </p:nvSpPr>
          <p:spPr>
            <a:xfrm rot="1351088">
              <a:off x="2109749" y="-365819"/>
              <a:ext cx="276" cy="509"/>
            </a:xfrm>
            <a:custGeom>
              <a:rect b="b" l="l" r="r" t="t"/>
              <a:pathLst>
                <a:path extrusionOk="0" h="24" w="13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27"/>
            <p:cNvSpPr/>
            <p:nvPr/>
          </p:nvSpPr>
          <p:spPr>
            <a:xfrm rot="1351088">
              <a:off x="2179835" y="-342766"/>
              <a:ext cx="16452" cy="17853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27"/>
            <p:cNvSpPr/>
            <p:nvPr/>
          </p:nvSpPr>
          <p:spPr>
            <a:xfrm rot="1351088">
              <a:off x="2246381" y="-316464"/>
              <a:ext cx="12631" cy="18851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27"/>
            <p:cNvSpPr/>
            <p:nvPr/>
          </p:nvSpPr>
          <p:spPr>
            <a:xfrm rot="1351088">
              <a:off x="2299365" y="-298212"/>
              <a:ext cx="13119" cy="20634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27"/>
            <p:cNvSpPr/>
            <p:nvPr/>
          </p:nvSpPr>
          <p:spPr>
            <a:xfrm>
              <a:off x="2386882" y="-475176"/>
              <a:ext cx="76550" cy="70775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27"/>
            <p:cNvSpPr/>
            <p:nvPr/>
          </p:nvSpPr>
          <p:spPr>
            <a:xfrm>
              <a:off x="1493325" y="-231825"/>
              <a:ext cx="72600" cy="68900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27"/>
            <p:cNvSpPr/>
            <p:nvPr/>
          </p:nvSpPr>
          <p:spPr>
            <a:xfrm>
              <a:off x="1728423" y="-500550"/>
              <a:ext cx="68675" cy="44325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27"/>
            <p:cNvSpPr/>
            <p:nvPr/>
          </p:nvSpPr>
          <p:spPr>
            <a:xfrm>
              <a:off x="1814825" y="-1032925"/>
              <a:ext cx="58100" cy="41850"/>
            </a:xfrm>
            <a:custGeom>
              <a:rect b="b" l="l" r="r" t="t"/>
              <a:pathLst>
                <a:path extrusionOk="0" h="1674" w="2324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2" name="Google Shape;3932;p27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7">
    <p:spTree>
      <p:nvGrpSpPr>
        <p:cNvPr id="3933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rect b="b" l="l" r="r" t="t"/>
                <a:pathLst>
                  <a:path extrusionOk="0" h="255" w="286848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rect b="b" l="l" r="r" t="t"/>
                <a:pathLst>
                  <a:path extrusionOk="0" h="179074" w="267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rect b="b" l="l" r="r" t="t"/>
                <a:pathLst>
                  <a:path extrusionOk="0" h="179074" w="255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rect b="b" l="l" r="r" t="t"/>
                <a:pathLst>
                  <a:path extrusionOk="0" h="179074" w="266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rect b="b" l="l" r="r" t="t"/>
                <a:pathLst>
                  <a:path extrusionOk="0" h="179074" w="254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rect b="b" l="l" r="r" t="t"/>
              <a:pathLst>
                <a:path extrusionOk="0" h="14217" w="8067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rect b="b" l="l" r="r" t="t"/>
              <a:pathLst>
                <a:path extrusionOk="0" h="6721" w="265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rect b="b" l="l" r="r" t="t"/>
              <a:pathLst>
                <a:path extrusionOk="0" h="628" w="536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8">
    <p:spTree>
      <p:nvGrpSpPr>
        <p:cNvPr id="4053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rect b="b" l="l" r="r" t="t"/>
            <a:pathLst>
              <a:path extrusionOk="0" h="89202" w="73201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rect b="b" l="l" r="r" t="t"/>
            <a:pathLst>
              <a:path extrusionOk="0" h="23192" w="34444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rect b="b" l="l" r="r" t="t"/>
            <a:pathLst>
              <a:path extrusionOk="0" h="6037" w="20567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rect b="b" l="l" r="r" t="t"/>
            <a:pathLst>
              <a:path extrusionOk="0" h="79182" w="20817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rect b="b" l="l" r="r" t="t"/>
            <a:pathLst>
              <a:path extrusionOk="0" h="22662" w="28555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rect b="b" l="l" r="r" t="t"/>
            <a:pathLst>
              <a:path extrusionOk="0" h="20752" w="21434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rect b="b" l="l" r="r" t="t"/>
            <a:pathLst>
              <a:path extrusionOk="0" h="27953" w="31846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rect b="b" l="l" r="r" t="t"/>
            <a:pathLst>
              <a:path extrusionOk="0" h="8771" w="6643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rect b="b" l="l" r="r" t="t"/>
            <a:pathLst>
              <a:path extrusionOk="0" h="11231" w="7739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rect b="b" l="l" r="r" t="t"/>
            <a:pathLst>
              <a:path extrusionOk="0" h="5875" w="6666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rect b="b" l="l" r="r" t="t"/>
            <a:pathLst>
              <a:path extrusionOk="0" h="26832" w="31846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rect b="b" l="l" r="r" t="t"/>
            <a:pathLst>
              <a:path extrusionOk="0" h="22233" w="17394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rect b="b" l="l" r="r" t="t"/>
            <a:pathLst>
              <a:path extrusionOk="0" h="22233" w="16937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rect b="b" l="l" r="r" t="t"/>
            <a:pathLst>
              <a:path extrusionOk="0" h="19311" w="25907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rect b="b" l="l" r="r" t="t"/>
            <a:pathLst>
              <a:path extrusionOk="0" h="16138" w="17394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rect b="b" l="l" r="r" t="t"/>
            <a:pathLst>
              <a:path extrusionOk="0" h="58585" w="1454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rect b="b" l="l" r="r" t="t"/>
            <a:pathLst>
              <a:path extrusionOk="0" h="40371" w="57201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rect b="b" l="l" r="r" t="t"/>
            <a:pathLst>
              <a:path extrusionOk="0" h="28852" w="43962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rect b="b" l="l" r="r" t="t"/>
            <a:pathLst>
              <a:path extrusionOk="0" h="16944" w="21685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rect b="b" l="l" r="r" t="t"/>
            <a:pathLst>
              <a:path extrusionOk="0" h="7379" w="6529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rect b="b" l="l" r="r" t="t"/>
            <a:pathLst>
              <a:path extrusionOk="0" h="10135" w="10158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rect b="b" l="l" r="r" t="t"/>
              <a:pathLst>
                <a:path extrusionOk="0" h="17800" w="15258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rect b="b" l="l" r="r" t="t"/>
              <a:pathLst>
                <a:path extrusionOk="0" h="5651" w="5118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rect b="b" l="l" r="r" t="t"/>
              <a:pathLst>
                <a:path extrusionOk="0" h="2614" w="2565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rect b="b" l="l" r="r" t="t"/>
              <a:pathLst>
                <a:path extrusionOk="0" h="4413" w="16043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rect b="b" l="l" r="r" t="t"/>
              <a:pathLst>
                <a:path extrusionOk="0" h="4166" w="4416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rect b="b" l="l" r="r" t="t"/>
              <a:pathLst>
                <a:path extrusionOk="0" h="20124" w="21351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rect b="b" l="l" r="r" t="t"/>
              <a:pathLst>
                <a:path extrusionOk="0" h="9525" w="12824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rect b="b" l="l" r="r" t="t"/>
              <a:pathLst>
                <a:path extrusionOk="0" h="10595" w="14069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rect b="b" l="l" r="r" t="t"/>
              <a:pathLst>
                <a:path extrusionOk="0" h="11544" w="12621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rect b="b" l="l" r="r" t="t"/>
              <a:pathLst>
                <a:path extrusionOk="0" h="5341" w="5747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rect b="b" l="l" r="r" t="t"/>
              <a:pathLst>
                <a:path extrusionOk="0" h="5347" w="5747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rect b="b" l="l" r="r" t="t"/>
              <a:pathLst>
                <a:path extrusionOk="0" h="17484" w="17674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rect b="b" l="l" r="r" t="t"/>
              <a:pathLst>
                <a:path extrusionOk="0" h="14876" w="7574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rect b="b" l="l" r="r" t="t"/>
              <a:pathLst>
                <a:path extrusionOk="0" h="6189" w="646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rect b="b" l="l" r="r" t="t"/>
              <a:pathLst>
                <a:path extrusionOk="0" h="1981" w="2598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rect b="b" l="l" r="r" t="t"/>
              <a:pathLst>
                <a:path extrusionOk="0" h="2167" w="2465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4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555" name="Google Shape;555;p4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4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587" name="Google Shape;587;p4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4"/>
          <p:cNvGrpSpPr/>
          <p:nvPr/>
        </p:nvGrpSpPr>
        <p:grpSpPr>
          <a:xfrm rot="10800000">
            <a:off x="-477073" y="219350"/>
            <a:ext cx="10098146" cy="4704800"/>
            <a:chOff x="-353075" y="191099"/>
            <a:chExt cx="9620030" cy="4704800"/>
          </a:xfrm>
        </p:grpSpPr>
        <p:sp>
          <p:nvSpPr>
            <p:cNvPr id="632" name="Google Shape;632;p4"/>
            <p:cNvSpPr/>
            <p:nvPr/>
          </p:nvSpPr>
          <p:spPr>
            <a:xfrm rot="10800000">
              <a:off x="368950" y="1911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 flipH="1" rot="10800000">
              <a:off x="1736798" y="191099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 flipH="1">
              <a:off x="-353075" y="1782771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647126" y="176327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4"/>
          <p:cNvSpPr txBox="1"/>
          <p:nvPr>
            <p:ph type="title"/>
          </p:nvPr>
        </p:nvSpPr>
        <p:spPr>
          <a:xfrm>
            <a:off x="857113" y="1604425"/>
            <a:ext cx="2727900" cy="7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38" name="Google Shape;638;p4"/>
          <p:cNvGrpSpPr/>
          <p:nvPr/>
        </p:nvGrpSpPr>
        <p:grpSpPr>
          <a:xfrm>
            <a:off x="-786400" y="-333347"/>
            <a:ext cx="2926409" cy="2164683"/>
            <a:chOff x="-786400" y="-333347"/>
            <a:chExt cx="2926409" cy="2164683"/>
          </a:xfrm>
        </p:grpSpPr>
        <p:sp>
          <p:nvSpPr>
            <p:cNvPr id="639" name="Google Shape;639;p4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rect b="b" l="l" r="r" t="t"/>
              <a:pathLst>
                <a:path extrusionOk="0" h="17800" w="15258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rect b="b" l="l" r="r" t="t"/>
              <a:pathLst>
                <a:path extrusionOk="0" h="5651" w="5118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rect b="b" l="l" r="r" t="t"/>
              <a:pathLst>
                <a:path extrusionOk="0" h="2614" w="2565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rect b="b" l="l" r="r" t="t"/>
              <a:pathLst>
                <a:path extrusionOk="0" h="4413" w="16043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rect b="b" l="l" r="r" t="t"/>
              <a:pathLst>
                <a:path extrusionOk="0" h="4166" w="4416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rect b="b" l="l" r="r" t="t"/>
              <a:pathLst>
                <a:path extrusionOk="0" h="20124" w="21351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rect b="b" l="l" r="r" t="t"/>
              <a:pathLst>
                <a:path extrusionOk="0" h="9525" w="12824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rect b="b" l="l" r="r" t="t"/>
              <a:pathLst>
                <a:path extrusionOk="0" h="10595" w="14069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rect b="b" l="l" r="r" t="t"/>
              <a:pathLst>
                <a:path extrusionOk="0" h="11544" w="12621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rect b="b" l="l" r="r" t="t"/>
              <a:pathLst>
                <a:path extrusionOk="0" h="5341" w="5747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rect b="b" l="l" r="r" t="t"/>
              <a:pathLst>
                <a:path extrusionOk="0" h="5347" w="5747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rect b="b" l="l" r="r" t="t"/>
              <a:pathLst>
                <a:path extrusionOk="0" h="17484" w="17674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rect b="b" l="l" r="r" t="t"/>
              <a:pathLst>
                <a:path extrusionOk="0" h="14876" w="7574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rect b="b" l="l" r="r" t="t"/>
              <a:pathLst>
                <a:path extrusionOk="0" h="6189" w="646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rect b="b" l="l" r="r" t="t"/>
              <a:pathLst>
                <a:path extrusionOk="0" h="1981" w="2598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rect b="b" l="l" r="r" t="t"/>
              <a:pathLst>
                <a:path extrusionOk="0" h="2167" w="2465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4"/>
          <p:cNvGrpSpPr/>
          <p:nvPr/>
        </p:nvGrpSpPr>
        <p:grpSpPr>
          <a:xfrm>
            <a:off x="7796325" y="2910408"/>
            <a:ext cx="1910398" cy="2513224"/>
            <a:chOff x="7796325" y="2910408"/>
            <a:chExt cx="1910398" cy="2513224"/>
          </a:xfrm>
        </p:grpSpPr>
        <p:sp>
          <p:nvSpPr>
            <p:cNvPr id="656" name="Google Shape;656;p4"/>
            <p:cNvSpPr/>
            <p:nvPr/>
          </p:nvSpPr>
          <p:spPr>
            <a:xfrm flipH="1" rot="632131">
              <a:off x="7991366" y="3030235"/>
              <a:ext cx="1520318" cy="2273570"/>
            </a:xfrm>
            <a:custGeom>
              <a:rect b="b" l="l" r="r" t="t"/>
              <a:pathLst>
                <a:path extrusionOk="0" h="40488" w="27074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 flipH="1" rot="632131">
              <a:off x="7867275" y="4510212"/>
              <a:ext cx="177223" cy="223718"/>
            </a:xfrm>
            <a:custGeom>
              <a:rect b="b" l="l" r="r" t="t"/>
              <a:pathLst>
                <a:path extrusionOk="0" h="3984" w="3156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 flipH="1" rot="632131">
              <a:off x="8035417" y="3303140"/>
              <a:ext cx="1075240" cy="1400822"/>
            </a:xfrm>
            <a:custGeom>
              <a:rect b="b" l="l" r="r" t="t"/>
              <a:pathLst>
                <a:path extrusionOk="0" h="24946" w="19148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 flipH="1" rot="632131">
              <a:off x="8038901" y="3301427"/>
              <a:ext cx="1053171" cy="1364771"/>
            </a:xfrm>
            <a:custGeom>
              <a:rect b="b" l="l" r="r" t="t"/>
              <a:pathLst>
                <a:path extrusionOk="0" h="24304" w="18755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 flipH="1" rot="632131">
              <a:off x="8189545" y="3371051"/>
              <a:ext cx="818166" cy="1164974"/>
            </a:xfrm>
            <a:custGeom>
              <a:rect b="b" l="l" r="r" t="t"/>
              <a:pathLst>
                <a:path extrusionOk="0" h="20746" w="1457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 flipH="1" rot="632131">
              <a:off x="8950832" y="3789885"/>
              <a:ext cx="22799" cy="58456"/>
            </a:xfrm>
            <a:custGeom>
              <a:rect b="b" l="l" r="r" t="t"/>
              <a:pathLst>
                <a:path extrusionOk="0" h="1041" w="406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 flipH="1" rot="632131">
              <a:off x="8938333" y="3637137"/>
              <a:ext cx="45653" cy="173067"/>
            </a:xfrm>
            <a:custGeom>
              <a:rect b="b" l="l" r="r" t="t"/>
              <a:pathLst>
                <a:path extrusionOk="0" h="3082" w="813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 flipH="1" rot="632131">
              <a:off x="8952326" y="3635601"/>
              <a:ext cx="14993" cy="22855"/>
            </a:xfrm>
            <a:custGeom>
              <a:rect b="b" l="l" r="r" t="t"/>
              <a:pathLst>
                <a:path extrusionOk="0" h="407" w="267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 flipH="1" rot="632131">
              <a:off x="8938712" y="3543881"/>
              <a:ext cx="37062" cy="113319"/>
            </a:xfrm>
            <a:custGeom>
              <a:rect b="b" l="l" r="r" t="t"/>
              <a:pathLst>
                <a:path extrusionOk="0" h="2018" w="66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 flipH="1" rot="632131">
              <a:off x="8973975" y="3807597"/>
              <a:ext cx="14319" cy="22125"/>
            </a:xfrm>
            <a:custGeom>
              <a:rect b="b" l="l" r="r" t="t"/>
              <a:pathLst>
                <a:path extrusionOk="0" h="394" w="255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 flipH="1" rot="632131">
              <a:off x="8970280" y="3770924"/>
              <a:ext cx="21395" cy="58456"/>
            </a:xfrm>
            <a:custGeom>
              <a:rect b="b" l="l" r="r" t="t"/>
              <a:pathLst>
                <a:path extrusionOk="0" h="1041" w="381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 flipH="1" rot="632131">
              <a:off x="8957058" y="3618104"/>
              <a:ext cx="44923" cy="173067"/>
            </a:xfrm>
            <a:custGeom>
              <a:rect b="b" l="l" r="r" t="t"/>
              <a:pathLst>
                <a:path extrusionOk="0" h="3082" w="80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 flipH="1" rot="632131">
              <a:off x="8971111" y="3616646"/>
              <a:ext cx="15049" cy="22125"/>
            </a:xfrm>
            <a:custGeom>
              <a:rect b="b" l="l" r="r" t="t"/>
              <a:pathLst>
                <a:path extrusionOk="0" h="394" w="268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 flipH="1" rot="632131">
              <a:off x="8962055" y="3568080"/>
              <a:ext cx="28582" cy="69856"/>
            </a:xfrm>
            <a:custGeom>
              <a:rect b="b" l="l" r="r" t="t"/>
              <a:pathLst>
                <a:path extrusionOk="0" h="1244" w="509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 flipH="1" rot="632131">
              <a:off x="9185849" y="2989738"/>
              <a:ext cx="346808" cy="375615"/>
            </a:xfrm>
            <a:custGeom>
              <a:rect b="b" l="l" r="r" t="t"/>
              <a:pathLst>
                <a:path extrusionOk="0" h="6689" w="6176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 flipH="1" rot="632131">
              <a:off x="9385232" y="3077495"/>
              <a:ext cx="81929" cy="72102"/>
            </a:xfrm>
            <a:custGeom>
              <a:rect b="b" l="l" r="r" t="t"/>
              <a:pathLst>
                <a:path extrusionOk="0" h="1284" w="1459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 flipH="1" rot="632131">
              <a:off x="9384934" y="3080982"/>
              <a:ext cx="59130" cy="66262"/>
            </a:xfrm>
            <a:custGeom>
              <a:rect b="b" l="l" r="r" t="t"/>
              <a:pathLst>
                <a:path extrusionOk="0" h="1180" w="1053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 flipH="1" rot="632131">
              <a:off x="9102533" y="5055152"/>
              <a:ext cx="99393" cy="241744"/>
            </a:xfrm>
            <a:custGeom>
              <a:rect b="b" l="l" r="r" t="t"/>
              <a:pathLst>
                <a:path extrusionOk="0" h="4305" w="177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 flipH="1" rot="632131">
              <a:off x="8854034" y="3548036"/>
              <a:ext cx="610283" cy="1535311"/>
            </a:xfrm>
            <a:custGeom>
              <a:rect b="b" l="l" r="r" t="t"/>
              <a:pathLst>
                <a:path extrusionOk="0" h="27341" w="10868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 flipH="1" rot="632131">
              <a:off x="8855757" y="3550316"/>
              <a:ext cx="579679" cy="1509424"/>
            </a:xfrm>
            <a:custGeom>
              <a:rect b="b" l="l" r="r" t="t"/>
              <a:pathLst>
                <a:path extrusionOk="0" h="26880" w="10323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 flipH="1" rot="632131">
              <a:off x="8980159" y="3572482"/>
              <a:ext cx="350402" cy="1344555"/>
            </a:xfrm>
            <a:custGeom>
              <a:rect b="b" l="l" r="r" t="t"/>
              <a:pathLst>
                <a:path extrusionOk="0" h="23944" w="624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 flipH="1" rot="632131">
              <a:off x="9057932" y="5052158"/>
              <a:ext cx="14993" cy="2920"/>
            </a:xfrm>
            <a:custGeom>
              <a:rect b="b" l="l" r="r" t="t"/>
              <a:pathLst>
                <a:path extrusionOk="0" h="52" w="267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 flipH="1" rot="632131">
              <a:off x="8927319" y="4211935"/>
              <a:ext cx="146057" cy="732082"/>
            </a:xfrm>
            <a:custGeom>
              <a:rect b="b" l="l" r="r" t="t"/>
              <a:pathLst>
                <a:path extrusionOk="0" h="13037" w="2601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 flipH="1" rot="632131">
              <a:off x="9036727" y="5038324"/>
              <a:ext cx="2190" cy="730"/>
            </a:xfrm>
            <a:custGeom>
              <a:rect b="b" l="l" r="r" t="t"/>
              <a:pathLst>
                <a:path extrusionOk="0" h="13" w="39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 flipH="1" rot="632131">
              <a:off x="8928783" y="4250048"/>
              <a:ext cx="148135" cy="726298"/>
            </a:xfrm>
            <a:custGeom>
              <a:rect b="b" l="l" r="r" t="t"/>
              <a:pathLst>
                <a:path extrusionOk="0" h="12934" w="2638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 flipH="1" rot="632131">
              <a:off x="8985377" y="3585033"/>
              <a:ext cx="4998" cy="24989"/>
            </a:xfrm>
            <a:custGeom>
              <a:rect b="b" l="l" r="r" t="t"/>
              <a:pathLst>
                <a:path extrusionOk="0" h="445" w="89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 flipH="1" rot="632131">
              <a:off x="9322666" y="3580424"/>
              <a:ext cx="9995" cy="51999"/>
            </a:xfrm>
            <a:custGeom>
              <a:rect b="b" l="l" r="r" t="t"/>
              <a:pathLst>
                <a:path extrusionOk="0" h="926" w="178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 flipH="1" rot="632131">
              <a:off x="9301052" y="3604038"/>
              <a:ext cx="27066" cy="52055"/>
            </a:xfrm>
            <a:custGeom>
              <a:rect b="b" l="l" r="r" t="t"/>
              <a:pathLst>
                <a:path extrusionOk="0" h="927" w="482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 flipH="1" rot="632131">
              <a:off x="9325116" y="3580195"/>
              <a:ext cx="5054" cy="25662"/>
            </a:xfrm>
            <a:custGeom>
              <a:rect b="b" l="l" r="r" t="t"/>
              <a:pathLst>
                <a:path extrusionOk="0" h="457" w="9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 flipH="1" rot="632131">
              <a:off x="9300892" y="3577961"/>
              <a:ext cx="27122" cy="51269"/>
            </a:xfrm>
            <a:custGeom>
              <a:rect b="b" l="l" r="r" t="t"/>
              <a:pathLst>
                <a:path extrusionOk="0" h="913" w="483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 flipH="1" rot="632131">
              <a:off x="9229244" y="3129706"/>
              <a:ext cx="17857" cy="27122"/>
            </a:xfrm>
            <a:custGeom>
              <a:rect b="b" l="l" r="r" t="t"/>
              <a:pathLst>
                <a:path extrusionOk="0" h="483" w="318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 flipH="1" rot="632131">
              <a:off x="9215124" y="3158806"/>
              <a:ext cx="200863" cy="137465"/>
            </a:xfrm>
            <a:custGeom>
              <a:rect b="b" l="l" r="r" t="t"/>
              <a:pathLst>
                <a:path extrusionOk="0" h="2448" w="3577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 flipH="1" rot="632131">
              <a:off x="8885996" y="3144978"/>
              <a:ext cx="543348" cy="503984"/>
            </a:xfrm>
            <a:custGeom>
              <a:rect b="b" l="l" r="r" t="t"/>
              <a:pathLst>
                <a:path extrusionOk="0" h="8975" w="9676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 flipH="1" rot="632131">
              <a:off x="8904469" y="3156963"/>
              <a:ext cx="516955" cy="481634"/>
            </a:xfrm>
            <a:custGeom>
              <a:rect b="b" l="l" r="r" t="t"/>
              <a:pathLst>
                <a:path extrusionOk="0" h="8577" w="9206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 flipH="1" rot="632131">
              <a:off x="8903700" y="3145577"/>
              <a:ext cx="517685" cy="481410"/>
            </a:xfrm>
            <a:custGeom>
              <a:rect b="b" l="l" r="r" t="t"/>
              <a:pathLst>
                <a:path extrusionOk="0" h="8573" w="9219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 flipH="1" rot="632131">
              <a:off x="9036230" y="3283675"/>
              <a:ext cx="242193" cy="226470"/>
            </a:xfrm>
            <a:custGeom>
              <a:rect b="b" l="l" r="r" t="t"/>
              <a:pathLst>
                <a:path extrusionOk="0" h="4033" w="4313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 flipH="1" rot="632131">
              <a:off x="9152829" y="3285368"/>
              <a:ext cx="47787" cy="2920"/>
            </a:xfrm>
            <a:custGeom>
              <a:rect b="b" l="l" r="r" t="t"/>
              <a:pathLst>
                <a:path extrusionOk="0" h="52" w="851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 flipH="1" rot="632131">
              <a:off x="9094651" y="3332348"/>
              <a:ext cx="129660" cy="113993"/>
            </a:xfrm>
            <a:custGeom>
              <a:rect b="b" l="l" r="r" t="t"/>
              <a:pathLst>
                <a:path extrusionOk="0" h="2030" w="2309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 flipH="1" rot="632131">
              <a:off x="9087717" y="3361537"/>
              <a:ext cx="108265" cy="96922"/>
            </a:xfrm>
            <a:custGeom>
              <a:rect b="b" l="l" r="r" t="t"/>
              <a:pathLst>
                <a:path extrusionOk="0" h="1726" w="1928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"/>
          <p:cNvGrpSpPr/>
          <p:nvPr/>
        </p:nvGrpSpPr>
        <p:grpSpPr>
          <a:xfrm>
            <a:off x="6494765" y="4133942"/>
            <a:ext cx="1782304" cy="1365234"/>
            <a:chOff x="6494765" y="4133942"/>
            <a:chExt cx="1782304" cy="1365234"/>
          </a:xfrm>
        </p:grpSpPr>
        <p:sp>
          <p:nvSpPr>
            <p:cNvPr id="696" name="Google Shape;696;p4"/>
            <p:cNvSpPr/>
            <p:nvPr/>
          </p:nvSpPr>
          <p:spPr>
            <a:xfrm flipH="1" rot="-1407646">
              <a:off x="6732723" y="4453403"/>
              <a:ext cx="852792" cy="763289"/>
            </a:xfrm>
            <a:custGeom>
              <a:rect b="b" l="l" r="r" t="t"/>
              <a:pathLst>
                <a:path extrusionOk="0" h="19135" w="2138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 flipH="1" rot="-1407646">
              <a:off x="7714314" y="4879453"/>
              <a:ext cx="508883" cy="347040"/>
            </a:xfrm>
            <a:custGeom>
              <a:rect b="b" l="l" r="r" t="t"/>
              <a:pathLst>
                <a:path extrusionOk="0" h="8700" w="12758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 flipH="1" rot="-1407646">
              <a:off x="8060136" y="5042498"/>
              <a:ext cx="203386" cy="110295"/>
            </a:xfrm>
            <a:custGeom>
              <a:rect b="b" l="l" r="r" t="t"/>
              <a:pathLst>
                <a:path extrusionOk="0" h="2765" w="5099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 flipH="1" rot="-1407646">
              <a:off x="7917493" y="5083004"/>
              <a:ext cx="42560" cy="35422"/>
            </a:xfrm>
            <a:custGeom>
              <a:rect b="b" l="l" r="r" t="t"/>
              <a:pathLst>
                <a:path extrusionOk="0" h="888" w="1067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 flipH="1" rot="-1407646">
              <a:off x="7860541" y="5068927"/>
              <a:ext cx="31391" cy="26846"/>
            </a:xfrm>
            <a:custGeom>
              <a:rect b="b" l="l" r="r" t="t"/>
              <a:pathLst>
                <a:path extrusionOk="0" h="673" w="787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 flipH="1" rot="-1407646">
              <a:off x="6529451" y="4480223"/>
              <a:ext cx="224087" cy="220789"/>
            </a:xfrm>
            <a:custGeom>
              <a:rect b="b" l="l" r="r" t="t"/>
              <a:pathLst>
                <a:path extrusionOk="0" h="5535" w="5618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 flipH="1" rot="-1407646">
              <a:off x="6625921" y="4671673"/>
              <a:ext cx="10650" cy="9135"/>
            </a:xfrm>
            <a:custGeom>
              <a:rect b="b" l="l" r="r" t="t"/>
              <a:pathLst>
                <a:path extrusionOk="0" h="229" w="267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 flipH="1" rot="-1407646">
              <a:off x="6697353" y="4507486"/>
              <a:ext cx="18229" cy="14719"/>
            </a:xfrm>
            <a:custGeom>
              <a:rect b="b" l="l" r="r" t="t"/>
              <a:pathLst>
                <a:path extrusionOk="0" h="369" w="457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 flipH="1" rot="-1407646">
              <a:off x="6640923" y="4672610"/>
              <a:ext cx="24331" cy="20264"/>
            </a:xfrm>
            <a:custGeom>
              <a:rect b="b" l="l" r="r" t="t"/>
              <a:pathLst>
                <a:path extrusionOk="0" h="508" w="61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 flipH="1" rot="-1407646">
              <a:off x="6667616" y="4686673"/>
              <a:ext cx="1037" cy="558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 flipH="1" rot="-1407646">
              <a:off x="6640841" y="4672734"/>
              <a:ext cx="23813" cy="19745"/>
            </a:xfrm>
            <a:custGeom>
              <a:rect b="b" l="l" r="r" t="t"/>
              <a:pathLst>
                <a:path extrusionOk="0" h="495" w="597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 flipH="1" rot="-1407646">
              <a:off x="7980048" y="4900806"/>
              <a:ext cx="220418" cy="203996"/>
            </a:xfrm>
            <a:custGeom>
              <a:rect b="b" l="l" r="r" t="t"/>
              <a:pathLst>
                <a:path extrusionOk="0" h="5114" w="5526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 flipH="1" rot="-1407646">
              <a:off x="8169380" y="5013707"/>
              <a:ext cx="54526" cy="51777"/>
            </a:xfrm>
            <a:custGeom>
              <a:rect b="b" l="l" r="r" t="t"/>
              <a:pathLst>
                <a:path extrusionOk="0" h="1298" w="1367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 flipH="1" rot="-1407646">
              <a:off x="6854066" y="4320491"/>
              <a:ext cx="1143132" cy="992136"/>
            </a:xfrm>
            <a:custGeom>
              <a:rect b="b" l="l" r="r" t="t"/>
              <a:pathLst>
                <a:path extrusionOk="0" h="24872" w="28659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 flipH="1" rot="-1407646">
              <a:off x="6941563" y="4363543"/>
              <a:ext cx="1018165" cy="854875"/>
            </a:xfrm>
            <a:custGeom>
              <a:rect b="b" l="l" r="r" t="t"/>
              <a:pathLst>
                <a:path extrusionOk="0" h="21431" w="25526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 flipH="1" rot="-1407646">
              <a:off x="6792273" y="4721186"/>
              <a:ext cx="8137" cy="6622"/>
            </a:xfrm>
            <a:custGeom>
              <a:rect b="b" l="l" r="r" t="t"/>
              <a:pathLst>
                <a:path extrusionOk="0" h="166" w="204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 flipH="1" rot="-1407646">
              <a:off x="6913154" y="4476153"/>
              <a:ext cx="1009111" cy="846259"/>
            </a:xfrm>
            <a:custGeom>
              <a:rect b="b" l="l" r="r" t="t"/>
              <a:pathLst>
                <a:path extrusionOk="0" h="21215" w="25299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 flipH="1" rot="-1407646">
              <a:off x="6823225" y="4541321"/>
              <a:ext cx="29357" cy="24293"/>
            </a:xfrm>
            <a:custGeom>
              <a:rect b="b" l="l" r="r" t="t"/>
              <a:pathLst>
                <a:path extrusionOk="0" h="609" w="736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 flipH="1" rot="-1407646">
              <a:off x="6806825" y="4585029"/>
              <a:ext cx="50099" cy="55167"/>
            </a:xfrm>
            <a:custGeom>
              <a:rect b="b" l="l" r="r" t="t"/>
              <a:pathLst>
                <a:path extrusionOk="0" h="1383" w="1256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 flipH="1" rot="-1407646">
              <a:off x="6787607" y="4695169"/>
              <a:ext cx="30913" cy="32430"/>
            </a:xfrm>
            <a:custGeom>
              <a:rect b="b" l="l" r="r" t="t"/>
              <a:pathLst>
                <a:path extrusionOk="0" h="813" w="775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 flipH="1" rot="-1407646">
              <a:off x="6776158" y="4718639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 flipH="1" rot="-1407646">
              <a:off x="6772496" y="4712813"/>
              <a:ext cx="16713" cy="14201"/>
            </a:xfrm>
            <a:custGeom>
              <a:rect b="b" l="l" r="r" t="t"/>
              <a:pathLst>
                <a:path extrusionOk="0" h="356" w="419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 flipH="1" rot="-1407646">
              <a:off x="6767290" y="4687745"/>
              <a:ext cx="35460" cy="36459"/>
            </a:xfrm>
            <a:custGeom>
              <a:rect b="b" l="l" r="r" t="t"/>
              <a:pathLst>
                <a:path extrusionOk="0" h="914" w="889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 flipH="1" rot="-1407646">
              <a:off x="6635148" y="4526329"/>
              <a:ext cx="141161" cy="160396"/>
            </a:xfrm>
            <a:custGeom>
              <a:rect b="b" l="l" r="r" t="t"/>
              <a:pathLst>
                <a:path extrusionOk="0" h="4021" w="3539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 flipH="1" rot="-1407646">
              <a:off x="6662459" y="4534086"/>
              <a:ext cx="137611" cy="159678"/>
            </a:xfrm>
            <a:custGeom>
              <a:rect b="b" l="l" r="r" t="t"/>
              <a:pathLst>
                <a:path extrusionOk="0" h="4003" w="345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 flipH="1" rot="-1407646">
              <a:off x="6686213" y="4541086"/>
              <a:ext cx="141161" cy="160436"/>
            </a:xfrm>
            <a:custGeom>
              <a:rect b="b" l="l" r="r" t="t"/>
              <a:pathLst>
                <a:path extrusionOk="0" h="4022" w="3539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 flipH="1" rot="-1407646">
              <a:off x="6713541" y="4548880"/>
              <a:ext cx="137611" cy="159718"/>
            </a:xfrm>
            <a:custGeom>
              <a:rect b="b" l="l" r="r" t="t"/>
              <a:pathLst>
                <a:path extrusionOk="0" h="4004" w="345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 flipH="1" rot="-1407646">
              <a:off x="6811735" y="4575796"/>
              <a:ext cx="40" cy="4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 flipH="1" rot="-1407646">
              <a:off x="6784437" y="4581464"/>
              <a:ext cx="37973" cy="45594"/>
            </a:xfrm>
            <a:custGeom>
              <a:rect b="b" l="l" r="r" t="t"/>
              <a:pathLst>
                <a:path extrusionOk="0" h="1143" w="952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 flipH="1" rot="-1407646">
              <a:off x="6785209" y="4568410"/>
              <a:ext cx="1077" cy="1556"/>
            </a:xfrm>
            <a:custGeom>
              <a:rect b="b" l="l" r="r" t="t"/>
              <a:pathLst>
                <a:path extrusionOk="0" h="39" w="27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 flipH="1" rot="-1407646">
              <a:off x="6772808" y="4572716"/>
              <a:ext cx="17750" cy="21301"/>
            </a:xfrm>
            <a:custGeom>
              <a:rect b="b" l="l" r="r" t="t"/>
              <a:pathLst>
                <a:path extrusionOk="0" h="534" w="445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 flipH="1" rot="-1407646">
              <a:off x="6683653" y="4551151"/>
              <a:ext cx="35939" cy="43520"/>
            </a:xfrm>
            <a:custGeom>
              <a:rect b="b" l="l" r="r" t="t"/>
              <a:pathLst>
                <a:path extrusionOk="0" h="1091" w="901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 flipH="1" rot="-1407646">
              <a:off x="6729849" y="4554552"/>
              <a:ext cx="7100" cy="9135"/>
            </a:xfrm>
            <a:custGeom>
              <a:rect b="b" l="l" r="r" t="t"/>
              <a:pathLst>
                <a:path extrusionOk="0" h="229" w="178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 flipH="1" rot="-1407646">
              <a:off x="6723501" y="4566431"/>
              <a:ext cx="11687" cy="13682"/>
            </a:xfrm>
            <a:custGeom>
              <a:rect b="b" l="l" r="r" t="t"/>
              <a:pathLst>
                <a:path extrusionOk="0" h="343" w="293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 flipH="1" rot="-1407646">
              <a:off x="6789765" y="4607117"/>
              <a:ext cx="18787" cy="22817"/>
            </a:xfrm>
            <a:custGeom>
              <a:rect b="b" l="l" r="r" t="t"/>
              <a:pathLst>
                <a:path extrusionOk="0" h="572" w="471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 flipH="1" rot="-1407646">
              <a:off x="6718352" y="4575055"/>
              <a:ext cx="59711" cy="56723"/>
            </a:xfrm>
            <a:custGeom>
              <a:rect b="b" l="l" r="r" t="t"/>
              <a:pathLst>
                <a:path extrusionOk="0" h="1422" w="1497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 flipH="1" rot="-1407646">
              <a:off x="6692957" y="4575839"/>
              <a:ext cx="11687" cy="14201"/>
            </a:xfrm>
            <a:custGeom>
              <a:rect b="b" l="l" r="r" t="t"/>
              <a:pathLst>
                <a:path extrusionOk="0" h="356" w="293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 flipH="1" rot="-1407646">
              <a:off x="6786461" y="4577574"/>
              <a:ext cx="54686" cy="59236"/>
            </a:xfrm>
            <a:custGeom>
              <a:rect b="b" l="l" r="r" t="t"/>
              <a:pathLst>
                <a:path extrusionOk="0" h="1485" w="1371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4"/>
          <p:cNvSpPr txBox="1"/>
          <p:nvPr>
            <p:ph idx="1" type="subTitle"/>
          </p:nvPr>
        </p:nvSpPr>
        <p:spPr>
          <a:xfrm>
            <a:off x="857125" y="2565875"/>
            <a:ext cx="2727900" cy="9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5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738" name="Google Shape;738;p5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5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770" name="Google Shape;770;p5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5"/>
          <p:cNvGrpSpPr/>
          <p:nvPr/>
        </p:nvGrpSpPr>
        <p:grpSpPr>
          <a:xfrm>
            <a:off x="50325" y="59572"/>
            <a:ext cx="9043350" cy="5024355"/>
            <a:chOff x="217699" y="-198137"/>
            <a:chExt cx="9043350" cy="5024355"/>
          </a:xfrm>
        </p:grpSpPr>
        <p:sp>
          <p:nvSpPr>
            <p:cNvPr id="815" name="Google Shape;815;p5"/>
            <p:cNvSpPr/>
            <p:nvPr/>
          </p:nvSpPr>
          <p:spPr>
            <a:xfrm>
              <a:off x="217700" y="-198137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2500800" y="1713090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764174" y="17407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" name="Google Shape;819;p5"/>
          <p:cNvSpPr txBox="1"/>
          <p:nvPr>
            <p:ph idx="1" type="subTitle"/>
          </p:nvPr>
        </p:nvSpPr>
        <p:spPr>
          <a:xfrm>
            <a:off x="1733225" y="3569689"/>
            <a:ext cx="2403000" cy="5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0" name="Google Shape;820;p5"/>
          <p:cNvSpPr txBox="1"/>
          <p:nvPr>
            <p:ph idx="2" type="subTitle"/>
          </p:nvPr>
        </p:nvSpPr>
        <p:spPr>
          <a:xfrm>
            <a:off x="5007775" y="3569669"/>
            <a:ext cx="2403000" cy="5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1" name="Google Shape;821;p5"/>
          <p:cNvSpPr txBox="1"/>
          <p:nvPr>
            <p:ph idx="3" type="subTitle"/>
          </p:nvPr>
        </p:nvSpPr>
        <p:spPr>
          <a:xfrm>
            <a:off x="1953575" y="3205620"/>
            <a:ext cx="19623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822" name="Google Shape;822;p5"/>
          <p:cNvSpPr txBox="1"/>
          <p:nvPr>
            <p:ph idx="4" type="subTitle"/>
          </p:nvPr>
        </p:nvSpPr>
        <p:spPr>
          <a:xfrm>
            <a:off x="5228125" y="3205620"/>
            <a:ext cx="19623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823" name="Google Shape;823;p5"/>
          <p:cNvGrpSpPr/>
          <p:nvPr/>
        </p:nvGrpSpPr>
        <p:grpSpPr>
          <a:xfrm>
            <a:off x="-786400" y="-638147"/>
            <a:ext cx="2926409" cy="2174974"/>
            <a:chOff x="-786400" y="-333347"/>
            <a:chExt cx="2926409" cy="2174974"/>
          </a:xfrm>
        </p:grpSpPr>
        <p:sp>
          <p:nvSpPr>
            <p:cNvPr id="824" name="Google Shape;824;p5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rect b="b" l="l" r="r" t="t"/>
              <a:pathLst>
                <a:path extrusionOk="0" h="17800" w="15258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rect b="b" l="l" r="r" t="t"/>
              <a:pathLst>
                <a:path extrusionOk="0" h="5651" w="5118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rect b="b" l="l" r="r" t="t"/>
              <a:pathLst>
                <a:path extrusionOk="0" h="2614" w="2565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rect b="b" l="l" r="r" t="t"/>
              <a:pathLst>
                <a:path extrusionOk="0" h="20124" w="21351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rect b="b" l="l" r="r" t="t"/>
              <a:pathLst>
                <a:path extrusionOk="0" h="9525" w="12824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rect b="b" l="l" r="r" t="t"/>
              <a:pathLst>
                <a:path extrusionOk="0" h="10595" w="14069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rect b="b" l="l" r="r" t="t"/>
              <a:pathLst>
                <a:path extrusionOk="0" h="11544" w="12621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rect b="b" l="l" r="r" t="t"/>
              <a:pathLst>
                <a:path extrusionOk="0" h="5341" w="5747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rect b="b" l="l" r="r" t="t"/>
              <a:pathLst>
                <a:path extrusionOk="0" h="5347" w="5747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rect b="b" l="l" r="r" t="t"/>
              <a:pathLst>
                <a:path extrusionOk="0" h="17484" w="17674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rect b="b" l="l" r="r" t="t"/>
              <a:pathLst>
                <a:path extrusionOk="0" h="14876" w="7574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 rot="10800000">
              <a:off x="-162308" y="1484227"/>
              <a:ext cx="373081" cy="357399"/>
            </a:xfrm>
            <a:custGeom>
              <a:rect b="b" l="l" r="r" t="t"/>
              <a:pathLst>
                <a:path extrusionOk="0" h="6189" w="646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rect b="b" l="l" r="r" t="t"/>
              <a:pathLst>
                <a:path extrusionOk="0" h="1981" w="2598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rect b="b" l="l" r="r" t="t"/>
              <a:pathLst>
                <a:path extrusionOk="0" h="2167" w="2465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8" name="Google Shape;838;p5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39" name="Google Shape;839;p5"/>
          <p:cNvGrpSpPr/>
          <p:nvPr/>
        </p:nvGrpSpPr>
        <p:grpSpPr>
          <a:xfrm>
            <a:off x="7885918" y="3159263"/>
            <a:ext cx="1492209" cy="2085800"/>
            <a:chOff x="10785070" y="1606652"/>
            <a:chExt cx="1268562" cy="1773188"/>
          </a:xfrm>
        </p:grpSpPr>
        <p:sp>
          <p:nvSpPr>
            <p:cNvPr id="840" name="Google Shape;840;p5"/>
            <p:cNvSpPr/>
            <p:nvPr/>
          </p:nvSpPr>
          <p:spPr>
            <a:xfrm>
              <a:off x="11432072" y="2684051"/>
              <a:ext cx="383866" cy="303880"/>
            </a:xfrm>
            <a:custGeom>
              <a:rect b="b" l="l" r="r" t="t"/>
              <a:pathLst>
                <a:path extrusionOk="0" h="8966" w="11326">
                  <a:moveTo>
                    <a:pt x="5714" y="1"/>
                  </a:moveTo>
                  <a:cubicBezTo>
                    <a:pt x="3797" y="1"/>
                    <a:pt x="516" y="775"/>
                    <a:pt x="399" y="863"/>
                  </a:cubicBezTo>
                  <a:cubicBezTo>
                    <a:pt x="399" y="863"/>
                    <a:pt x="1" y="1660"/>
                    <a:pt x="653" y="2167"/>
                  </a:cubicBezTo>
                  <a:cubicBezTo>
                    <a:pt x="773" y="2255"/>
                    <a:pt x="1008" y="2291"/>
                    <a:pt x="1316" y="2291"/>
                  </a:cubicBezTo>
                  <a:cubicBezTo>
                    <a:pt x="1597" y="2291"/>
                    <a:pt x="1938" y="2261"/>
                    <a:pt x="2307" y="2215"/>
                  </a:cubicBezTo>
                  <a:cubicBezTo>
                    <a:pt x="2379" y="2674"/>
                    <a:pt x="2488" y="3350"/>
                    <a:pt x="2657" y="4328"/>
                  </a:cubicBezTo>
                  <a:cubicBezTo>
                    <a:pt x="3115" y="6839"/>
                    <a:pt x="1956" y="8855"/>
                    <a:pt x="1956" y="8855"/>
                  </a:cubicBezTo>
                  <a:cubicBezTo>
                    <a:pt x="1956" y="8855"/>
                    <a:pt x="2164" y="8966"/>
                    <a:pt x="2499" y="8966"/>
                  </a:cubicBezTo>
                  <a:cubicBezTo>
                    <a:pt x="2881" y="8966"/>
                    <a:pt x="3428" y="8821"/>
                    <a:pt x="4021" y="8203"/>
                  </a:cubicBezTo>
                  <a:cubicBezTo>
                    <a:pt x="4830" y="7346"/>
                    <a:pt x="4262" y="3797"/>
                    <a:pt x="3900" y="1962"/>
                  </a:cubicBezTo>
                  <a:cubicBezTo>
                    <a:pt x="4701" y="1815"/>
                    <a:pt x="5430" y="1685"/>
                    <a:pt x="5820" y="1685"/>
                  </a:cubicBezTo>
                  <a:cubicBezTo>
                    <a:pt x="5913" y="1685"/>
                    <a:pt x="5986" y="1692"/>
                    <a:pt x="6037" y="1708"/>
                  </a:cubicBezTo>
                  <a:cubicBezTo>
                    <a:pt x="6641" y="1913"/>
                    <a:pt x="7136" y="7298"/>
                    <a:pt x="8295" y="7805"/>
                  </a:cubicBezTo>
                  <a:cubicBezTo>
                    <a:pt x="8459" y="7875"/>
                    <a:pt x="8638" y="7906"/>
                    <a:pt x="8823" y="7906"/>
                  </a:cubicBezTo>
                  <a:cubicBezTo>
                    <a:pt x="9950" y="7906"/>
                    <a:pt x="11325" y="6769"/>
                    <a:pt x="11108" y="6344"/>
                  </a:cubicBezTo>
                  <a:cubicBezTo>
                    <a:pt x="11038" y="6192"/>
                    <a:pt x="10922" y="6143"/>
                    <a:pt x="10768" y="6143"/>
                  </a:cubicBezTo>
                  <a:cubicBezTo>
                    <a:pt x="10628" y="6143"/>
                    <a:pt x="10458" y="6183"/>
                    <a:pt x="10262" y="6223"/>
                  </a:cubicBezTo>
                  <a:cubicBezTo>
                    <a:pt x="10068" y="6259"/>
                    <a:pt x="9847" y="6296"/>
                    <a:pt x="9608" y="6296"/>
                  </a:cubicBezTo>
                  <a:cubicBezTo>
                    <a:pt x="9447" y="6296"/>
                    <a:pt x="9278" y="6279"/>
                    <a:pt x="9103" y="6235"/>
                  </a:cubicBezTo>
                  <a:cubicBezTo>
                    <a:pt x="8089" y="5994"/>
                    <a:pt x="8041" y="706"/>
                    <a:pt x="6786" y="151"/>
                  </a:cubicBezTo>
                  <a:cubicBezTo>
                    <a:pt x="6545" y="44"/>
                    <a:pt x="6168" y="1"/>
                    <a:pt x="5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10785070" y="2805192"/>
              <a:ext cx="564276" cy="574647"/>
            </a:xfrm>
            <a:custGeom>
              <a:rect b="b" l="l" r="r" t="t"/>
              <a:pathLst>
                <a:path extrusionOk="0" h="16955" w="16649">
                  <a:moveTo>
                    <a:pt x="6143" y="800"/>
                  </a:moveTo>
                  <a:cubicBezTo>
                    <a:pt x="6238" y="800"/>
                    <a:pt x="6339" y="802"/>
                    <a:pt x="6447" y="806"/>
                  </a:cubicBezTo>
                  <a:cubicBezTo>
                    <a:pt x="7582" y="854"/>
                    <a:pt x="9031" y="1132"/>
                    <a:pt x="10528" y="1603"/>
                  </a:cubicBezTo>
                  <a:cubicBezTo>
                    <a:pt x="10950" y="1735"/>
                    <a:pt x="11361" y="1880"/>
                    <a:pt x="11759" y="2025"/>
                  </a:cubicBezTo>
                  <a:cubicBezTo>
                    <a:pt x="14596" y="3100"/>
                    <a:pt x="15598" y="4174"/>
                    <a:pt x="15514" y="4428"/>
                  </a:cubicBezTo>
                  <a:lnTo>
                    <a:pt x="15489" y="4452"/>
                  </a:lnTo>
                  <a:cubicBezTo>
                    <a:pt x="15417" y="4536"/>
                    <a:pt x="15163" y="4669"/>
                    <a:pt x="14536" y="4705"/>
                  </a:cubicBezTo>
                  <a:lnTo>
                    <a:pt x="13932" y="4705"/>
                  </a:lnTo>
                  <a:cubicBezTo>
                    <a:pt x="13884" y="4705"/>
                    <a:pt x="13823" y="4693"/>
                    <a:pt x="13775" y="4693"/>
                  </a:cubicBezTo>
                  <a:cubicBezTo>
                    <a:pt x="13691" y="4693"/>
                    <a:pt x="13594" y="4681"/>
                    <a:pt x="13497" y="4681"/>
                  </a:cubicBezTo>
                  <a:cubicBezTo>
                    <a:pt x="13449" y="4669"/>
                    <a:pt x="13389" y="4669"/>
                    <a:pt x="13340" y="4657"/>
                  </a:cubicBezTo>
                  <a:cubicBezTo>
                    <a:pt x="13244" y="4657"/>
                    <a:pt x="13135" y="4645"/>
                    <a:pt x="13039" y="4633"/>
                  </a:cubicBezTo>
                  <a:cubicBezTo>
                    <a:pt x="12990" y="4621"/>
                    <a:pt x="12942" y="4621"/>
                    <a:pt x="12894" y="4609"/>
                  </a:cubicBezTo>
                  <a:cubicBezTo>
                    <a:pt x="12785" y="4597"/>
                    <a:pt x="12664" y="4585"/>
                    <a:pt x="12544" y="4560"/>
                  </a:cubicBezTo>
                  <a:cubicBezTo>
                    <a:pt x="12507" y="4560"/>
                    <a:pt x="12471" y="4548"/>
                    <a:pt x="12435" y="4536"/>
                  </a:cubicBezTo>
                  <a:cubicBezTo>
                    <a:pt x="12302" y="4524"/>
                    <a:pt x="12157" y="4500"/>
                    <a:pt x="12025" y="4464"/>
                  </a:cubicBezTo>
                  <a:cubicBezTo>
                    <a:pt x="11988" y="4464"/>
                    <a:pt x="11964" y="4452"/>
                    <a:pt x="11928" y="4452"/>
                  </a:cubicBezTo>
                  <a:cubicBezTo>
                    <a:pt x="11783" y="4428"/>
                    <a:pt x="11638" y="4391"/>
                    <a:pt x="11493" y="4355"/>
                  </a:cubicBezTo>
                  <a:cubicBezTo>
                    <a:pt x="11457" y="4355"/>
                    <a:pt x="11421" y="4343"/>
                    <a:pt x="11385" y="4331"/>
                  </a:cubicBezTo>
                  <a:cubicBezTo>
                    <a:pt x="11240" y="4295"/>
                    <a:pt x="11095" y="4271"/>
                    <a:pt x="10962" y="4234"/>
                  </a:cubicBezTo>
                  <a:cubicBezTo>
                    <a:pt x="10890" y="4210"/>
                    <a:pt x="10817" y="4198"/>
                    <a:pt x="10745" y="4174"/>
                  </a:cubicBezTo>
                  <a:cubicBezTo>
                    <a:pt x="10636" y="4150"/>
                    <a:pt x="10515" y="4114"/>
                    <a:pt x="10407" y="4077"/>
                  </a:cubicBezTo>
                  <a:cubicBezTo>
                    <a:pt x="10214" y="4029"/>
                    <a:pt x="10008" y="3969"/>
                    <a:pt x="9815" y="3908"/>
                  </a:cubicBezTo>
                  <a:cubicBezTo>
                    <a:pt x="9393" y="3776"/>
                    <a:pt x="8982" y="3631"/>
                    <a:pt x="8584" y="3486"/>
                  </a:cubicBezTo>
                  <a:cubicBezTo>
                    <a:pt x="5759" y="2411"/>
                    <a:pt x="4745" y="1337"/>
                    <a:pt x="4829" y="1083"/>
                  </a:cubicBezTo>
                  <a:cubicBezTo>
                    <a:pt x="4851" y="1017"/>
                    <a:pt x="5136" y="800"/>
                    <a:pt x="6143" y="800"/>
                  </a:cubicBezTo>
                  <a:close/>
                  <a:moveTo>
                    <a:pt x="4503" y="2073"/>
                  </a:moveTo>
                  <a:lnTo>
                    <a:pt x="4515" y="2085"/>
                  </a:lnTo>
                  <a:cubicBezTo>
                    <a:pt x="4552" y="2134"/>
                    <a:pt x="4600" y="2170"/>
                    <a:pt x="4648" y="2218"/>
                  </a:cubicBezTo>
                  <a:lnTo>
                    <a:pt x="4684" y="2254"/>
                  </a:lnTo>
                  <a:cubicBezTo>
                    <a:pt x="4721" y="2291"/>
                    <a:pt x="4757" y="2327"/>
                    <a:pt x="4793" y="2351"/>
                  </a:cubicBezTo>
                  <a:lnTo>
                    <a:pt x="4853" y="2399"/>
                  </a:lnTo>
                  <a:cubicBezTo>
                    <a:pt x="4890" y="2436"/>
                    <a:pt x="4938" y="2472"/>
                    <a:pt x="4974" y="2496"/>
                  </a:cubicBezTo>
                  <a:lnTo>
                    <a:pt x="5022" y="2532"/>
                  </a:lnTo>
                  <a:cubicBezTo>
                    <a:pt x="5071" y="2580"/>
                    <a:pt x="5131" y="2629"/>
                    <a:pt x="5191" y="2665"/>
                  </a:cubicBezTo>
                  <a:lnTo>
                    <a:pt x="5240" y="2701"/>
                  </a:lnTo>
                  <a:cubicBezTo>
                    <a:pt x="5288" y="2737"/>
                    <a:pt x="5336" y="2762"/>
                    <a:pt x="5385" y="2798"/>
                  </a:cubicBezTo>
                  <a:cubicBezTo>
                    <a:pt x="5409" y="2810"/>
                    <a:pt x="5433" y="2822"/>
                    <a:pt x="5445" y="2846"/>
                  </a:cubicBezTo>
                  <a:cubicBezTo>
                    <a:pt x="5493" y="2870"/>
                    <a:pt x="5554" y="2906"/>
                    <a:pt x="5602" y="2943"/>
                  </a:cubicBezTo>
                  <a:cubicBezTo>
                    <a:pt x="5614" y="2955"/>
                    <a:pt x="5638" y="2967"/>
                    <a:pt x="5650" y="2979"/>
                  </a:cubicBezTo>
                  <a:cubicBezTo>
                    <a:pt x="5723" y="3015"/>
                    <a:pt x="5795" y="3063"/>
                    <a:pt x="5867" y="3100"/>
                  </a:cubicBezTo>
                  <a:lnTo>
                    <a:pt x="5904" y="3124"/>
                  </a:lnTo>
                  <a:cubicBezTo>
                    <a:pt x="5964" y="3160"/>
                    <a:pt x="6024" y="3196"/>
                    <a:pt x="6085" y="3220"/>
                  </a:cubicBezTo>
                  <a:cubicBezTo>
                    <a:pt x="6109" y="3244"/>
                    <a:pt x="6133" y="3257"/>
                    <a:pt x="6157" y="3269"/>
                  </a:cubicBezTo>
                  <a:cubicBezTo>
                    <a:pt x="6218" y="3293"/>
                    <a:pt x="6266" y="3329"/>
                    <a:pt x="6326" y="3353"/>
                  </a:cubicBezTo>
                  <a:cubicBezTo>
                    <a:pt x="6350" y="3365"/>
                    <a:pt x="6375" y="3377"/>
                    <a:pt x="6387" y="3389"/>
                  </a:cubicBezTo>
                  <a:cubicBezTo>
                    <a:pt x="6471" y="3426"/>
                    <a:pt x="6544" y="3474"/>
                    <a:pt x="6628" y="3510"/>
                  </a:cubicBezTo>
                  <a:lnTo>
                    <a:pt x="6664" y="3534"/>
                  </a:lnTo>
                  <a:cubicBezTo>
                    <a:pt x="6725" y="3558"/>
                    <a:pt x="6797" y="3595"/>
                    <a:pt x="6869" y="3631"/>
                  </a:cubicBezTo>
                  <a:cubicBezTo>
                    <a:pt x="6894" y="3643"/>
                    <a:pt x="6918" y="3655"/>
                    <a:pt x="6942" y="3667"/>
                  </a:cubicBezTo>
                  <a:cubicBezTo>
                    <a:pt x="7002" y="3691"/>
                    <a:pt x="7063" y="3715"/>
                    <a:pt x="7123" y="3752"/>
                  </a:cubicBezTo>
                  <a:cubicBezTo>
                    <a:pt x="7147" y="3764"/>
                    <a:pt x="7171" y="3776"/>
                    <a:pt x="7195" y="3776"/>
                  </a:cubicBezTo>
                  <a:cubicBezTo>
                    <a:pt x="7280" y="3824"/>
                    <a:pt x="7364" y="3860"/>
                    <a:pt x="7449" y="3896"/>
                  </a:cubicBezTo>
                  <a:lnTo>
                    <a:pt x="7473" y="3896"/>
                  </a:lnTo>
                  <a:cubicBezTo>
                    <a:pt x="7546" y="3933"/>
                    <a:pt x="7618" y="3969"/>
                    <a:pt x="7703" y="4005"/>
                  </a:cubicBezTo>
                  <a:cubicBezTo>
                    <a:pt x="7727" y="4005"/>
                    <a:pt x="7751" y="4017"/>
                    <a:pt x="7775" y="4029"/>
                  </a:cubicBezTo>
                  <a:cubicBezTo>
                    <a:pt x="7835" y="4053"/>
                    <a:pt x="7908" y="4077"/>
                    <a:pt x="7968" y="4102"/>
                  </a:cubicBezTo>
                  <a:cubicBezTo>
                    <a:pt x="7992" y="4114"/>
                    <a:pt x="8016" y="4126"/>
                    <a:pt x="8041" y="4138"/>
                  </a:cubicBezTo>
                  <a:cubicBezTo>
                    <a:pt x="8125" y="4174"/>
                    <a:pt x="8210" y="4198"/>
                    <a:pt x="8294" y="4234"/>
                  </a:cubicBezTo>
                  <a:cubicBezTo>
                    <a:pt x="8705" y="4391"/>
                    <a:pt x="9139" y="4536"/>
                    <a:pt x="9574" y="4681"/>
                  </a:cubicBezTo>
                  <a:cubicBezTo>
                    <a:pt x="9743" y="4729"/>
                    <a:pt x="9912" y="4778"/>
                    <a:pt x="10081" y="4826"/>
                  </a:cubicBezTo>
                  <a:cubicBezTo>
                    <a:pt x="10129" y="4838"/>
                    <a:pt x="10190" y="4862"/>
                    <a:pt x="10238" y="4874"/>
                  </a:cubicBezTo>
                  <a:cubicBezTo>
                    <a:pt x="10371" y="4910"/>
                    <a:pt x="10503" y="4947"/>
                    <a:pt x="10636" y="4983"/>
                  </a:cubicBezTo>
                  <a:cubicBezTo>
                    <a:pt x="10709" y="4995"/>
                    <a:pt x="10769" y="5007"/>
                    <a:pt x="10829" y="5031"/>
                  </a:cubicBezTo>
                  <a:cubicBezTo>
                    <a:pt x="10950" y="5055"/>
                    <a:pt x="11083" y="5092"/>
                    <a:pt x="11204" y="5116"/>
                  </a:cubicBezTo>
                  <a:cubicBezTo>
                    <a:pt x="11276" y="5128"/>
                    <a:pt x="11348" y="5152"/>
                    <a:pt x="11409" y="5164"/>
                  </a:cubicBezTo>
                  <a:cubicBezTo>
                    <a:pt x="11518" y="5188"/>
                    <a:pt x="11626" y="5212"/>
                    <a:pt x="11735" y="5236"/>
                  </a:cubicBezTo>
                  <a:cubicBezTo>
                    <a:pt x="11783" y="5236"/>
                    <a:pt x="11843" y="5249"/>
                    <a:pt x="11892" y="5261"/>
                  </a:cubicBezTo>
                  <a:cubicBezTo>
                    <a:pt x="12049" y="5297"/>
                    <a:pt x="12194" y="5321"/>
                    <a:pt x="12351" y="5345"/>
                  </a:cubicBezTo>
                  <a:cubicBezTo>
                    <a:pt x="12387" y="5345"/>
                    <a:pt x="12423" y="5357"/>
                    <a:pt x="12471" y="5357"/>
                  </a:cubicBezTo>
                  <a:cubicBezTo>
                    <a:pt x="12592" y="5381"/>
                    <a:pt x="12725" y="5405"/>
                    <a:pt x="12846" y="5418"/>
                  </a:cubicBezTo>
                  <a:cubicBezTo>
                    <a:pt x="12882" y="5418"/>
                    <a:pt x="12906" y="5430"/>
                    <a:pt x="12942" y="5430"/>
                  </a:cubicBezTo>
                  <a:cubicBezTo>
                    <a:pt x="13099" y="5454"/>
                    <a:pt x="13256" y="5466"/>
                    <a:pt x="13401" y="5478"/>
                  </a:cubicBezTo>
                  <a:lnTo>
                    <a:pt x="13413" y="5478"/>
                  </a:lnTo>
                  <a:cubicBezTo>
                    <a:pt x="13546" y="5490"/>
                    <a:pt x="13679" y="5502"/>
                    <a:pt x="13799" y="5502"/>
                  </a:cubicBezTo>
                  <a:lnTo>
                    <a:pt x="13872" y="5502"/>
                  </a:lnTo>
                  <a:cubicBezTo>
                    <a:pt x="13932" y="5514"/>
                    <a:pt x="13992" y="5514"/>
                    <a:pt x="14041" y="5514"/>
                  </a:cubicBezTo>
                  <a:lnTo>
                    <a:pt x="14053" y="5514"/>
                  </a:lnTo>
                  <a:cubicBezTo>
                    <a:pt x="14110" y="5516"/>
                    <a:pt x="14167" y="5516"/>
                    <a:pt x="14222" y="5516"/>
                  </a:cubicBezTo>
                  <a:cubicBezTo>
                    <a:pt x="14595" y="5516"/>
                    <a:pt x="14914" y="5482"/>
                    <a:pt x="15188" y="5430"/>
                  </a:cubicBezTo>
                  <a:lnTo>
                    <a:pt x="15188" y="5430"/>
                  </a:lnTo>
                  <a:lnTo>
                    <a:pt x="11831" y="15860"/>
                  </a:lnTo>
                  <a:cubicBezTo>
                    <a:pt x="11810" y="15926"/>
                    <a:pt x="11524" y="16147"/>
                    <a:pt x="10563" y="16147"/>
                  </a:cubicBezTo>
                  <a:cubicBezTo>
                    <a:pt x="10455" y="16147"/>
                    <a:pt x="10339" y="16144"/>
                    <a:pt x="10214" y="16138"/>
                  </a:cubicBezTo>
                  <a:cubicBezTo>
                    <a:pt x="9067" y="16102"/>
                    <a:pt x="7618" y="15812"/>
                    <a:pt x="6121" y="15353"/>
                  </a:cubicBezTo>
                  <a:cubicBezTo>
                    <a:pt x="5698" y="15221"/>
                    <a:pt x="5288" y="15076"/>
                    <a:pt x="4890" y="14919"/>
                  </a:cubicBezTo>
                  <a:cubicBezTo>
                    <a:pt x="2065" y="13856"/>
                    <a:pt x="1050" y="12770"/>
                    <a:pt x="1135" y="12528"/>
                  </a:cubicBezTo>
                  <a:lnTo>
                    <a:pt x="4503" y="2073"/>
                  </a:lnTo>
                  <a:close/>
                  <a:moveTo>
                    <a:pt x="6110" y="1"/>
                  </a:moveTo>
                  <a:cubicBezTo>
                    <a:pt x="4929" y="1"/>
                    <a:pt x="4232" y="281"/>
                    <a:pt x="4057" y="842"/>
                  </a:cubicBezTo>
                  <a:lnTo>
                    <a:pt x="4057" y="854"/>
                  </a:lnTo>
                  <a:lnTo>
                    <a:pt x="362" y="12287"/>
                  </a:lnTo>
                  <a:cubicBezTo>
                    <a:pt x="0" y="13458"/>
                    <a:pt x="2318" y="14810"/>
                    <a:pt x="4600" y="15679"/>
                  </a:cubicBezTo>
                  <a:cubicBezTo>
                    <a:pt x="5010" y="15836"/>
                    <a:pt x="5445" y="15981"/>
                    <a:pt x="5880" y="16114"/>
                  </a:cubicBezTo>
                  <a:cubicBezTo>
                    <a:pt x="7449" y="16609"/>
                    <a:pt x="8970" y="16899"/>
                    <a:pt x="10177" y="16947"/>
                  </a:cubicBezTo>
                  <a:cubicBezTo>
                    <a:pt x="10300" y="16952"/>
                    <a:pt x="10417" y="16955"/>
                    <a:pt x="10530" y="16955"/>
                  </a:cubicBezTo>
                  <a:cubicBezTo>
                    <a:pt x="11725" y="16955"/>
                    <a:pt x="12416" y="16664"/>
                    <a:pt x="12592" y="16102"/>
                  </a:cubicBezTo>
                  <a:lnTo>
                    <a:pt x="16286" y="4669"/>
                  </a:lnTo>
                  <a:lnTo>
                    <a:pt x="16286" y="4657"/>
                  </a:lnTo>
                  <a:cubicBezTo>
                    <a:pt x="16648" y="3486"/>
                    <a:pt x="14343" y="2146"/>
                    <a:pt x="12049" y="1277"/>
                  </a:cubicBezTo>
                  <a:cubicBezTo>
                    <a:pt x="11638" y="1120"/>
                    <a:pt x="11204" y="975"/>
                    <a:pt x="10769" y="830"/>
                  </a:cubicBezTo>
                  <a:cubicBezTo>
                    <a:pt x="9212" y="347"/>
                    <a:pt x="7678" y="57"/>
                    <a:pt x="6471" y="9"/>
                  </a:cubicBezTo>
                  <a:cubicBezTo>
                    <a:pt x="6346" y="4"/>
                    <a:pt x="6226" y="1"/>
                    <a:pt x="6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11246719" y="3265460"/>
              <a:ext cx="24606" cy="23521"/>
            </a:xfrm>
            <a:custGeom>
              <a:rect b="b" l="l" r="r" t="t"/>
              <a:pathLst>
                <a:path extrusionOk="0" h="694" w="726">
                  <a:moveTo>
                    <a:pt x="223" y="0"/>
                  </a:moveTo>
                  <a:cubicBezTo>
                    <a:pt x="170" y="0"/>
                    <a:pt x="115" y="18"/>
                    <a:pt x="73" y="55"/>
                  </a:cubicBezTo>
                  <a:cubicBezTo>
                    <a:pt x="1" y="139"/>
                    <a:pt x="1" y="260"/>
                    <a:pt x="73" y="344"/>
                  </a:cubicBezTo>
                  <a:cubicBezTo>
                    <a:pt x="170" y="429"/>
                    <a:pt x="266" y="525"/>
                    <a:pt x="351" y="622"/>
                  </a:cubicBezTo>
                  <a:cubicBezTo>
                    <a:pt x="375" y="646"/>
                    <a:pt x="399" y="670"/>
                    <a:pt x="423" y="682"/>
                  </a:cubicBezTo>
                  <a:cubicBezTo>
                    <a:pt x="446" y="690"/>
                    <a:pt x="470" y="694"/>
                    <a:pt x="495" y="694"/>
                  </a:cubicBezTo>
                  <a:cubicBezTo>
                    <a:pt x="547" y="694"/>
                    <a:pt x="599" y="675"/>
                    <a:pt x="641" y="634"/>
                  </a:cubicBezTo>
                  <a:cubicBezTo>
                    <a:pt x="713" y="562"/>
                    <a:pt x="725" y="429"/>
                    <a:pt x="653" y="356"/>
                  </a:cubicBezTo>
                  <a:cubicBezTo>
                    <a:pt x="556" y="248"/>
                    <a:pt x="459" y="151"/>
                    <a:pt x="363" y="55"/>
                  </a:cubicBezTo>
                  <a:cubicBezTo>
                    <a:pt x="327" y="18"/>
                    <a:pt x="275" y="0"/>
                    <a:pt x="223" y="0"/>
                  </a:cubicBezTo>
                  <a:close/>
                </a:path>
              </a:pathLst>
            </a:cu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10841940" y="3200333"/>
              <a:ext cx="335536" cy="124792"/>
            </a:xfrm>
            <a:custGeom>
              <a:rect b="b" l="l" r="r" t="t"/>
              <a:pathLst>
                <a:path extrusionOk="0" h="3682" w="9900">
                  <a:moveTo>
                    <a:pt x="1787" y="0"/>
                  </a:moveTo>
                  <a:cubicBezTo>
                    <a:pt x="1678" y="12"/>
                    <a:pt x="1594" y="97"/>
                    <a:pt x="1594" y="217"/>
                  </a:cubicBezTo>
                  <a:cubicBezTo>
                    <a:pt x="1594" y="290"/>
                    <a:pt x="1654" y="362"/>
                    <a:pt x="1727" y="399"/>
                  </a:cubicBezTo>
                  <a:cubicBezTo>
                    <a:pt x="1751" y="399"/>
                    <a:pt x="1775" y="411"/>
                    <a:pt x="1799" y="411"/>
                  </a:cubicBezTo>
                  <a:cubicBezTo>
                    <a:pt x="1932" y="405"/>
                    <a:pt x="2062" y="402"/>
                    <a:pt x="2191" y="402"/>
                  </a:cubicBezTo>
                  <a:cubicBezTo>
                    <a:pt x="2321" y="402"/>
                    <a:pt x="2451" y="405"/>
                    <a:pt x="2584" y="411"/>
                  </a:cubicBezTo>
                  <a:cubicBezTo>
                    <a:pt x="2591" y="411"/>
                    <a:pt x="2598" y="412"/>
                    <a:pt x="2604" y="412"/>
                  </a:cubicBezTo>
                  <a:cubicBezTo>
                    <a:pt x="2704" y="412"/>
                    <a:pt x="2789" y="331"/>
                    <a:pt x="2789" y="229"/>
                  </a:cubicBezTo>
                  <a:cubicBezTo>
                    <a:pt x="2801" y="109"/>
                    <a:pt x="2717" y="12"/>
                    <a:pt x="2608" y="12"/>
                  </a:cubicBezTo>
                  <a:cubicBezTo>
                    <a:pt x="2330" y="0"/>
                    <a:pt x="2065" y="0"/>
                    <a:pt x="1787" y="0"/>
                  </a:cubicBezTo>
                  <a:close/>
                  <a:moveTo>
                    <a:pt x="999" y="59"/>
                  </a:moveTo>
                  <a:cubicBezTo>
                    <a:pt x="992" y="59"/>
                    <a:pt x="985" y="60"/>
                    <a:pt x="978" y="60"/>
                  </a:cubicBezTo>
                  <a:cubicBezTo>
                    <a:pt x="700" y="97"/>
                    <a:pt x="435" y="145"/>
                    <a:pt x="169" y="205"/>
                  </a:cubicBezTo>
                  <a:cubicBezTo>
                    <a:pt x="61" y="229"/>
                    <a:pt x="0" y="326"/>
                    <a:pt x="24" y="435"/>
                  </a:cubicBezTo>
                  <a:cubicBezTo>
                    <a:pt x="36" y="507"/>
                    <a:pt x="85" y="568"/>
                    <a:pt x="145" y="592"/>
                  </a:cubicBezTo>
                  <a:cubicBezTo>
                    <a:pt x="163" y="598"/>
                    <a:pt x="181" y="601"/>
                    <a:pt x="199" y="601"/>
                  </a:cubicBezTo>
                  <a:cubicBezTo>
                    <a:pt x="218" y="601"/>
                    <a:pt x="236" y="598"/>
                    <a:pt x="254" y="592"/>
                  </a:cubicBezTo>
                  <a:cubicBezTo>
                    <a:pt x="507" y="543"/>
                    <a:pt x="761" y="495"/>
                    <a:pt x="1026" y="471"/>
                  </a:cubicBezTo>
                  <a:cubicBezTo>
                    <a:pt x="1135" y="447"/>
                    <a:pt x="1220" y="350"/>
                    <a:pt x="1207" y="242"/>
                  </a:cubicBezTo>
                  <a:cubicBezTo>
                    <a:pt x="1185" y="140"/>
                    <a:pt x="1099" y="59"/>
                    <a:pt x="999" y="59"/>
                  </a:cubicBezTo>
                  <a:close/>
                  <a:moveTo>
                    <a:pt x="3379" y="93"/>
                  </a:moveTo>
                  <a:cubicBezTo>
                    <a:pt x="3284" y="93"/>
                    <a:pt x="3198" y="170"/>
                    <a:pt x="3187" y="266"/>
                  </a:cubicBezTo>
                  <a:cubicBezTo>
                    <a:pt x="3175" y="362"/>
                    <a:pt x="3224" y="447"/>
                    <a:pt x="3308" y="483"/>
                  </a:cubicBezTo>
                  <a:lnTo>
                    <a:pt x="3356" y="495"/>
                  </a:lnTo>
                  <a:cubicBezTo>
                    <a:pt x="3610" y="519"/>
                    <a:pt x="3876" y="568"/>
                    <a:pt x="4129" y="628"/>
                  </a:cubicBezTo>
                  <a:cubicBezTo>
                    <a:pt x="4143" y="631"/>
                    <a:pt x="4157" y="633"/>
                    <a:pt x="4171" y="633"/>
                  </a:cubicBezTo>
                  <a:cubicBezTo>
                    <a:pt x="4265" y="633"/>
                    <a:pt x="4350" y="565"/>
                    <a:pt x="4371" y="471"/>
                  </a:cubicBezTo>
                  <a:cubicBezTo>
                    <a:pt x="4395" y="362"/>
                    <a:pt x="4322" y="266"/>
                    <a:pt x="4214" y="242"/>
                  </a:cubicBezTo>
                  <a:cubicBezTo>
                    <a:pt x="3948" y="181"/>
                    <a:pt x="3682" y="133"/>
                    <a:pt x="3417" y="97"/>
                  </a:cubicBezTo>
                  <a:cubicBezTo>
                    <a:pt x="3404" y="94"/>
                    <a:pt x="3392" y="93"/>
                    <a:pt x="3379" y="93"/>
                  </a:cubicBezTo>
                  <a:close/>
                  <a:moveTo>
                    <a:pt x="4935" y="436"/>
                  </a:moveTo>
                  <a:cubicBezTo>
                    <a:pt x="4850" y="436"/>
                    <a:pt x="4774" y="492"/>
                    <a:pt x="4745" y="580"/>
                  </a:cubicBezTo>
                  <a:cubicBezTo>
                    <a:pt x="4709" y="676"/>
                    <a:pt x="4769" y="785"/>
                    <a:pt x="4866" y="821"/>
                  </a:cubicBezTo>
                  <a:lnTo>
                    <a:pt x="4878" y="833"/>
                  </a:lnTo>
                  <a:cubicBezTo>
                    <a:pt x="5083" y="893"/>
                    <a:pt x="5288" y="966"/>
                    <a:pt x="5481" y="1038"/>
                  </a:cubicBezTo>
                  <a:lnTo>
                    <a:pt x="5614" y="1087"/>
                  </a:lnTo>
                  <a:cubicBezTo>
                    <a:pt x="5639" y="1095"/>
                    <a:pt x="5663" y="1099"/>
                    <a:pt x="5687" y="1099"/>
                  </a:cubicBezTo>
                  <a:cubicBezTo>
                    <a:pt x="5769" y="1099"/>
                    <a:pt x="5842" y="1053"/>
                    <a:pt x="5880" y="978"/>
                  </a:cubicBezTo>
                  <a:cubicBezTo>
                    <a:pt x="5916" y="869"/>
                    <a:pt x="5868" y="749"/>
                    <a:pt x="5759" y="712"/>
                  </a:cubicBezTo>
                  <a:lnTo>
                    <a:pt x="5626" y="664"/>
                  </a:lnTo>
                  <a:cubicBezTo>
                    <a:pt x="5421" y="580"/>
                    <a:pt x="5204" y="507"/>
                    <a:pt x="4998" y="447"/>
                  </a:cubicBezTo>
                  <a:cubicBezTo>
                    <a:pt x="4977" y="440"/>
                    <a:pt x="4955" y="436"/>
                    <a:pt x="4935" y="436"/>
                  </a:cubicBezTo>
                  <a:close/>
                  <a:moveTo>
                    <a:pt x="6419" y="1017"/>
                  </a:moveTo>
                  <a:cubicBezTo>
                    <a:pt x="6347" y="1017"/>
                    <a:pt x="6276" y="1058"/>
                    <a:pt x="6242" y="1135"/>
                  </a:cubicBezTo>
                  <a:cubicBezTo>
                    <a:pt x="6194" y="1232"/>
                    <a:pt x="6230" y="1352"/>
                    <a:pt x="6326" y="1401"/>
                  </a:cubicBezTo>
                  <a:cubicBezTo>
                    <a:pt x="6568" y="1509"/>
                    <a:pt x="6797" y="1630"/>
                    <a:pt x="7027" y="1763"/>
                  </a:cubicBezTo>
                  <a:lnTo>
                    <a:pt x="7051" y="1775"/>
                  </a:lnTo>
                  <a:cubicBezTo>
                    <a:pt x="7076" y="1784"/>
                    <a:pt x="7101" y="1789"/>
                    <a:pt x="7126" y="1789"/>
                  </a:cubicBezTo>
                  <a:cubicBezTo>
                    <a:pt x="7195" y="1789"/>
                    <a:pt x="7260" y="1753"/>
                    <a:pt x="7304" y="1690"/>
                  </a:cubicBezTo>
                  <a:cubicBezTo>
                    <a:pt x="7353" y="1594"/>
                    <a:pt x="7316" y="1473"/>
                    <a:pt x="7220" y="1413"/>
                  </a:cubicBezTo>
                  <a:cubicBezTo>
                    <a:pt x="6990" y="1280"/>
                    <a:pt x="6749" y="1159"/>
                    <a:pt x="6507" y="1038"/>
                  </a:cubicBezTo>
                  <a:cubicBezTo>
                    <a:pt x="6479" y="1024"/>
                    <a:pt x="6449" y="1017"/>
                    <a:pt x="6419" y="1017"/>
                  </a:cubicBezTo>
                  <a:close/>
                  <a:moveTo>
                    <a:pt x="7801" y="1802"/>
                  </a:moveTo>
                  <a:cubicBezTo>
                    <a:pt x="7736" y="1802"/>
                    <a:pt x="7668" y="1834"/>
                    <a:pt x="7630" y="1896"/>
                  </a:cubicBezTo>
                  <a:cubicBezTo>
                    <a:pt x="7570" y="1992"/>
                    <a:pt x="7606" y="2113"/>
                    <a:pt x="7691" y="2173"/>
                  </a:cubicBezTo>
                  <a:cubicBezTo>
                    <a:pt x="7908" y="2318"/>
                    <a:pt x="8125" y="2463"/>
                    <a:pt x="8330" y="2620"/>
                  </a:cubicBezTo>
                  <a:lnTo>
                    <a:pt x="8391" y="2644"/>
                  </a:lnTo>
                  <a:cubicBezTo>
                    <a:pt x="8413" y="2655"/>
                    <a:pt x="8438" y="2661"/>
                    <a:pt x="8463" y="2661"/>
                  </a:cubicBezTo>
                  <a:cubicBezTo>
                    <a:pt x="8520" y="2661"/>
                    <a:pt x="8578" y="2634"/>
                    <a:pt x="8620" y="2584"/>
                  </a:cubicBezTo>
                  <a:cubicBezTo>
                    <a:pt x="8681" y="2487"/>
                    <a:pt x="8668" y="2366"/>
                    <a:pt x="8572" y="2294"/>
                  </a:cubicBezTo>
                  <a:cubicBezTo>
                    <a:pt x="8355" y="2137"/>
                    <a:pt x="8137" y="1980"/>
                    <a:pt x="7908" y="1835"/>
                  </a:cubicBezTo>
                  <a:cubicBezTo>
                    <a:pt x="7877" y="1813"/>
                    <a:pt x="7839" y="1802"/>
                    <a:pt x="7801" y="1802"/>
                  </a:cubicBezTo>
                  <a:close/>
                  <a:moveTo>
                    <a:pt x="9081" y="2753"/>
                  </a:moveTo>
                  <a:cubicBezTo>
                    <a:pt x="9021" y="2753"/>
                    <a:pt x="8962" y="2778"/>
                    <a:pt x="8922" y="2825"/>
                  </a:cubicBezTo>
                  <a:cubicBezTo>
                    <a:pt x="8862" y="2910"/>
                    <a:pt x="8862" y="3042"/>
                    <a:pt x="8958" y="3103"/>
                  </a:cubicBezTo>
                  <a:cubicBezTo>
                    <a:pt x="9151" y="3272"/>
                    <a:pt x="9345" y="3441"/>
                    <a:pt x="9538" y="3622"/>
                  </a:cubicBezTo>
                  <a:cubicBezTo>
                    <a:pt x="9562" y="3646"/>
                    <a:pt x="9586" y="3658"/>
                    <a:pt x="9610" y="3670"/>
                  </a:cubicBezTo>
                  <a:cubicBezTo>
                    <a:pt x="9632" y="3678"/>
                    <a:pt x="9655" y="3682"/>
                    <a:pt x="9678" y="3682"/>
                  </a:cubicBezTo>
                  <a:cubicBezTo>
                    <a:pt x="9732" y="3682"/>
                    <a:pt x="9785" y="3660"/>
                    <a:pt x="9827" y="3610"/>
                  </a:cubicBezTo>
                  <a:cubicBezTo>
                    <a:pt x="9900" y="3537"/>
                    <a:pt x="9900" y="3405"/>
                    <a:pt x="9815" y="3332"/>
                  </a:cubicBezTo>
                  <a:cubicBezTo>
                    <a:pt x="9622" y="3151"/>
                    <a:pt x="9417" y="2970"/>
                    <a:pt x="9212" y="2801"/>
                  </a:cubicBezTo>
                  <a:cubicBezTo>
                    <a:pt x="9174" y="2769"/>
                    <a:pt x="9127" y="2753"/>
                    <a:pt x="9081" y="2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11247533" y="3272204"/>
              <a:ext cx="2915" cy="8202"/>
            </a:xfrm>
            <a:custGeom>
              <a:rect b="b" l="l" r="r" t="t"/>
              <a:pathLst>
                <a:path extrusionOk="0" h="242" w="86">
                  <a:moveTo>
                    <a:pt x="13" y="242"/>
                  </a:moveTo>
                  <a:cubicBezTo>
                    <a:pt x="61" y="218"/>
                    <a:pt x="85" y="194"/>
                    <a:pt x="85" y="181"/>
                  </a:cubicBezTo>
                  <a:lnTo>
                    <a:pt x="49" y="145"/>
                  </a:lnTo>
                  <a:cubicBezTo>
                    <a:pt x="13" y="97"/>
                    <a:pt x="1" y="49"/>
                    <a:pt x="1" y="0"/>
                  </a:cubicBezTo>
                  <a:cubicBezTo>
                    <a:pt x="1" y="49"/>
                    <a:pt x="13" y="97"/>
                    <a:pt x="49" y="145"/>
                  </a:cubicBezTo>
                  <a:cubicBezTo>
                    <a:pt x="61" y="157"/>
                    <a:pt x="73" y="169"/>
                    <a:pt x="85" y="181"/>
                  </a:cubicBezTo>
                  <a:cubicBezTo>
                    <a:pt x="85" y="194"/>
                    <a:pt x="61" y="218"/>
                    <a:pt x="13" y="242"/>
                  </a:cubicBezTo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 rot="-1150845">
              <a:off x="11718302" y="2316807"/>
              <a:ext cx="271267" cy="435810"/>
            </a:xfrm>
            <a:custGeom>
              <a:rect b="b" l="l" r="r" t="t"/>
              <a:pathLst>
                <a:path extrusionOk="0" h="12859" w="8004">
                  <a:moveTo>
                    <a:pt x="4372" y="1"/>
                  </a:moveTo>
                  <a:cubicBezTo>
                    <a:pt x="3444" y="1"/>
                    <a:pt x="2280" y="184"/>
                    <a:pt x="822" y="616"/>
                  </a:cubicBezTo>
                  <a:lnTo>
                    <a:pt x="1365" y="3659"/>
                  </a:lnTo>
                  <a:cubicBezTo>
                    <a:pt x="1365" y="3659"/>
                    <a:pt x="3017" y="2890"/>
                    <a:pt x="4160" y="2890"/>
                  </a:cubicBezTo>
                  <a:cubicBezTo>
                    <a:pt x="4553" y="2890"/>
                    <a:pt x="4886" y="2980"/>
                    <a:pt x="5071" y="3224"/>
                  </a:cubicBezTo>
                  <a:cubicBezTo>
                    <a:pt x="5796" y="4166"/>
                    <a:pt x="3526" y="6182"/>
                    <a:pt x="1848" y="7727"/>
                  </a:cubicBezTo>
                  <a:cubicBezTo>
                    <a:pt x="37" y="9417"/>
                    <a:pt x="1" y="12037"/>
                    <a:pt x="1" y="12037"/>
                  </a:cubicBezTo>
                  <a:lnTo>
                    <a:pt x="7341" y="12858"/>
                  </a:lnTo>
                  <a:lnTo>
                    <a:pt x="7981" y="10045"/>
                  </a:lnTo>
                  <a:lnTo>
                    <a:pt x="3683" y="9792"/>
                  </a:lnTo>
                  <a:cubicBezTo>
                    <a:pt x="3683" y="9792"/>
                    <a:pt x="7522" y="6677"/>
                    <a:pt x="7788" y="4528"/>
                  </a:cubicBezTo>
                  <a:cubicBezTo>
                    <a:pt x="7999" y="2816"/>
                    <a:pt x="8004" y="1"/>
                    <a:pt x="4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 rot="-1150845">
              <a:off x="11704350" y="2319164"/>
              <a:ext cx="243442" cy="186199"/>
            </a:xfrm>
            <a:custGeom>
              <a:rect b="b" l="l" r="r" t="t"/>
              <a:pathLst>
                <a:path extrusionOk="0" h="5494" w="7183">
                  <a:moveTo>
                    <a:pt x="3551" y="1"/>
                  </a:moveTo>
                  <a:cubicBezTo>
                    <a:pt x="2623" y="1"/>
                    <a:pt x="1459" y="184"/>
                    <a:pt x="1" y="616"/>
                  </a:cubicBezTo>
                  <a:lnTo>
                    <a:pt x="73" y="1075"/>
                  </a:lnTo>
                  <a:cubicBezTo>
                    <a:pt x="649" y="845"/>
                    <a:pt x="2007" y="585"/>
                    <a:pt x="3270" y="585"/>
                  </a:cubicBezTo>
                  <a:cubicBezTo>
                    <a:pt x="3992" y="585"/>
                    <a:pt x="4683" y="670"/>
                    <a:pt x="5180" y="894"/>
                  </a:cubicBezTo>
                  <a:cubicBezTo>
                    <a:pt x="7063" y="1751"/>
                    <a:pt x="7075" y="3526"/>
                    <a:pt x="6653" y="5494"/>
                  </a:cubicBezTo>
                  <a:cubicBezTo>
                    <a:pt x="6810" y="5156"/>
                    <a:pt x="6930" y="4830"/>
                    <a:pt x="6967" y="4528"/>
                  </a:cubicBezTo>
                  <a:cubicBezTo>
                    <a:pt x="7178" y="2816"/>
                    <a:pt x="7183" y="1"/>
                    <a:pt x="35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 rot="-1150845">
              <a:off x="11864045" y="2624143"/>
              <a:ext cx="164509" cy="31960"/>
            </a:xfrm>
            <a:custGeom>
              <a:rect b="b" l="l" r="r" t="t"/>
              <a:pathLst>
                <a:path extrusionOk="0" h="943" w="4854">
                  <a:moveTo>
                    <a:pt x="556" y="1"/>
                  </a:moveTo>
                  <a:lnTo>
                    <a:pt x="0" y="544"/>
                  </a:lnTo>
                  <a:lnTo>
                    <a:pt x="4697" y="942"/>
                  </a:lnTo>
                  <a:lnTo>
                    <a:pt x="4854" y="254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 rot="-1150845">
              <a:off x="11832732" y="2326511"/>
              <a:ext cx="63479" cy="43415"/>
            </a:xfrm>
            <a:custGeom>
              <a:rect b="b" l="l" r="r" t="t"/>
              <a:pathLst>
                <a:path extrusionOk="0" h="1281" w="1873">
                  <a:moveTo>
                    <a:pt x="416" y="1"/>
                  </a:moveTo>
                  <a:cubicBezTo>
                    <a:pt x="283" y="1"/>
                    <a:pt x="182" y="41"/>
                    <a:pt x="134" y="128"/>
                  </a:cubicBezTo>
                  <a:cubicBezTo>
                    <a:pt x="1" y="333"/>
                    <a:pt x="266" y="731"/>
                    <a:pt x="701" y="1021"/>
                  </a:cubicBezTo>
                  <a:cubicBezTo>
                    <a:pt x="970" y="1188"/>
                    <a:pt x="1247" y="1281"/>
                    <a:pt x="1452" y="1281"/>
                  </a:cubicBezTo>
                  <a:cubicBezTo>
                    <a:pt x="1588" y="1281"/>
                    <a:pt x="1691" y="1240"/>
                    <a:pt x="1739" y="1154"/>
                  </a:cubicBezTo>
                  <a:cubicBezTo>
                    <a:pt x="1872" y="949"/>
                    <a:pt x="1606" y="550"/>
                    <a:pt x="1160" y="260"/>
                  </a:cubicBezTo>
                  <a:cubicBezTo>
                    <a:pt x="891" y="93"/>
                    <a:pt x="618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 rot="893468">
              <a:off x="11553761" y="1642263"/>
              <a:ext cx="340865" cy="487555"/>
            </a:xfrm>
            <a:custGeom>
              <a:rect b="b" l="l" r="r" t="t"/>
              <a:pathLst>
                <a:path extrusionOk="0" h="14385" w="10057">
                  <a:moveTo>
                    <a:pt x="5868" y="1"/>
                  </a:moveTo>
                  <a:cubicBezTo>
                    <a:pt x="5868" y="1"/>
                    <a:pt x="3888" y="2222"/>
                    <a:pt x="4395" y="2584"/>
                  </a:cubicBezTo>
                  <a:cubicBezTo>
                    <a:pt x="4890" y="2959"/>
                    <a:pt x="5530" y="2959"/>
                    <a:pt x="5397" y="3562"/>
                  </a:cubicBezTo>
                  <a:cubicBezTo>
                    <a:pt x="5300" y="3997"/>
                    <a:pt x="4141" y="7583"/>
                    <a:pt x="3489" y="9587"/>
                  </a:cubicBezTo>
                  <a:cubicBezTo>
                    <a:pt x="2113" y="9285"/>
                    <a:pt x="1075" y="9092"/>
                    <a:pt x="1075" y="9092"/>
                  </a:cubicBezTo>
                  <a:cubicBezTo>
                    <a:pt x="0" y="11192"/>
                    <a:pt x="290" y="11929"/>
                    <a:pt x="290" y="11929"/>
                  </a:cubicBezTo>
                  <a:cubicBezTo>
                    <a:pt x="1009" y="12784"/>
                    <a:pt x="7766" y="14384"/>
                    <a:pt x="8843" y="14384"/>
                  </a:cubicBezTo>
                  <a:cubicBezTo>
                    <a:pt x="8905" y="14384"/>
                    <a:pt x="8949" y="14379"/>
                    <a:pt x="8970" y="14367"/>
                  </a:cubicBezTo>
                  <a:cubicBezTo>
                    <a:pt x="9381" y="14174"/>
                    <a:pt x="9864" y="11663"/>
                    <a:pt x="9864" y="11663"/>
                  </a:cubicBezTo>
                  <a:cubicBezTo>
                    <a:pt x="9417" y="11265"/>
                    <a:pt x="8234" y="10830"/>
                    <a:pt x="6870" y="10444"/>
                  </a:cubicBezTo>
                  <a:cubicBezTo>
                    <a:pt x="8029" y="7884"/>
                    <a:pt x="10057" y="2186"/>
                    <a:pt x="10057" y="2186"/>
                  </a:cubicBezTo>
                  <a:cubicBezTo>
                    <a:pt x="10057" y="2186"/>
                    <a:pt x="8584" y="943"/>
                    <a:pt x="5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1595735" y="3009511"/>
              <a:ext cx="421080" cy="363124"/>
            </a:xfrm>
            <a:custGeom>
              <a:rect b="b" l="l" r="r" t="t"/>
              <a:pathLst>
                <a:path extrusionOk="0" h="10714" w="12424">
                  <a:moveTo>
                    <a:pt x="9852" y="2368"/>
                  </a:moveTo>
                  <a:cubicBezTo>
                    <a:pt x="10198" y="2368"/>
                    <a:pt x="10444" y="2668"/>
                    <a:pt x="10444" y="3115"/>
                  </a:cubicBezTo>
                  <a:cubicBezTo>
                    <a:pt x="10456" y="3804"/>
                    <a:pt x="9816" y="3864"/>
                    <a:pt x="9333" y="3973"/>
                  </a:cubicBezTo>
                  <a:cubicBezTo>
                    <a:pt x="9052" y="4047"/>
                    <a:pt x="8815" y="4093"/>
                    <a:pt x="8549" y="4093"/>
                  </a:cubicBezTo>
                  <a:cubicBezTo>
                    <a:pt x="8471" y="4093"/>
                    <a:pt x="8391" y="4089"/>
                    <a:pt x="8307" y="4081"/>
                  </a:cubicBezTo>
                  <a:cubicBezTo>
                    <a:pt x="8621" y="3417"/>
                    <a:pt x="8778" y="2910"/>
                    <a:pt x="9393" y="2524"/>
                  </a:cubicBezTo>
                  <a:cubicBezTo>
                    <a:pt x="9556" y="2416"/>
                    <a:pt x="9712" y="2368"/>
                    <a:pt x="9852" y="2368"/>
                  </a:cubicBezTo>
                  <a:close/>
                  <a:moveTo>
                    <a:pt x="4757" y="4685"/>
                  </a:moveTo>
                  <a:lnTo>
                    <a:pt x="4757" y="4685"/>
                  </a:lnTo>
                  <a:cubicBezTo>
                    <a:pt x="4588" y="5289"/>
                    <a:pt x="4347" y="5892"/>
                    <a:pt x="4045" y="6496"/>
                  </a:cubicBezTo>
                  <a:cubicBezTo>
                    <a:pt x="3742" y="7075"/>
                    <a:pt x="3319" y="7739"/>
                    <a:pt x="2734" y="7739"/>
                  </a:cubicBezTo>
                  <a:cubicBezTo>
                    <a:pt x="2552" y="7739"/>
                    <a:pt x="2353" y="7674"/>
                    <a:pt x="2138" y="7522"/>
                  </a:cubicBezTo>
                  <a:cubicBezTo>
                    <a:pt x="1606" y="7136"/>
                    <a:pt x="1280" y="6158"/>
                    <a:pt x="1812" y="5639"/>
                  </a:cubicBezTo>
                  <a:cubicBezTo>
                    <a:pt x="2524" y="4938"/>
                    <a:pt x="3695" y="4709"/>
                    <a:pt x="4757" y="4685"/>
                  </a:cubicBezTo>
                  <a:close/>
                  <a:moveTo>
                    <a:pt x="5616" y="0"/>
                  </a:moveTo>
                  <a:cubicBezTo>
                    <a:pt x="5127" y="0"/>
                    <a:pt x="4613" y="358"/>
                    <a:pt x="4673" y="991"/>
                  </a:cubicBezTo>
                  <a:cubicBezTo>
                    <a:pt x="4733" y="1763"/>
                    <a:pt x="4757" y="2500"/>
                    <a:pt x="4709" y="3212"/>
                  </a:cubicBezTo>
                  <a:cubicBezTo>
                    <a:pt x="4680" y="3212"/>
                    <a:pt x="4650" y="3212"/>
                    <a:pt x="4621" y="3212"/>
                  </a:cubicBezTo>
                  <a:cubicBezTo>
                    <a:pt x="3585" y="3212"/>
                    <a:pt x="2499" y="3419"/>
                    <a:pt x="1606" y="3912"/>
                  </a:cubicBezTo>
                  <a:cubicBezTo>
                    <a:pt x="568" y="4480"/>
                    <a:pt x="1" y="5433"/>
                    <a:pt x="109" y="6617"/>
                  </a:cubicBezTo>
                  <a:cubicBezTo>
                    <a:pt x="221" y="7869"/>
                    <a:pt x="1431" y="9214"/>
                    <a:pt x="2750" y="9214"/>
                  </a:cubicBezTo>
                  <a:cubicBezTo>
                    <a:pt x="2855" y="9214"/>
                    <a:pt x="2961" y="9206"/>
                    <a:pt x="3067" y="9188"/>
                  </a:cubicBezTo>
                  <a:cubicBezTo>
                    <a:pt x="4480" y="8959"/>
                    <a:pt x="5180" y="7739"/>
                    <a:pt x="5747" y="6544"/>
                  </a:cubicBezTo>
                  <a:cubicBezTo>
                    <a:pt x="5953" y="6097"/>
                    <a:pt x="6110" y="5651"/>
                    <a:pt x="6230" y="5192"/>
                  </a:cubicBezTo>
                  <a:cubicBezTo>
                    <a:pt x="6375" y="5228"/>
                    <a:pt x="6520" y="5252"/>
                    <a:pt x="6677" y="5289"/>
                  </a:cubicBezTo>
                  <a:cubicBezTo>
                    <a:pt x="6653" y="5566"/>
                    <a:pt x="6653" y="5832"/>
                    <a:pt x="6653" y="6085"/>
                  </a:cubicBezTo>
                  <a:cubicBezTo>
                    <a:pt x="6701" y="7558"/>
                    <a:pt x="7051" y="9176"/>
                    <a:pt x="7969" y="10371"/>
                  </a:cubicBezTo>
                  <a:cubicBezTo>
                    <a:pt x="8156" y="10613"/>
                    <a:pt x="8395" y="10714"/>
                    <a:pt x="8631" y="10714"/>
                  </a:cubicBezTo>
                  <a:cubicBezTo>
                    <a:pt x="9279" y="10714"/>
                    <a:pt x="9906" y="9957"/>
                    <a:pt x="9393" y="9285"/>
                  </a:cubicBezTo>
                  <a:cubicBezTo>
                    <a:pt x="8633" y="8307"/>
                    <a:pt x="8343" y="6846"/>
                    <a:pt x="8452" y="5590"/>
                  </a:cubicBezTo>
                  <a:lnTo>
                    <a:pt x="8452" y="5590"/>
                  </a:lnTo>
                  <a:cubicBezTo>
                    <a:pt x="8580" y="5600"/>
                    <a:pt x="8708" y="5605"/>
                    <a:pt x="8838" y="5605"/>
                  </a:cubicBezTo>
                  <a:cubicBezTo>
                    <a:pt x="9198" y="5605"/>
                    <a:pt x="9564" y="5564"/>
                    <a:pt x="9937" y="5458"/>
                  </a:cubicBezTo>
                  <a:cubicBezTo>
                    <a:pt x="11325" y="5083"/>
                    <a:pt x="12424" y="3840"/>
                    <a:pt x="11941" y="2343"/>
                  </a:cubicBezTo>
                  <a:cubicBezTo>
                    <a:pt x="11615" y="1329"/>
                    <a:pt x="10794" y="849"/>
                    <a:pt x="9915" y="849"/>
                  </a:cubicBezTo>
                  <a:cubicBezTo>
                    <a:pt x="9329" y="849"/>
                    <a:pt x="8717" y="1063"/>
                    <a:pt x="8210" y="1474"/>
                  </a:cubicBezTo>
                  <a:cubicBezTo>
                    <a:pt x="7594" y="1969"/>
                    <a:pt x="7184" y="2765"/>
                    <a:pt x="6955" y="3623"/>
                  </a:cubicBezTo>
                  <a:cubicBezTo>
                    <a:pt x="6798" y="3574"/>
                    <a:pt x="6641" y="3538"/>
                    <a:pt x="6496" y="3502"/>
                  </a:cubicBezTo>
                  <a:cubicBezTo>
                    <a:pt x="6556" y="2596"/>
                    <a:pt x="6520" y="1667"/>
                    <a:pt x="6436" y="749"/>
                  </a:cubicBezTo>
                  <a:cubicBezTo>
                    <a:pt x="6392" y="235"/>
                    <a:pt x="6012" y="0"/>
                    <a:pt x="56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1898522" y="3047131"/>
              <a:ext cx="58532" cy="30808"/>
            </a:xfrm>
            <a:custGeom>
              <a:rect b="b" l="l" r="r" t="t"/>
              <a:pathLst>
                <a:path extrusionOk="0" h="909" w="1727">
                  <a:moveTo>
                    <a:pt x="1052" y="0"/>
                  </a:moveTo>
                  <a:cubicBezTo>
                    <a:pt x="967" y="0"/>
                    <a:pt x="877" y="8"/>
                    <a:pt x="785" y="26"/>
                  </a:cubicBezTo>
                  <a:cubicBezTo>
                    <a:pt x="327" y="98"/>
                    <a:pt x="1" y="364"/>
                    <a:pt x="49" y="593"/>
                  </a:cubicBezTo>
                  <a:cubicBezTo>
                    <a:pt x="87" y="785"/>
                    <a:pt x="355" y="908"/>
                    <a:pt x="687" y="908"/>
                  </a:cubicBezTo>
                  <a:cubicBezTo>
                    <a:pt x="773" y="908"/>
                    <a:pt x="863" y="900"/>
                    <a:pt x="954" y="883"/>
                  </a:cubicBezTo>
                  <a:cubicBezTo>
                    <a:pt x="1401" y="810"/>
                    <a:pt x="1727" y="557"/>
                    <a:pt x="1679" y="315"/>
                  </a:cubicBezTo>
                  <a:cubicBezTo>
                    <a:pt x="1650" y="123"/>
                    <a:pt x="1385" y="0"/>
                    <a:pt x="10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1619052" y="3038353"/>
              <a:ext cx="370750" cy="128724"/>
            </a:xfrm>
            <a:custGeom>
              <a:rect b="b" l="l" r="r" t="t"/>
              <a:pathLst>
                <a:path extrusionOk="0" h="3798" w="10939">
                  <a:moveTo>
                    <a:pt x="9221" y="0"/>
                  </a:moveTo>
                  <a:cubicBezTo>
                    <a:pt x="8637" y="0"/>
                    <a:pt x="8029" y="212"/>
                    <a:pt x="7522" y="623"/>
                  </a:cubicBezTo>
                  <a:cubicBezTo>
                    <a:pt x="6906" y="1118"/>
                    <a:pt x="6496" y="1914"/>
                    <a:pt x="6267" y="2772"/>
                  </a:cubicBezTo>
                  <a:cubicBezTo>
                    <a:pt x="6230" y="2759"/>
                    <a:pt x="6194" y="2747"/>
                    <a:pt x="6158" y="2735"/>
                  </a:cubicBezTo>
                  <a:cubicBezTo>
                    <a:pt x="6037" y="2711"/>
                    <a:pt x="5917" y="2675"/>
                    <a:pt x="5808" y="2651"/>
                  </a:cubicBezTo>
                  <a:lnTo>
                    <a:pt x="4021" y="2361"/>
                  </a:lnTo>
                  <a:cubicBezTo>
                    <a:pt x="3992" y="2361"/>
                    <a:pt x="3962" y="2361"/>
                    <a:pt x="3933" y="2361"/>
                  </a:cubicBezTo>
                  <a:cubicBezTo>
                    <a:pt x="2897" y="2361"/>
                    <a:pt x="1811" y="2568"/>
                    <a:pt x="918" y="3061"/>
                  </a:cubicBezTo>
                  <a:cubicBezTo>
                    <a:pt x="556" y="3254"/>
                    <a:pt x="242" y="3508"/>
                    <a:pt x="1" y="3798"/>
                  </a:cubicBezTo>
                  <a:cubicBezTo>
                    <a:pt x="110" y="3697"/>
                    <a:pt x="1423" y="2546"/>
                    <a:pt x="3754" y="2546"/>
                  </a:cubicBezTo>
                  <a:cubicBezTo>
                    <a:pt x="4504" y="2546"/>
                    <a:pt x="5360" y="2665"/>
                    <a:pt x="6315" y="2977"/>
                  </a:cubicBezTo>
                  <a:cubicBezTo>
                    <a:pt x="6315" y="2977"/>
                    <a:pt x="6931" y="1033"/>
                    <a:pt x="8416" y="550"/>
                  </a:cubicBezTo>
                  <a:cubicBezTo>
                    <a:pt x="8834" y="417"/>
                    <a:pt x="9207" y="352"/>
                    <a:pt x="9544" y="352"/>
                  </a:cubicBezTo>
                  <a:cubicBezTo>
                    <a:pt x="10091" y="352"/>
                    <a:pt x="10543" y="523"/>
                    <a:pt x="10939" y="852"/>
                  </a:cubicBezTo>
                  <a:cubicBezTo>
                    <a:pt x="10526" y="278"/>
                    <a:pt x="9890" y="0"/>
                    <a:pt x="9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1646470" y="3220249"/>
              <a:ext cx="144077" cy="101101"/>
            </a:xfrm>
            <a:custGeom>
              <a:rect b="b" l="l" r="r" t="t"/>
              <a:pathLst>
                <a:path extrusionOk="0" h="2983" w="4251">
                  <a:moveTo>
                    <a:pt x="1522" y="2982"/>
                  </a:moveTo>
                  <a:cubicBezTo>
                    <a:pt x="1522" y="2982"/>
                    <a:pt x="1522" y="2982"/>
                    <a:pt x="1522" y="2982"/>
                  </a:cubicBezTo>
                  <a:cubicBezTo>
                    <a:pt x="1522" y="2982"/>
                    <a:pt x="1522" y="2982"/>
                    <a:pt x="1522" y="2982"/>
                  </a:cubicBezTo>
                  <a:close/>
                  <a:moveTo>
                    <a:pt x="1534" y="2982"/>
                  </a:moveTo>
                  <a:cubicBezTo>
                    <a:pt x="1546" y="2982"/>
                    <a:pt x="1558" y="2970"/>
                    <a:pt x="1570" y="2970"/>
                  </a:cubicBezTo>
                  <a:cubicBezTo>
                    <a:pt x="2983" y="2741"/>
                    <a:pt x="3683" y="1521"/>
                    <a:pt x="4250" y="326"/>
                  </a:cubicBezTo>
                  <a:lnTo>
                    <a:pt x="4250" y="326"/>
                  </a:lnTo>
                  <a:lnTo>
                    <a:pt x="4250" y="326"/>
                  </a:lnTo>
                  <a:cubicBezTo>
                    <a:pt x="3683" y="1521"/>
                    <a:pt x="2983" y="2741"/>
                    <a:pt x="1570" y="2970"/>
                  </a:cubicBezTo>
                  <a:cubicBezTo>
                    <a:pt x="1558" y="2970"/>
                    <a:pt x="1546" y="2982"/>
                    <a:pt x="1534" y="2982"/>
                  </a:cubicBezTo>
                  <a:close/>
                  <a:moveTo>
                    <a:pt x="641" y="1304"/>
                  </a:moveTo>
                  <a:cubicBezTo>
                    <a:pt x="641" y="1292"/>
                    <a:pt x="641" y="1292"/>
                    <a:pt x="641" y="1292"/>
                  </a:cubicBezTo>
                  <a:cubicBezTo>
                    <a:pt x="641" y="1292"/>
                    <a:pt x="641" y="1292"/>
                    <a:pt x="641" y="1304"/>
                  </a:cubicBezTo>
                  <a:close/>
                  <a:moveTo>
                    <a:pt x="641" y="1292"/>
                  </a:moveTo>
                  <a:cubicBezTo>
                    <a:pt x="641" y="1292"/>
                    <a:pt x="641" y="1292"/>
                    <a:pt x="629" y="1292"/>
                  </a:cubicBezTo>
                  <a:cubicBezTo>
                    <a:pt x="641" y="1292"/>
                    <a:pt x="641" y="1292"/>
                    <a:pt x="641" y="1292"/>
                  </a:cubicBezTo>
                  <a:close/>
                  <a:moveTo>
                    <a:pt x="629" y="1292"/>
                  </a:moveTo>
                  <a:cubicBezTo>
                    <a:pt x="266" y="1026"/>
                    <a:pt x="1" y="483"/>
                    <a:pt x="49" y="0"/>
                  </a:cubicBezTo>
                  <a:lnTo>
                    <a:pt x="49" y="0"/>
                  </a:lnTo>
                  <a:cubicBezTo>
                    <a:pt x="1" y="483"/>
                    <a:pt x="266" y="1026"/>
                    <a:pt x="629" y="1292"/>
                  </a:cubicBezTo>
                  <a:close/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1821181" y="3188730"/>
              <a:ext cx="65514" cy="183765"/>
            </a:xfrm>
            <a:custGeom>
              <a:rect b="b" l="l" r="r" t="t"/>
              <a:pathLst>
                <a:path extrusionOk="0" h="5422" w="1933">
                  <a:moveTo>
                    <a:pt x="25" y="1"/>
                  </a:moveTo>
                  <a:cubicBezTo>
                    <a:pt x="1" y="278"/>
                    <a:pt x="1" y="544"/>
                    <a:pt x="1" y="797"/>
                  </a:cubicBezTo>
                  <a:cubicBezTo>
                    <a:pt x="49" y="2270"/>
                    <a:pt x="399" y="3888"/>
                    <a:pt x="1317" y="5083"/>
                  </a:cubicBezTo>
                  <a:cubicBezTo>
                    <a:pt x="1486" y="5313"/>
                    <a:pt x="1715" y="5409"/>
                    <a:pt x="1932" y="5421"/>
                  </a:cubicBezTo>
                  <a:cubicBezTo>
                    <a:pt x="49" y="3622"/>
                    <a:pt x="303" y="25"/>
                    <a:pt x="375" y="25"/>
                  </a:cubicBezTo>
                  <a:cubicBezTo>
                    <a:pt x="448" y="25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11746315" y="3009918"/>
              <a:ext cx="37282" cy="110930"/>
            </a:xfrm>
            <a:custGeom>
              <a:rect b="b" l="l" r="r" t="t"/>
              <a:pathLst>
                <a:path extrusionOk="0" h="3273" w="1100">
                  <a:moveTo>
                    <a:pt x="1099" y="1"/>
                  </a:moveTo>
                  <a:cubicBezTo>
                    <a:pt x="628" y="25"/>
                    <a:pt x="170" y="375"/>
                    <a:pt x="230" y="979"/>
                  </a:cubicBezTo>
                  <a:cubicBezTo>
                    <a:pt x="290" y="1751"/>
                    <a:pt x="314" y="2488"/>
                    <a:pt x="266" y="3200"/>
                  </a:cubicBezTo>
                  <a:lnTo>
                    <a:pt x="1" y="3200"/>
                  </a:lnTo>
                  <a:lnTo>
                    <a:pt x="13" y="3236"/>
                  </a:lnTo>
                  <a:lnTo>
                    <a:pt x="556" y="3272"/>
                  </a:lnTo>
                  <a:cubicBezTo>
                    <a:pt x="556" y="3272"/>
                    <a:pt x="387" y="1896"/>
                    <a:pt x="483" y="822"/>
                  </a:cubicBezTo>
                  <a:cubicBezTo>
                    <a:pt x="532" y="291"/>
                    <a:pt x="809" y="182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1581839" y="2469416"/>
              <a:ext cx="75309" cy="74936"/>
            </a:xfrm>
            <a:custGeom>
              <a:rect b="b" l="l" r="r" t="t"/>
              <a:pathLst>
                <a:path extrusionOk="0" h="2211" w="2222">
                  <a:moveTo>
                    <a:pt x="1111" y="1"/>
                  </a:moveTo>
                  <a:cubicBezTo>
                    <a:pt x="495" y="1"/>
                    <a:pt x="0" y="496"/>
                    <a:pt x="0" y="1099"/>
                  </a:cubicBezTo>
                  <a:cubicBezTo>
                    <a:pt x="0" y="1715"/>
                    <a:pt x="495" y="2210"/>
                    <a:pt x="1111" y="2210"/>
                  </a:cubicBezTo>
                  <a:cubicBezTo>
                    <a:pt x="1727" y="2210"/>
                    <a:pt x="2222" y="1715"/>
                    <a:pt x="2222" y="1099"/>
                  </a:cubicBezTo>
                  <a:cubicBezTo>
                    <a:pt x="2222" y="496"/>
                    <a:pt x="1727" y="1"/>
                    <a:pt x="1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1414889" y="3093393"/>
              <a:ext cx="88832" cy="88426"/>
            </a:xfrm>
            <a:custGeom>
              <a:rect b="b" l="l" r="r" t="t"/>
              <a:pathLst>
                <a:path extrusionOk="0" h="2609" w="2621">
                  <a:moveTo>
                    <a:pt x="1304" y="1"/>
                  </a:moveTo>
                  <a:cubicBezTo>
                    <a:pt x="580" y="1"/>
                    <a:pt x="1" y="580"/>
                    <a:pt x="1" y="1304"/>
                  </a:cubicBezTo>
                  <a:cubicBezTo>
                    <a:pt x="1" y="2029"/>
                    <a:pt x="580" y="2608"/>
                    <a:pt x="1304" y="2608"/>
                  </a:cubicBezTo>
                  <a:cubicBezTo>
                    <a:pt x="2029" y="2608"/>
                    <a:pt x="2620" y="2029"/>
                    <a:pt x="2620" y="1304"/>
                  </a:cubicBezTo>
                  <a:cubicBezTo>
                    <a:pt x="2620" y="580"/>
                    <a:pt x="2029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6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860" name="Google Shape;860;p6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890" name="Google Shape;890;p6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rgbClr val="002E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4" name="Google Shape;934;p6"/>
          <p:cNvSpPr/>
          <p:nvPr/>
        </p:nvSpPr>
        <p:spPr>
          <a:xfrm>
            <a:off x="-493" y="3342762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rgbClr val="00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6"/>
          <p:cNvSpPr/>
          <p:nvPr/>
        </p:nvSpPr>
        <p:spPr>
          <a:xfrm>
            <a:off x="-493" y="954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1"/>
                </a:moveTo>
                <a:cubicBezTo>
                  <a:pt x="58" y="1"/>
                  <a:pt x="0" y="58"/>
                  <a:pt x="0" y="128"/>
                </a:cubicBezTo>
                <a:cubicBezTo>
                  <a:pt x="0" y="197"/>
                  <a:pt x="58" y="255"/>
                  <a:pt x="127" y="255"/>
                </a:cubicBezTo>
                <a:lnTo>
                  <a:pt x="286720" y="255"/>
                </a:lnTo>
                <a:cubicBezTo>
                  <a:pt x="286789" y="255"/>
                  <a:pt x="286847" y="197"/>
                  <a:pt x="286847" y="128"/>
                </a:cubicBezTo>
                <a:cubicBezTo>
                  <a:pt x="286847" y="58"/>
                  <a:pt x="286789" y="1"/>
                  <a:pt x="286720" y="1"/>
                </a:cubicBezTo>
                <a:close/>
              </a:path>
            </a:pathLst>
          </a:custGeom>
          <a:solidFill>
            <a:srgbClr val="002E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6" name="Google Shape;936;p6"/>
          <p:cNvGrpSpPr/>
          <p:nvPr/>
        </p:nvGrpSpPr>
        <p:grpSpPr>
          <a:xfrm>
            <a:off x="-98015" y="219350"/>
            <a:ext cx="9340030" cy="4704800"/>
            <a:chOff x="-73075" y="191099"/>
            <a:chExt cx="9340030" cy="4704800"/>
          </a:xfrm>
        </p:grpSpPr>
        <p:sp>
          <p:nvSpPr>
            <p:cNvPr id="937" name="Google Shape;937;p6"/>
            <p:cNvSpPr/>
            <p:nvPr/>
          </p:nvSpPr>
          <p:spPr>
            <a:xfrm rot="10800000">
              <a:off x="460375" y="19110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 flipH="1" rot="10800000">
              <a:off x="1736798" y="191099"/>
              <a:ext cx="7530157" cy="888583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 flipH="1">
              <a:off x="-73075" y="1782771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2647126" y="1763278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6"/>
          <p:cNvGrpSpPr/>
          <p:nvPr/>
        </p:nvGrpSpPr>
        <p:grpSpPr>
          <a:xfrm>
            <a:off x="-173062" y="3798190"/>
            <a:ext cx="1260521" cy="1536063"/>
            <a:chOff x="131738" y="3569590"/>
            <a:chExt cx="1260521" cy="1536063"/>
          </a:xfrm>
        </p:grpSpPr>
        <p:sp>
          <p:nvSpPr>
            <p:cNvPr id="943" name="Google Shape;943;p6"/>
            <p:cNvSpPr/>
            <p:nvPr/>
          </p:nvSpPr>
          <p:spPr>
            <a:xfrm>
              <a:off x="131738" y="3569590"/>
              <a:ext cx="1260521" cy="1536058"/>
            </a:xfrm>
            <a:custGeom>
              <a:rect b="b" l="l" r="r" t="t"/>
              <a:pathLst>
                <a:path extrusionOk="0" h="89202" w="73201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32820" y="3730343"/>
              <a:ext cx="593126" cy="399366"/>
            </a:xfrm>
            <a:custGeom>
              <a:rect b="b" l="l" r="r" t="t"/>
              <a:pathLst>
                <a:path extrusionOk="0" h="23192" w="34444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555447" y="3895538"/>
              <a:ext cx="354164" cy="103957"/>
            </a:xfrm>
            <a:custGeom>
              <a:rect b="b" l="l" r="r" t="t"/>
              <a:pathLst>
                <a:path extrusionOk="0" h="6037" w="20567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131738" y="3742139"/>
              <a:ext cx="358469" cy="1363514"/>
            </a:xfrm>
            <a:custGeom>
              <a:rect b="b" l="l" r="r" t="t"/>
              <a:pathLst>
                <a:path extrusionOk="0" h="79182" w="20817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6"/>
          <p:cNvGrpSpPr/>
          <p:nvPr/>
        </p:nvGrpSpPr>
        <p:grpSpPr>
          <a:xfrm>
            <a:off x="876817" y="4537925"/>
            <a:ext cx="548388" cy="576425"/>
            <a:chOff x="689292" y="2208637"/>
            <a:chExt cx="548388" cy="576425"/>
          </a:xfrm>
        </p:grpSpPr>
        <p:sp>
          <p:nvSpPr>
            <p:cNvPr id="948" name="Google Shape;948;p6"/>
            <p:cNvSpPr/>
            <p:nvPr/>
          </p:nvSpPr>
          <p:spPr>
            <a:xfrm>
              <a:off x="689292" y="2303711"/>
              <a:ext cx="548388" cy="481351"/>
            </a:xfrm>
            <a:custGeom>
              <a:rect b="b" l="l" r="r" t="t"/>
              <a:pathLst>
                <a:path extrusionOk="0" h="27953" w="31846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760499" y="2467598"/>
              <a:ext cx="114392" cy="151037"/>
            </a:xfrm>
            <a:custGeom>
              <a:rect b="b" l="l" r="r" t="t"/>
              <a:pathLst>
                <a:path extrusionOk="0" h="8771" w="6643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775033" y="2222396"/>
              <a:ext cx="133266" cy="193398"/>
            </a:xfrm>
            <a:custGeom>
              <a:rect b="b" l="l" r="r" t="t"/>
              <a:pathLst>
                <a:path extrusionOk="0" h="11231" w="7739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709406" y="2208637"/>
              <a:ext cx="114789" cy="101167"/>
            </a:xfrm>
            <a:custGeom>
              <a:rect b="b" l="l" r="r" t="t"/>
              <a:pathLst>
                <a:path extrusionOk="0" h="5875" w="6666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689292" y="2323015"/>
              <a:ext cx="548388" cy="462047"/>
            </a:xfrm>
            <a:custGeom>
              <a:rect b="b" l="l" r="r" t="t"/>
              <a:pathLst>
                <a:path extrusionOk="0" h="26832" w="31846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3" name="Google Shape;953;p6"/>
          <p:cNvSpPr/>
          <p:nvPr/>
        </p:nvSpPr>
        <p:spPr>
          <a:xfrm>
            <a:off x="1349000" y="4895894"/>
            <a:ext cx="174921" cy="174525"/>
          </a:xfrm>
          <a:custGeom>
            <a:rect b="b" l="l" r="r" t="t"/>
            <a:pathLst>
              <a:path extrusionOk="0" h="10135" w="10158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4" name="Google Shape;954;p6"/>
          <p:cNvGrpSpPr/>
          <p:nvPr/>
        </p:nvGrpSpPr>
        <p:grpSpPr>
          <a:xfrm rot="647819">
            <a:off x="7165181" y="-205834"/>
            <a:ext cx="2236219" cy="1297006"/>
            <a:chOff x="4358039" y="1382725"/>
            <a:chExt cx="1048061" cy="607875"/>
          </a:xfrm>
        </p:grpSpPr>
        <p:sp>
          <p:nvSpPr>
            <p:cNvPr id="955" name="Google Shape;955;p6"/>
            <p:cNvSpPr/>
            <p:nvPr/>
          </p:nvSpPr>
          <p:spPr>
            <a:xfrm>
              <a:off x="4358039" y="1437070"/>
              <a:ext cx="301775" cy="374500"/>
            </a:xfrm>
            <a:custGeom>
              <a:rect b="b" l="l" r="r" t="t"/>
              <a:pathLst>
                <a:path extrusionOk="0" h="14980" w="12071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5083250" y="1388000"/>
              <a:ext cx="322850" cy="369725"/>
            </a:xfrm>
            <a:custGeom>
              <a:rect b="b" l="l" r="r" t="t"/>
              <a:pathLst>
                <a:path extrusionOk="0" h="14789" w="12914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5313250" y="1401925"/>
              <a:ext cx="80300" cy="122700"/>
            </a:xfrm>
            <a:custGeom>
              <a:rect b="b" l="l" r="r" t="t"/>
              <a:pathLst>
                <a:path extrusionOk="0" h="4908" w="3212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5336500" y="1586050"/>
              <a:ext cx="50200" cy="133725"/>
            </a:xfrm>
            <a:custGeom>
              <a:rect b="b" l="l" r="r" t="t"/>
              <a:pathLst>
                <a:path extrusionOk="0" h="5349" w="2008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5356225" y="1527650"/>
              <a:ext cx="19100" cy="15225"/>
            </a:xfrm>
            <a:custGeom>
              <a:rect b="b" l="l" r="r" t="t"/>
              <a:pathLst>
                <a:path extrusionOk="0" h="609" w="764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4686250" y="1584950"/>
              <a:ext cx="235225" cy="201300"/>
            </a:xfrm>
            <a:custGeom>
              <a:rect b="b" l="l" r="r" t="t"/>
              <a:pathLst>
                <a:path extrusionOk="0" h="8052" w="9409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4815975" y="1597925"/>
              <a:ext cx="10700" cy="50775"/>
            </a:xfrm>
            <a:custGeom>
              <a:rect b="b" l="l" r="r" t="t"/>
              <a:pathLst>
                <a:path extrusionOk="0" h="2031" w="428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5059800" y="1816850"/>
              <a:ext cx="209600" cy="88450"/>
            </a:xfrm>
            <a:custGeom>
              <a:rect b="b" l="l" r="r" t="t"/>
              <a:pathLst>
                <a:path extrusionOk="0" h="3538" w="8384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5040225" y="1902150"/>
              <a:ext cx="209450" cy="88450"/>
            </a:xfrm>
            <a:custGeom>
              <a:rect b="b" l="l" r="r" t="t"/>
              <a:pathLst>
                <a:path extrusionOk="0" h="3538" w="8378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5124400" y="1829950"/>
              <a:ext cx="111300" cy="24550"/>
            </a:xfrm>
            <a:custGeom>
              <a:rect b="b" l="l" r="r" t="t"/>
              <a:pathLst>
                <a:path extrusionOk="0" h="982" w="4452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5106125" y="1915225"/>
              <a:ext cx="109825" cy="24450"/>
            </a:xfrm>
            <a:custGeom>
              <a:rect b="b" l="l" r="r" t="t"/>
              <a:pathLst>
                <a:path extrusionOk="0" h="978" w="4393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4808725" y="1382725"/>
              <a:ext cx="246100" cy="386000"/>
            </a:xfrm>
            <a:custGeom>
              <a:rect b="b" l="l" r="r" t="t"/>
              <a:pathLst>
                <a:path extrusionOk="0" h="15440" w="9844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5015725" y="1507525"/>
              <a:ext cx="17025" cy="202425"/>
            </a:xfrm>
            <a:custGeom>
              <a:rect b="b" l="l" r="r" t="t"/>
              <a:pathLst>
                <a:path extrusionOk="0" h="8097" w="681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8" name="Google Shape;96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9" name="Google Shape;969;p6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7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972" name="Google Shape;972;p7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7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1017" name="Google Shape;1017;p7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7"/>
          <p:cNvGrpSpPr/>
          <p:nvPr/>
        </p:nvGrpSpPr>
        <p:grpSpPr>
          <a:xfrm>
            <a:off x="182012" y="358298"/>
            <a:ext cx="8779975" cy="4426904"/>
            <a:chOff x="217699" y="323114"/>
            <a:chExt cx="8779975" cy="4426904"/>
          </a:xfrm>
        </p:grpSpPr>
        <p:sp>
          <p:nvSpPr>
            <p:cNvPr id="1049" name="Google Shape;1049;p7"/>
            <p:cNvSpPr/>
            <p:nvPr/>
          </p:nvSpPr>
          <p:spPr>
            <a:xfrm flipH="1" rot="10800000">
              <a:off x="2500799" y="323114"/>
              <a:ext cx="6496875" cy="3113128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50" name="Google Shape;1050;p7"/>
            <p:cNvGrpSpPr/>
            <p:nvPr/>
          </p:nvGrpSpPr>
          <p:grpSpPr>
            <a:xfrm>
              <a:off x="217699" y="424273"/>
              <a:ext cx="8779975" cy="4325745"/>
              <a:chOff x="217699" y="424273"/>
              <a:chExt cx="8779975" cy="4325745"/>
            </a:xfrm>
          </p:grpSpPr>
          <p:sp>
            <p:nvSpPr>
              <p:cNvPr id="1051" name="Google Shape;1051;p7"/>
              <p:cNvSpPr/>
              <p:nvPr/>
            </p:nvSpPr>
            <p:spPr>
              <a:xfrm flipH="1" rot="10800000">
                <a:off x="217700" y="424273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2500800" y="1636890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 flipH="1">
                <a:off x="217699" y="1635052"/>
                <a:ext cx="6496875" cy="3113128"/>
              </a:xfrm>
              <a:custGeom>
                <a:rect b="b" l="l" r="r" t="t"/>
                <a:pathLst>
                  <a:path extrusionOk="0" h="51104" w="89154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54" name="Google Shape;1054;p7"/>
          <p:cNvSpPr txBox="1"/>
          <p:nvPr>
            <p:ph idx="1" type="subTitle"/>
          </p:nvPr>
        </p:nvSpPr>
        <p:spPr>
          <a:xfrm>
            <a:off x="951888" y="1664650"/>
            <a:ext cx="3768600" cy="26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5" name="Google Shape;1055;p7"/>
          <p:cNvSpPr txBox="1"/>
          <p:nvPr>
            <p:ph idx="2" type="subTitle"/>
          </p:nvPr>
        </p:nvSpPr>
        <p:spPr>
          <a:xfrm>
            <a:off x="951888" y="1066400"/>
            <a:ext cx="1461600" cy="4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056" name="Google Shape;1056;p7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57" name="Google Shape;1057;p7"/>
          <p:cNvGrpSpPr/>
          <p:nvPr/>
        </p:nvGrpSpPr>
        <p:grpSpPr>
          <a:xfrm>
            <a:off x="569357" y="4452288"/>
            <a:ext cx="590144" cy="691951"/>
            <a:chOff x="702332" y="4351663"/>
            <a:chExt cx="590144" cy="691951"/>
          </a:xfrm>
        </p:grpSpPr>
        <p:grpSp>
          <p:nvGrpSpPr>
            <p:cNvPr id="1058" name="Google Shape;1058;p7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1059" name="Google Shape;1059;p7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rect b="b" l="l" r="r" t="t"/>
                <a:pathLst>
                  <a:path extrusionOk="0" h="9536" w="615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rect b="b" l="l" r="r" t="t"/>
                <a:pathLst>
                  <a:path extrusionOk="0" h="5162" w="8966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rect b="b" l="l" r="r" t="t"/>
                <a:pathLst>
                  <a:path extrusionOk="0" h="1307" w="1002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2" name="Google Shape;1062;p7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rect b="b" l="l" r="r" t="t"/>
              <a:pathLst>
                <a:path extrusionOk="0" h="13962" w="14139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rect b="b" l="l" r="r" t="t"/>
              <a:pathLst>
                <a:path extrusionOk="0" h="14463" w="14494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rect b="b" l="l" r="r" t="t"/>
              <a:pathLst>
                <a:path extrusionOk="0" h="5022" w="3412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rect b="b" l="l" r="r" t="t"/>
              <a:pathLst>
                <a:path extrusionOk="0" h="4274" w="3361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rect b="b" l="l" r="r" t="t"/>
              <a:pathLst>
                <a:path extrusionOk="0" h="9346" w="9676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rect b="b" l="l" r="r" t="t"/>
              <a:pathLst>
                <a:path extrusionOk="0" h="4870" w="4223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rect b="b" l="l" r="r" t="t"/>
              <a:pathLst>
                <a:path extrusionOk="0" h="3183" w="2765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9" name="Google Shape;1069;p7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1070" name="Google Shape;1070;p7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1071" name="Google Shape;1071;p7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rect b="b" l="l" r="r" t="t"/>
                <a:pathLst>
                  <a:path extrusionOk="0" h="2423" w="280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rect b="b" l="l" r="r" t="t"/>
                <a:pathLst>
                  <a:path extrusionOk="0" h="2647" w="3505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rect b="b" l="l" r="r" t="t"/>
                <a:pathLst>
                  <a:path extrusionOk="0" h="2271" w="1947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rect b="b" l="l" r="r" t="t"/>
                <a:pathLst>
                  <a:path extrusionOk="0" h="4705" w="3195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rect b="b" l="l" r="r" t="t"/>
                <a:pathLst>
                  <a:path extrusionOk="0" h="1703" w="1891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rect b="b" l="l" r="r" t="t"/>
                <a:pathLst>
                  <a:path extrusionOk="0" h="1955" w="222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rect b="b" l="l" r="r" t="t"/>
                <a:pathLst>
                  <a:path extrusionOk="0" h="2387" w="2085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rect b="b" l="l" r="r" t="t"/>
                <a:pathLst>
                  <a:path extrusionOk="0" h="2987" w="3524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rect b="b" l="l" r="r" t="t"/>
                <a:pathLst>
                  <a:path extrusionOk="0" h="2889" w="3205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rect b="b" l="l" r="r" t="t"/>
                <a:pathLst>
                  <a:path extrusionOk="0" h="2095" w="2178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7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rect b="b" l="l" r="r" t="t"/>
                <a:pathLst>
                  <a:path extrusionOk="0" h="1956" w="2131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7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rect b="b" l="l" r="r" t="t"/>
                <a:pathLst>
                  <a:path extrusionOk="0" h="5286" w="4396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7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rect b="b" l="l" r="r" t="t"/>
                <a:pathLst>
                  <a:path extrusionOk="0" h="1813" w="2468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7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rect b="b" l="l" r="r" t="t"/>
                <a:pathLst>
                  <a:path extrusionOk="0" h="33895" w="25615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rect b="b" l="l" r="r" t="t"/>
                <a:pathLst>
                  <a:path extrusionOk="0" h="2042" w="1256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rect b="b" l="l" r="r" t="t"/>
                <a:pathLst>
                  <a:path extrusionOk="0" h="2309" w="61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rect b="b" l="l" r="r" t="t"/>
                <a:pathLst>
                  <a:path extrusionOk="0" h="965" w="813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rect b="b" l="l" r="r" t="t"/>
                <a:pathLst>
                  <a:path extrusionOk="0" h="2270" w="1941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rect b="b" l="l" r="r" t="t"/>
                <a:pathLst>
                  <a:path extrusionOk="0" h="559" w="444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rect b="b" l="l" r="r" t="t"/>
                <a:pathLst>
                  <a:path extrusionOk="0" h="1763" w="1814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7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rect b="b" l="l" r="r" t="t"/>
                <a:pathLst>
                  <a:path extrusionOk="0" h="1890" w="2119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7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rect b="b" l="l" r="r" t="t"/>
                <a:pathLst>
                  <a:path extrusionOk="0" h="1624" w="1358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rect b="b" l="l" r="r" t="t"/>
                <a:pathLst>
                  <a:path extrusionOk="0" h="4084" w="3742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7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rect b="b" l="l" r="r" t="t"/>
                <a:pathLst>
                  <a:path extrusionOk="0" h="1941" w="2055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7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rect b="b" l="l" r="r" t="t"/>
                <a:pathLst>
                  <a:path extrusionOk="0" h="305" w="255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rect b="b" l="l" r="r" t="t"/>
                <a:pathLst>
                  <a:path extrusionOk="0" h="2423" w="1916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rect b="b" l="l" r="r" t="t"/>
                <a:pathLst>
                  <a:path extrusionOk="0" h="1472" w="787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rect b="b" l="l" r="r" t="t"/>
                <a:pathLst>
                  <a:path extrusionOk="0" h="1725" w="1383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rect b="b" l="l" r="r" t="t"/>
                <a:pathLst>
                  <a:path extrusionOk="0" h="1028" w="838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rect b="b" l="l" r="r" t="t"/>
                <a:pathLst>
                  <a:path extrusionOk="0" h="914" w="2816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rect b="b" l="l" r="r" t="t"/>
                <a:pathLst>
                  <a:path extrusionOk="0" h="331" w="267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7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rect b="b" l="l" r="r" t="t"/>
                <a:pathLst>
                  <a:path extrusionOk="0" h="229" w="28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08" name="Google Shape;1108;p7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rect b="b" l="l" r="r" t="t"/>
              <a:pathLst>
                <a:path extrusionOk="0" h="49446" w="49035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rect b="b" l="l" r="r" t="t"/>
              <a:pathLst>
                <a:path extrusionOk="0" h="34391" w="3756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 flipH="1">
              <a:off x="43691" y="4543694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rect b="b" l="l" r="r" t="t"/>
              <a:pathLst>
                <a:path extrusionOk="0" h="3857" w="4109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rect b="b" l="l" r="r" t="t"/>
              <a:pathLst>
                <a:path extrusionOk="0" h="20830" w="24372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rect b="b" l="l" r="r" t="t"/>
              <a:pathLst>
                <a:path extrusionOk="0" h="20151" w="23827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rect b="b" l="l" r="r" t="t"/>
              <a:pathLst>
                <a:path extrusionOk="0" h="17449" w="21519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rect b="b" l="l" r="r" t="t"/>
              <a:pathLst>
                <a:path extrusionOk="0" h="6292" w="7546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rect b="b" l="l" r="r" t="t"/>
              <a:pathLst>
                <a:path extrusionOk="0" h="3852" w="4109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8" name="Google Shape;1118;p7"/>
          <p:cNvGrpSpPr/>
          <p:nvPr/>
        </p:nvGrpSpPr>
        <p:grpSpPr>
          <a:xfrm>
            <a:off x="7545902" y="-316393"/>
            <a:ext cx="1901624" cy="2201019"/>
            <a:chOff x="10121407" y="1409269"/>
            <a:chExt cx="1616615" cy="1871138"/>
          </a:xfrm>
        </p:grpSpPr>
        <p:sp>
          <p:nvSpPr>
            <p:cNvPr id="1119" name="Google Shape;1119;p7"/>
            <p:cNvSpPr/>
            <p:nvPr/>
          </p:nvSpPr>
          <p:spPr>
            <a:xfrm>
              <a:off x="11270873" y="2050415"/>
              <a:ext cx="417386" cy="166954"/>
            </a:xfrm>
            <a:custGeom>
              <a:rect b="b" l="l" r="r" t="t"/>
              <a:pathLst>
                <a:path extrusionOk="0" h="4926" w="12315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78" y="4901"/>
                    <a:pt x="877" y="4926"/>
                    <a:pt x="1147" y="4926"/>
                  </a:cubicBezTo>
                  <a:cubicBezTo>
                    <a:pt x="3591" y="4926"/>
                    <a:pt x="11809" y="2913"/>
                    <a:pt x="12049" y="2565"/>
                  </a:cubicBezTo>
                  <a:cubicBezTo>
                    <a:pt x="12314" y="2191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1270873" y="2050415"/>
              <a:ext cx="393221" cy="165938"/>
            </a:xfrm>
            <a:custGeom>
              <a:rect b="b" l="l" r="r" t="t"/>
              <a:pathLst>
                <a:path extrusionOk="0" h="4896" w="11602">
                  <a:moveTo>
                    <a:pt x="10946" y="0"/>
                  </a:moveTo>
                  <a:cubicBezTo>
                    <a:pt x="8260" y="0"/>
                    <a:pt x="0" y="2517"/>
                    <a:pt x="0" y="2517"/>
                  </a:cubicBezTo>
                  <a:cubicBezTo>
                    <a:pt x="52" y="4699"/>
                    <a:pt x="435" y="4851"/>
                    <a:pt x="540" y="4851"/>
                  </a:cubicBezTo>
                  <a:cubicBezTo>
                    <a:pt x="558" y="4851"/>
                    <a:pt x="567" y="4847"/>
                    <a:pt x="567" y="4847"/>
                  </a:cubicBezTo>
                  <a:cubicBezTo>
                    <a:pt x="604" y="4871"/>
                    <a:pt x="652" y="4883"/>
                    <a:pt x="712" y="4895"/>
                  </a:cubicBezTo>
                  <a:cubicBezTo>
                    <a:pt x="580" y="4630"/>
                    <a:pt x="435" y="4050"/>
                    <a:pt x="398" y="2771"/>
                  </a:cubicBezTo>
                  <a:cubicBezTo>
                    <a:pt x="398" y="2771"/>
                    <a:pt x="8659" y="251"/>
                    <a:pt x="11350" y="251"/>
                  </a:cubicBezTo>
                  <a:cubicBezTo>
                    <a:pt x="11440" y="251"/>
                    <a:pt x="11525" y="254"/>
                    <a:pt x="11602" y="260"/>
                  </a:cubicBezTo>
                  <a:cubicBezTo>
                    <a:pt x="11554" y="139"/>
                    <a:pt x="11530" y="66"/>
                    <a:pt x="11530" y="66"/>
                  </a:cubicBezTo>
                  <a:cubicBezTo>
                    <a:pt x="11388" y="21"/>
                    <a:pt x="11190" y="0"/>
                    <a:pt x="10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1279447" y="2129890"/>
              <a:ext cx="67141" cy="32944"/>
            </a:xfrm>
            <a:custGeom>
              <a:rect b="b" l="l" r="r" t="t"/>
              <a:pathLst>
                <a:path extrusionOk="0" h="972" w="1981">
                  <a:moveTo>
                    <a:pt x="1338" y="0"/>
                  </a:moveTo>
                  <a:cubicBezTo>
                    <a:pt x="1194" y="0"/>
                    <a:pt x="1034" y="21"/>
                    <a:pt x="870" y="63"/>
                  </a:cubicBezTo>
                  <a:cubicBezTo>
                    <a:pt x="363" y="196"/>
                    <a:pt x="1" y="498"/>
                    <a:pt x="61" y="727"/>
                  </a:cubicBezTo>
                  <a:cubicBezTo>
                    <a:pt x="110" y="883"/>
                    <a:pt x="342" y="972"/>
                    <a:pt x="644" y="972"/>
                  </a:cubicBezTo>
                  <a:cubicBezTo>
                    <a:pt x="788" y="972"/>
                    <a:pt x="947" y="951"/>
                    <a:pt x="1111" y="909"/>
                  </a:cubicBezTo>
                  <a:cubicBezTo>
                    <a:pt x="1618" y="776"/>
                    <a:pt x="1980" y="486"/>
                    <a:pt x="1920" y="245"/>
                  </a:cubicBezTo>
                  <a:cubicBezTo>
                    <a:pt x="1871" y="89"/>
                    <a:pt x="1639" y="0"/>
                    <a:pt x="1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1173746" y="2351737"/>
              <a:ext cx="564276" cy="574647"/>
            </a:xfrm>
            <a:custGeom>
              <a:rect b="b" l="l" r="r" t="t"/>
              <a:pathLst>
                <a:path extrusionOk="0" h="16955" w="16649">
                  <a:moveTo>
                    <a:pt x="6143" y="800"/>
                  </a:moveTo>
                  <a:cubicBezTo>
                    <a:pt x="6238" y="800"/>
                    <a:pt x="6339" y="802"/>
                    <a:pt x="6447" y="806"/>
                  </a:cubicBezTo>
                  <a:cubicBezTo>
                    <a:pt x="7582" y="854"/>
                    <a:pt x="9031" y="1132"/>
                    <a:pt x="10528" y="1603"/>
                  </a:cubicBezTo>
                  <a:cubicBezTo>
                    <a:pt x="10950" y="1735"/>
                    <a:pt x="11361" y="1880"/>
                    <a:pt x="11759" y="2025"/>
                  </a:cubicBezTo>
                  <a:cubicBezTo>
                    <a:pt x="14596" y="3100"/>
                    <a:pt x="15598" y="4174"/>
                    <a:pt x="15514" y="4428"/>
                  </a:cubicBezTo>
                  <a:lnTo>
                    <a:pt x="15489" y="4452"/>
                  </a:lnTo>
                  <a:cubicBezTo>
                    <a:pt x="15417" y="4536"/>
                    <a:pt x="15163" y="4669"/>
                    <a:pt x="14536" y="4705"/>
                  </a:cubicBezTo>
                  <a:lnTo>
                    <a:pt x="13932" y="4705"/>
                  </a:lnTo>
                  <a:cubicBezTo>
                    <a:pt x="13884" y="4705"/>
                    <a:pt x="13823" y="4693"/>
                    <a:pt x="13775" y="4693"/>
                  </a:cubicBezTo>
                  <a:cubicBezTo>
                    <a:pt x="13691" y="4693"/>
                    <a:pt x="13594" y="4681"/>
                    <a:pt x="13497" y="4681"/>
                  </a:cubicBezTo>
                  <a:cubicBezTo>
                    <a:pt x="13449" y="4669"/>
                    <a:pt x="13389" y="4669"/>
                    <a:pt x="13340" y="4657"/>
                  </a:cubicBezTo>
                  <a:cubicBezTo>
                    <a:pt x="13244" y="4657"/>
                    <a:pt x="13135" y="4645"/>
                    <a:pt x="13039" y="4633"/>
                  </a:cubicBezTo>
                  <a:cubicBezTo>
                    <a:pt x="12990" y="4621"/>
                    <a:pt x="12942" y="4621"/>
                    <a:pt x="12894" y="4609"/>
                  </a:cubicBezTo>
                  <a:cubicBezTo>
                    <a:pt x="12785" y="4597"/>
                    <a:pt x="12664" y="4585"/>
                    <a:pt x="12544" y="4560"/>
                  </a:cubicBezTo>
                  <a:cubicBezTo>
                    <a:pt x="12507" y="4560"/>
                    <a:pt x="12471" y="4548"/>
                    <a:pt x="12435" y="4536"/>
                  </a:cubicBezTo>
                  <a:cubicBezTo>
                    <a:pt x="12302" y="4524"/>
                    <a:pt x="12157" y="4500"/>
                    <a:pt x="12025" y="4464"/>
                  </a:cubicBezTo>
                  <a:cubicBezTo>
                    <a:pt x="11988" y="4464"/>
                    <a:pt x="11964" y="4452"/>
                    <a:pt x="11928" y="4452"/>
                  </a:cubicBezTo>
                  <a:cubicBezTo>
                    <a:pt x="11783" y="4428"/>
                    <a:pt x="11638" y="4391"/>
                    <a:pt x="11493" y="4355"/>
                  </a:cubicBezTo>
                  <a:cubicBezTo>
                    <a:pt x="11457" y="4355"/>
                    <a:pt x="11421" y="4343"/>
                    <a:pt x="11385" y="4331"/>
                  </a:cubicBezTo>
                  <a:cubicBezTo>
                    <a:pt x="11240" y="4295"/>
                    <a:pt x="11095" y="4271"/>
                    <a:pt x="10962" y="4234"/>
                  </a:cubicBezTo>
                  <a:cubicBezTo>
                    <a:pt x="10890" y="4210"/>
                    <a:pt x="10817" y="4198"/>
                    <a:pt x="10745" y="4174"/>
                  </a:cubicBezTo>
                  <a:cubicBezTo>
                    <a:pt x="10636" y="4150"/>
                    <a:pt x="10515" y="4114"/>
                    <a:pt x="10407" y="4077"/>
                  </a:cubicBezTo>
                  <a:cubicBezTo>
                    <a:pt x="10214" y="4029"/>
                    <a:pt x="10008" y="3969"/>
                    <a:pt x="9815" y="3908"/>
                  </a:cubicBezTo>
                  <a:cubicBezTo>
                    <a:pt x="9393" y="3776"/>
                    <a:pt x="8982" y="3631"/>
                    <a:pt x="8584" y="3486"/>
                  </a:cubicBezTo>
                  <a:cubicBezTo>
                    <a:pt x="5759" y="2411"/>
                    <a:pt x="4745" y="1337"/>
                    <a:pt x="4829" y="1083"/>
                  </a:cubicBezTo>
                  <a:cubicBezTo>
                    <a:pt x="4851" y="1017"/>
                    <a:pt x="5136" y="800"/>
                    <a:pt x="6143" y="800"/>
                  </a:cubicBezTo>
                  <a:close/>
                  <a:moveTo>
                    <a:pt x="4503" y="2073"/>
                  </a:moveTo>
                  <a:lnTo>
                    <a:pt x="4515" y="2085"/>
                  </a:lnTo>
                  <a:cubicBezTo>
                    <a:pt x="4552" y="2134"/>
                    <a:pt x="4600" y="2170"/>
                    <a:pt x="4648" y="2218"/>
                  </a:cubicBezTo>
                  <a:lnTo>
                    <a:pt x="4684" y="2254"/>
                  </a:lnTo>
                  <a:cubicBezTo>
                    <a:pt x="4721" y="2291"/>
                    <a:pt x="4757" y="2327"/>
                    <a:pt x="4793" y="2351"/>
                  </a:cubicBezTo>
                  <a:lnTo>
                    <a:pt x="4853" y="2399"/>
                  </a:lnTo>
                  <a:cubicBezTo>
                    <a:pt x="4890" y="2436"/>
                    <a:pt x="4938" y="2472"/>
                    <a:pt x="4974" y="2496"/>
                  </a:cubicBezTo>
                  <a:lnTo>
                    <a:pt x="5022" y="2532"/>
                  </a:lnTo>
                  <a:cubicBezTo>
                    <a:pt x="5071" y="2580"/>
                    <a:pt x="5131" y="2629"/>
                    <a:pt x="5191" y="2665"/>
                  </a:cubicBezTo>
                  <a:lnTo>
                    <a:pt x="5240" y="2701"/>
                  </a:lnTo>
                  <a:cubicBezTo>
                    <a:pt x="5288" y="2737"/>
                    <a:pt x="5336" y="2762"/>
                    <a:pt x="5385" y="2798"/>
                  </a:cubicBezTo>
                  <a:cubicBezTo>
                    <a:pt x="5409" y="2810"/>
                    <a:pt x="5433" y="2822"/>
                    <a:pt x="5445" y="2846"/>
                  </a:cubicBezTo>
                  <a:cubicBezTo>
                    <a:pt x="5493" y="2870"/>
                    <a:pt x="5554" y="2906"/>
                    <a:pt x="5602" y="2943"/>
                  </a:cubicBezTo>
                  <a:cubicBezTo>
                    <a:pt x="5614" y="2955"/>
                    <a:pt x="5638" y="2967"/>
                    <a:pt x="5650" y="2979"/>
                  </a:cubicBezTo>
                  <a:cubicBezTo>
                    <a:pt x="5723" y="3015"/>
                    <a:pt x="5795" y="3063"/>
                    <a:pt x="5867" y="3100"/>
                  </a:cubicBezTo>
                  <a:lnTo>
                    <a:pt x="5904" y="3124"/>
                  </a:lnTo>
                  <a:cubicBezTo>
                    <a:pt x="5964" y="3160"/>
                    <a:pt x="6024" y="3196"/>
                    <a:pt x="6085" y="3220"/>
                  </a:cubicBezTo>
                  <a:cubicBezTo>
                    <a:pt x="6109" y="3244"/>
                    <a:pt x="6133" y="3257"/>
                    <a:pt x="6157" y="3269"/>
                  </a:cubicBezTo>
                  <a:cubicBezTo>
                    <a:pt x="6218" y="3293"/>
                    <a:pt x="6266" y="3329"/>
                    <a:pt x="6326" y="3353"/>
                  </a:cubicBezTo>
                  <a:cubicBezTo>
                    <a:pt x="6350" y="3365"/>
                    <a:pt x="6375" y="3377"/>
                    <a:pt x="6387" y="3389"/>
                  </a:cubicBezTo>
                  <a:cubicBezTo>
                    <a:pt x="6471" y="3426"/>
                    <a:pt x="6544" y="3474"/>
                    <a:pt x="6628" y="3510"/>
                  </a:cubicBezTo>
                  <a:lnTo>
                    <a:pt x="6664" y="3534"/>
                  </a:lnTo>
                  <a:cubicBezTo>
                    <a:pt x="6725" y="3558"/>
                    <a:pt x="6797" y="3595"/>
                    <a:pt x="6869" y="3631"/>
                  </a:cubicBezTo>
                  <a:cubicBezTo>
                    <a:pt x="6894" y="3643"/>
                    <a:pt x="6918" y="3655"/>
                    <a:pt x="6942" y="3667"/>
                  </a:cubicBezTo>
                  <a:cubicBezTo>
                    <a:pt x="7002" y="3691"/>
                    <a:pt x="7063" y="3715"/>
                    <a:pt x="7123" y="3752"/>
                  </a:cubicBezTo>
                  <a:cubicBezTo>
                    <a:pt x="7147" y="3764"/>
                    <a:pt x="7171" y="3776"/>
                    <a:pt x="7195" y="3776"/>
                  </a:cubicBezTo>
                  <a:cubicBezTo>
                    <a:pt x="7280" y="3824"/>
                    <a:pt x="7364" y="3860"/>
                    <a:pt x="7449" y="3896"/>
                  </a:cubicBezTo>
                  <a:lnTo>
                    <a:pt x="7473" y="3896"/>
                  </a:lnTo>
                  <a:cubicBezTo>
                    <a:pt x="7546" y="3933"/>
                    <a:pt x="7618" y="3969"/>
                    <a:pt x="7703" y="4005"/>
                  </a:cubicBezTo>
                  <a:cubicBezTo>
                    <a:pt x="7727" y="4005"/>
                    <a:pt x="7751" y="4017"/>
                    <a:pt x="7775" y="4029"/>
                  </a:cubicBezTo>
                  <a:cubicBezTo>
                    <a:pt x="7835" y="4053"/>
                    <a:pt x="7908" y="4077"/>
                    <a:pt x="7968" y="4102"/>
                  </a:cubicBezTo>
                  <a:cubicBezTo>
                    <a:pt x="7992" y="4114"/>
                    <a:pt x="8016" y="4126"/>
                    <a:pt x="8041" y="4138"/>
                  </a:cubicBezTo>
                  <a:cubicBezTo>
                    <a:pt x="8125" y="4174"/>
                    <a:pt x="8210" y="4198"/>
                    <a:pt x="8294" y="4234"/>
                  </a:cubicBezTo>
                  <a:cubicBezTo>
                    <a:pt x="8705" y="4391"/>
                    <a:pt x="9139" y="4536"/>
                    <a:pt x="9574" y="4681"/>
                  </a:cubicBezTo>
                  <a:cubicBezTo>
                    <a:pt x="9743" y="4729"/>
                    <a:pt x="9912" y="4778"/>
                    <a:pt x="10081" y="4826"/>
                  </a:cubicBezTo>
                  <a:cubicBezTo>
                    <a:pt x="10129" y="4838"/>
                    <a:pt x="10190" y="4862"/>
                    <a:pt x="10238" y="4874"/>
                  </a:cubicBezTo>
                  <a:cubicBezTo>
                    <a:pt x="10371" y="4910"/>
                    <a:pt x="10503" y="4947"/>
                    <a:pt x="10636" y="4983"/>
                  </a:cubicBezTo>
                  <a:cubicBezTo>
                    <a:pt x="10709" y="4995"/>
                    <a:pt x="10769" y="5007"/>
                    <a:pt x="10829" y="5031"/>
                  </a:cubicBezTo>
                  <a:cubicBezTo>
                    <a:pt x="10950" y="5055"/>
                    <a:pt x="11083" y="5092"/>
                    <a:pt x="11204" y="5116"/>
                  </a:cubicBezTo>
                  <a:cubicBezTo>
                    <a:pt x="11276" y="5128"/>
                    <a:pt x="11348" y="5152"/>
                    <a:pt x="11409" y="5164"/>
                  </a:cubicBezTo>
                  <a:cubicBezTo>
                    <a:pt x="11518" y="5188"/>
                    <a:pt x="11626" y="5212"/>
                    <a:pt x="11735" y="5236"/>
                  </a:cubicBezTo>
                  <a:cubicBezTo>
                    <a:pt x="11783" y="5236"/>
                    <a:pt x="11843" y="5249"/>
                    <a:pt x="11892" y="5261"/>
                  </a:cubicBezTo>
                  <a:cubicBezTo>
                    <a:pt x="12049" y="5297"/>
                    <a:pt x="12194" y="5321"/>
                    <a:pt x="12351" y="5345"/>
                  </a:cubicBezTo>
                  <a:cubicBezTo>
                    <a:pt x="12387" y="5345"/>
                    <a:pt x="12423" y="5357"/>
                    <a:pt x="12471" y="5357"/>
                  </a:cubicBezTo>
                  <a:cubicBezTo>
                    <a:pt x="12592" y="5381"/>
                    <a:pt x="12725" y="5405"/>
                    <a:pt x="12846" y="5418"/>
                  </a:cubicBezTo>
                  <a:cubicBezTo>
                    <a:pt x="12882" y="5418"/>
                    <a:pt x="12906" y="5430"/>
                    <a:pt x="12942" y="5430"/>
                  </a:cubicBezTo>
                  <a:cubicBezTo>
                    <a:pt x="13099" y="5454"/>
                    <a:pt x="13256" y="5466"/>
                    <a:pt x="13401" y="5478"/>
                  </a:cubicBezTo>
                  <a:lnTo>
                    <a:pt x="13413" y="5478"/>
                  </a:lnTo>
                  <a:cubicBezTo>
                    <a:pt x="13546" y="5490"/>
                    <a:pt x="13679" y="5502"/>
                    <a:pt x="13799" y="5502"/>
                  </a:cubicBezTo>
                  <a:lnTo>
                    <a:pt x="13872" y="5502"/>
                  </a:lnTo>
                  <a:cubicBezTo>
                    <a:pt x="13932" y="5514"/>
                    <a:pt x="13992" y="5514"/>
                    <a:pt x="14041" y="5514"/>
                  </a:cubicBezTo>
                  <a:lnTo>
                    <a:pt x="14053" y="5514"/>
                  </a:lnTo>
                  <a:cubicBezTo>
                    <a:pt x="14110" y="5516"/>
                    <a:pt x="14167" y="5516"/>
                    <a:pt x="14222" y="5516"/>
                  </a:cubicBezTo>
                  <a:cubicBezTo>
                    <a:pt x="14595" y="5516"/>
                    <a:pt x="14914" y="5482"/>
                    <a:pt x="15188" y="5430"/>
                  </a:cubicBezTo>
                  <a:lnTo>
                    <a:pt x="15188" y="5430"/>
                  </a:lnTo>
                  <a:lnTo>
                    <a:pt x="11831" y="15860"/>
                  </a:lnTo>
                  <a:cubicBezTo>
                    <a:pt x="11810" y="15926"/>
                    <a:pt x="11524" y="16147"/>
                    <a:pt x="10563" y="16147"/>
                  </a:cubicBezTo>
                  <a:cubicBezTo>
                    <a:pt x="10455" y="16147"/>
                    <a:pt x="10339" y="16144"/>
                    <a:pt x="10214" y="16138"/>
                  </a:cubicBezTo>
                  <a:cubicBezTo>
                    <a:pt x="9067" y="16102"/>
                    <a:pt x="7618" y="15812"/>
                    <a:pt x="6121" y="15353"/>
                  </a:cubicBezTo>
                  <a:cubicBezTo>
                    <a:pt x="5698" y="15221"/>
                    <a:pt x="5288" y="15076"/>
                    <a:pt x="4890" y="14919"/>
                  </a:cubicBezTo>
                  <a:cubicBezTo>
                    <a:pt x="2065" y="13856"/>
                    <a:pt x="1050" y="12770"/>
                    <a:pt x="1135" y="12528"/>
                  </a:cubicBezTo>
                  <a:lnTo>
                    <a:pt x="4503" y="2073"/>
                  </a:lnTo>
                  <a:close/>
                  <a:moveTo>
                    <a:pt x="6110" y="1"/>
                  </a:moveTo>
                  <a:cubicBezTo>
                    <a:pt x="4929" y="1"/>
                    <a:pt x="4232" y="281"/>
                    <a:pt x="4057" y="842"/>
                  </a:cubicBezTo>
                  <a:lnTo>
                    <a:pt x="4057" y="854"/>
                  </a:lnTo>
                  <a:lnTo>
                    <a:pt x="362" y="12287"/>
                  </a:lnTo>
                  <a:cubicBezTo>
                    <a:pt x="0" y="13458"/>
                    <a:pt x="2318" y="14810"/>
                    <a:pt x="4600" y="15679"/>
                  </a:cubicBezTo>
                  <a:cubicBezTo>
                    <a:pt x="5010" y="15836"/>
                    <a:pt x="5445" y="15981"/>
                    <a:pt x="5880" y="16114"/>
                  </a:cubicBezTo>
                  <a:cubicBezTo>
                    <a:pt x="7449" y="16609"/>
                    <a:pt x="8970" y="16899"/>
                    <a:pt x="10177" y="16947"/>
                  </a:cubicBezTo>
                  <a:cubicBezTo>
                    <a:pt x="10300" y="16952"/>
                    <a:pt x="10417" y="16955"/>
                    <a:pt x="10530" y="16955"/>
                  </a:cubicBezTo>
                  <a:cubicBezTo>
                    <a:pt x="11725" y="16955"/>
                    <a:pt x="12416" y="16664"/>
                    <a:pt x="12592" y="16102"/>
                  </a:cubicBezTo>
                  <a:lnTo>
                    <a:pt x="16286" y="4669"/>
                  </a:lnTo>
                  <a:lnTo>
                    <a:pt x="16286" y="4657"/>
                  </a:lnTo>
                  <a:cubicBezTo>
                    <a:pt x="16648" y="3486"/>
                    <a:pt x="14343" y="2146"/>
                    <a:pt x="12049" y="1277"/>
                  </a:cubicBezTo>
                  <a:cubicBezTo>
                    <a:pt x="11638" y="1120"/>
                    <a:pt x="11204" y="975"/>
                    <a:pt x="10769" y="830"/>
                  </a:cubicBezTo>
                  <a:cubicBezTo>
                    <a:pt x="9212" y="347"/>
                    <a:pt x="7678" y="57"/>
                    <a:pt x="6471" y="9"/>
                  </a:cubicBezTo>
                  <a:cubicBezTo>
                    <a:pt x="6346" y="4"/>
                    <a:pt x="6226" y="1"/>
                    <a:pt x="6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1230616" y="2746878"/>
              <a:ext cx="335536" cy="124792"/>
            </a:xfrm>
            <a:custGeom>
              <a:rect b="b" l="l" r="r" t="t"/>
              <a:pathLst>
                <a:path extrusionOk="0" h="3682" w="9900">
                  <a:moveTo>
                    <a:pt x="1787" y="0"/>
                  </a:moveTo>
                  <a:cubicBezTo>
                    <a:pt x="1678" y="12"/>
                    <a:pt x="1594" y="97"/>
                    <a:pt x="1594" y="217"/>
                  </a:cubicBezTo>
                  <a:cubicBezTo>
                    <a:pt x="1594" y="290"/>
                    <a:pt x="1654" y="362"/>
                    <a:pt x="1727" y="399"/>
                  </a:cubicBezTo>
                  <a:cubicBezTo>
                    <a:pt x="1751" y="399"/>
                    <a:pt x="1775" y="411"/>
                    <a:pt x="1799" y="411"/>
                  </a:cubicBezTo>
                  <a:cubicBezTo>
                    <a:pt x="1932" y="405"/>
                    <a:pt x="2062" y="402"/>
                    <a:pt x="2191" y="402"/>
                  </a:cubicBezTo>
                  <a:cubicBezTo>
                    <a:pt x="2321" y="402"/>
                    <a:pt x="2451" y="405"/>
                    <a:pt x="2584" y="411"/>
                  </a:cubicBezTo>
                  <a:cubicBezTo>
                    <a:pt x="2591" y="411"/>
                    <a:pt x="2598" y="412"/>
                    <a:pt x="2604" y="412"/>
                  </a:cubicBezTo>
                  <a:cubicBezTo>
                    <a:pt x="2704" y="412"/>
                    <a:pt x="2789" y="331"/>
                    <a:pt x="2789" y="229"/>
                  </a:cubicBezTo>
                  <a:cubicBezTo>
                    <a:pt x="2801" y="109"/>
                    <a:pt x="2717" y="12"/>
                    <a:pt x="2608" y="12"/>
                  </a:cubicBezTo>
                  <a:cubicBezTo>
                    <a:pt x="2330" y="0"/>
                    <a:pt x="2065" y="0"/>
                    <a:pt x="1787" y="0"/>
                  </a:cubicBezTo>
                  <a:close/>
                  <a:moveTo>
                    <a:pt x="999" y="59"/>
                  </a:moveTo>
                  <a:cubicBezTo>
                    <a:pt x="992" y="59"/>
                    <a:pt x="985" y="60"/>
                    <a:pt x="978" y="60"/>
                  </a:cubicBezTo>
                  <a:cubicBezTo>
                    <a:pt x="700" y="97"/>
                    <a:pt x="435" y="145"/>
                    <a:pt x="169" y="205"/>
                  </a:cubicBezTo>
                  <a:cubicBezTo>
                    <a:pt x="61" y="229"/>
                    <a:pt x="0" y="326"/>
                    <a:pt x="24" y="435"/>
                  </a:cubicBezTo>
                  <a:cubicBezTo>
                    <a:pt x="36" y="507"/>
                    <a:pt x="85" y="568"/>
                    <a:pt x="145" y="592"/>
                  </a:cubicBezTo>
                  <a:cubicBezTo>
                    <a:pt x="163" y="598"/>
                    <a:pt x="181" y="601"/>
                    <a:pt x="199" y="601"/>
                  </a:cubicBezTo>
                  <a:cubicBezTo>
                    <a:pt x="218" y="601"/>
                    <a:pt x="236" y="598"/>
                    <a:pt x="254" y="592"/>
                  </a:cubicBezTo>
                  <a:cubicBezTo>
                    <a:pt x="507" y="543"/>
                    <a:pt x="761" y="495"/>
                    <a:pt x="1026" y="471"/>
                  </a:cubicBezTo>
                  <a:cubicBezTo>
                    <a:pt x="1135" y="447"/>
                    <a:pt x="1220" y="350"/>
                    <a:pt x="1207" y="242"/>
                  </a:cubicBezTo>
                  <a:cubicBezTo>
                    <a:pt x="1185" y="140"/>
                    <a:pt x="1099" y="59"/>
                    <a:pt x="999" y="59"/>
                  </a:cubicBezTo>
                  <a:close/>
                  <a:moveTo>
                    <a:pt x="3379" y="93"/>
                  </a:moveTo>
                  <a:cubicBezTo>
                    <a:pt x="3284" y="93"/>
                    <a:pt x="3198" y="170"/>
                    <a:pt x="3187" y="266"/>
                  </a:cubicBezTo>
                  <a:cubicBezTo>
                    <a:pt x="3175" y="362"/>
                    <a:pt x="3224" y="447"/>
                    <a:pt x="3308" y="483"/>
                  </a:cubicBezTo>
                  <a:lnTo>
                    <a:pt x="3356" y="495"/>
                  </a:lnTo>
                  <a:cubicBezTo>
                    <a:pt x="3610" y="519"/>
                    <a:pt x="3876" y="568"/>
                    <a:pt x="4129" y="628"/>
                  </a:cubicBezTo>
                  <a:cubicBezTo>
                    <a:pt x="4143" y="631"/>
                    <a:pt x="4157" y="633"/>
                    <a:pt x="4171" y="633"/>
                  </a:cubicBezTo>
                  <a:cubicBezTo>
                    <a:pt x="4265" y="633"/>
                    <a:pt x="4350" y="565"/>
                    <a:pt x="4371" y="471"/>
                  </a:cubicBezTo>
                  <a:cubicBezTo>
                    <a:pt x="4395" y="362"/>
                    <a:pt x="4322" y="266"/>
                    <a:pt x="4214" y="242"/>
                  </a:cubicBezTo>
                  <a:cubicBezTo>
                    <a:pt x="3948" y="181"/>
                    <a:pt x="3682" y="133"/>
                    <a:pt x="3417" y="97"/>
                  </a:cubicBezTo>
                  <a:cubicBezTo>
                    <a:pt x="3404" y="94"/>
                    <a:pt x="3392" y="93"/>
                    <a:pt x="3379" y="93"/>
                  </a:cubicBezTo>
                  <a:close/>
                  <a:moveTo>
                    <a:pt x="4935" y="436"/>
                  </a:moveTo>
                  <a:cubicBezTo>
                    <a:pt x="4850" y="436"/>
                    <a:pt x="4774" y="492"/>
                    <a:pt x="4745" y="580"/>
                  </a:cubicBezTo>
                  <a:cubicBezTo>
                    <a:pt x="4709" y="676"/>
                    <a:pt x="4769" y="785"/>
                    <a:pt x="4866" y="821"/>
                  </a:cubicBezTo>
                  <a:lnTo>
                    <a:pt x="4878" y="833"/>
                  </a:lnTo>
                  <a:cubicBezTo>
                    <a:pt x="5083" y="893"/>
                    <a:pt x="5288" y="966"/>
                    <a:pt x="5481" y="1038"/>
                  </a:cubicBezTo>
                  <a:lnTo>
                    <a:pt x="5614" y="1087"/>
                  </a:lnTo>
                  <a:cubicBezTo>
                    <a:pt x="5639" y="1095"/>
                    <a:pt x="5663" y="1099"/>
                    <a:pt x="5687" y="1099"/>
                  </a:cubicBezTo>
                  <a:cubicBezTo>
                    <a:pt x="5769" y="1099"/>
                    <a:pt x="5842" y="1053"/>
                    <a:pt x="5880" y="978"/>
                  </a:cubicBezTo>
                  <a:cubicBezTo>
                    <a:pt x="5916" y="869"/>
                    <a:pt x="5868" y="749"/>
                    <a:pt x="5759" y="712"/>
                  </a:cubicBezTo>
                  <a:lnTo>
                    <a:pt x="5626" y="664"/>
                  </a:lnTo>
                  <a:cubicBezTo>
                    <a:pt x="5421" y="580"/>
                    <a:pt x="5204" y="507"/>
                    <a:pt x="4998" y="447"/>
                  </a:cubicBezTo>
                  <a:cubicBezTo>
                    <a:pt x="4977" y="440"/>
                    <a:pt x="4955" y="436"/>
                    <a:pt x="4935" y="436"/>
                  </a:cubicBezTo>
                  <a:close/>
                  <a:moveTo>
                    <a:pt x="6419" y="1017"/>
                  </a:moveTo>
                  <a:cubicBezTo>
                    <a:pt x="6347" y="1017"/>
                    <a:pt x="6276" y="1058"/>
                    <a:pt x="6242" y="1135"/>
                  </a:cubicBezTo>
                  <a:cubicBezTo>
                    <a:pt x="6194" y="1232"/>
                    <a:pt x="6230" y="1352"/>
                    <a:pt x="6326" y="1401"/>
                  </a:cubicBezTo>
                  <a:cubicBezTo>
                    <a:pt x="6568" y="1509"/>
                    <a:pt x="6797" y="1630"/>
                    <a:pt x="7027" y="1763"/>
                  </a:cubicBezTo>
                  <a:lnTo>
                    <a:pt x="7051" y="1775"/>
                  </a:lnTo>
                  <a:cubicBezTo>
                    <a:pt x="7076" y="1784"/>
                    <a:pt x="7101" y="1789"/>
                    <a:pt x="7126" y="1789"/>
                  </a:cubicBezTo>
                  <a:cubicBezTo>
                    <a:pt x="7195" y="1789"/>
                    <a:pt x="7260" y="1753"/>
                    <a:pt x="7304" y="1690"/>
                  </a:cubicBezTo>
                  <a:cubicBezTo>
                    <a:pt x="7353" y="1594"/>
                    <a:pt x="7316" y="1473"/>
                    <a:pt x="7220" y="1413"/>
                  </a:cubicBezTo>
                  <a:cubicBezTo>
                    <a:pt x="6990" y="1280"/>
                    <a:pt x="6749" y="1159"/>
                    <a:pt x="6507" y="1038"/>
                  </a:cubicBezTo>
                  <a:cubicBezTo>
                    <a:pt x="6479" y="1024"/>
                    <a:pt x="6449" y="1017"/>
                    <a:pt x="6419" y="1017"/>
                  </a:cubicBezTo>
                  <a:close/>
                  <a:moveTo>
                    <a:pt x="7801" y="1802"/>
                  </a:moveTo>
                  <a:cubicBezTo>
                    <a:pt x="7736" y="1802"/>
                    <a:pt x="7668" y="1834"/>
                    <a:pt x="7630" y="1896"/>
                  </a:cubicBezTo>
                  <a:cubicBezTo>
                    <a:pt x="7570" y="1992"/>
                    <a:pt x="7606" y="2113"/>
                    <a:pt x="7691" y="2173"/>
                  </a:cubicBezTo>
                  <a:cubicBezTo>
                    <a:pt x="7908" y="2318"/>
                    <a:pt x="8125" y="2463"/>
                    <a:pt x="8330" y="2620"/>
                  </a:cubicBezTo>
                  <a:lnTo>
                    <a:pt x="8391" y="2644"/>
                  </a:lnTo>
                  <a:cubicBezTo>
                    <a:pt x="8413" y="2655"/>
                    <a:pt x="8438" y="2661"/>
                    <a:pt x="8463" y="2661"/>
                  </a:cubicBezTo>
                  <a:cubicBezTo>
                    <a:pt x="8520" y="2661"/>
                    <a:pt x="8578" y="2634"/>
                    <a:pt x="8620" y="2584"/>
                  </a:cubicBezTo>
                  <a:cubicBezTo>
                    <a:pt x="8681" y="2487"/>
                    <a:pt x="8668" y="2366"/>
                    <a:pt x="8572" y="2294"/>
                  </a:cubicBezTo>
                  <a:cubicBezTo>
                    <a:pt x="8355" y="2137"/>
                    <a:pt x="8137" y="1980"/>
                    <a:pt x="7908" y="1835"/>
                  </a:cubicBezTo>
                  <a:cubicBezTo>
                    <a:pt x="7877" y="1813"/>
                    <a:pt x="7839" y="1802"/>
                    <a:pt x="7801" y="1802"/>
                  </a:cubicBezTo>
                  <a:close/>
                  <a:moveTo>
                    <a:pt x="9081" y="2753"/>
                  </a:moveTo>
                  <a:cubicBezTo>
                    <a:pt x="9021" y="2753"/>
                    <a:pt x="8962" y="2778"/>
                    <a:pt x="8922" y="2825"/>
                  </a:cubicBezTo>
                  <a:cubicBezTo>
                    <a:pt x="8862" y="2910"/>
                    <a:pt x="8862" y="3042"/>
                    <a:pt x="8958" y="3103"/>
                  </a:cubicBezTo>
                  <a:cubicBezTo>
                    <a:pt x="9151" y="3272"/>
                    <a:pt x="9345" y="3441"/>
                    <a:pt x="9538" y="3622"/>
                  </a:cubicBezTo>
                  <a:cubicBezTo>
                    <a:pt x="9562" y="3646"/>
                    <a:pt x="9586" y="3658"/>
                    <a:pt x="9610" y="3670"/>
                  </a:cubicBezTo>
                  <a:cubicBezTo>
                    <a:pt x="9632" y="3678"/>
                    <a:pt x="9655" y="3682"/>
                    <a:pt x="9678" y="3682"/>
                  </a:cubicBezTo>
                  <a:cubicBezTo>
                    <a:pt x="9732" y="3682"/>
                    <a:pt x="9785" y="3660"/>
                    <a:pt x="9827" y="3610"/>
                  </a:cubicBezTo>
                  <a:cubicBezTo>
                    <a:pt x="9900" y="3537"/>
                    <a:pt x="9900" y="3405"/>
                    <a:pt x="9815" y="3332"/>
                  </a:cubicBezTo>
                  <a:cubicBezTo>
                    <a:pt x="9622" y="3151"/>
                    <a:pt x="9417" y="2970"/>
                    <a:pt x="9212" y="2801"/>
                  </a:cubicBezTo>
                  <a:cubicBezTo>
                    <a:pt x="9174" y="2769"/>
                    <a:pt x="9127" y="2753"/>
                    <a:pt x="9081" y="2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1247533" y="3272204"/>
              <a:ext cx="2915" cy="8202"/>
            </a:xfrm>
            <a:custGeom>
              <a:rect b="b" l="l" r="r" t="t"/>
              <a:pathLst>
                <a:path extrusionOk="0" h="242" w="86">
                  <a:moveTo>
                    <a:pt x="13" y="242"/>
                  </a:moveTo>
                  <a:cubicBezTo>
                    <a:pt x="61" y="218"/>
                    <a:pt x="85" y="194"/>
                    <a:pt x="85" y="181"/>
                  </a:cubicBezTo>
                  <a:lnTo>
                    <a:pt x="49" y="145"/>
                  </a:lnTo>
                  <a:cubicBezTo>
                    <a:pt x="13" y="97"/>
                    <a:pt x="1" y="49"/>
                    <a:pt x="1" y="0"/>
                  </a:cubicBezTo>
                  <a:cubicBezTo>
                    <a:pt x="1" y="49"/>
                    <a:pt x="13" y="97"/>
                    <a:pt x="49" y="145"/>
                  </a:cubicBezTo>
                  <a:cubicBezTo>
                    <a:pt x="61" y="157"/>
                    <a:pt x="73" y="169"/>
                    <a:pt x="85" y="181"/>
                  </a:cubicBezTo>
                  <a:cubicBezTo>
                    <a:pt x="85" y="194"/>
                    <a:pt x="61" y="218"/>
                    <a:pt x="13" y="242"/>
                  </a:cubicBezTo>
                </a:path>
              </a:pathLst>
            </a:custGeom>
            <a:solidFill>
              <a:srgbClr val="1E1B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0594108" y="1409269"/>
              <a:ext cx="459515" cy="513065"/>
            </a:xfrm>
            <a:custGeom>
              <a:rect b="b" l="l" r="r" t="t"/>
              <a:pathLst>
                <a:path extrusionOk="0" h="15138" w="13558">
                  <a:moveTo>
                    <a:pt x="11373" y="795"/>
                  </a:moveTo>
                  <a:lnTo>
                    <a:pt x="9562" y="4151"/>
                  </a:lnTo>
                  <a:cubicBezTo>
                    <a:pt x="9320" y="4103"/>
                    <a:pt x="9043" y="4091"/>
                    <a:pt x="8741" y="4091"/>
                  </a:cubicBezTo>
                  <a:cubicBezTo>
                    <a:pt x="6857" y="4091"/>
                    <a:pt x="2885" y="4634"/>
                    <a:pt x="1038" y="4960"/>
                  </a:cubicBezTo>
                  <a:cubicBezTo>
                    <a:pt x="1739" y="3209"/>
                    <a:pt x="2668" y="1519"/>
                    <a:pt x="3139" y="1459"/>
                  </a:cubicBezTo>
                  <a:cubicBezTo>
                    <a:pt x="4805" y="1266"/>
                    <a:pt x="9731" y="807"/>
                    <a:pt x="11373" y="795"/>
                  </a:cubicBezTo>
                  <a:close/>
                  <a:moveTo>
                    <a:pt x="11892" y="1531"/>
                  </a:moveTo>
                  <a:cubicBezTo>
                    <a:pt x="12254" y="3608"/>
                    <a:pt x="12749" y="8775"/>
                    <a:pt x="12749" y="9717"/>
                  </a:cubicBezTo>
                  <a:cubicBezTo>
                    <a:pt x="12749" y="10236"/>
                    <a:pt x="11843" y="11443"/>
                    <a:pt x="10938" y="12457"/>
                  </a:cubicBezTo>
                  <a:cubicBezTo>
                    <a:pt x="10914" y="11805"/>
                    <a:pt x="10841" y="10839"/>
                    <a:pt x="10697" y="9403"/>
                  </a:cubicBezTo>
                  <a:cubicBezTo>
                    <a:pt x="10515" y="7483"/>
                    <a:pt x="10274" y="5479"/>
                    <a:pt x="10153" y="4755"/>
                  </a:cubicBezTo>
                  <a:lnTo>
                    <a:pt x="11892" y="1531"/>
                  </a:lnTo>
                  <a:close/>
                  <a:moveTo>
                    <a:pt x="8741" y="4900"/>
                  </a:moveTo>
                  <a:cubicBezTo>
                    <a:pt x="9079" y="4900"/>
                    <a:pt x="9260" y="4924"/>
                    <a:pt x="9369" y="4936"/>
                  </a:cubicBezTo>
                  <a:cubicBezTo>
                    <a:pt x="9610" y="6421"/>
                    <a:pt x="10226" y="12107"/>
                    <a:pt x="10141" y="13218"/>
                  </a:cubicBezTo>
                  <a:cubicBezTo>
                    <a:pt x="9163" y="13471"/>
                    <a:pt x="4395" y="14328"/>
                    <a:pt x="2294" y="14328"/>
                  </a:cubicBezTo>
                  <a:cubicBezTo>
                    <a:pt x="1847" y="14328"/>
                    <a:pt x="1678" y="14292"/>
                    <a:pt x="1642" y="14268"/>
                  </a:cubicBezTo>
                  <a:cubicBezTo>
                    <a:pt x="1219" y="13737"/>
                    <a:pt x="893" y="9560"/>
                    <a:pt x="821" y="5817"/>
                  </a:cubicBezTo>
                  <a:cubicBezTo>
                    <a:pt x="2330" y="5527"/>
                    <a:pt x="6749" y="4900"/>
                    <a:pt x="8741" y="4900"/>
                  </a:cubicBezTo>
                  <a:close/>
                  <a:moveTo>
                    <a:pt x="11384" y="1"/>
                  </a:moveTo>
                  <a:cubicBezTo>
                    <a:pt x="10784" y="1"/>
                    <a:pt x="9723" y="55"/>
                    <a:pt x="7799" y="215"/>
                  </a:cubicBezTo>
                  <a:cubicBezTo>
                    <a:pt x="5686" y="384"/>
                    <a:pt x="3574" y="602"/>
                    <a:pt x="3042" y="662"/>
                  </a:cubicBezTo>
                  <a:cubicBezTo>
                    <a:pt x="1751" y="819"/>
                    <a:pt x="411" y="4296"/>
                    <a:pt x="24" y="5358"/>
                  </a:cubicBezTo>
                  <a:cubicBezTo>
                    <a:pt x="24" y="5382"/>
                    <a:pt x="12" y="5407"/>
                    <a:pt x="12" y="5431"/>
                  </a:cubicBezTo>
                  <a:lnTo>
                    <a:pt x="12" y="5455"/>
                  </a:lnTo>
                  <a:lnTo>
                    <a:pt x="0" y="5491"/>
                  </a:lnTo>
                  <a:cubicBezTo>
                    <a:pt x="0" y="5515"/>
                    <a:pt x="36" y="7676"/>
                    <a:pt x="181" y="9873"/>
                  </a:cubicBezTo>
                  <a:cubicBezTo>
                    <a:pt x="483" y="14509"/>
                    <a:pt x="954" y="14799"/>
                    <a:pt x="1207" y="14956"/>
                  </a:cubicBezTo>
                  <a:cubicBezTo>
                    <a:pt x="1401" y="15077"/>
                    <a:pt x="1739" y="15137"/>
                    <a:pt x="2294" y="15137"/>
                  </a:cubicBezTo>
                  <a:cubicBezTo>
                    <a:pt x="4395" y="15137"/>
                    <a:pt x="9767" y="14220"/>
                    <a:pt x="10588" y="13918"/>
                  </a:cubicBezTo>
                  <a:cubicBezTo>
                    <a:pt x="10612" y="13918"/>
                    <a:pt x="10624" y="13906"/>
                    <a:pt x="10648" y="13894"/>
                  </a:cubicBezTo>
                  <a:lnTo>
                    <a:pt x="10672" y="13882"/>
                  </a:lnTo>
                  <a:cubicBezTo>
                    <a:pt x="10733" y="13845"/>
                    <a:pt x="10781" y="13821"/>
                    <a:pt x="10829" y="13749"/>
                  </a:cubicBezTo>
                  <a:cubicBezTo>
                    <a:pt x="11433" y="13133"/>
                    <a:pt x="13558" y="10900"/>
                    <a:pt x="13558" y="9717"/>
                  </a:cubicBezTo>
                  <a:cubicBezTo>
                    <a:pt x="13558" y="9246"/>
                    <a:pt x="13365" y="7012"/>
                    <a:pt x="13135" y="4815"/>
                  </a:cubicBezTo>
                  <a:cubicBezTo>
                    <a:pt x="12652" y="408"/>
                    <a:pt x="12435" y="252"/>
                    <a:pt x="12230" y="131"/>
                  </a:cubicBezTo>
                  <a:cubicBezTo>
                    <a:pt x="12147" y="67"/>
                    <a:pt x="12048" y="1"/>
                    <a:pt x="1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0634201" y="1734017"/>
              <a:ext cx="405930" cy="177258"/>
            </a:xfrm>
            <a:custGeom>
              <a:rect b="b" l="l" r="r" t="t"/>
              <a:pathLst>
                <a:path extrusionOk="0" h="5230" w="11977">
                  <a:moveTo>
                    <a:pt x="11771" y="0"/>
                  </a:moveTo>
                  <a:cubicBezTo>
                    <a:pt x="11763" y="0"/>
                    <a:pt x="11755" y="1"/>
                    <a:pt x="11747" y="2"/>
                  </a:cubicBezTo>
                  <a:lnTo>
                    <a:pt x="11421" y="38"/>
                  </a:lnTo>
                  <a:cubicBezTo>
                    <a:pt x="11312" y="62"/>
                    <a:pt x="11240" y="159"/>
                    <a:pt x="11252" y="267"/>
                  </a:cubicBezTo>
                  <a:cubicBezTo>
                    <a:pt x="11264" y="364"/>
                    <a:pt x="11349" y="448"/>
                    <a:pt x="11445" y="448"/>
                  </a:cubicBezTo>
                  <a:lnTo>
                    <a:pt x="11481" y="436"/>
                  </a:lnTo>
                  <a:lnTo>
                    <a:pt x="11795" y="400"/>
                  </a:lnTo>
                  <a:cubicBezTo>
                    <a:pt x="11904" y="388"/>
                    <a:pt x="11976" y="279"/>
                    <a:pt x="11964" y="171"/>
                  </a:cubicBezTo>
                  <a:cubicBezTo>
                    <a:pt x="11953" y="70"/>
                    <a:pt x="11869" y="0"/>
                    <a:pt x="11771" y="0"/>
                  </a:cubicBezTo>
                  <a:close/>
                  <a:moveTo>
                    <a:pt x="10645" y="145"/>
                  </a:moveTo>
                  <a:cubicBezTo>
                    <a:pt x="10638" y="145"/>
                    <a:pt x="10631" y="146"/>
                    <a:pt x="10624" y="147"/>
                  </a:cubicBezTo>
                  <a:cubicBezTo>
                    <a:pt x="10383" y="183"/>
                    <a:pt x="10117" y="219"/>
                    <a:pt x="9827" y="255"/>
                  </a:cubicBezTo>
                  <a:cubicBezTo>
                    <a:pt x="9707" y="279"/>
                    <a:pt x="9634" y="376"/>
                    <a:pt x="9646" y="485"/>
                  </a:cubicBezTo>
                  <a:cubicBezTo>
                    <a:pt x="9670" y="593"/>
                    <a:pt x="9755" y="666"/>
                    <a:pt x="9852" y="666"/>
                  </a:cubicBezTo>
                  <a:lnTo>
                    <a:pt x="9876" y="666"/>
                  </a:lnTo>
                  <a:cubicBezTo>
                    <a:pt x="10165" y="617"/>
                    <a:pt x="10443" y="581"/>
                    <a:pt x="10673" y="545"/>
                  </a:cubicBezTo>
                  <a:cubicBezTo>
                    <a:pt x="10793" y="533"/>
                    <a:pt x="10866" y="436"/>
                    <a:pt x="10854" y="328"/>
                  </a:cubicBezTo>
                  <a:cubicBezTo>
                    <a:pt x="10831" y="226"/>
                    <a:pt x="10745" y="145"/>
                    <a:pt x="10645" y="145"/>
                  </a:cubicBezTo>
                  <a:close/>
                  <a:moveTo>
                    <a:pt x="9056" y="372"/>
                  </a:moveTo>
                  <a:cubicBezTo>
                    <a:pt x="9044" y="372"/>
                    <a:pt x="9031" y="373"/>
                    <a:pt x="9019" y="376"/>
                  </a:cubicBezTo>
                  <a:cubicBezTo>
                    <a:pt x="8765" y="412"/>
                    <a:pt x="8499" y="448"/>
                    <a:pt x="8222" y="497"/>
                  </a:cubicBezTo>
                  <a:cubicBezTo>
                    <a:pt x="8113" y="509"/>
                    <a:pt x="8041" y="605"/>
                    <a:pt x="8053" y="714"/>
                  </a:cubicBezTo>
                  <a:cubicBezTo>
                    <a:pt x="8065" y="823"/>
                    <a:pt x="8149" y="895"/>
                    <a:pt x="8258" y="895"/>
                  </a:cubicBezTo>
                  <a:lnTo>
                    <a:pt x="8282" y="883"/>
                  </a:lnTo>
                  <a:cubicBezTo>
                    <a:pt x="8560" y="847"/>
                    <a:pt x="8825" y="811"/>
                    <a:pt x="9079" y="774"/>
                  </a:cubicBezTo>
                  <a:cubicBezTo>
                    <a:pt x="9188" y="762"/>
                    <a:pt x="9272" y="654"/>
                    <a:pt x="9248" y="545"/>
                  </a:cubicBezTo>
                  <a:cubicBezTo>
                    <a:pt x="9237" y="449"/>
                    <a:pt x="9151" y="372"/>
                    <a:pt x="9056" y="372"/>
                  </a:cubicBezTo>
                  <a:close/>
                  <a:moveTo>
                    <a:pt x="7449" y="604"/>
                  </a:moveTo>
                  <a:cubicBezTo>
                    <a:pt x="7441" y="604"/>
                    <a:pt x="7433" y="604"/>
                    <a:pt x="7425" y="605"/>
                  </a:cubicBezTo>
                  <a:cubicBezTo>
                    <a:pt x="7159" y="654"/>
                    <a:pt x="6894" y="690"/>
                    <a:pt x="6628" y="738"/>
                  </a:cubicBezTo>
                  <a:cubicBezTo>
                    <a:pt x="6519" y="750"/>
                    <a:pt x="6447" y="859"/>
                    <a:pt x="6459" y="968"/>
                  </a:cubicBezTo>
                  <a:cubicBezTo>
                    <a:pt x="6471" y="1064"/>
                    <a:pt x="6556" y="1137"/>
                    <a:pt x="6664" y="1137"/>
                  </a:cubicBezTo>
                  <a:lnTo>
                    <a:pt x="6689" y="1137"/>
                  </a:lnTo>
                  <a:cubicBezTo>
                    <a:pt x="6954" y="1088"/>
                    <a:pt x="7220" y="1052"/>
                    <a:pt x="7485" y="1004"/>
                  </a:cubicBezTo>
                  <a:cubicBezTo>
                    <a:pt x="7594" y="992"/>
                    <a:pt x="7666" y="895"/>
                    <a:pt x="7654" y="774"/>
                  </a:cubicBezTo>
                  <a:cubicBezTo>
                    <a:pt x="7643" y="674"/>
                    <a:pt x="7549" y="604"/>
                    <a:pt x="7449" y="604"/>
                  </a:cubicBezTo>
                  <a:close/>
                  <a:moveTo>
                    <a:pt x="5874" y="866"/>
                  </a:moveTo>
                  <a:cubicBezTo>
                    <a:pt x="5860" y="866"/>
                    <a:pt x="5846" y="868"/>
                    <a:pt x="5831" y="871"/>
                  </a:cubicBezTo>
                  <a:cubicBezTo>
                    <a:pt x="5554" y="919"/>
                    <a:pt x="5288" y="955"/>
                    <a:pt x="5035" y="1004"/>
                  </a:cubicBezTo>
                  <a:cubicBezTo>
                    <a:pt x="4926" y="1028"/>
                    <a:pt x="4853" y="1137"/>
                    <a:pt x="4866" y="1245"/>
                  </a:cubicBezTo>
                  <a:cubicBezTo>
                    <a:pt x="4890" y="1342"/>
                    <a:pt x="4974" y="1402"/>
                    <a:pt x="5071" y="1402"/>
                  </a:cubicBezTo>
                  <a:lnTo>
                    <a:pt x="5107" y="1402"/>
                  </a:lnTo>
                  <a:cubicBezTo>
                    <a:pt x="5361" y="1354"/>
                    <a:pt x="5626" y="1306"/>
                    <a:pt x="5892" y="1269"/>
                  </a:cubicBezTo>
                  <a:cubicBezTo>
                    <a:pt x="6000" y="1245"/>
                    <a:pt x="6085" y="1137"/>
                    <a:pt x="6061" y="1028"/>
                  </a:cubicBezTo>
                  <a:cubicBezTo>
                    <a:pt x="6050" y="933"/>
                    <a:pt x="5967" y="866"/>
                    <a:pt x="5874" y="866"/>
                  </a:cubicBezTo>
                  <a:close/>
                  <a:moveTo>
                    <a:pt x="4280" y="1156"/>
                  </a:moveTo>
                  <a:cubicBezTo>
                    <a:pt x="4266" y="1156"/>
                    <a:pt x="4252" y="1158"/>
                    <a:pt x="4238" y="1161"/>
                  </a:cubicBezTo>
                  <a:cubicBezTo>
                    <a:pt x="3912" y="1233"/>
                    <a:pt x="3634" y="1293"/>
                    <a:pt x="3441" y="1354"/>
                  </a:cubicBezTo>
                  <a:cubicBezTo>
                    <a:pt x="3332" y="1378"/>
                    <a:pt x="3272" y="1487"/>
                    <a:pt x="3296" y="1595"/>
                  </a:cubicBezTo>
                  <a:cubicBezTo>
                    <a:pt x="3320" y="1680"/>
                    <a:pt x="3405" y="1740"/>
                    <a:pt x="3489" y="1740"/>
                  </a:cubicBezTo>
                  <a:lnTo>
                    <a:pt x="3550" y="1740"/>
                  </a:lnTo>
                  <a:cubicBezTo>
                    <a:pt x="3743" y="1680"/>
                    <a:pt x="3996" y="1619"/>
                    <a:pt x="4322" y="1559"/>
                  </a:cubicBezTo>
                  <a:cubicBezTo>
                    <a:pt x="4431" y="1535"/>
                    <a:pt x="4491" y="1426"/>
                    <a:pt x="4467" y="1318"/>
                  </a:cubicBezTo>
                  <a:cubicBezTo>
                    <a:pt x="4457" y="1223"/>
                    <a:pt x="4373" y="1156"/>
                    <a:pt x="4280" y="1156"/>
                  </a:cubicBezTo>
                  <a:close/>
                  <a:moveTo>
                    <a:pt x="2782" y="1717"/>
                  </a:moveTo>
                  <a:cubicBezTo>
                    <a:pt x="2738" y="1717"/>
                    <a:pt x="2694" y="1732"/>
                    <a:pt x="2656" y="1764"/>
                  </a:cubicBezTo>
                  <a:cubicBezTo>
                    <a:pt x="2487" y="1909"/>
                    <a:pt x="2282" y="2102"/>
                    <a:pt x="2065" y="2356"/>
                  </a:cubicBezTo>
                  <a:cubicBezTo>
                    <a:pt x="1992" y="2428"/>
                    <a:pt x="1992" y="2561"/>
                    <a:pt x="2077" y="2634"/>
                  </a:cubicBezTo>
                  <a:cubicBezTo>
                    <a:pt x="2125" y="2670"/>
                    <a:pt x="2173" y="2682"/>
                    <a:pt x="2222" y="2682"/>
                  </a:cubicBezTo>
                  <a:cubicBezTo>
                    <a:pt x="2270" y="2682"/>
                    <a:pt x="2330" y="2670"/>
                    <a:pt x="2366" y="2621"/>
                  </a:cubicBezTo>
                  <a:cubicBezTo>
                    <a:pt x="2572" y="2392"/>
                    <a:pt x="2765" y="2199"/>
                    <a:pt x="2922" y="2066"/>
                  </a:cubicBezTo>
                  <a:cubicBezTo>
                    <a:pt x="3006" y="1994"/>
                    <a:pt x="3006" y="1873"/>
                    <a:pt x="2934" y="1788"/>
                  </a:cubicBezTo>
                  <a:cubicBezTo>
                    <a:pt x="2894" y="1741"/>
                    <a:pt x="2838" y="1717"/>
                    <a:pt x="2782" y="1717"/>
                  </a:cubicBezTo>
                  <a:close/>
                  <a:moveTo>
                    <a:pt x="1687" y="2900"/>
                  </a:moveTo>
                  <a:cubicBezTo>
                    <a:pt x="1629" y="2900"/>
                    <a:pt x="1574" y="2924"/>
                    <a:pt x="1533" y="2972"/>
                  </a:cubicBezTo>
                  <a:cubicBezTo>
                    <a:pt x="1364" y="3189"/>
                    <a:pt x="1195" y="3394"/>
                    <a:pt x="1026" y="3611"/>
                  </a:cubicBezTo>
                  <a:cubicBezTo>
                    <a:pt x="966" y="3696"/>
                    <a:pt x="978" y="3817"/>
                    <a:pt x="1063" y="3889"/>
                  </a:cubicBezTo>
                  <a:cubicBezTo>
                    <a:pt x="1099" y="3913"/>
                    <a:pt x="1147" y="3925"/>
                    <a:pt x="1183" y="3925"/>
                  </a:cubicBezTo>
                  <a:cubicBezTo>
                    <a:pt x="1244" y="3925"/>
                    <a:pt x="1304" y="3901"/>
                    <a:pt x="1352" y="3853"/>
                  </a:cubicBezTo>
                  <a:cubicBezTo>
                    <a:pt x="1509" y="3648"/>
                    <a:pt x="1678" y="3430"/>
                    <a:pt x="1847" y="3225"/>
                  </a:cubicBezTo>
                  <a:cubicBezTo>
                    <a:pt x="1920" y="3141"/>
                    <a:pt x="1908" y="3008"/>
                    <a:pt x="1823" y="2947"/>
                  </a:cubicBezTo>
                  <a:cubicBezTo>
                    <a:pt x="1780" y="2915"/>
                    <a:pt x="1733" y="2900"/>
                    <a:pt x="1687" y="2900"/>
                  </a:cubicBezTo>
                  <a:close/>
                  <a:moveTo>
                    <a:pt x="702" y="4172"/>
                  </a:moveTo>
                  <a:cubicBezTo>
                    <a:pt x="641" y="4172"/>
                    <a:pt x="579" y="4201"/>
                    <a:pt x="543" y="4251"/>
                  </a:cubicBezTo>
                  <a:cubicBezTo>
                    <a:pt x="254" y="4650"/>
                    <a:pt x="61" y="4915"/>
                    <a:pt x="61" y="4915"/>
                  </a:cubicBezTo>
                  <a:cubicBezTo>
                    <a:pt x="0" y="5000"/>
                    <a:pt x="24" y="5133"/>
                    <a:pt x="121" y="5193"/>
                  </a:cubicBezTo>
                  <a:cubicBezTo>
                    <a:pt x="145" y="5217"/>
                    <a:pt x="193" y="5229"/>
                    <a:pt x="230" y="5229"/>
                  </a:cubicBezTo>
                  <a:cubicBezTo>
                    <a:pt x="290" y="5229"/>
                    <a:pt x="362" y="5205"/>
                    <a:pt x="399" y="5145"/>
                  </a:cubicBezTo>
                  <a:cubicBezTo>
                    <a:pt x="399" y="5145"/>
                    <a:pt x="580" y="4879"/>
                    <a:pt x="869" y="4493"/>
                  </a:cubicBezTo>
                  <a:cubicBezTo>
                    <a:pt x="930" y="4408"/>
                    <a:pt x="918" y="4275"/>
                    <a:pt x="821" y="4215"/>
                  </a:cubicBezTo>
                  <a:cubicBezTo>
                    <a:pt x="787" y="4186"/>
                    <a:pt x="745" y="4172"/>
                    <a:pt x="702" y="4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10682463" y="1438517"/>
              <a:ext cx="57312" cy="365565"/>
            </a:xfrm>
            <a:custGeom>
              <a:rect b="b" l="l" r="r" t="t"/>
              <a:pathLst>
                <a:path extrusionOk="0" h="10786" w="1691">
                  <a:moveTo>
                    <a:pt x="231" y="0"/>
                  </a:moveTo>
                  <a:cubicBezTo>
                    <a:pt x="219" y="0"/>
                    <a:pt x="207" y="1"/>
                    <a:pt x="194" y="4"/>
                  </a:cubicBezTo>
                  <a:cubicBezTo>
                    <a:pt x="85" y="16"/>
                    <a:pt x="1" y="113"/>
                    <a:pt x="13" y="222"/>
                  </a:cubicBezTo>
                  <a:lnTo>
                    <a:pt x="109" y="1018"/>
                  </a:lnTo>
                  <a:cubicBezTo>
                    <a:pt x="122" y="1127"/>
                    <a:pt x="206" y="1199"/>
                    <a:pt x="315" y="1199"/>
                  </a:cubicBezTo>
                  <a:lnTo>
                    <a:pt x="339" y="1199"/>
                  </a:lnTo>
                  <a:cubicBezTo>
                    <a:pt x="447" y="1187"/>
                    <a:pt x="520" y="1091"/>
                    <a:pt x="508" y="970"/>
                  </a:cubicBezTo>
                  <a:lnTo>
                    <a:pt x="411" y="173"/>
                  </a:lnTo>
                  <a:cubicBezTo>
                    <a:pt x="401" y="77"/>
                    <a:pt x="324" y="0"/>
                    <a:pt x="231" y="0"/>
                  </a:cubicBezTo>
                  <a:close/>
                  <a:moveTo>
                    <a:pt x="411" y="1597"/>
                  </a:moveTo>
                  <a:cubicBezTo>
                    <a:pt x="403" y="1597"/>
                    <a:pt x="395" y="1597"/>
                    <a:pt x="387" y="1598"/>
                  </a:cubicBezTo>
                  <a:cubicBezTo>
                    <a:pt x="278" y="1610"/>
                    <a:pt x="194" y="1706"/>
                    <a:pt x="206" y="1827"/>
                  </a:cubicBezTo>
                  <a:lnTo>
                    <a:pt x="303" y="2624"/>
                  </a:lnTo>
                  <a:cubicBezTo>
                    <a:pt x="315" y="2721"/>
                    <a:pt x="411" y="2793"/>
                    <a:pt x="508" y="2793"/>
                  </a:cubicBezTo>
                  <a:lnTo>
                    <a:pt x="532" y="2793"/>
                  </a:lnTo>
                  <a:cubicBezTo>
                    <a:pt x="641" y="2781"/>
                    <a:pt x="725" y="2684"/>
                    <a:pt x="701" y="2576"/>
                  </a:cubicBezTo>
                  <a:lnTo>
                    <a:pt x="604" y="1779"/>
                  </a:lnTo>
                  <a:cubicBezTo>
                    <a:pt x="593" y="1667"/>
                    <a:pt x="509" y="1597"/>
                    <a:pt x="411" y="1597"/>
                  </a:cubicBezTo>
                  <a:close/>
                  <a:moveTo>
                    <a:pt x="601" y="3190"/>
                  </a:moveTo>
                  <a:cubicBezTo>
                    <a:pt x="594" y="3190"/>
                    <a:pt x="587" y="3191"/>
                    <a:pt x="580" y="3191"/>
                  </a:cubicBezTo>
                  <a:cubicBezTo>
                    <a:pt x="472" y="3216"/>
                    <a:pt x="387" y="3312"/>
                    <a:pt x="399" y="3421"/>
                  </a:cubicBezTo>
                  <a:lnTo>
                    <a:pt x="508" y="4218"/>
                  </a:lnTo>
                  <a:cubicBezTo>
                    <a:pt x="520" y="4326"/>
                    <a:pt x="604" y="4399"/>
                    <a:pt x="701" y="4399"/>
                  </a:cubicBezTo>
                  <a:lnTo>
                    <a:pt x="725" y="4399"/>
                  </a:lnTo>
                  <a:cubicBezTo>
                    <a:pt x="834" y="4387"/>
                    <a:pt x="918" y="4278"/>
                    <a:pt x="906" y="4169"/>
                  </a:cubicBezTo>
                  <a:lnTo>
                    <a:pt x="810" y="3373"/>
                  </a:lnTo>
                  <a:cubicBezTo>
                    <a:pt x="787" y="3271"/>
                    <a:pt x="701" y="3190"/>
                    <a:pt x="601" y="3190"/>
                  </a:cubicBezTo>
                  <a:close/>
                  <a:moveTo>
                    <a:pt x="811" y="4793"/>
                  </a:moveTo>
                  <a:cubicBezTo>
                    <a:pt x="799" y="4793"/>
                    <a:pt x="786" y="4794"/>
                    <a:pt x="773" y="4797"/>
                  </a:cubicBezTo>
                  <a:cubicBezTo>
                    <a:pt x="665" y="4809"/>
                    <a:pt x="580" y="4906"/>
                    <a:pt x="604" y="5014"/>
                  </a:cubicBezTo>
                  <a:lnTo>
                    <a:pt x="701" y="5823"/>
                  </a:lnTo>
                  <a:cubicBezTo>
                    <a:pt x="713" y="5920"/>
                    <a:pt x="798" y="5992"/>
                    <a:pt x="894" y="5992"/>
                  </a:cubicBezTo>
                  <a:lnTo>
                    <a:pt x="918" y="5992"/>
                  </a:lnTo>
                  <a:cubicBezTo>
                    <a:pt x="1027" y="5980"/>
                    <a:pt x="1111" y="5884"/>
                    <a:pt x="1099" y="5763"/>
                  </a:cubicBezTo>
                  <a:lnTo>
                    <a:pt x="1003" y="4966"/>
                  </a:lnTo>
                  <a:cubicBezTo>
                    <a:pt x="992" y="4870"/>
                    <a:pt x="906" y="4793"/>
                    <a:pt x="811" y="4793"/>
                  </a:cubicBezTo>
                  <a:close/>
                  <a:moveTo>
                    <a:pt x="989" y="6390"/>
                  </a:moveTo>
                  <a:cubicBezTo>
                    <a:pt x="982" y="6390"/>
                    <a:pt x="974" y="6390"/>
                    <a:pt x="967" y="6391"/>
                  </a:cubicBezTo>
                  <a:cubicBezTo>
                    <a:pt x="858" y="6403"/>
                    <a:pt x="786" y="6511"/>
                    <a:pt x="798" y="6620"/>
                  </a:cubicBezTo>
                  <a:lnTo>
                    <a:pt x="894" y="7417"/>
                  </a:lnTo>
                  <a:cubicBezTo>
                    <a:pt x="906" y="7513"/>
                    <a:pt x="991" y="7598"/>
                    <a:pt x="1087" y="7598"/>
                  </a:cubicBezTo>
                  <a:lnTo>
                    <a:pt x="1111" y="7586"/>
                  </a:lnTo>
                  <a:cubicBezTo>
                    <a:pt x="1220" y="7574"/>
                    <a:pt x="1305" y="7477"/>
                    <a:pt x="1293" y="7369"/>
                  </a:cubicBezTo>
                  <a:lnTo>
                    <a:pt x="1196" y="6572"/>
                  </a:lnTo>
                  <a:cubicBezTo>
                    <a:pt x="1185" y="6470"/>
                    <a:pt x="1099" y="6390"/>
                    <a:pt x="989" y="6390"/>
                  </a:cubicBezTo>
                  <a:close/>
                  <a:moveTo>
                    <a:pt x="1183" y="7983"/>
                  </a:moveTo>
                  <a:cubicBezTo>
                    <a:pt x="1175" y="7983"/>
                    <a:pt x="1168" y="7984"/>
                    <a:pt x="1160" y="7984"/>
                  </a:cubicBezTo>
                  <a:cubicBezTo>
                    <a:pt x="1051" y="8008"/>
                    <a:pt x="979" y="8105"/>
                    <a:pt x="991" y="8214"/>
                  </a:cubicBezTo>
                  <a:lnTo>
                    <a:pt x="1087" y="9010"/>
                  </a:lnTo>
                  <a:cubicBezTo>
                    <a:pt x="1099" y="9119"/>
                    <a:pt x="1184" y="9192"/>
                    <a:pt x="1280" y="9192"/>
                  </a:cubicBezTo>
                  <a:lnTo>
                    <a:pt x="1305" y="9192"/>
                  </a:lnTo>
                  <a:cubicBezTo>
                    <a:pt x="1425" y="9179"/>
                    <a:pt x="1498" y="9071"/>
                    <a:pt x="1486" y="8962"/>
                  </a:cubicBezTo>
                  <a:lnTo>
                    <a:pt x="1389" y="8165"/>
                  </a:lnTo>
                  <a:cubicBezTo>
                    <a:pt x="1378" y="8064"/>
                    <a:pt x="1293" y="7983"/>
                    <a:pt x="1183" y="7983"/>
                  </a:cubicBezTo>
                  <a:close/>
                  <a:moveTo>
                    <a:pt x="1379" y="9589"/>
                  </a:moveTo>
                  <a:cubicBezTo>
                    <a:pt x="1370" y="9589"/>
                    <a:pt x="1362" y="9589"/>
                    <a:pt x="1353" y="9590"/>
                  </a:cubicBezTo>
                  <a:cubicBezTo>
                    <a:pt x="1244" y="9602"/>
                    <a:pt x="1172" y="9699"/>
                    <a:pt x="1184" y="9807"/>
                  </a:cubicBezTo>
                  <a:lnTo>
                    <a:pt x="1280" y="10616"/>
                  </a:lnTo>
                  <a:cubicBezTo>
                    <a:pt x="1293" y="10713"/>
                    <a:pt x="1377" y="10785"/>
                    <a:pt x="1486" y="10785"/>
                  </a:cubicBezTo>
                  <a:lnTo>
                    <a:pt x="1510" y="10785"/>
                  </a:lnTo>
                  <a:cubicBezTo>
                    <a:pt x="1619" y="10773"/>
                    <a:pt x="1691" y="10676"/>
                    <a:pt x="1679" y="10568"/>
                  </a:cubicBezTo>
                  <a:lnTo>
                    <a:pt x="1582" y="9759"/>
                  </a:lnTo>
                  <a:cubicBezTo>
                    <a:pt x="1571" y="9658"/>
                    <a:pt x="1487" y="9589"/>
                    <a:pt x="1379" y="95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10121407" y="1471955"/>
              <a:ext cx="315912" cy="437518"/>
            </a:xfrm>
            <a:custGeom>
              <a:rect b="b" l="l" r="r" t="t"/>
              <a:pathLst>
                <a:path extrusionOk="0" h="12909" w="9321">
                  <a:moveTo>
                    <a:pt x="4565" y="0"/>
                  </a:moveTo>
                  <a:cubicBezTo>
                    <a:pt x="3473" y="0"/>
                    <a:pt x="1999" y="456"/>
                    <a:pt x="1" y="1645"/>
                  </a:cubicBezTo>
                  <a:lnTo>
                    <a:pt x="1268" y="4458"/>
                  </a:lnTo>
                  <a:cubicBezTo>
                    <a:pt x="1268" y="4458"/>
                    <a:pt x="3106" y="2960"/>
                    <a:pt x="4237" y="2960"/>
                  </a:cubicBezTo>
                  <a:cubicBezTo>
                    <a:pt x="4437" y="2960"/>
                    <a:pt x="4615" y="3007"/>
                    <a:pt x="4757" y="3118"/>
                  </a:cubicBezTo>
                  <a:cubicBezTo>
                    <a:pt x="5699" y="3854"/>
                    <a:pt x="3985" y="6365"/>
                    <a:pt x="2741" y="8285"/>
                  </a:cubicBezTo>
                  <a:cubicBezTo>
                    <a:pt x="1401" y="10361"/>
                    <a:pt x="2005" y="12908"/>
                    <a:pt x="2005" y="12908"/>
                  </a:cubicBezTo>
                  <a:lnTo>
                    <a:pt x="9321" y="11906"/>
                  </a:lnTo>
                  <a:lnTo>
                    <a:pt x="9248" y="9021"/>
                  </a:lnTo>
                  <a:lnTo>
                    <a:pt x="5023" y="9830"/>
                  </a:lnTo>
                  <a:cubicBezTo>
                    <a:pt x="5023" y="9830"/>
                    <a:pt x="7981" y="5870"/>
                    <a:pt x="7715" y="3721"/>
                  </a:cubicBezTo>
                  <a:cubicBezTo>
                    <a:pt x="7524" y="2248"/>
                    <a:pt x="6988" y="0"/>
                    <a:pt x="4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10278122" y="1777690"/>
              <a:ext cx="157566" cy="49924"/>
            </a:xfrm>
            <a:custGeom>
              <a:rect b="b" l="l" r="r" t="t"/>
              <a:pathLst>
                <a:path extrusionOk="0" h="1473" w="4649">
                  <a:moveTo>
                    <a:pt x="4624" y="0"/>
                  </a:moveTo>
                  <a:lnTo>
                    <a:pt x="399" y="809"/>
                  </a:lnTo>
                  <a:lnTo>
                    <a:pt x="0" y="1473"/>
                  </a:lnTo>
                  <a:lnTo>
                    <a:pt x="4649" y="712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11210438" y="1473701"/>
              <a:ext cx="379494" cy="504558"/>
            </a:xfrm>
            <a:custGeom>
              <a:rect b="b" l="l" r="r" t="t"/>
              <a:pathLst>
                <a:path extrusionOk="0" h="14887" w="11197">
                  <a:moveTo>
                    <a:pt x="5206" y="0"/>
                  </a:moveTo>
                  <a:cubicBezTo>
                    <a:pt x="5066" y="0"/>
                    <a:pt x="4928" y="6"/>
                    <a:pt x="4793" y="16"/>
                  </a:cubicBezTo>
                  <a:cubicBezTo>
                    <a:pt x="4757" y="16"/>
                    <a:pt x="4721" y="16"/>
                    <a:pt x="4684" y="28"/>
                  </a:cubicBezTo>
                  <a:lnTo>
                    <a:pt x="4769" y="2744"/>
                  </a:lnTo>
                  <a:lnTo>
                    <a:pt x="4853" y="2744"/>
                  </a:lnTo>
                  <a:cubicBezTo>
                    <a:pt x="4935" y="2738"/>
                    <a:pt x="5022" y="2735"/>
                    <a:pt x="5113" y="2735"/>
                  </a:cubicBezTo>
                  <a:cubicBezTo>
                    <a:pt x="6299" y="2735"/>
                    <a:pt x="8173" y="3257"/>
                    <a:pt x="8330" y="4580"/>
                  </a:cubicBezTo>
                  <a:cubicBezTo>
                    <a:pt x="8451" y="5630"/>
                    <a:pt x="7558" y="6221"/>
                    <a:pt x="6664" y="6439"/>
                  </a:cubicBezTo>
                  <a:cubicBezTo>
                    <a:pt x="6556" y="6463"/>
                    <a:pt x="6435" y="6487"/>
                    <a:pt x="6326" y="6487"/>
                  </a:cubicBezTo>
                  <a:lnTo>
                    <a:pt x="5638" y="6258"/>
                  </a:lnTo>
                  <a:cubicBezTo>
                    <a:pt x="5191" y="6089"/>
                    <a:pt x="4938" y="6077"/>
                    <a:pt x="4467" y="5992"/>
                  </a:cubicBezTo>
                  <a:cubicBezTo>
                    <a:pt x="4385" y="5979"/>
                    <a:pt x="4306" y="5973"/>
                    <a:pt x="4229" y="5973"/>
                  </a:cubicBezTo>
                  <a:cubicBezTo>
                    <a:pt x="2776" y="5973"/>
                    <a:pt x="2269" y="8148"/>
                    <a:pt x="4527" y="8733"/>
                  </a:cubicBezTo>
                  <a:cubicBezTo>
                    <a:pt x="4539" y="8733"/>
                    <a:pt x="4962" y="8889"/>
                    <a:pt x="5107" y="8938"/>
                  </a:cubicBezTo>
                  <a:cubicBezTo>
                    <a:pt x="5614" y="9119"/>
                    <a:pt x="5747" y="9167"/>
                    <a:pt x="5747" y="9167"/>
                  </a:cubicBezTo>
                  <a:cubicBezTo>
                    <a:pt x="6097" y="9348"/>
                    <a:pt x="6387" y="9578"/>
                    <a:pt x="6471" y="9879"/>
                  </a:cubicBezTo>
                  <a:cubicBezTo>
                    <a:pt x="6628" y="10399"/>
                    <a:pt x="6362" y="10712"/>
                    <a:pt x="6121" y="11147"/>
                  </a:cubicBezTo>
                  <a:cubicBezTo>
                    <a:pt x="5769" y="11784"/>
                    <a:pt x="5073" y="12014"/>
                    <a:pt x="4390" y="12014"/>
                  </a:cubicBezTo>
                  <a:cubicBezTo>
                    <a:pt x="4089" y="12014"/>
                    <a:pt x="3791" y="11969"/>
                    <a:pt x="3525" y="11896"/>
                  </a:cubicBezTo>
                  <a:cubicBezTo>
                    <a:pt x="3151" y="11787"/>
                    <a:pt x="2789" y="11606"/>
                    <a:pt x="2427" y="11461"/>
                  </a:cubicBezTo>
                  <a:cubicBezTo>
                    <a:pt x="2308" y="11412"/>
                    <a:pt x="1844" y="11121"/>
                    <a:pt x="1717" y="11121"/>
                  </a:cubicBezTo>
                  <a:cubicBezTo>
                    <a:pt x="1691" y="11121"/>
                    <a:pt x="1679" y="11134"/>
                    <a:pt x="1688" y="11164"/>
                  </a:cubicBezTo>
                  <a:lnTo>
                    <a:pt x="1688" y="11164"/>
                  </a:lnTo>
                  <a:cubicBezTo>
                    <a:pt x="1677" y="11132"/>
                    <a:pt x="1665" y="11109"/>
                    <a:pt x="1654" y="11087"/>
                  </a:cubicBezTo>
                  <a:lnTo>
                    <a:pt x="0" y="13175"/>
                  </a:lnTo>
                  <a:cubicBezTo>
                    <a:pt x="797" y="13839"/>
                    <a:pt x="1883" y="14214"/>
                    <a:pt x="2861" y="14552"/>
                  </a:cubicBezTo>
                  <a:cubicBezTo>
                    <a:pt x="3498" y="14770"/>
                    <a:pt x="4143" y="14887"/>
                    <a:pt x="4764" y="14887"/>
                  </a:cubicBezTo>
                  <a:cubicBezTo>
                    <a:pt x="6063" y="14887"/>
                    <a:pt x="7260" y="14379"/>
                    <a:pt x="8077" y="13236"/>
                  </a:cubicBezTo>
                  <a:cubicBezTo>
                    <a:pt x="8934" y="12040"/>
                    <a:pt x="9465" y="10362"/>
                    <a:pt x="9043" y="8914"/>
                  </a:cubicBezTo>
                  <a:cubicBezTo>
                    <a:pt x="8994" y="8757"/>
                    <a:pt x="8934" y="8624"/>
                    <a:pt x="8874" y="8491"/>
                  </a:cubicBezTo>
                  <a:cubicBezTo>
                    <a:pt x="10202" y="7694"/>
                    <a:pt x="11010" y="6318"/>
                    <a:pt x="11071" y="4724"/>
                  </a:cubicBezTo>
                  <a:cubicBezTo>
                    <a:pt x="11197" y="1792"/>
                    <a:pt x="7812" y="0"/>
                    <a:pt x="5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11369186" y="1473701"/>
              <a:ext cx="220742" cy="170378"/>
            </a:xfrm>
            <a:custGeom>
              <a:rect b="b" l="l" r="r" t="t"/>
              <a:pathLst>
                <a:path extrusionOk="0" h="5027" w="6513">
                  <a:moveTo>
                    <a:pt x="522" y="0"/>
                  </a:moveTo>
                  <a:cubicBezTo>
                    <a:pt x="382" y="0"/>
                    <a:pt x="244" y="6"/>
                    <a:pt x="109" y="16"/>
                  </a:cubicBezTo>
                  <a:cubicBezTo>
                    <a:pt x="73" y="16"/>
                    <a:pt x="37" y="16"/>
                    <a:pt x="0" y="28"/>
                  </a:cubicBezTo>
                  <a:lnTo>
                    <a:pt x="12" y="378"/>
                  </a:lnTo>
                  <a:cubicBezTo>
                    <a:pt x="121" y="372"/>
                    <a:pt x="247" y="367"/>
                    <a:pt x="388" y="367"/>
                  </a:cubicBezTo>
                  <a:cubicBezTo>
                    <a:pt x="1264" y="367"/>
                    <a:pt x="2710" y="554"/>
                    <a:pt x="4093" y="1646"/>
                  </a:cubicBezTo>
                  <a:cubicBezTo>
                    <a:pt x="5481" y="2732"/>
                    <a:pt x="6109" y="3891"/>
                    <a:pt x="6363" y="5026"/>
                  </a:cubicBezTo>
                  <a:cubicBezTo>
                    <a:pt x="6375" y="4930"/>
                    <a:pt x="6387" y="4821"/>
                    <a:pt x="6387" y="4724"/>
                  </a:cubicBezTo>
                  <a:cubicBezTo>
                    <a:pt x="6513" y="1792"/>
                    <a:pt x="3128" y="0"/>
                    <a:pt x="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22958" y="1675932"/>
              <a:ext cx="148958" cy="29588"/>
            </a:xfrm>
            <a:custGeom>
              <a:rect b="b" l="l" r="r" t="t"/>
              <a:pathLst>
                <a:path extrusionOk="0" h="873" w="4395">
                  <a:moveTo>
                    <a:pt x="4383" y="1"/>
                  </a:moveTo>
                  <a:cubicBezTo>
                    <a:pt x="4081" y="230"/>
                    <a:pt x="3719" y="387"/>
                    <a:pt x="3344" y="472"/>
                  </a:cubicBezTo>
                  <a:cubicBezTo>
                    <a:pt x="3236" y="496"/>
                    <a:pt x="3115" y="520"/>
                    <a:pt x="3006" y="520"/>
                  </a:cubicBezTo>
                  <a:lnTo>
                    <a:pt x="2318" y="291"/>
                  </a:lnTo>
                  <a:cubicBezTo>
                    <a:pt x="1871" y="122"/>
                    <a:pt x="1618" y="110"/>
                    <a:pt x="1147" y="25"/>
                  </a:cubicBezTo>
                  <a:cubicBezTo>
                    <a:pt x="1068" y="13"/>
                    <a:pt x="991" y="7"/>
                    <a:pt x="916" y="7"/>
                  </a:cubicBezTo>
                  <a:cubicBezTo>
                    <a:pt x="537" y="7"/>
                    <a:pt x="222" y="155"/>
                    <a:pt x="0" y="387"/>
                  </a:cubicBezTo>
                  <a:cubicBezTo>
                    <a:pt x="129" y="339"/>
                    <a:pt x="271" y="319"/>
                    <a:pt x="424" y="319"/>
                  </a:cubicBezTo>
                  <a:cubicBezTo>
                    <a:pt x="1003" y="319"/>
                    <a:pt x="1755" y="609"/>
                    <a:pt x="2680" y="810"/>
                  </a:cubicBezTo>
                  <a:cubicBezTo>
                    <a:pt x="2882" y="853"/>
                    <a:pt x="3060" y="872"/>
                    <a:pt x="3217" y="872"/>
                  </a:cubicBezTo>
                  <a:cubicBezTo>
                    <a:pt x="4285" y="872"/>
                    <a:pt x="4395" y="1"/>
                    <a:pt x="4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11210438" y="1835933"/>
              <a:ext cx="216878" cy="90052"/>
            </a:xfrm>
            <a:custGeom>
              <a:rect b="b" l="l" r="r" t="t"/>
              <a:pathLst>
                <a:path extrusionOk="0" h="2657" w="6399">
                  <a:moveTo>
                    <a:pt x="6375" y="0"/>
                  </a:moveTo>
                  <a:cubicBezTo>
                    <a:pt x="6302" y="157"/>
                    <a:pt x="6206" y="302"/>
                    <a:pt x="6121" y="459"/>
                  </a:cubicBezTo>
                  <a:cubicBezTo>
                    <a:pt x="5769" y="1096"/>
                    <a:pt x="5073" y="1326"/>
                    <a:pt x="4390" y="1326"/>
                  </a:cubicBezTo>
                  <a:cubicBezTo>
                    <a:pt x="4089" y="1326"/>
                    <a:pt x="3791" y="1281"/>
                    <a:pt x="3525" y="1208"/>
                  </a:cubicBezTo>
                  <a:cubicBezTo>
                    <a:pt x="3151" y="1099"/>
                    <a:pt x="2789" y="918"/>
                    <a:pt x="2427" y="773"/>
                  </a:cubicBezTo>
                  <a:cubicBezTo>
                    <a:pt x="2308" y="724"/>
                    <a:pt x="1844" y="433"/>
                    <a:pt x="1717" y="433"/>
                  </a:cubicBezTo>
                  <a:cubicBezTo>
                    <a:pt x="1691" y="433"/>
                    <a:pt x="1679" y="446"/>
                    <a:pt x="1688" y="476"/>
                  </a:cubicBezTo>
                  <a:lnTo>
                    <a:pt x="1688" y="476"/>
                  </a:lnTo>
                  <a:cubicBezTo>
                    <a:pt x="1677" y="444"/>
                    <a:pt x="1665" y="421"/>
                    <a:pt x="1654" y="399"/>
                  </a:cubicBezTo>
                  <a:lnTo>
                    <a:pt x="0" y="2487"/>
                  </a:lnTo>
                  <a:cubicBezTo>
                    <a:pt x="73" y="2548"/>
                    <a:pt x="145" y="2608"/>
                    <a:pt x="217" y="2656"/>
                  </a:cubicBezTo>
                  <a:lnTo>
                    <a:pt x="1739" y="1014"/>
                  </a:lnTo>
                  <a:cubicBezTo>
                    <a:pt x="1739" y="1014"/>
                    <a:pt x="2777" y="1618"/>
                    <a:pt x="4527" y="1715"/>
                  </a:cubicBezTo>
                  <a:cubicBezTo>
                    <a:pt x="4580" y="1718"/>
                    <a:pt x="4631" y="1719"/>
                    <a:pt x="4681" y="1719"/>
                  </a:cubicBezTo>
                  <a:cubicBezTo>
                    <a:pt x="6342" y="1719"/>
                    <a:pt x="6399" y="12"/>
                    <a:pt x="6399" y="12"/>
                  </a:cubicBezTo>
                  <a:lnTo>
                    <a:pt x="6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11471471" y="1515184"/>
              <a:ext cx="63447" cy="43010"/>
            </a:xfrm>
            <a:custGeom>
              <a:rect b="b" l="l" r="r" t="t"/>
              <a:pathLst>
                <a:path extrusionOk="0" h="1269" w="1872">
                  <a:moveTo>
                    <a:pt x="420" y="1"/>
                  </a:moveTo>
                  <a:cubicBezTo>
                    <a:pt x="279" y="1"/>
                    <a:pt x="171" y="43"/>
                    <a:pt x="121" y="132"/>
                  </a:cubicBezTo>
                  <a:cubicBezTo>
                    <a:pt x="1" y="337"/>
                    <a:pt x="266" y="736"/>
                    <a:pt x="713" y="1013"/>
                  </a:cubicBezTo>
                  <a:cubicBezTo>
                    <a:pt x="980" y="1180"/>
                    <a:pt x="1252" y="1268"/>
                    <a:pt x="1456" y="1268"/>
                  </a:cubicBezTo>
                  <a:cubicBezTo>
                    <a:pt x="1592" y="1268"/>
                    <a:pt x="1698" y="1229"/>
                    <a:pt x="1751" y="1146"/>
                  </a:cubicBezTo>
                  <a:cubicBezTo>
                    <a:pt x="1872" y="929"/>
                    <a:pt x="1606" y="531"/>
                    <a:pt x="1160" y="253"/>
                  </a:cubicBezTo>
                  <a:cubicBezTo>
                    <a:pt x="896" y="89"/>
                    <a:pt x="624" y="1"/>
                    <a:pt x="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11053633" y="1978245"/>
              <a:ext cx="68361" cy="68361"/>
            </a:xfrm>
            <a:custGeom>
              <a:rect b="b" l="l" r="r" t="t"/>
              <a:pathLst>
                <a:path extrusionOk="0" h="2017" w="2017">
                  <a:moveTo>
                    <a:pt x="1003" y="0"/>
                  </a:moveTo>
                  <a:cubicBezTo>
                    <a:pt x="447" y="0"/>
                    <a:pt x="1" y="447"/>
                    <a:pt x="1" y="1002"/>
                  </a:cubicBezTo>
                  <a:cubicBezTo>
                    <a:pt x="1" y="1558"/>
                    <a:pt x="447" y="2017"/>
                    <a:pt x="1003" y="2017"/>
                  </a:cubicBezTo>
                  <a:cubicBezTo>
                    <a:pt x="1558" y="2017"/>
                    <a:pt x="2017" y="1558"/>
                    <a:pt x="2017" y="1002"/>
                  </a:cubicBezTo>
                  <a:cubicBezTo>
                    <a:pt x="2017" y="447"/>
                    <a:pt x="1558" y="0"/>
                    <a:pt x="1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10440053" y="1674824"/>
              <a:ext cx="88832" cy="88426"/>
            </a:xfrm>
            <a:custGeom>
              <a:rect b="b" l="l" r="r" t="t"/>
              <a:pathLst>
                <a:path extrusionOk="0" h="2609" w="2621">
                  <a:moveTo>
                    <a:pt x="1304" y="1"/>
                  </a:moveTo>
                  <a:cubicBezTo>
                    <a:pt x="580" y="1"/>
                    <a:pt x="1" y="580"/>
                    <a:pt x="1" y="1304"/>
                  </a:cubicBezTo>
                  <a:cubicBezTo>
                    <a:pt x="1" y="2029"/>
                    <a:pt x="580" y="2608"/>
                    <a:pt x="1304" y="2608"/>
                  </a:cubicBezTo>
                  <a:cubicBezTo>
                    <a:pt x="2029" y="2608"/>
                    <a:pt x="2620" y="2029"/>
                    <a:pt x="2620" y="1304"/>
                  </a:cubicBezTo>
                  <a:cubicBezTo>
                    <a:pt x="2620" y="580"/>
                    <a:pt x="2029" y="1"/>
                    <a:pt x="1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39" name="Google Shape;1139;p8"/>
          <p:cNvGrpSpPr/>
          <p:nvPr/>
        </p:nvGrpSpPr>
        <p:grpSpPr>
          <a:xfrm>
            <a:off x="-49268" y="4"/>
            <a:ext cx="9143997" cy="5020045"/>
            <a:chOff x="-493" y="954"/>
            <a:chExt cx="9143997" cy="5020045"/>
          </a:xfrm>
        </p:grpSpPr>
        <p:sp>
          <p:nvSpPr>
            <p:cNvPr id="1140" name="Google Shape;1140;p8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493" y="334276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493" y="95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8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1172" name="Google Shape;1172;p8"/>
            <p:cNvSpPr/>
            <p:nvPr/>
          </p:nvSpPr>
          <p:spPr>
            <a:xfrm>
              <a:off x="893225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872916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526037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832329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812017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791708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7713957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751121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730812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7105001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901910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6991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49604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29295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08983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588709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568396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548087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5277751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507501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487191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4668795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4465704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42629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059840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85674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65362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345088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3247792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304466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2841545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2638804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43571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2232589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2029498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826757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62363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420542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217418" y="3940"/>
              <a:ext cx="8511" cy="5140319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014678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811586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08463" y="3940"/>
              <a:ext cx="8129" cy="5140319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05371" y="3940"/>
              <a:ext cx="8479" cy="5140319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02630" y="3940"/>
              <a:ext cx="8097" cy="5140319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8"/>
          <p:cNvGrpSpPr/>
          <p:nvPr/>
        </p:nvGrpSpPr>
        <p:grpSpPr>
          <a:xfrm>
            <a:off x="507335" y="1022681"/>
            <a:ext cx="8129322" cy="3021719"/>
            <a:chOff x="328454" y="1120852"/>
            <a:chExt cx="8641780" cy="2897698"/>
          </a:xfrm>
        </p:grpSpPr>
        <p:sp>
          <p:nvSpPr>
            <p:cNvPr id="1217" name="Google Shape;1217;p8"/>
            <p:cNvSpPr/>
            <p:nvPr/>
          </p:nvSpPr>
          <p:spPr>
            <a:xfrm rot="10800000">
              <a:off x="532416" y="1120852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 flipH="1" rot="10800000">
              <a:off x="799396" y="1692779"/>
              <a:ext cx="7376156" cy="1795156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328454" y="3022860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0" name="Google Shape;1220;p8"/>
          <p:cNvGrpSpPr/>
          <p:nvPr/>
        </p:nvGrpSpPr>
        <p:grpSpPr>
          <a:xfrm rot="431535">
            <a:off x="6767823" y="3301587"/>
            <a:ext cx="1987432" cy="1196519"/>
            <a:chOff x="869957" y="3247362"/>
            <a:chExt cx="2575825" cy="1550757"/>
          </a:xfrm>
        </p:grpSpPr>
        <p:sp>
          <p:nvSpPr>
            <p:cNvPr id="1221" name="Google Shape;1221;p8"/>
            <p:cNvSpPr/>
            <p:nvPr/>
          </p:nvSpPr>
          <p:spPr>
            <a:xfrm rot="-650196">
              <a:off x="3078327" y="3272385"/>
              <a:ext cx="284603" cy="194059"/>
            </a:xfrm>
            <a:custGeom>
              <a:rect b="b" l="l" r="r" t="t"/>
              <a:pathLst>
                <a:path extrusionOk="0" h="5101" w="7481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 rot="-650196">
              <a:off x="949287" y="3483861"/>
              <a:ext cx="2417165" cy="1073167"/>
            </a:xfrm>
            <a:custGeom>
              <a:rect b="b" l="l" r="r" t="t"/>
              <a:pathLst>
                <a:path extrusionOk="0" h="28209" w="63537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 rot="-650196">
              <a:off x="942480" y="4590633"/>
              <a:ext cx="306021" cy="180326"/>
            </a:xfrm>
            <a:custGeom>
              <a:rect b="b" l="l" r="r" t="t"/>
              <a:pathLst>
                <a:path extrusionOk="0" h="4740" w="8044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 rot="-650196">
              <a:off x="944313" y="4743334"/>
              <a:ext cx="61630" cy="36255"/>
            </a:xfrm>
            <a:custGeom>
              <a:rect b="b" l="l" r="r" t="t"/>
              <a:pathLst>
                <a:path extrusionOk="0" h="953" w="162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 rot="-650196">
              <a:off x="1229105" y="4397315"/>
              <a:ext cx="227081" cy="281559"/>
            </a:xfrm>
            <a:custGeom>
              <a:rect b="b" l="l" r="r" t="t"/>
              <a:pathLst>
                <a:path extrusionOk="0" h="7401" w="5969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 rot="-650185">
              <a:off x="2812493" y="3417967"/>
              <a:ext cx="188241" cy="323086"/>
            </a:xfrm>
            <a:custGeom>
              <a:rect b="b" l="l" r="r" t="t"/>
              <a:pathLst>
                <a:path extrusionOk="0" h="8913" w="5193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 rot="-650196">
              <a:off x="3020600" y="3307717"/>
              <a:ext cx="169027" cy="267826"/>
            </a:xfrm>
            <a:custGeom>
              <a:rect b="b" l="l" r="r" t="t"/>
              <a:pathLst>
                <a:path extrusionOk="0" h="7040" w="4443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 rot="-650196">
              <a:off x="2389910" y="3449862"/>
              <a:ext cx="876672" cy="671010"/>
            </a:xfrm>
            <a:custGeom>
              <a:rect b="b" l="l" r="r" t="t"/>
              <a:pathLst>
                <a:path extrusionOk="0" h="17638" w="23044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9" name="Google Shape;1229;p8"/>
          <p:cNvGrpSpPr/>
          <p:nvPr/>
        </p:nvGrpSpPr>
        <p:grpSpPr>
          <a:xfrm rot="-138788">
            <a:off x="6653275" y="4327676"/>
            <a:ext cx="1901934" cy="893507"/>
            <a:chOff x="6541500" y="4425844"/>
            <a:chExt cx="2398869" cy="1126961"/>
          </a:xfrm>
        </p:grpSpPr>
        <p:sp>
          <p:nvSpPr>
            <p:cNvPr id="1230" name="Google Shape;1230;p8"/>
            <p:cNvSpPr/>
            <p:nvPr/>
          </p:nvSpPr>
          <p:spPr>
            <a:xfrm>
              <a:off x="6570665" y="4425844"/>
              <a:ext cx="2369576" cy="1126961"/>
            </a:xfrm>
            <a:custGeom>
              <a:rect b="b" l="l" r="r" t="t"/>
              <a:pathLst>
                <a:path extrusionOk="0" h="27435" w="57689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8751794" y="4425844"/>
              <a:ext cx="188575" cy="114360"/>
            </a:xfrm>
            <a:custGeom>
              <a:rect b="b" l="l" r="r" t="t"/>
              <a:pathLst>
                <a:path extrusionOk="0" h="2784" w="4591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548113" y="4446711"/>
              <a:ext cx="2098604" cy="1106094"/>
            </a:xfrm>
            <a:custGeom>
              <a:rect b="b" l="l" r="r" t="t"/>
              <a:pathLst>
                <a:path extrusionOk="0" h="26927" w="51092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541500" y="4556060"/>
              <a:ext cx="2041469" cy="973783"/>
            </a:xfrm>
            <a:custGeom>
              <a:rect b="b" l="l" r="r" t="t"/>
              <a:pathLst>
                <a:path extrusionOk="0" h="23706" w="49701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4" name="Google Shape;1234;p8"/>
          <p:cNvGrpSpPr/>
          <p:nvPr/>
        </p:nvGrpSpPr>
        <p:grpSpPr>
          <a:xfrm rot="-1050632">
            <a:off x="-889942" y="-447190"/>
            <a:ext cx="4951541" cy="2261119"/>
            <a:chOff x="766940" y="-1139634"/>
            <a:chExt cx="2139017" cy="976781"/>
          </a:xfrm>
        </p:grpSpPr>
        <p:sp>
          <p:nvSpPr>
            <p:cNvPr id="1235" name="Google Shape;1235;p8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rect b="b" l="l" r="r" t="t"/>
              <a:pathLst>
                <a:path extrusionOk="0" h="16193" w="21279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 rot="2026714">
              <a:off x="2665132" y="-661381"/>
              <a:ext cx="202196" cy="200346"/>
            </a:xfrm>
            <a:custGeom>
              <a:rect b="b" l="l" r="r" t="t"/>
              <a:pathLst>
                <a:path extrusionOk="0" h="14396" w="14529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rect b="b" l="l" r="r" t="t"/>
              <a:pathLst>
                <a:path extrusionOk="0" h="25818" w="19984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rect b="b" l="l" r="r" t="t"/>
              <a:pathLst>
                <a:path extrusionOk="0" h="7425" w="12292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rect b="b" l="l" r="r" t="t"/>
              <a:pathLst>
                <a:path extrusionOk="0" h="2640" w="2856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rect b="b" l="l" r="r" t="t"/>
              <a:pathLst>
                <a:path extrusionOk="0" h="2641" w="2856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rect b="b" l="l" r="r" t="t"/>
              <a:pathLst>
                <a:path extrusionOk="0" h="2640" w="2856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rect b="b" l="l" r="r" t="t"/>
              <a:pathLst>
                <a:path extrusionOk="0" h="2634" w="2868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rect b="b" l="l" r="r" t="t"/>
              <a:pathLst>
                <a:path extrusionOk="0" h="2636" w="2856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rect b="b" l="l" r="r" t="t"/>
              <a:pathLst>
                <a:path extrusionOk="0" h="2634" w="2856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rect b="b" l="l" r="r" t="t"/>
              <a:pathLst>
                <a:path extrusionOk="0" h="2637" w="2868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rect b="b" l="l" r="r" t="t"/>
              <a:pathLst>
                <a:path extrusionOk="0" h="2642" w="2868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rect b="b" l="l" r="r" t="t"/>
              <a:pathLst>
                <a:path extrusionOk="0" h="2641" w="2868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rect b="b" l="l" r="r" t="t"/>
              <a:pathLst>
                <a:path extrusionOk="0" h="5818" w="3848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rect b="b" l="l" r="r" t="t"/>
              <a:pathLst>
                <a:path extrusionOk="0" h="2634" w="2868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rect b="b" l="l" r="r" t="t"/>
              <a:pathLst>
                <a:path extrusionOk="0" h="2641" w="2867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rect b="b" l="l" r="r" t="t"/>
              <a:pathLst>
                <a:path extrusionOk="0" h="2640" w="2867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07354" y="-1103382"/>
              <a:ext cx="284725" cy="252800"/>
            </a:xfrm>
            <a:custGeom>
              <a:rect b="b" l="l" r="r" t="t"/>
              <a:pathLst>
                <a:path extrusionOk="0" h="10112" w="11389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951027" y="-1139634"/>
              <a:ext cx="178175" cy="325525"/>
            </a:xfrm>
            <a:custGeom>
              <a:rect b="b" l="l" r="r" t="t"/>
              <a:pathLst>
                <a:path extrusionOk="0" h="13021" w="7127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2171882" y="-1110926"/>
              <a:ext cx="259800" cy="366500"/>
            </a:xfrm>
            <a:custGeom>
              <a:rect b="b" l="l" r="r" t="t"/>
              <a:pathLst>
                <a:path extrusionOk="0" h="14660" w="10392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 rot="1266397">
              <a:off x="2467271" y="-976742"/>
              <a:ext cx="253147" cy="349146"/>
            </a:xfrm>
            <a:custGeom>
              <a:rect b="b" l="l" r="r" t="t"/>
              <a:pathLst>
                <a:path extrusionOk="0" h="13966" w="10126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rect b="b" l="l" r="r" t="t"/>
              <a:pathLst>
                <a:path extrusionOk="0" h="595" w="1027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rect b="b" l="l" r="r" t="t"/>
              <a:pathLst>
                <a:path extrusionOk="0" h="678" w="989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rect b="b" l="l" r="r" t="t"/>
              <a:pathLst>
                <a:path extrusionOk="0" h="688" w="787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rect b="b" l="l" r="r" t="t"/>
              <a:pathLst>
                <a:path extrusionOk="0" h="788" w="866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 rot="1351088">
              <a:off x="1887298" y="-723626"/>
              <a:ext cx="515661" cy="253213"/>
            </a:xfrm>
            <a:custGeom>
              <a:rect b="b" l="l" r="r" t="t"/>
              <a:pathLst>
                <a:path extrusionOk="0" h="11928" w="24291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 rot="1351088">
              <a:off x="1889572" y="-594914"/>
              <a:ext cx="12673" cy="21483"/>
            </a:xfrm>
            <a:custGeom>
              <a:rect b="b" l="l" r="r" t="t"/>
              <a:pathLst>
                <a:path extrusionOk="0" h="1012" w="597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 rot="1351088">
              <a:off x="1958474" y="-571515"/>
              <a:ext cx="14096" cy="22396"/>
            </a:xfrm>
            <a:custGeom>
              <a:rect b="b" l="l" r="r" t="t"/>
              <a:pathLst>
                <a:path extrusionOk="0" h="1055" w="664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 rot="1351088">
              <a:off x="2042483" y="-538912"/>
              <a:ext cx="12249" cy="25283"/>
            </a:xfrm>
            <a:custGeom>
              <a:rect b="b" l="l" r="r" t="t"/>
              <a:pathLst>
                <a:path extrusionOk="0" h="1191" w="577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 rot="786892">
              <a:off x="2240392" y="-358971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 rot="1351088">
              <a:off x="2109749" y="-365819"/>
              <a:ext cx="276" cy="509"/>
            </a:xfrm>
            <a:custGeom>
              <a:rect b="b" l="l" r="r" t="t"/>
              <a:pathLst>
                <a:path extrusionOk="0" h="24" w="13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 rot="1351088">
              <a:off x="2193375" y="-476563"/>
              <a:ext cx="16452" cy="17853"/>
            </a:xfrm>
            <a:custGeom>
              <a:rect b="b" l="l" r="r" t="t"/>
              <a:pathLst>
                <a:path extrusionOk="0" h="841" w="775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 rot="1351088">
              <a:off x="2259921" y="-450261"/>
              <a:ext cx="12631" cy="18851"/>
            </a:xfrm>
            <a:custGeom>
              <a:rect b="b" l="l" r="r" t="t"/>
              <a:pathLst>
                <a:path extrusionOk="0" h="888" w="595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 rot="1351088">
              <a:off x="2312905" y="-432009"/>
              <a:ext cx="13119" cy="20634"/>
            </a:xfrm>
            <a:custGeom>
              <a:rect b="b" l="l" r="r" t="t"/>
              <a:pathLst>
                <a:path extrusionOk="0" h="972" w="618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537314" y="-564866"/>
              <a:ext cx="76550" cy="70775"/>
            </a:xfrm>
            <a:custGeom>
              <a:rect b="b" l="l" r="r" t="t"/>
              <a:pathLst>
                <a:path extrusionOk="0" h="2831" w="3062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394063" y="-421335"/>
              <a:ext cx="72600" cy="68900"/>
            </a:xfrm>
            <a:custGeom>
              <a:rect b="b" l="l" r="r" t="t"/>
              <a:pathLst>
                <a:path extrusionOk="0" h="2756" w="2904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728423" y="-500550"/>
              <a:ext cx="68675" cy="44325"/>
            </a:xfrm>
            <a:custGeom>
              <a:rect b="b" l="l" r="r" t="t"/>
              <a:pathLst>
                <a:path extrusionOk="0" h="1773" w="2747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814825" y="-1032925"/>
              <a:ext cx="58100" cy="41850"/>
            </a:xfrm>
            <a:custGeom>
              <a:rect b="b" l="l" r="r" t="t"/>
              <a:pathLst>
                <a:path extrusionOk="0" h="1674" w="2324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5" name="Google Shape;1275;p8"/>
          <p:cNvSpPr txBox="1"/>
          <p:nvPr>
            <p:ph idx="1" type="subTitle"/>
          </p:nvPr>
        </p:nvSpPr>
        <p:spPr>
          <a:xfrm>
            <a:off x="2389475" y="1883225"/>
            <a:ext cx="4365000" cy="12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6" name="Google Shape;1276;p8"/>
          <p:cNvSpPr txBox="1"/>
          <p:nvPr>
            <p:ph type="title"/>
          </p:nvPr>
        </p:nvSpPr>
        <p:spPr>
          <a:xfrm>
            <a:off x="2847900" y="3195050"/>
            <a:ext cx="34482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9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1279" name="Google Shape;1279;p9"/>
            <p:cNvSpPr/>
            <p:nvPr/>
          </p:nvSpPr>
          <p:spPr>
            <a:xfrm>
              <a:off x="-493" y="501368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493" y="484667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493" y="467969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-493" y="451237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-493" y="434537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-493" y="417839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-493" y="40110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-493" y="3844066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-493" y="367708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-493" y="350976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-493" y="317578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-493" y="30084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-493" y="28414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-493" y="267448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493" y="250715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493" y="234015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493" y="217317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493" y="200585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493" y="1838849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493" y="1671872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493" y="150455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493" y="1337545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493" y="117056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493" y="1003563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493" y="836241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493" y="669264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493" y="502258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493" y="334937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493" y="167960"/>
              <a:ext cx="9143997" cy="7320"/>
            </a:xfrm>
            <a:custGeom>
              <a:rect b="b" l="l" r="r" t="t"/>
              <a:pathLst>
                <a:path extrusionOk="0" h="255" w="286848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8" name="Google Shape;1308;p9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1309" name="Google Shape;1309;p9"/>
            <p:cNvSpPr/>
            <p:nvPr/>
          </p:nvSpPr>
          <p:spPr>
            <a:xfrm>
              <a:off x="72502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709100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693170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67727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6613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64541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62948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61358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59765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58172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56579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54989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3396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1804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0211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48621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4702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5435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3842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42252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40659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39066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37473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5883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4290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32698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31105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29515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2792225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6329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473625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2314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1553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99605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836775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6777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51847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3592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9900" y="680675"/>
              <a:ext cx="6675" cy="4476850"/>
            </a:xfrm>
            <a:custGeom>
              <a:rect b="b" l="l" r="r" t="t"/>
              <a:pathLst>
                <a:path extrusionOk="0" h="179074" w="267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040900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8816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722325" y="680675"/>
              <a:ext cx="6375" cy="4476850"/>
            </a:xfrm>
            <a:custGeom>
              <a:rect b="b" l="l" r="r" t="t"/>
              <a:pathLst>
                <a:path extrusionOk="0" h="179074" w="255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63050" y="680675"/>
              <a:ext cx="6650" cy="4476850"/>
            </a:xfrm>
            <a:custGeom>
              <a:rect b="b" l="l" r="r" t="t"/>
              <a:pathLst>
                <a:path extrusionOk="0" h="179074" w="266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404050" y="680675"/>
              <a:ext cx="6350" cy="4476850"/>
            </a:xfrm>
            <a:custGeom>
              <a:rect b="b" l="l" r="r" t="t"/>
              <a:pathLst>
                <a:path extrusionOk="0" h="179074" w="254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3" name="Google Shape;1353;p9"/>
          <p:cNvSpPr/>
          <p:nvPr/>
        </p:nvSpPr>
        <p:spPr>
          <a:xfrm>
            <a:off x="-493" y="3342785"/>
            <a:ext cx="9143997" cy="7320"/>
          </a:xfrm>
          <a:custGeom>
            <a:rect b="b" l="l" r="r" t="t"/>
            <a:pathLst>
              <a:path extrusionOk="0" h="255" w="286848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4" name="Google Shape;1354;p9"/>
          <p:cNvGrpSpPr/>
          <p:nvPr/>
        </p:nvGrpSpPr>
        <p:grpSpPr>
          <a:xfrm>
            <a:off x="41750" y="1533093"/>
            <a:ext cx="9060500" cy="2382115"/>
            <a:chOff x="124400" y="1513185"/>
            <a:chExt cx="9060500" cy="2382115"/>
          </a:xfrm>
        </p:grpSpPr>
        <p:sp>
          <p:nvSpPr>
            <p:cNvPr id="1355" name="Google Shape;1355;p9"/>
            <p:cNvSpPr/>
            <p:nvPr/>
          </p:nvSpPr>
          <p:spPr>
            <a:xfrm rot="10800000">
              <a:off x="519475" y="1513185"/>
              <a:ext cx="8437817" cy="995690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 flipH="1" rot="10800000">
              <a:off x="2879850" y="1605074"/>
              <a:ext cx="5235346" cy="2290226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 flipH="1">
              <a:off x="124400" y="2470644"/>
              <a:ext cx="9060500" cy="1069169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8" name="Google Shape;1358;p9"/>
          <p:cNvSpPr txBox="1"/>
          <p:nvPr>
            <p:ph type="title"/>
          </p:nvPr>
        </p:nvSpPr>
        <p:spPr>
          <a:xfrm>
            <a:off x="1766164" y="2133613"/>
            <a:ext cx="4094100" cy="5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1359" name="Google Shape;1359;p9"/>
          <p:cNvGrpSpPr/>
          <p:nvPr/>
        </p:nvGrpSpPr>
        <p:grpSpPr>
          <a:xfrm rot="-3066559">
            <a:off x="7376926" y="-868782"/>
            <a:ext cx="2661673" cy="3389396"/>
            <a:chOff x="6903557" y="2246422"/>
            <a:chExt cx="2661828" cy="3389594"/>
          </a:xfrm>
        </p:grpSpPr>
        <p:sp>
          <p:nvSpPr>
            <p:cNvPr id="1360" name="Google Shape;1360;p9"/>
            <p:cNvSpPr/>
            <p:nvPr/>
          </p:nvSpPr>
          <p:spPr>
            <a:xfrm rot="912353">
              <a:off x="6996261" y="4696821"/>
              <a:ext cx="932866" cy="831409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 rot="912353">
              <a:off x="7621932" y="4902872"/>
              <a:ext cx="279854" cy="379244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 rot="912353">
              <a:off x="7803570" y="4877340"/>
              <a:ext cx="51217" cy="39159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 rot="1266614">
              <a:off x="8433003" y="3689843"/>
              <a:ext cx="497358" cy="171624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 rot="5865748">
              <a:off x="8211569" y="4001451"/>
              <a:ext cx="723845" cy="787807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 rot="5865748">
              <a:off x="8668588" y="4086628"/>
              <a:ext cx="46163" cy="291387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 rot="5865748">
              <a:off x="8454657" y="4524104"/>
              <a:ext cx="190105" cy="127751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 rot="4921127">
              <a:off x="7793928" y="2227146"/>
              <a:ext cx="686153" cy="833834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 rot="4921127">
              <a:off x="7971887" y="2660518"/>
              <a:ext cx="107143" cy="319190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 rot="4921127">
              <a:off x="8344470" y="2736740"/>
              <a:ext cx="244374" cy="115526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9547356" y="3744176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7566871" y="4210477"/>
              <a:ext cx="539954" cy="462441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8660112" y="4357728"/>
              <a:ext cx="23828" cy="115926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 rot="1839445">
              <a:off x="7973142" y="3145961"/>
              <a:ext cx="1398236" cy="733166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5" name="Google Shape;1375;p9"/>
          <p:cNvGrpSpPr/>
          <p:nvPr/>
        </p:nvGrpSpPr>
        <p:grpSpPr>
          <a:xfrm flipH="1">
            <a:off x="-229100" y="696925"/>
            <a:ext cx="3075150" cy="5407900"/>
            <a:chOff x="6517025" y="790925"/>
            <a:chExt cx="3075150" cy="5407900"/>
          </a:xfrm>
        </p:grpSpPr>
        <p:sp>
          <p:nvSpPr>
            <p:cNvPr id="1376" name="Google Shape;1376;p9"/>
            <p:cNvSpPr/>
            <p:nvPr/>
          </p:nvSpPr>
          <p:spPr>
            <a:xfrm>
              <a:off x="7310200" y="3968775"/>
              <a:ext cx="1830025" cy="2230050"/>
            </a:xfrm>
            <a:custGeom>
              <a:rect b="b" l="l" r="r" t="t"/>
              <a:pathLst>
                <a:path extrusionOk="0" h="89202" w="73201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747300" y="4202150"/>
              <a:ext cx="861100" cy="579800"/>
            </a:xfrm>
            <a:custGeom>
              <a:rect b="b" l="l" r="r" t="t"/>
              <a:pathLst>
                <a:path extrusionOk="0" h="23192" w="34444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7925325" y="4441975"/>
              <a:ext cx="514175" cy="150925"/>
            </a:xfrm>
            <a:custGeom>
              <a:rect b="b" l="l" r="r" t="t"/>
              <a:pathLst>
                <a:path extrusionOk="0" h="6037" w="20567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7310200" y="4219275"/>
              <a:ext cx="520425" cy="1979550"/>
            </a:xfrm>
            <a:custGeom>
              <a:rect b="b" l="l" r="r" t="t"/>
              <a:pathLst>
                <a:path extrusionOk="0" h="79182" w="20817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6517025" y="4464825"/>
              <a:ext cx="713875" cy="566550"/>
            </a:xfrm>
            <a:custGeom>
              <a:rect b="b" l="l" r="r" t="t"/>
              <a:pathLst>
                <a:path extrusionOk="0" h="22662" w="28555">
                  <a:moveTo>
                    <a:pt x="6136" y="1"/>
                  </a:moveTo>
                  <a:cubicBezTo>
                    <a:pt x="5552" y="1"/>
                    <a:pt x="5128" y="113"/>
                    <a:pt x="4907" y="358"/>
                  </a:cubicBezTo>
                  <a:cubicBezTo>
                    <a:pt x="3994" y="1363"/>
                    <a:pt x="2808" y="3440"/>
                    <a:pt x="1849" y="5585"/>
                  </a:cubicBezTo>
                  <a:cubicBezTo>
                    <a:pt x="776" y="7982"/>
                    <a:pt x="0" y="10470"/>
                    <a:pt x="251" y="11611"/>
                  </a:cubicBezTo>
                  <a:cubicBezTo>
                    <a:pt x="411" y="12433"/>
                    <a:pt x="3378" y="14487"/>
                    <a:pt x="7122" y="16610"/>
                  </a:cubicBezTo>
                  <a:cubicBezTo>
                    <a:pt x="12390" y="19571"/>
                    <a:pt x="19246" y="22662"/>
                    <a:pt x="22177" y="22662"/>
                  </a:cubicBezTo>
                  <a:cubicBezTo>
                    <a:pt x="22725" y="22662"/>
                    <a:pt x="23136" y="22554"/>
                    <a:pt x="23373" y="22316"/>
                  </a:cubicBezTo>
                  <a:cubicBezTo>
                    <a:pt x="24172" y="21540"/>
                    <a:pt x="24994" y="20445"/>
                    <a:pt x="25724" y="19212"/>
                  </a:cubicBezTo>
                  <a:cubicBezTo>
                    <a:pt x="27322" y="16610"/>
                    <a:pt x="28555" y="13437"/>
                    <a:pt x="28486" y="11246"/>
                  </a:cubicBezTo>
                  <a:cubicBezTo>
                    <a:pt x="28440" y="9238"/>
                    <a:pt x="20018" y="4558"/>
                    <a:pt x="13239" y="1911"/>
                  </a:cubicBezTo>
                  <a:cubicBezTo>
                    <a:pt x="10297" y="770"/>
                    <a:pt x="7667" y="1"/>
                    <a:pt x="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6695050" y="4512575"/>
              <a:ext cx="535850" cy="518800"/>
            </a:xfrm>
            <a:custGeom>
              <a:rect b="b" l="l" r="r" t="t"/>
              <a:pathLst>
                <a:path extrusionOk="0" h="20752" w="21434">
                  <a:moveTo>
                    <a:pt x="6118" y="1"/>
                  </a:moveTo>
                  <a:lnTo>
                    <a:pt x="1" y="14700"/>
                  </a:lnTo>
                  <a:cubicBezTo>
                    <a:pt x="5269" y="17661"/>
                    <a:pt x="12125" y="20752"/>
                    <a:pt x="15056" y="20752"/>
                  </a:cubicBezTo>
                  <a:cubicBezTo>
                    <a:pt x="15604" y="20752"/>
                    <a:pt x="16015" y="20644"/>
                    <a:pt x="16252" y="20406"/>
                  </a:cubicBezTo>
                  <a:cubicBezTo>
                    <a:pt x="17051" y="19630"/>
                    <a:pt x="17873" y="18535"/>
                    <a:pt x="18603" y="17302"/>
                  </a:cubicBezTo>
                  <a:cubicBezTo>
                    <a:pt x="20201" y="14700"/>
                    <a:pt x="21434" y="11527"/>
                    <a:pt x="21365" y="9336"/>
                  </a:cubicBezTo>
                  <a:cubicBezTo>
                    <a:pt x="21319" y="7328"/>
                    <a:pt x="12897" y="2648"/>
                    <a:pt x="6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117550" y="3197775"/>
              <a:ext cx="796150" cy="698825"/>
            </a:xfrm>
            <a:custGeom>
              <a:rect b="b" l="l" r="r" t="t"/>
              <a:pathLst>
                <a:path extrusionOk="0" h="27953" w="31846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8220925" y="3435700"/>
              <a:ext cx="166075" cy="219275"/>
            </a:xfrm>
            <a:custGeom>
              <a:rect b="b" l="l" r="r" t="t"/>
              <a:pathLst>
                <a:path extrusionOk="0" h="8771" w="6643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8242025" y="3079725"/>
              <a:ext cx="193475" cy="280775"/>
            </a:xfrm>
            <a:custGeom>
              <a:rect b="b" l="l" r="r" t="t"/>
              <a:pathLst>
                <a:path extrusionOk="0" h="11231" w="7739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8146750" y="3059750"/>
              <a:ext cx="166650" cy="146875"/>
            </a:xfrm>
            <a:custGeom>
              <a:rect b="b" l="l" r="r" t="t"/>
              <a:pathLst>
                <a:path extrusionOk="0" h="5875" w="6666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8117550" y="3225800"/>
              <a:ext cx="796150" cy="670800"/>
            </a:xfrm>
            <a:custGeom>
              <a:rect b="b" l="l" r="r" t="t"/>
              <a:pathLst>
                <a:path extrusionOk="0" h="26832" w="31846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 flipH="1">
              <a:off x="8457175" y="790925"/>
              <a:ext cx="434850" cy="555825"/>
            </a:xfrm>
            <a:custGeom>
              <a:rect b="b" l="l" r="r" t="t"/>
              <a:pathLst>
                <a:path extrusionOk="0" h="22233" w="17394">
                  <a:moveTo>
                    <a:pt x="17394" y="0"/>
                  </a:moveTo>
                  <a:lnTo>
                    <a:pt x="1" y="15042"/>
                  </a:lnTo>
                  <a:lnTo>
                    <a:pt x="457" y="22232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 flipH="1">
              <a:off x="8457175" y="790925"/>
              <a:ext cx="423425" cy="555825"/>
            </a:xfrm>
            <a:custGeom>
              <a:rect b="b" l="l" r="r" t="t"/>
              <a:pathLst>
                <a:path extrusionOk="0" h="22233" w="16937">
                  <a:moveTo>
                    <a:pt x="16937" y="0"/>
                  </a:moveTo>
                  <a:lnTo>
                    <a:pt x="2557" y="16138"/>
                  </a:lnTo>
                  <a:lnTo>
                    <a:pt x="0" y="22232"/>
                  </a:lnTo>
                  <a:lnTo>
                    <a:pt x="16937" y="0"/>
                  </a:lnTo>
                  <a:close/>
                </a:path>
              </a:pathLst>
            </a:custGeom>
            <a:solidFill>
              <a:srgbClr val="D0D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 flipH="1">
              <a:off x="8457175" y="790925"/>
              <a:ext cx="647675" cy="482775"/>
            </a:xfrm>
            <a:custGeom>
              <a:rect b="b" l="l" r="r" t="t"/>
              <a:pathLst>
                <a:path extrusionOk="0" h="19311" w="25907">
                  <a:moveTo>
                    <a:pt x="25907" y="0"/>
                  </a:moveTo>
                  <a:lnTo>
                    <a:pt x="0" y="11938"/>
                  </a:lnTo>
                  <a:lnTo>
                    <a:pt x="20315" y="1931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 flipH="1">
              <a:off x="8457175" y="790925"/>
              <a:ext cx="434850" cy="403450"/>
            </a:xfrm>
            <a:custGeom>
              <a:rect b="b" l="l" r="r" t="t"/>
              <a:pathLst>
                <a:path extrusionOk="0" h="16138" w="17394">
                  <a:moveTo>
                    <a:pt x="17394" y="0"/>
                  </a:moveTo>
                  <a:lnTo>
                    <a:pt x="1" y="15042"/>
                  </a:lnTo>
                  <a:lnTo>
                    <a:pt x="3014" y="16138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 flipH="1">
              <a:off x="8688850" y="1357775"/>
              <a:ext cx="363500" cy="1464625"/>
            </a:xfrm>
            <a:custGeom>
              <a:rect b="b" l="l" r="r" t="t"/>
              <a:pathLst>
                <a:path extrusionOk="0" h="58585" w="14540">
                  <a:moveTo>
                    <a:pt x="2400" y="0"/>
                  </a:moveTo>
                  <a:cubicBezTo>
                    <a:pt x="2134" y="0"/>
                    <a:pt x="1904" y="171"/>
                    <a:pt x="1826" y="425"/>
                  </a:cubicBezTo>
                  <a:cubicBezTo>
                    <a:pt x="1643" y="1065"/>
                    <a:pt x="1506" y="1726"/>
                    <a:pt x="1415" y="2366"/>
                  </a:cubicBezTo>
                  <a:cubicBezTo>
                    <a:pt x="1370" y="2662"/>
                    <a:pt x="1575" y="2959"/>
                    <a:pt x="1895" y="3005"/>
                  </a:cubicBezTo>
                  <a:lnTo>
                    <a:pt x="1986" y="3005"/>
                  </a:lnTo>
                  <a:cubicBezTo>
                    <a:pt x="2260" y="3005"/>
                    <a:pt x="2511" y="2799"/>
                    <a:pt x="2534" y="2525"/>
                  </a:cubicBezTo>
                  <a:cubicBezTo>
                    <a:pt x="2625" y="1932"/>
                    <a:pt x="2762" y="1338"/>
                    <a:pt x="2922" y="722"/>
                  </a:cubicBezTo>
                  <a:cubicBezTo>
                    <a:pt x="3013" y="425"/>
                    <a:pt x="2830" y="106"/>
                    <a:pt x="2534" y="15"/>
                  </a:cubicBezTo>
                  <a:cubicBezTo>
                    <a:pt x="2488" y="5"/>
                    <a:pt x="2443" y="0"/>
                    <a:pt x="2400" y="0"/>
                  </a:cubicBezTo>
                  <a:close/>
                  <a:moveTo>
                    <a:pt x="1890" y="5286"/>
                  </a:moveTo>
                  <a:cubicBezTo>
                    <a:pt x="1876" y="5286"/>
                    <a:pt x="1863" y="5286"/>
                    <a:pt x="1849" y="5287"/>
                  </a:cubicBezTo>
                  <a:cubicBezTo>
                    <a:pt x="1529" y="5333"/>
                    <a:pt x="1301" y="5607"/>
                    <a:pt x="1347" y="5926"/>
                  </a:cubicBezTo>
                  <a:cubicBezTo>
                    <a:pt x="1415" y="6588"/>
                    <a:pt x="1552" y="7250"/>
                    <a:pt x="1735" y="7889"/>
                  </a:cubicBezTo>
                  <a:cubicBezTo>
                    <a:pt x="1803" y="8140"/>
                    <a:pt x="2031" y="8300"/>
                    <a:pt x="2283" y="8300"/>
                  </a:cubicBezTo>
                  <a:cubicBezTo>
                    <a:pt x="2328" y="8300"/>
                    <a:pt x="2397" y="8300"/>
                    <a:pt x="2442" y="8277"/>
                  </a:cubicBezTo>
                  <a:cubicBezTo>
                    <a:pt x="2739" y="8186"/>
                    <a:pt x="2922" y="7866"/>
                    <a:pt x="2830" y="7570"/>
                  </a:cubicBezTo>
                  <a:cubicBezTo>
                    <a:pt x="2671" y="6999"/>
                    <a:pt x="2534" y="6406"/>
                    <a:pt x="2465" y="5789"/>
                  </a:cubicBezTo>
                  <a:cubicBezTo>
                    <a:pt x="2443" y="5506"/>
                    <a:pt x="2172" y="5286"/>
                    <a:pt x="1890" y="5286"/>
                  </a:cubicBezTo>
                  <a:close/>
                  <a:moveTo>
                    <a:pt x="3739" y="10252"/>
                  </a:moveTo>
                  <a:cubicBezTo>
                    <a:pt x="3629" y="10252"/>
                    <a:pt x="3518" y="10286"/>
                    <a:pt x="3424" y="10354"/>
                  </a:cubicBezTo>
                  <a:cubicBezTo>
                    <a:pt x="3150" y="10537"/>
                    <a:pt x="3081" y="10879"/>
                    <a:pt x="3264" y="11153"/>
                  </a:cubicBezTo>
                  <a:cubicBezTo>
                    <a:pt x="3469" y="11450"/>
                    <a:pt x="3675" y="11747"/>
                    <a:pt x="3926" y="12043"/>
                  </a:cubicBezTo>
                  <a:cubicBezTo>
                    <a:pt x="4086" y="12249"/>
                    <a:pt x="4268" y="12477"/>
                    <a:pt x="4428" y="12705"/>
                  </a:cubicBezTo>
                  <a:cubicBezTo>
                    <a:pt x="4542" y="12842"/>
                    <a:pt x="4725" y="12911"/>
                    <a:pt x="4885" y="12911"/>
                  </a:cubicBezTo>
                  <a:cubicBezTo>
                    <a:pt x="4999" y="12911"/>
                    <a:pt x="5136" y="12888"/>
                    <a:pt x="5227" y="12797"/>
                  </a:cubicBezTo>
                  <a:cubicBezTo>
                    <a:pt x="5478" y="12614"/>
                    <a:pt x="5524" y="12249"/>
                    <a:pt x="5341" y="11998"/>
                  </a:cubicBezTo>
                  <a:cubicBezTo>
                    <a:pt x="5159" y="11770"/>
                    <a:pt x="4976" y="11541"/>
                    <a:pt x="4816" y="11336"/>
                  </a:cubicBezTo>
                  <a:cubicBezTo>
                    <a:pt x="4588" y="11062"/>
                    <a:pt x="4405" y="10788"/>
                    <a:pt x="4200" y="10514"/>
                  </a:cubicBezTo>
                  <a:cubicBezTo>
                    <a:pt x="4100" y="10343"/>
                    <a:pt x="3921" y="10252"/>
                    <a:pt x="3739" y="10252"/>
                  </a:cubicBezTo>
                  <a:close/>
                  <a:moveTo>
                    <a:pt x="6890" y="14566"/>
                  </a:moveTo>
                  <a:cubicBezTo>
                    <a:pt x="6779" y="14566"/>
                    <a:pt x="6668" y="14600"/>
                    <a:pt x="6574" y="14668"/>
                  </a:cubicBezTo>
                  <a:cubicBezTo>
                    <a:pt x="6300" y="14828"/>
                    <a:pt x="6231" y="15193"/>
                    <a:pt x="6414" y="15444"/>
                  </a:cubicBezTo>
                  <a:cubicBezTo>
                    <a:pt x="6756" y="15969"/>
                    <a:pt x="7099" y="16517"/>
                    <a:pt x="7418" y="17042"/>
                  </a:cubicBezTo>
                  <a:cubicBezTo>
                    <a:pt x="7532" y="17225"/>
                    <a:pt x="7715" y="17316"/>
                    <a:pt x="7920" y="17316"/>
                  </a:cubicBezTo>
                  <a:cubicBezTo>
                    <a:pt x="8012" y="17316"/>
                    <a:pt x="8103" y="17293"/>
                    <a:pt x="8217" y="17225"/>
                  </a:cubicBezTo>
                  <a:cubicBezTo>
                    <a:pt x="8468" y="17065"/>
                    <a:pt x="8560" y="16723"/>
                    <a:pt x="8400" y="16449"/>
                  </a:cubicBezTo>
                  <a:cubicBezTo>
                    <a:pt x="8057" y="15901"/>
                    <a:pt x="7715" y="15353"/>
                    <a:pt x="7373" y="14828"/>
                  </a:cubicBezTo>
                  <a:cubicBezTo>
                    <a:pt x="7259" y="14657"/>
                    <a:pt x="7074" y="14566"/>
                    <a:pt x="6890" y="14566"/>
                  </a:cubicBezTo>
                  <a:close/>
                  <a:moveTo>
                    <a:pt x="9574" y="19175"/>
                  </a:moveTo>
                  <a:cubicBezTo>
                    <a:pt x="9487" y="19175"/>
                    <a:pt x="9398" y="19194"/>
                    <a:pt x="9313" y="19233"/>
                  </a:cubicBezTo>
                  <a:cubicBezTo>
                    <a:pt x="9039" y="19393"/>
                    <a:pt x="8925" y="19736"/>
                    <a:pt x="9062" y="20009"/>
                  </a:cubicBezTo>
                  <a:cubicBezTo>
                    <a:pt x="9358" y="20557"/>
                    <a:pt x="9632" y="21128"/>
                    <a:pt x="9883" y="21699"/>
                  </a:cubicBezTo>
                  <a:cubicBezTo>
                    <a:pt x="9975" y="21904"/>
                    <a:pt x="10180" y="22041"/>
                    <a:pt x="10408" y="22041"/>
                  </a:cubicBezTo>
                  <a:cubicBezTo>
                    <a:pt x="10477" y="22041"/>
                    <a:pt x="10568" y="22018"/>
                    <a:pt x="10637" y="21995"/>
                  </a:cubicBezTo>
                  <a:cubicBezTo>
                    <a:pt x="10933" y="21858"/>
                    <a:pt x="11047" y="21516"/>
                    <a:pt x="10933" y="21242"/>
                  </a:cubicBezTo>
                  <a:cubicBezTo>
                    <a:pt x="10659" y="20649"/>
                    <a:pt x="10386" y="20055"/>
                    <a:pt x="10089" y="19485"/>
                  </a:cubicBezTo>
                  <a:cubicBezTo>
                    <a:pt x="9991" y="19289"/>
                    <a:pt x="9790" y="19175"/>
                    <a:pt x="9574" y="19175"/>
                  </a:cubicBezTo>
                  <a:close/>
                  <a:moveTo>
                    <a:pt x="11704" y="24081"/>
                  </a:moveTo>
                  <a:cubicBezTo>
                    <a:pt x="11637" y="24081"/>
                    <a:pt x="11569" y="24093"/>
                    <a:pt x="11504" y="24118"/>
                  </a:cubicBezTo>
                  <a:cubicBezTo>
                    <a:pt x="11207" y="24209"/>
                    <a:pt x="11047" y="24552"/>
                    <a:pt x="11162" y="24848"/>
                  </a:cubicBezTo>
                  <a:cubicBezTo>
                    <a:pt x="11390" y="25442"/>
                    <a:pt x="11572" y="26035"/>
                    <a:pt x="11755" y="26629"/>
                  </a:cubicBezTo>
                  <a:cubicBezTo>
                    <a:pt x="11846" y="26880"/>
                    <a:pt x="12052" y="27017"/>
                    <a:pt x="12303" y="27017"/>
                  </a:cubicBezTo>
                  <a:cubicBezTo>
                    <a:pt x="12371" y="27017"/>
                    <a:pt x="12417" y="27017"/>
                    <a:pt x="12485" y="26994"/>
                  </a:cubicBezTo>
                  <a:cubicBezTo>
                    <a:pt x="12782" y="26903"/>
                    <a:pt x="12942" y="26583"/>
                    <a:pt x="12851" y="26286"/>
                  </a:cubicBezTo>
                  <a:cubicBezTo>
                    <a:pt x="12668" y="25670"/>
                    <a:pt x="12463" y="25054"/>
                    <a:pt x="12234" y="24460"/>
                  </a:cubicBezTo>
                  <a:cubicBezTo>
                    <a:pt x="12163" y="24229"/>
                    <a:pt x="11939" y="24081"/>
                    <a:pt x="11704" y="24081"/>
                  </a:cubicBezTo>
                  <a:close/>
                  <a:moveTo>
                    <a:pt x="13189" y="29217"/>
                  </a:moveTo>
                  <a:cubicBezTo>
                    <a:pt x="13146" y="29217"/>
                    <a:pt x="13101" y="29221"/>
                    <a:pt x="13056" y="29231"/>
                  </a:cubicBezTo>
                  <a:cubicBezTo>
                    <a:pt x="12737" y="29277"/>
                    <a:pt x="12554" y="29596"/>
                    <a:pt x="12622" y="29893"/>
                  </a:cubicBezTo>
                  <a:cubicBezTo>
                    <a:pt x="12759" y="30509"/>
                    <a:pt x="12874" y="31125"/>
                    <a:pt x="12965" y="31742"/>
                  </a:cubicBezTo>
                  <a:cubicBezTo>
                    <a:pt x="13010" y="32016"/>
                    <a:pt x="13262" y="32221"/>
                    <a:pt x="13535" y="32221"/>
                  </a:cubicBezTo>
                  <a:lnTo>
                    <a:pt x="13627" y="32221"/>
                  </a:lnTo>
                  <a:cubicBezTo>
                    <a:pt x="13923" y="32175"/>
                    <a:pt x="14152" y="31879"/>
                    <a:pt x="14083" y="31559"/>
                  </a:cubicBezTo>
                  <a:cubicBezTo>
                    <a:pt x="13992" y="30943"/>
                    <a:pt x="13878" y="30304"/>
                    <a:pt x="13741" y="29665"/>
                  </a:cubicBezTo>
                  <a:cubicBezTo>
                    <a:pt x="13682" y="29390"/>
                    <a:pt x="13455" y="29217"/>
                    <a:pt x="13189" y="29217"/>
                  </a:cubicBezTo>
                  <a:close/>
                  <a:moveTo>
                    <a:pt x="13922" y="34502"/>
                  </a:moveTo>
                  <a:cubicBezTo>
                    <a:pt x="13907" y="34502"/>
                    <a:pt x="13893" y="34502"/>
                    <a:pt x="13878" y="34504"/>
                  </a:cubicBezTo>
                  <a:cubicBezTo>
                    <a:pt x="13558" y="34504"/>
                    <a:pt x="13330" y="34777"/>
                    <a:pt x="13330" y="35097"/>
                  </a:cubicBezTo>
                  <a:cubicBezTo>
                    <a:pt x="13376" y="35736"/>
                    <a:pt x="13398" y="36352"/>
                    <a:pt x="13398" y="36969"/>
                  </a:cubicBezTo>
                  <a:cubicBezTo>
                    <a:pt x="13398" y="37288"/>
                    <a:pt x="13650" y="37539"/>
                    <a:pt x="13969" y="37539"/>
                  </a:cubicBezTo>
                  <a:cubicBezTo>
                    <a:pt x="14289" y="37539"/>
                    <a:pt x="14540" y="37288"/>
                    <a:pt x="14540" y="36969"/>
                  </a:cubicBezTo>
                  <a:cubicBezTo>
                    <a:pt x="14540" y="36330"/>
                    <a:pt x="14517" y="35690"/>
                    <a:pt x="14471" y="35029"/>
                  </a:cubicBezTo>
                  <a:cubicBezTo>
                    <a:pt x="14449" y="34724"/>
                    <a:pt x="14220" y="34502"/>
                    <a:pt x="13922" y="34502"/>
                  </a:cubicBezTo>
                  <a:close/>
                  <a:moveTo>
                    <a:pt x="13811" y="39820"/>
                  </a:moveTo>
                  <a:cubicBezTo>
                    <a:pt x="13509" y="39820"/>
                    <a:pt x="13238" y="40041"/>
                    <a:pt x="13216" y="40324"/>
                  </a:cubicBezTo>
                  <a:cubicBezTo>
                    <a:pt x="13147" y="40963"/>
                    <a:pt x="13056" y="41579"/>
                    <a:pt x="12942" y="42173"/>
                  </a:cubicBezTo>
                  <a:cubicBezTo>
                    <a:pt x="12874" y="42492"/>
                    <a:pt x="13079" y="42789"/>
                    <a:pt x="13398" y="42858"/>
                  </a:cubicBezTo>
                  <a:lnTo>
                    <a:pt x="13490" y="42858"/>
                  </a:lnTo>
                  <a:cubicBezTo>
                    <a:pt x="13764" y="42858"/>
                    <a:pt x="14015" y="42675"/>
                    <a:pt x="14060" y="42378"/>
                  </a:cubicBezTo>
                  <a:cubicBezTo>
                    <a:pt x="14175" y="41762"/>
                    <a:pt x="14266" y="41100"/>
                    <a:pt x="14357" y="40461"/>
                  </a:cubicBezTo>
                  <a:cubicBezTo>
                    <a:pt x="14380" y="40141"/>
                    <a:pt x="14152" y="39867"/>
                    <a:pt x="13855" y="39822"/>
                  </a:cubicBezTo>
                  <a:cubicBezTo>
                    <a:pt x="13840" y="39821"/>
                    <a:pt x="13825" y="39820"/>
                    <a:pt x="13811" y="39820"/>
                  </a:cubicBezTo>
                  <a:close/>
                  <a:moveTo>
                    <a:pt x="12658" y="45046"/>
                  </a:moveTo>
                  <a:cubicBezTo>
                    <a:pt x="12417" y="45046"/>
                    <a:pt x="12190" y="45196"/>
                    <a:pt x="12097" y="45437"/>
                  </a:cubicBezTo>
                  <a:cubicBezTo>
                    <a:pt x="11915" y="46030"/>
                    <a:pt x="11687" y="46601"/>
                    <a:pt x="11458" y="47172"/>
                  </a:cubicBezTo>
                  <a:cubicBezTo>
                    <a:pt x="11321" y="47468"/>
                    <a:pt x="11458" y="47788"/>
                    <a:pt x="11755" y="47925"/>
                  </a:cubicBezTo>
                  <a:cubicBezTo>
                    <a:pt x="11824" y="47948"/>
                    <a:pt x="11892" y="47970"/>
                    <a:pt x="11983" y="47970"/>
                  </a:cubicBezTo>
                  <a:cubicBezTo>
                    <a:pt x="12189" y="47970"/>
                    <a:pt x="12417" y="47833"/>
                    <a:pt x="12508" y="47628"/>
                  </a:cubicBezTo>
                  <a:cubicBezTo>
                    <a:pt x="12759" y="47035"/>
                    <a:pt x="12988" y="46418"/>
                    <a:pt x="13193" y="45779"/>
                  </a:cubicBezTo>
                  <a:cubicBezTo>
                    <a:pt x="13284" y="45482"/>
                    <a:pt x="13125" y="45163"/>
                    <a:pt x="12828" y="45072"/>
                  </a:cubicBezTo>
                  <a:cubicBezTo>
                    <a:pt x="12771" y="45054"/>
                    <a:pt x="12714" y="45046"/>
                    <a:pt x="12658" y="45046"/>
                  </a:cubicBezTo>
                  <a:close/>
                  <a:moveTo>
                    <a:pt x="10356" y="49854"/>
                  </a:moveTo>
                  <a:cubicBezTo>
                    <a:pt x="10173" y="49854"/>
                    <a:pt x="9997" y="49945"/>
                    <a:pt x="9883" y="50116"/>
                  </a:cubicBezTo>
                  <a:cubicBezTo>
                    <a:pt x="9564" y="50641"/>
                    <a:pt x="9199" y="51143"/>
                    <a:pt x="8811" y="51622"/>
                  </a:cubicBezTo>
                  <a:cubicBezTo>
                    <a:pt x="8628" y="51874"/>
                    <a:pt x="8674" y="52239"/>
                    <a:pt x="8925" y="52421"/>
                  </a:cubicBezTo>
                  <a:cubicBezTo>
                    <a:pt x="9016" y="52513"/>
                    <a:pt x="9153" y="52558"/>
                    <a:pt x="9267" y="52558"/>
                  </a:cubicBezTo>
                  <a:cubicBezTo>
                    <a:pt x="9427" y="52558"/>
                    <a:pt x="9609" y="52467"/>
                    <a:pt x="9724" y="52330"/>
                  </a:cubicBezTo>
                  <a:cubicBezTo>
                    <a:pt x="10112" y="51828"/>
                    <a:pt x="10500" y="51280"/>
                    <a:pt x="10865" y="50732"/>
                  </a:cubicBezTo>
                  <a:cubicBezTo>
                    <a:pt x="11025" y="50458"/>
                    <a:pt x="10956" y="50116"/>
                    <a:pt x="10682" y="49956"/>
                  </a:cubicBezTo>
                  <a:cubicBezTo>
                    <a:pt x="10579" y="49887"/>
                    <a:pt x="10466" y="49854"/>
                    <a:pt x="10356" y="49854"/>
                  </a:cubicBezTo>
                  <a:close/>
                  <a:moveTo>
                    <a:pt x="6893" y="53892"/>
                  </a:moveTo>
                  <a:cubicBezTo>
                    <a:pt x="6762" y="53892"/>
                    <a:pt x="6631" y="53939"/>
                    <a:pt x="6528" y="54042"/>
                  </a:cubicBezTo>
                  <a:cubicBezTo>
                    <a:pt x="6072" y="54430"/>
                    <a:pt x="5569" y="54818"/>
                    <a:pt x="5067" y="55160"/>
                  </a:cubicBezTo>
                  <a:cubicBezTo>
                    <a:pt x="4816" y="55343"/>
                    <a:pt x="4748" y="55708"/>
                    <a:pt x="4930" y="55959"/>
                  </a:cubicBezTo>
                  <a:cubicBezTo>
                    <a:pt x="5044" y="56119"/>
                    <a:pt x="5227" y="56210"/>
                    <a:pt x="5410" y="56210"/>
                  </a:cubicBezTo>
                  <a:cubicBezTo>
                    <a:pt x="5524" y="56210"/>
                    <a:pt x="5638" y="56165"/>
                    <a:pt x="5729" y="56096"/>
                  </a:cubicBezTo>
                  <a:cubicBezTo>
                    <a:pt x="6254" y="55731"/>
                    <a:pt x="6779" y="55320"/>
                    <a:pt x="7281" y="54886"/>
                  </a:cubicBezTo>
                  <a:cubicBezTo>
                    <a:pt x="7510" y="54681"/>
                    <a:pt x="7532" y="54316"/>
                    <a:pt x="7327" y="54088"/>
                  </a:cubicBezTo>
                  <a:cubicBezTo>
                    <a:pt x="7214" y="53962"/>
                    <a:pt x="7053" y="53892"/>
                    <a:pt x="6893" y="53892"/>
                  </a:cubicBezTo>
                  <a:close/>
                  <a:moveTo>
                    <a:pt x="2418" y="56751"/>
                  </a:moveTo>
                  <a:cubicBezTo>
                    <a:pt x="2341" y="56751"/>
                    <a:pt x="2264" y="56768"/>
                    <a:pt x="2191" y="56804"/>
                  </a:cubicBezTo>
                  <a:cubicBezTo>
                    <a:pt x="1621" y="57055"/>
                    <a:pt x="1050" y="57283"/>
                    <a:pt x="457" y="57489"/>
                  </a:cubicBezTo>
                  <a:cubicBezTo>
                    <a:pt x="160" y="57580"/>
                    <a:pt x="0" y="57899"/>
                    <a:pt x="114" y="58196"/>
                  </a:cubicBezTo>
                  <a:cubicBezTo>
                    <a:pt x="183" y="58447"/>
                    <a:pt x="411" y="58584"/>
                    <a:pt x="639" y="58584"/>
                  </a:cubicBezTo>
                  <a:cubicBezTo>
                    <a:pt x="708" y="58584"/>
                    <a:pt x="776" y="58584"/>
                    <a:pt x="822" y="58561"/>
                  </a:cubicBezTo>
                  <a:cubicBezTo>
                    <a:pt x="1461" y="58356"/>
                    <a:pt x="2077" y="58105"/>
                    <a:pt x="2648" y="57854"/>
                  </a:cubicBezTo>
                  <a:cubicBezTo>
                    <a:pt x="2944" y="57717"/>
                    <a:pt x="3059" y="57374"/>
                    <a:pt x="2944" y="57101"/>
                  </a:cubicBezTo>
                  <a:cubicBezTo>
                    <a:pt x="2844" y="56882"/>
                    <a:pt x="2632" y="56751"/>
                    <a:pt x="2418" y="56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8162150" y="2059625"/>
              <a:ext cx="1430025" cy="1009275"/>
            </a:xfrm>
            <a:custGeom>
              <a:rect b="b" l="l" r="r" t="t"/>
              <a:pathLst>
                <a:path extrusionOk="0" h="40371" w="57201">
                  <a:moveTo>
                    <a:pt x="6581" y="0"/>
                  </a:moveTo>
                  <a:cubicBezTo>
                    <a:pt x="3989" y="0"/>
                    <a:pt x="1907" y="228"/>
                    <a:pt x="1438" y="906"/>
                  </a:cubicBezTo>
                  <a:cubicBezTo>
                    <a:pt x="0" y="2960"/>
                    <a:pt x="8423" y="15742"/>
                    <a:pt x="8423" y="15742"/>
                  </a:cubicBezTo>
                  <a:lnTo>
                    <a:pt x="47157" y="40097"/>
                  </a:lnTo>
                  <a:lnTo>
                    <a:pt x="47614" y="40371"/>
                  </a:lnTo>
                  <a:lnTo>
                    <a:pt x="49919" y="36536"/>
                  </a:lnTo>
                  <a:lnTo>
                    <a:pt x="57201" y="24279"/>
                  </a:lnTo>
                  <a:lnTo>
                    <a:pt x="19470" y="974"/>
                  </a:lnTo>
                  <a:cubicBezTo>
                    <a:pt x="19470" y="974"/>
                    <a:pt x="11936" y="0"/>
                    <a:pt x="6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8486850" y="2240325"/>
              <a:ext cx="1099050" cy="721300"/>
            </a:xfrm>
            <a:custGeom>
              <a:rect b="b" l="l" r="r" t="t"/>
              <a:pathLst>
                <a:path extrusionOk="0" h="28852" w="43962">
                  <a:moveTo>
                    <a:pt x="3538" y="0"/>
                  </a:moveTo>
                  <a:lnTo>
                    <a:pt x="2922" y="503"/>
                  </a:lnTo>
                  <a:lnTo>
                    <a:pt x="0" y="5113"/>
                  </a:lnTo>
                  <a:lnTo>
                    <a:pt x="41131" y="28852"/>
                  </a:lnTo>
                  <a:lnTo>
                    <a:pt x="43962" y="2298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8183250" y="2059875"/>
              <a:ext cx="542125" cy="423600"/>
            </a:xfrm>
            <a:custGeom>
              <a:rect b="b" l="l" r="r" t="t"/>
              <a:pathLst>
                <a:path extrusionOk="0" h="16944" w="21685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4726" y="11395"/>
                    <a:pt x="7579" y="15732"/>
                    <a:pt x="7579" y="15732"/>
                  </a:cubicBezTo>
                  <a:cubicBezTo>
                    <a:pt x="9400" y="16601"/>
                    <a:pt x="10651" y="16943"/>
                    <a:pt x="11493" y="16943"/>
                  </a:cubicBezTo>
                  <a:cubicBezTo>
                    <a:pt x="14584" y="16943"/>
                    <a:pt x="12144" y="12332"/>
                    <a:pt x="12144" y="12331"/>
                  </a:cubicBezTo>
                  <a:lnTo>
                    <a:pt x="12144" y="12331"/>
                  </a:lnTo>
                  <a:cubicBezTo>
                    <a:pt x="12144" y="12331"/>
                    <a:pt x="14294" y="13628"/>
                    <a:pt x="16195" y="13628"/>
                  </a:cubicBezTo>
                  <a:cubicBezTo>
                    <a:pt x="17092" y="13628"/>
                    <a:pt x="17933" y="13339"/>
                    <a:pt x="18467" y="12491"/>
                  </a:cubicBezTo>
                  <a:cubicBezTo>
                    <a:pt x="20064" y="9957"/>
                    <a:pt x="15956" y="7401"/>
                    <a:pt x="15682" y="7218"/>
                  </a:cubicBezTo>
                  <a:lnTo>
                    <a:pt x="15682" y="7218"/>
                  </a:lnTo>
                  <a:cubicBezTo>
                    <a:pt x="15837" y="7270"/>
                    <a:pt x="17150" y="7679"/>
                    <a:pt x="18428" y="7679"/>
                  </a:cubicBezTo>
                  <a:cubicBezTo>
                    <a:pt x="19412" y="7679"/>
                    <a:pt x="20375" y="7436"/>
                    <a:pt x="20772" y="6602"/>
                  </a:cubicBezTo>
                  <a:cubicBezTo>
                    <a:pt x="21685" y="4639"/>
                    <a:pt x="18626" y="964"/>
                    <a:pt x="18626" y="964"/>
                  </a:cubicBezTo>
                  <a:cubicBezTo>
                    <a:pt x="18626" y="964"/>
                    <a:pt x="11482" y="51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8183250" y="2059875"/>
              <a:ext cx="163225" cy="184475"/>
            </a:xfrm>
            <a:custGeom>
              <a:rect b="b" l="l" r="r" t="t"/>
              <a:pathLst>
                <a:path extrusionOk="0" h="7379" w="6529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3196" y="7059"/>
                    <a:pt x="3744" y="6648"/>
                    <a:pt x="4201" y="6191"/>
                  </a:cubicBezTo>
                  <a:cubicBezTo>
                    <a:pt x="5799" y="4594"/>
                    <a:pt x="6529" y="2197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8886850" y="3715975"/>
              <a:ext cx="253950" cy="253375"/>
            </a:xfrm>
            <a:custGeom>
              <a:rect b="b" l="l" r="r" t="t"/>
              <a:pathLst>
                <a:path extrusionOk="0" h="10135" w="10158">
                  <a:moveTo>
                    <a:pt x="6141" y="1"/>
                  </a:moveTo>
                  <a:lnTo>
                    <a:pt x="3995" y="3150"/>
                  </a:lnTo>
                  <a:lnTo>
                    <a:pt x="1" y="2534"/>
                  </a:lnTo>
                  <a:lnTo>
                    <a:pt x="2580" y="5296"/>
                  </a:lnTo>
                  <a:lnTo>
                    <a:pt x="526" y="8514"/>
                  </a:lnTo>
                  <a:lnTo>
                    <a:pt x="4246" y="7145"/>
                  </a:lnTo>
                  <a:lnTo>
                    <a:pt x="7054" y="10135"/>
                  </a:lnTo>
                  <a:lnTo>
                    <a:pt x="6666" y="6346"/>
                  </a:lnTo>
                  <a:lnTo>
                    <a:pt x="10158" y="4817"/>
                  </a:lnTo>
                  <a:lnTo>
                    <a:pt x="6711" y="3858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7" name="Google Shape;1397;p9"/>
          <p:cNvSpPr txBox="1"/>
          <p:nvPr>
            <p:ph hasCustomPrompt="1" idx="2" type="title"/>
          </p:nvPr>
        </p:nvSpPr>
        <p:spPr>
          <a:xfrm>
            <a:off x="5895740" y="1891556"/>
            <a:ext cx="2119800" cy="13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8" name="Google Shape;1398;p9"/>
          <p:cNvSpPr txBox="1"/>
          <p:nvPr>
            <p:ph idx="1" type="subTitle"/>
          </p:nvPr>
        </p:nvSpPr>
        <p:spPr>
          <a:xfrm>
            <a:off x="1766164" y="2857586"/>
            <a:ext cx="4094100" cy="2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0"/>
          <p:cNvGrpSpPr/>
          <p:nvPr/>
        </p:nvGrpSpPr>
        <p:grpSpPr>
          <a:xfrm>
            <a:off x="-751687" y="255625"/>
            <a:ext cx="5560886" cy="1642322"/>
            <a:chOff x="-751687" y="255625"/>
            <a:chExt cx="5560886" cy="1642322"/>
          </a:xfrm>
        </p:grpSpPr>
        <p:sp>
          <p:nvSpPr>
            <p:cNvPr id="1401" name="Google Shape;1401;p10"/>
            <p:cNvSpPr/>
            <p:nvPr/>
          </p:nvSpPr>
          <p:spPr>
            <a:xfrm>
              <a:off x="498675" y="255625"/>
              <a:ext cx="3276000" cy="16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0"/>
            <p:cNvSpPr/>
            <p:nvPr/>
          </p:nvSpPr>
          <p:spPr>
            <a:xfrm flipH="1">
              <a:off x="295782" y="255950"/>
              <a:ext cx="3725633" cy="487372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0"/>
            <p:cNvSpPr/>
            <p:nvPr/>
          </p:nvSpPr>
          <p:spPr>
            <a:xfrm rot="10800000">
              <a:off x="650388" y="381143"/>
              <a:ext cx="4158811" cy="1250132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0"/>
            <p:cNvSpPr/>
            <p:nvPr/>
          </p:nvSpPr>
          <p:spPr>
            <a:xfrm flipH="1">
              <a:off x="416482" y="1410575"/>
              <a:ext cx="3725633" cy="487372"/>
            </a:xfrm>
            <a:custGeom>
              <a:rect b="b" l="l" r="r" t="t"/>
              <a:pathLst>
                <a:path extrusionOk="0" h="18999" w="161004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0"/>
            <p:cNvSpPr/>
            <p:nvPr/>
          </p:nvSpPr>
          <p:spPr>
            <a:xfrm rot="10800000">
              <a:off x="-751687" y="457343"/>
              <a:ext cx="4158811" cy="1250132"/>
            </a:xfrm>
            <a:custGeom>
              <a:rect b="b" l="l" r="r" t="t"/>
              <a:pathLst>
                <a:path extrusionOk="0" h="51104" w="89154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6" name="Google Shape;1406;p10"/>
          <p:cNvSpPr txBox="1"/>
          <p:nvPr>
            <p:ph type="title"/>
          </p:nvPr>
        </p:nvSpPr>
        <p:spPr>
          <a:xfrm>
            <a:off x="713225" y="700225"/>
            <a:ext cx="3526500" cy="6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07" name="Google Shape;1407;p10"/>
          <p:cNvGrpSpPr/>
          <p:nvPr/>
        </p:nvGrpSpPr>
        <p:grpSpPr>
          <a:xfrm rot="-2850514">
            <a:off x="6985386" y="3184638"/>
            <a:ext cx="3061707" cy="2376032"/>
            <a:chOff x="4136996" y="5491353"/>
            <a:chExt cx="3061617" cy="2375962"/>
          </a:xfrm>
        </p:grpSpPr>
        <p:sp>
          <p:nvSpPr>
            <p:cNvPr id="1408" name="Google Shape;1408;p10"/>
            <p:cNvSpPr/>
            <p:nvPr/>
          </p:nvSpPr>
          <p:spPr>
            <a:xfrm rot="2700000">
              <a:off x="4294327" y="6372443"/>
              <a:ext cx="932855" cy="831399"/>
            </a:xfrm>
            <a:custGeom>
              <a:rect b="b" l="l" r="r" t="t"/>
              <a:pathLst>
                <a:path extrusionOk="0" h="14480" w="16247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0"/>
            <p:cNvSpPr/>
            <p:nvPr/>
          </p:nvSpPr>
          <p:spPr>
            <a:xfrm rot="2700000">
              <a:off x="4890416" y="6729786"/>
              <a:ext cx="279851" cy="379240"/>
            </a:xfrm>
            <a:custGeom>
              <a:rect b="b" l="l" r="r" t="t"/>
              <a:pathLst>
                <a:path extrusionOk="0" h="6605" w="4874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0"/>
            <p:cNvSpPr/>
            <p:nvPr/>
          </p:nvSpPr>
          <p:spPr>
            <a:xfrm rot="2700000">
              <a:off x="5160334" y="6763554"/>
              <a:ext cx="51216" cy="39158"/>
            </a:xfrm>
            <a:custGeom>
              <a:rect b="b" l="l" r="r" t="t"/>
              <a:pathLst>
                <a:path extrusionOk="0" h="682" w="892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0"/>
            <p:cNvSpPr/>
            <p:nvPr/>
          </p:nvSpPr>
          <p:spPr>
            <a:xfrm rot="2700000">
              <a:off x="4660109" y="6185291"/>
              <a:ext cx="497347" cy="171620"/>
            </a:xfrm>
            <a:custGeom>
              <a:rect b="b" l="l" r="r" t="t"/>
              <a:pathLst>
                <a:path extrusionOk="0" h="2989" w="8662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0"/>
            <p:cNvSpPr/>
            <p:nvPr/>
          </p:nvSpPr>
          <p:spPr>
            <a:xfrm rot="2700000">
              <a:off x="4906537" y="6273417"/>
              <a:ext cx="204692" cy="22450"/>
            </a:xfrm>
            <a:custGeom>
              <a:rect b="b" l="l" r="r" t="t"/>
              <a:pathLst>
                <a:path extrusionOk="0" h="391" w="3565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0"/>
            <p:cNvSpPr/>
            <p:nvPr/>
          </p:nvSpPr>
          <p:spPr>
            <a:xfrm rot="2700000">
              <a:off x="4900714" y="6206714"/>
              <a:ext cx="36115" cy="8842"/>
            </a:xfrm>
            <a:custGeom>
              <a:rect b="b" l="l" r="r" t="t"/>
              <a:pathLst>
                <a:path extrusionOk="0" h="154" w="629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0"/>
            <p:cNvSpPr/>
            <p:nvPr/>
          </p:nvSpPr>
          <p:spPr>
            <a:xfrm rot="2700000">
              <a:off x="5272119" y="6938947"/>
              <a:ext cx="723857" cy="787820"/>
            </a:xfrm>
            <a:custGeom>
              <a:rect b="b" l="l" r="r" t="t"/>
              <a:pathLst>
                <a:path extrusionOk="0" h="13721" w="12607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0"/>
            <p:cNvSpPr/>
            <p:nvPr/>
          </p:nvSpPr>
          <p:spPr>
            <a:xfrm rot="2700000">
              <a:off x="5703799" y="7005340"/>
              <a:ext cx="22450" cy="44211"/>
            </a:xfrm>
            <a:custGeom>
              <a:rect b="b" l="l" r="r" t="t"/>
              <a:pathLst>
                <a:path extrusionOk="0" h="770" w="391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0"/>
            <p:cNvSpPr/>
            <p:nvPr/>
          </p:nvSpPr>
          <p:spPr>
            <a:xfrm rot="2700000">
              <a:off x="5552684" y="6994415"/>
              <a:ext cx="46163" cy="291392"/>
            </a:xfrm>
            <a:custGeom>
              <a:rect b="b" l="l" r="r" t="t"/>
              <a:pathLst>
                <a:path extrusionOk="0" h="5075" w="804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0"/>
            <p:cNvSpPr/>
            <p:nvPr/>
          </p:nvSpPr>
          <p:spPr>
            <a:xfrm rot="2700000">
              <a:off x="5677968" y="7404467"/>
              <a:ext cx="190108" cy="127753"/>
            </a:xfrm>
            <a:custGeom>
              <a:rect b="b" l="l" r="r" t="t"/>
              <a:pathLst>
                <a:path extrusionOk="0" h="2225" w="3311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0"/>
            <p:cNvSpPr/>
            <p:nvPr/>
          </p:nvSpPr>
          <p:spPr>
            <a:xfrm rot="2700000">
              <a:off x="5979765" y="6247265"/>
              <a:ext cx="686134" cy="833811"/>
            </a:xfrm>
            <a:custGeom>
              <a:rect b="b" l="l" r="r" t="t"/>
              <a:pathLst>
                <a:path extrusionOk="0" h="14522" w="1195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0"/>
            <p:cNvSpPr/>
            <p:nvPr/>
          </p:nvSpPr>
          <p:spPr>
            <a:xfrm rot="2700000">
              <a:off x="6286212" y="6712314"/>
              <a:ext cx="107140" cy="319181"/>
            </a:xfrm>
            <a:custGeom>
              <a:rect b="b" l="l" r="r" t="t"/>
              <a:pathLst>
                <a:path extrusionOk="0" h="5559" w="1866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0"/>
            <p:cNvSpPr/>
            <p:nvPr/>
          </p:nvSpPr>
          <p:spPr>
            <a:xfrm rot="2700000">
              <a:off x="6554438" y="6528053"/>
              <a:ext cx="244367" cy="115523"/>
            </a:xfrm>
            <a:custGeom>
              <a:rect b="b" l="l" r="r" t="t"/>
              <a:pathLst>
                <a:path extrusionOk="0" h="2012" w="4256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0"/>
            <p:cNvSpPr/>
            <p:nvPr/>
          </p:nvSpPr>
          <p:spPr>
            <a:xfrm rot="2700000">
              <a:off x="6690019" y="6705952"/>
              <a:ext cx="18029" cy="30776"/>
            </a:xfrm>
            <a:custGeom>
              <a:rect b="b" l="l" r="r" t="t"/>
              <a:pathLst>
                <a:path extrusionOk="0" h="536" w="314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0"/>
            <p:cNvSpPr/>
            <p:nvPr/>
          </p:nvSpPr>
          <p:spPr>
            <a:xfrm rot="2700000">
              <a:off x="5315595" y="6270024"/>
              <a:ext cx="539950" cy="462437"/>
            </a:xfrm>
            <a:custGeom>
              <a:rect b="b" l="l" r="r" t="t"/>
              <a:pathLst>
                <a:path extrusionOk="0" h="8054" w="9404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0"/>
            <p:cNvSpPr/>
            <p:nvPr/>
          </p:nvSpPr>
          <p:spPr>
            <a:xfrm rot="2700000">
              <a:off x="5703537" y="6370445"/>
              <a:ext cx="23828" cy="115925"/>
            </a:xfrm>
            <a:custGeom>
              <a:rect b="b" l="l" r="r" t="t"/>
              <a:pathLst>
                <a:path extrusionOk="0" h="2019" w="415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0"/>
            <p:cNvSpPr/>
            <p:nvPr/>
          </p:nvSpPr>
          <p:spPr>
            <a:xfrm rot="2700000">
              <a:off x="5746314" y="6367583"/>
              <a:ext cx="17283" cy="14871"/>
            </a:xfrm>
            <a:custGeom>
              <a:rect b="b" l="l" r="r" t="t"/>
              <a:pathLst>
                <a:path extrusionOk="0" h="259" w="301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0"/>
            <p:cNvSpPr/>
            <p:nvPr/>
          </p:nvSpPr>
          <p:spPr>
            <a:xfrm rot="2700000">
              <a:off x="5745946" y="5878330"/>
              <a:ext cx="1398221" cy="733159"/>
            </a:xfrm>
            <a:custGeom>
              <a:rect b="b" l="l" r="r" t="t"/>
              <a:pathLst>
                <a:path extrusionOk="0" h="12769" w="24352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0"/>
            <p:cNvSpPr/>
            <p:nvPr/>
          </p:nvSpPr>
          <p:spPr>
            <a:xfrm rot="2700000">
              <a:off x="6603751" y="6277199"/>
              <a:ext cx="446590" cy="141476"/>
            </a:xfrm>
            <a:custGeom>
              <a:rect b="b" l="l" r="r" t="t"/>
              <a:pathLst>
                <a:path extrusionOk="0" h="2464" w="7778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7" name="Google Shape;1427;p10"/>
          <p:cNvGrpSpPr/>
          <p:nvPr/>
        </p:nvGrpSpPr>
        <p:grpSpPr>
          <a:xfrm rot="-3687543">
            <a:off x="-775796" y="-83075"/>
            <a:ext cx="2269358" cy="1587330"/>
            <a:chOff x="2975299" y="-1587757"/>
            <a:chExt cx="2269295" cy="1587287"/>
          </a:xfrm>
        </p:grpSpPr>
        <p:sp>
          <p:nvSpPr>
            <p:cNvPr id="1428" name="Google Shape;1428;p10"/>
            <p:cNvSpPr/>
            <p:nvPr/>
          </p:nvSpPr>
          <p:spPr>
            <a:xfrm rot="5018218">
              <a:off x="4449914" y="-1073071"/>
              <a:ext cx="733705" cy="779140"/>
            </a:xfrm>
            <a:custGeom>
              <a:rect b="b" l="l" r="r" t="t"/>
              <a:pathLst>
                <a:path extrusionOk="0" h="15204" w="14316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0"/>
            <p:cNvSpPr/>
            <p:nvPr/>
          </p:nvSpPr>
          <p:spPr>
            <a:xfrm rot="5018218">
              <a:off x="4901226" y="-871613"/>
              <a:ext cx="321650" cy="235167"/>
            </a:xfrm>
            <a:custGeom>
              <a:rect b="b" l="l" r="r" t="t"/>
              <a:pathLst>
                <a:path extrusionOk="0" h="4589" w="6276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0"/>
            <p:cNvSpPr/>
            <p:nvPr/>
          </p:nvSpPr>
          <p:spPr>
            <a:xfrm rot="3981157">
              <a:off x="3210474" y="-784464"/>
              <a:ext cx="463176" cy="816285"/>
            </a:xfrm>
            <a:custGeom>
              <a:rect b="b" l="l" r="r" t="t"/>
              <a:pathLst>
                <a:path extrusionOk="0" h="14217" w="8067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0"/>
            <p:cNvSpPr/>
            <p:nvPr/>
          </p:nvSpPr>
          <p:spPr>
            <a:xfrm rot="3981157">
              <a:off x="3531393" y="-519746"/>
              <a:ext cx="152153" cy="385894"/>
            </a:xfrm>
            <a:custGeom>
              <a:rect b="b" l="l" r="r" t="t"/>
              <a:pathLst>
                <a:path extrusionOk="0" h="6721" w="265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0"/>
            <p:cNvSpPr/>
            <p:nvPr/>
          </p:nvSpPr>
          <p:spPr>
            <a:xfrm rot="2797705">
              <a:off x="3238274" y="-324480"/>
              <a:ext cx="30776" cy="36058"/>
            </a:xfrm>
            <a:custGeom>
              <a:rect b="b" l="l" r="r" t="t"/>
              <a:pathLst>
                <a:path extrusionOk="0" h="628" w="536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0"/>
            <p:cNvSpPr/>
            <p:nvPr/>
          </p:nvSpPr>
          <p:spPr>
            <a:xfrm rot="847693">
              <a:off x="3482234" y="-1268456"/>
              <a:ext cx="900811" cy="617632"/>
            </a:xfrm>
            <a:custGeom>
              <a:rect b="b" l="l" r="r" t="t"/>
              <a:pathLst>
                <a:path extrusionOk="0" h="10757" w="15689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0"/>
            <p:cNvSpPr/>
            <p:nvPr/>
          </p:nvSpPr>
          <p:spPr>
            <a:xfrm rot="847693">
              <a:off x="4072292" y="-895731"/>
              <a:ext cx="250107" cy="208078"/>
            </a:xfrm>
            <a:custGeom>
              <a:rect b="b" l="l" r="r" t="t"/>
              <a:pathLst>
                <a:path extrusionOk="0" h="3624" w="4356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0"/>
            <p:cNvSpPr/>
            <p:nvPr/>
          </p:nvSpPr>
          <p:spPr>
            <a:xfrm rot="847693">
              <a:off x="3608453" y="-854937"/>
              <a:ext cx="294605" cy="147561"/>
            </a:xfrm>
            <a:custGeom>
              <a:rect b="b" l="l" r="r" t="t"/>
              <a:pathLst>
                <a:path extrusionOk="0" h="2570" w="5131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0"/>
            <p:cNvSpPr/>
            <p:nvPr/>
          </p:nvSpPr>
          <p:spPr>
            <a:xfrm rot="847693">
              <a:off x="4011184" y="-762602"/>
              <a:ext cx="45244" cy="28479"/>
            </a:xfrm>
            <a:custGeom>
              <a:rect b="b" l="l" r="r" t="t"/>
              <a:pathLst>
                <a:path extrusionOk="0" h="496" w="788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0"/>
            <p:cNvSpPr/>
            <p:nvPr/>
          </p:nvSpPr>
          <p:spPr>
            <a:xfrm rot="8420315">
              <a:off x="4683631" y="-1415147"/>
              <a:ext cx="225483" cy="219767"/>
            </a:xfrm>
            <a:custGeom>
              <a:rect b="b" l="l" r="r" t="t"/>
              <a:pathLst>
                <a:path extrusionOk="0" h="5701" w="5849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0"/>
            <p:cNvSpPr/>
            <p:nvPr/>
          </p:nvSpPr>
          <p:spPr>
            <a:xfrm rot="8420315">
              <a:off x="4358442" y="-1454402"/>
              <a:ext cx="225483" cy="220307"/>
            </a:xfrm>
            <a:custGeom>
              <a:rect b="b" l="l" r="r" t="t"/>
              <a:pathLst>
                <a:path extrusionOk="0" h="5715" w="5849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0"/>
            <p:cNvSpPr/>
            <p:nvPr/>
          </p:nvSpPr>
          <p:spPr>
            <a:xfrm rot="8420315">
              <a:off x="4455557" y="-1512796"/>
              <a:ext cx="368160" cy="369490"/>
            </a:xfrm>
            <a:custGeom>
              <a:rect b="b" l="l" r="r" t="t"/>
              <a:pathLst>
                <a:path extrusionOk="0" h="9585" w="955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0"/>
            <p:cNvSpPr/>
            <p:nvPr/>
          </p:nvSpPr>
          <p:spPr>
            <a:xfrm rot="8420315">
              <a:off x="4717544" y="-1331943"/>
              <a:ext cx="54935" cy="156238"/>
            </a:xfrm>
            <a:custGeom>
              <a:rect b="b" l="l" r="r" t="t"/>
              <a:pathLst>
                <a:path extrusionOk="0" h="4053" w="1425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0"/>
            <p:cNvSpPr/>
            <p:nvPr/>
          </p:nvSpPr>
          <p:spPr>
            <a:xfrm rot="8420315">
              <a:off x="4392106" y="-1362341"/>
              <a:ext cx="54896" cy="156238"/>
            </a:xfrm>
            <a:custGeom>
              <a:rect b="b" l="l" r="r" t="t"/>
              <a:pathLst>
                <a:path extrusionOk="0" h="4053" w="1424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0"/>
            <p:cNvSpPr/>
            <p:nvPr/>
          </p:nvSpPr>
          <p:spPr>
            <a:xfrm rot="8420315">
              <a:off x="4551500" y="-1320290"/>
              <a:ext cx="177526" cy="174164"/>
            </a:xfrm>
            <a:custGeom>
              <a:rect b="b" l="l" r="r" t="t"/>
              <a:pathLst>
                <a:path extrusionOk="0" h="4518" w="4605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ites.google.com/education.nsw.gov.au/get-mathematical-stage-1/contexts-for-practise/doubles-fill" TargetMode="External"/><Relationship Id="rId4" Type="http://schemas.openxmlformats.org/officeDocument/2006/relationships/hyperlink" Target="https://drive.google.com/file/d/19ZW4BQvuDlF-oN_W73bvGCNwx-u--Dqm/view?usp=sharing" TargetMode="External"/><Relationship Id="rId5" Type="http://schemas.openxmlformats.org/officeDocument/2006/relationships/hyperlink" Target="https://drive.google.com/file/d/1VJK6MMiOz108_bqu9DsSoKGgy2pv6a6O/view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8.xml"/><Relationship Id="rId6" Type="http://schemas.openxmlformats.org/officeDocument/2006/relationships/slide" Target="/ppt/slides/slide8.xml"/><Relationship Id="rId7" Type="http://schemas.openxmlformats.org/officeDocument/2006/relationships/slide" Target="/ppt/slides/slide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WrqQXR2rFTy7zU5QDMh_YDwyaZL6sOwS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Yi_Vz1TbGjb7k7BT17qL8SmqCv-aGPgB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vAmwjK0qpVQGEf-sjy0GEUQo_N9odfdv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7" name="Shape 4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" name="Google Shape;4178;p30"/>
          <p:cNvSpPr txBox="1"/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1, Term 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4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p39"/>
          <p:cNvSpPr txBox="1"/>
          <p:nvPr>
            <p:ph type="title"/>
          </p:nvPr>
        </p:nvSpPr>
        <p:spPr>
          <a:xfrm>
            <a:off x="1457750" y="1423775"/>
            <a:ext cx="6613200" cy="30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icksand"/>
                <a:ea typeface="Quicksand"/>
                <a:cs typeface="Quicksand"/>
                <a:sym typeface="Quicksand"/>
              </a:rPr>
              <a:t>Click on this link to watch how to play this game. </a:t>
            </a:r>
            <a:endParaRPr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https://sites.google.com/education.nsw.gov.au/get-mathematical-stage-1/contexts-for-practise/doubles-fill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You will need two templates to play this game. 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A spinner and a gameboard. </a:t>
            </a:r>
            <a:r>
              <a:rPr lang="en" sz="22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Template one</a:t>
            </a: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 and </a:t>
            </a:r>
            <a:r>
              <a:rPr lang="en" sz="22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Template two</a:t>
            </a: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246" name="Google Shape;4246;p39"/>
          <p:cNvSpPr txBox="1"/>
          <p:nvPr>
            <p:ph idx="4294967295" type="subTitle"/>
          </p:nvPr>
        </p:nvSpPr>
        <p:spPr>
          <a:xfrm>
            <a:off x="1931150" y="539500"/>
            <a:ext cx="56664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latin typeface="Fredoka One"/>
                <a:ea typeface="Fredoka One"/>
                <a:cs typeface="Fredoka One"/>
                <a:sym typeface="Fredoka One"/>
              </a:rPr>
              <a:t>Your task...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0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40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4252" name="Google Shape;4252;p40"/>
          <p:cNvGrpSpPr/>
          <p:nvPr/>
        </p:nvGrpSpPr>
        <p:grpSpPr>
          <a:xfrm>
            <a:off x="3763974" y="1478607"/>
            <a:ext cx="1902419" cy="2500966"/>
            <a:chOff x="2416744" y="1457211"/>
            <a:chExt cx="1787988" cy="2350532"/>
          </a:xfrm>
        </p:grpSpPr>
        <p:sp>
          <p:nvSpPr>
            <p:cNvPr id="4253" name="Google Shape;4253;p40"/>
            <p:cNvSpPr/>
            <p:nvPr/>
          </p:nvSpPr>
          <p:spPr>
            <a:xfrm>
              <a:off x="3983313" y="2838971"/>
              <a:ext cx="191574" cy="245632"/>
            </a:xfrm>
            <a:custGeom>
              <a:rect b="b" l="l" r="r" t="t"/>
              <a:pathLst>
                <a:path extrusionOk="0" h="14254" w="11117">
                  <a:moveTo>
                    <a:pt x="4034" y="1"/>
                  </a:moveTo>
                  <a:cubicBezTo>
                    <a:pt x="2934" y="1"/>
                    <a:pt x="1428" y="1029"/>
                    <a:pt x="693" y="1753"/>
                  </a:cubicBezTo>
                  <a:cubicBezTo>
                    <a:pt x="601" y="1845"/>
                    <a:pt x="1" y="5654"/>
                    <a:pt x="116" y="6439"/>
                  </a:cubicBezTo>
                  <a:cubicBezTo>
                    <a:pt x="200" y="7044"/>
                    <a:pt x="1560" y="7822"/>
                    <a:pt x="2295" y="7822"/>
                  </a:cubicBezTo>
                  <a:cubicBezTo>
                    <a:pt x="2472" y="7822"/>
                    <a:pt x="2612" y="7777"/>
                    <a:pt x="2690" y="7674"/>
                  </a:cubicBezTo>
                  <a:cubicBezTo>
                    <a:pt x="3528" y="6543"/>
                    <a:pt x="3435" y="5004"/>
                    <a:pt x="3539" y="5004"/>
                  </a:cubicBezTo>
                  <a:cubicBezTo>
                    <a:pt x="3550" y="5004"/>
                    <a:pt x="3563" y="5020"/>
                    <a:pt x="3579" y="5054"/>
                  </a:cubicBezTo>
                  <a:cubicBezTo>
                    <a:pt x="4479" y="7051"/>
                    <a:pt x="7007" y="13884"/>
                    <a:pt x="8277" y="14242"/>
                  </a:cubicBezTo>
                  <a:cubicBezTo>
                    <a:pt x="8303" y="14250"/>
                    <a:pt x="8333" y="14254"/>
                    <a:pt x="8366" y="14254"/>
                  </a:cubicBezTo>
                  <a:cubicBezTo>
                    <a:pt x="8932" y="14254"/>
                    <a:pt x="10513" y="13207"/>
                    <a:pt x="10655" y="12880"/>
                  </a:cubicBezTo>
                  <a:cubicBezTo>
                    <a:pt x="11116" y="11830"/>
                    <a:pt x="5056" y="195"/>
                    <a:pt x="4352" y="33"/>
                  </a:cubicBezTo>
                  <a:cubicBezTo>
                    <a:pt x="4251" y="11"/>
                    <a:pt x="4145" y="1"/>
                    <a:pt x="4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40"/>
            <p:cNvSpPr/>
            <p:nvPr/>
          </p:nvSpPr>
          <p:spPr>
            <a:xfrm>
              <a:off x="3913070" y="3113548"/>
              <a:ext cx="219835" cy="265897"/>
            </a:xfrm>
            <a:custGeom>
              <a:rect b="b" l="l" r="r" t="t"/>
              <a:pathLst>
                <a:path extrusionOk="0" h="15430" w="12757">
                  <a:moveTo>
                    <a:pt x="6609" y="0"/>
                  </a:moveTo>
                  <a:cubicBezTo>
                    <a:pt x="6000" y="0"/>
                    <a:pt x="4703" y="547"/>
                    <a:pt x="4562" y="1114"/>
                  </a:cubicBezTo>
                  <a:cubicBezTo>
                    <a:pt x="4365" y="1957"/>
                    <a:pt x="7009" y="5535"/>
                    <a:pt x="6789" y="5985"/>
                  </a:cubicBezTo>
                  <a:cubicBezTo>
                    <a:pt x="6539" y="6497"/>
                    <a:pt x="5020" y="7019"/>
                    <a:pt x="4444" y="7019"/>
                  </a:cubicBezTo>
                  <a:cubicBezTo>
                    <a:pt x="4383" y="7019"/>
                    <a:pt x="4333" y="7013"/>
                    <a:pt x="4296" y="7001"/>
                  </a:cubicBezTo>
                  <a:cubicBezTo>
                    <a:pt x="3465" y="6735"/>
                    <a:pt x="2542" y="2118"/>
                    <a:pt x="1976" y="2037"/>
                  </a:cubicBezTo>
                  <a:cubicBezTo>
                    <a:pt x="1944" y="2033"/>
                    <a:pt x="1906" y="2031"/>
                    <a:pt x="1862" y="2031"/>
                  </a:cubicBezTo>
                  <a:cubicBezTo>
                    <a:pt x="1330" y="2031"/>
                    <a:pt x="0" y="2350"/>
                    <a:pt x="118" y="2915"/>
                  </a:cubicBezTo>
                  <a:cubicBezTo>
                    <a:pt x="406" y="4277"/>
                    <a:pt x="1364" y="6666"/>
                    <a:pt x="2392" y="8871"/>
                  </a:cubicBezTo>
                  <a:cubicBezTo>
                    <a:pt x="2596" y="9296"/>
                    <a:pt x="3021" y="9542"/>
                    <a:pt x="3461" y="9542"/>
                  </a:cubicBezTo>
                  <a:cubicBezTo>
                    <a:pt x="3642" y="9542"/>
                    <a:pt x="3825" y="9501"/>
                    <a:pt x="3996" y="9413"/>
                  </a:cubicBezTo>
                  <a:cubicBezTo>
                    <a:pt x="5026" y="8866"/>
                    <a:pt x="6317" y="8110"/>
                    <a:pt x="7173" y="8110"/>
                  </a:cubicBezTo>
                  <a:cubicBezTo>
                    <a:pt x="7382" y="8110"/>
                    <a:pt x="7565" y="8155"/>
                    <a:pt x="7713" y="8259"/>
                  </a:cubicBezTo>
                  <a:cubicBezTo>
                    <a:pt x="8313" y="8674"/>
                    <a:pt x="9767" y="15288"/>
                    <a:pt x="10679" y="15427"/>
                  </a:cubicBezTo>
                  <a:cubicBezTo>
                    <a:pt x="10696" y="15429"/>
                    <a:pt x="10715" y="15430"/>
                    <a:pt x="10737" y="15430"/>
                  </a:cubicBezTo>
                  <a:cubicBezTo>
                    <a:pt x="11136" y="15430"/>
                    <a:pt x="12341" y="15127"/>
                    <a:pt x="12538" y="14503"/>
                  </a:cubicBezTo>
                  <a:cubicBezTo>
                    <a:pt x="12757" y="13788"/>
                    <a:pt x="7332" y="17"/>
                    <a:pt x="6709" y="6"/>
                  </a:cubicBezTo>
                  <a:cubicBezTo>
                    <a:pt x="6678" y="2"/>
                    <a:pt x="6645" y="0"/>
                    <a:pt x="6609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40"/>
            <p:cNvSpPr/>
            <p:nvPr/>
          </p:nvSpPr>
          <p:spPr>
            <a:xfrm>
              <a:off x="3967407" y="2412707"/>
              <a:ext cx="237326" cy="255248"/>
            </a:xfrm>
            <a:custGeom>
              <a:rect b="b" l="l" r="r" t="t"/>
              <a:pathLst>
                <a:path extrusionOk="0" h="14812" w="13772">
                  <a:moveTo>
                    <a:pt x="7157" y="8228"/>
                  </a:moveTo>
                  <a:cubicBezTo>
                    <a:pt x="9381" y="8228"/>
                    <a:pt x="8321" y="11391"/>
                    <a:pt x="7180" y="12002"/>
                  </a:cubicBezTo>
                  <a:cubicBezTo>
                    <a:pt x="7064" y="12045"/>
                    <a:pt x="6954" y="12065"/>
                    <a:pt x="6851" y="12065"/>
                  </a:cubicBezTo>
                  <a:cubicBezTo>
                    <a:pt x="5420" y="12065"/>
                    <a:pt x="5218" y="8238"/>
                    <a:pt x="7145" y="8228"/>
                  </a:cubicBezTo>
                  <a:cubicBezTo>
                    <a:pt x="7149" y="8228"/>
                    <a:pt x="7153" y="8228"/>
                    <a:pt x="7157" y="8228"/>
                  </a:cubicBezTo>
                  <a:close/>
                  <a:moveTo>
                    <a:pt x="4964" y="0"/>
                  </a:moveTo>
                  <a:cubicBezTo>
                    <a:pt x="1285" y="0"/>
                    <a:pt x="0" y="6499"/>
                    <a:pt x="497" y="9036"/>
                  </a:cubicBezTo>
                  <a:cubicBezTo>
                    <a:pt x="1318" y="13291"/>
                    <a:pt x="3217" y="14812"/>
                    <a:pt x="5160" y="14812"/>
                  </a:cubicBezTo>
                  <a:cubicBezTo>
                    <a:pt x="9362" y="14812"/>
                    <a:pt x="13771" y="7699"/>
                    <a:pt x="7930" y="5757"/>
                  </a:cubicBezTo>
                  <a:cubicBezTo>
                    <a:pt x="7607" y="5650"/>
                    <a:pt x="7297" y="5602"/>
                    <a:pt x="7000" y="5602"/>
                  </a:cubicBezTo>
                  <a:cubicBezTo>
                    <a:pt x="4998" y="5602"/>
                    <a:pt x="3669" y="7833"/>
                    <a:pt x="3890" y="9382"/>
                  </a:cubicBezTo>
                  <a:cubicBezTo>
                    <a:pt x="1293" y="6369"/>
                    <a:pt x="7295" y="332"/>
                    <a:pt x="5495" y="44"/>
                  </a:cubicBezTo>
                  <a:cubicBezTo>
                    <a:pt x="5313" y="15"/>
                    <a:pt x="5136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40"/>
            <p:cNvSpPr/>
            <p:nvPr/>
          </p:nvSpPr>
          <p:spPr>
            <a:xfrm>
              <a:off x="3665463" y="2212319"/>
              <a:ext cx="241927" cy="280924"/>
            </a:xfrm>
            <a:custGeom>
              <a:rect b="b" l="l" r="r" t="t"/>
              <a:pathLst>
                <a:path extrusionOk="0" h="16302" w="14039">
                  <a:moveTo>
                    <a:pt x="3917" y="3202"/>
                  </a:moveTo>
                  <a:cubicBezTo>
                    <a:pt x="4816" y="3202"/>
                    <a:pt x="6041" y="5603"/>
                    <a:pt x="4801" y="6674"/>
                  </a:cubicBezTo>
                  <a:cubicBezTo>
                    <a:pt x="4638" y="6815"/>
                    <a:pt x="4487" y="6877"/>
                    <a:pt x="4348" y="6877"/>
                  </a:cubicBezTo>
                  <a:cubicBezTo>
                    <a:pt x="3510" y="6877"/>
                    <a:pt x="3108" y="4636"/>
                    <a:pt x="3266" y="3973"/>
                  </a:cubicBezTo>
                  <a:cubicBezTo>
                    <a:pt x="3401" y="3424"/>
                    <a:pt x="3644" y="3202"/>
                    <a:pt x="3917" y="3202"/>
                  </a:cubicBezTo>
                  <a:close/>
                  <a:moveTo>
                    <a:pt x="4914" y="1"/>
                  </a:moveTo>
                  <a:cubicBezTo>
                    <a:pt x="2887" y="1"/>
                    <a:pt x="887" y="1629"/>
                    <a:pt x="588" y="3384"/>
                  </a:cubicBezTo>
                  <a:cubicBezTo>
                    <a:pt x="1" y="6791"/>
                    <a:pt x="2751" y="9865"/>
                    <a:pt x="4946" y="9865"/>
                  </a:cubicBezTo>
                  <a:cubicBezTo>
                    <a:pt x="5941" y="9865"/>
                    <a:pt x="6822" y="9233"/>
                    <a:pt x="7225" y="7713"/>
                  </a:cubicBezTo>
                  <a:cubicBezTo>
                    <a:pt x="8414" y="8221"/>
                    <a:pt x="8968" y="15285"/>
                    <a:pt x="11438" y="16139"/>
                  </a:cubicBezTo>
                  <a:cubicBezTo>
                    <a:pt x="11762" y="16252"/>
                    <a:pt x="12030" y="16302"/>
                    <a:pt x="12251" y="16302"/>
                  </a:cubicBezTo>
                  <a:cubicBezTo>
                    <a:pt x="14038" y="16302"/>
                    <a:pt x="12679" y="12985"/>
                    <a:pt x="12627" y="12780"/>
                  </a:cubicBezTo>
                  <a:cubicBezTo>
                    <a:pt x="11935" y="10067"/>
                    <a:pt x="7514" y="983"/>
                    <a:pt x="6787" y="533"/>
                  </a:cubicBezTo>
                  <a:cubicBezTo>
                    <a:pt x="6195" y="162"/>
                    <a:pt x="5553" y="1"/>
                    <a:pt x="4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40"/>
            <p:cNvSpPr/>
            <p:nvPr/>
          </p:nvSpPr>
          <p:spPr>
            <a:xfrm>
              <a:off x="3826284" y="1921802"/>
              <a:ext cx="234827" cy="262158"/>
            </a:xfrm>
            <a:custGeom>
              <a:rect b="b" l="l" r="r" t="t"/>
              <a:pathLst>
                <a:path extrusionOk="0" h="15213" w="13627">
                  <a:moveTo>
                    <a:pt x="5705" y="4245"/>
                  </a:moveTo>
                  <a:cubicBezTo>
                    <a:pt x="7042" y="4245"/>
                    <a:pt x="8396" y="6724"/>
                    <a:pt x="7993" y="8411"/>
                  </a:cubicBezTo>
                  <a:cubicBezTo>
                    <a:pt x="7786" y="9274"/>
                    <a:pt x="7339" y="9620"/>
                    <a:pt x="6820" y="9620"/>
                  </a:cubicBezTo>
                  <a:cubicBezTo>
                    <a:pt x="5429" y="9620"/>
                    <a:pt x="3518" y="7140"/>
                    <a:pt x="4300" y="5468"/>
                  </a:cubicBezTo>
                  <a:cubicBezTo>
                    <a:pt x="4703" y="4595"/>
                    <a:pt x="5203" y="4245"/>
                    <a:pt x="5705" y="4245"/>
                  </a:cubicBezTo>
                  <a:close/>
                  <a:moveTo>
                    <a:pt x="4394" y="1"/>
                  </a:moveTo>
                  <a:cubicBezTo>
                    <a:pt x="0" y="1"/>
                    <a:pt x="265" y="9071"/>
                    <a:pt x="3191" y="12647"/>
                  </a:cubicBezTo>
                  <a:cubicBezTo>
                    <a:pt x="4676" y="14467"/>
                    <a:pt x="6082" y="15212"/>
                    <a:pt x="7301" y="15212"/>
                  </a:cubicBezTo>
                  <a:cubicBezTo>
                    <a:pt x="11671" y="15212"/>
                    <a:pt x="13626" y="5619"/>
                    <a:pt x="8120" y="1566"/>
                  </a:cubicBezTo>
                  <a:cubicBezTo>
                    <a:pt x="6624" y="466"/>
                    <a:pt x="5389" y="1"/>
                    <a:pt x="4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40"/>
            <p:cNvSpPr/>
            <p:nvPr/>
          </p:nvSpPr>
          <p:spPr>
            <a:xfrm>
              <a:off x="3522031" y="1656617"/>
              <a:ext cx="254455" cy="274221"/>
            </a:xfrm>
            <a:custGeom>
              <a:rect b="b" l="l" r="r" t="t"/>
              <a:pathLst>
                <a:path extrusionOk="0" h="15913" w="14766">
                  <a:moveTo>
                    <a:pt x="6783" y="0"/>
                  </a:moveTo>
                  <a:cubicBezTo>
                    <a:pt x="6708" y="0"/>
                    <a:pt x="6632" y="7"/>
                    <a:pt x="6557" y="21"/>
                  </a:cubicBezTo>
                  <a:cubicBezTo>
                    <a:pt x="4894" y="356"/>
                    <a:pt x="2794" y="1210"/>
                    <a:pt x="958" y="2053"/>
                  </a:cubicBezTo>
                  <a:cubicBezTo>
                    <a:pt x="312" y="2341"/>
                    <a:pt x="0" y="3068"/>
                    <a:pt x="220" y="3726"/>
                  </a:cubicBezTo>
                  <a:cubicBezTo>
                    <a:pt x="716" y="5285"/>
                    <a:pt x="1259" y="6647"/>
                    <a:pt x="1559" y="7385"/>
                  </a:cubicBezTo>
                  <a:cubicBezTo>
                    <a:pt x="1732" y="7812"/>
                    <a:pt x="2101" y="8124"/>
                    <a:pt x="2540" y="8216"/>
                  </a:cubicBezTo>
                  <a:cubicBezTo>
                    <a:pt x="2776" y="8264"/>
                    <a:pt x="3053" y="8282"/>
                    <a:pt x="3356" y="8282"/>
                  </a:cubicBezTo>
                  <a:cubicBezTo>
                    <a:pt x="4323" y="8282"/>
                    <a:pt x="5565" y="8098"/>
                    <a:pt x="6682" y="8098"/>
                  </a:cubicBezTo>
                  <a:cubicBezTo>
                    <a:pt x="7760" y="8098"/>
                    <a:pt x="8723" y="8269"/>
                    <a:pt x="9211" y="8944"/>
                  </a:cubicBezTo>
                  <a:cubicBezTo>
                    <a:pt x="11208" y="11691"/>
                    <a:pt x="6857" y="13872"/>
                    <a:pt x="4675" y="14057"/>
                  </a:cubicBezTo>
                  <a:cubicBezTo>
                    <a:pt x="4758" y="15359"/>
                    <a:pt x="5559" y="15913"/>
                    <a:pt x="6609" y="15913"/>
                  </a:cubicBezTo>
                  <a:cubicBezTo>
                    <a:pt x="9645" y="15913"/>
                    <a:pt x="14765" y="11282"/>
                    <a:pt x="10631" y="6727"/>
                  </a:cubicBezTo>
                  <a:cubicBezTo>
                    <a:pt x="9608" y="5601"/>
                    <a:pt x="8324" y="5380"/>
                    <a:pt x="7124" y="5380"/>
                  </a:cubicBezTo>
                  <a:cubicBezTo>
                    <a:pt x="6349" y="5380"/>
                    <a:pt x="5610" y="5472"/>
                    <a:pt x="5000" y="5472"/>
                  </a:cubicBezTo>
                  <a:cubicBezTo>
                    <a:pt x="4028" y="5472"/>
                    <a:pt x="3382" y="5238"/>
                    <a:pt x="3440" y="4027"/>
                  </a:cubicBezTo>
                  <a:cubicBezTo>
                    <a:pt x="3475" y="3311"/>
                    <a:pt x="9338" y="3773"/>
                    <a:pt x="7919" y="714"/>
                  </a:cubicBezTo>
                  <a:cubicBezTo>
                    <a:pt x="7709" y="275"/>
                    <a:pt x="7259" y="0"/>
                    <a:pt x="6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40"/>
            <p:cNvSpPr/>
            <p:nvPr/>
          </p:nvSpPr>
          <p:spPr>
            <a:xfrm>
              <a:off x="3840501" y="1457211"/>
              <a:ext cx="275703" cy="276271"/>
            </a:xfrm>
            <a:custGeom>
              <a:rect b="b" l="l" r="r" t="t"/>
              <a:pathLst>
                <a:path extrusionOk="0" h="16032" w="15999">
                  <a:moveTo>
                    <a:pt x="5985" y="2457"/>
                  </a:moveTo>
                  <a:cubicBezTo>
                    <a:pt x="6115" y="2457"/>
                    <a:pt x="6259" y="2473"/>
                    <a:pt x="6418" y="2508"/>
                  </a:cubicBezTo>
                  <a:cubicBezTo>
                    <a:pt x="8511" y="2960"/>
                    <a:pt x="8041" y="5900"/>
                    <a:pt x="6776" y="5900"/>
                  </a:cubicBezTo>
                  <a:cubicBezTo>
                    <a:pt x="6618" y="5900"/>
                    <a:pt x="6448" y="5854"/>
                    <a:pt x="6268" y="5752"/>
                  </a:cubicBezTo>
                  <a:cubicBezTo>
                    <a:pt x="5038" y="5046"/>
                    <a:pt x="4353" y="2457"/>
                    <a:pt x="5985" y="2457"/>
                  </a:cubicBezTo>
                  <a:close/>
                  <a:moveTo>
                    <a:pt x="9145" y="8177"/>
                  </a:moveTo>
                  <a:cubicBezTo>
                    <a:pt x="10931" y="8177"/>
                    <a:pt x="12253" y="11819"/>
                    <a:pt x="10204" y="12666"/>
                  </a:cubicBezTo>
                  <a:cubicBezTo>
                    <a:pt x="9981" y="12758"/>
                    <a:pt x="9764" y="12800"/>
                    <a:pt x="9557" y="12800"/>
                  </a:cubicBezTo>
                  <a:cubicBezTo>
                    <a:pt x="7648" y="12800"/>
                    <a:pt x="6566" y="9198"/>
                    <a:pt x="8576" y="8303"/>
                  </a:cubicBezTo>
                  <a:cubicBezTo>
                    <a:pt x="8769" y="8217"/>
                    <a:pt x="8959" y="8177"/>
                    <a:pt x="9145" y="8177"/>
                  </a:cubicBezTo>
                  <a:close/>
                  <a:moveTo>
                    <a:pt x="7509" y="1"/>
                  </a:moveTo>
                  <a:cubicBezTo>
                    <a:pt x="6893" y="1"/>
                    <a:pt x="6139" y="172"/>
                    <a:pt x="5217" y="569"/>
                  </a:cubicBezTo>
                  <a:cubicBezTo>
                    <a:pt x="0" y="2820"/>
                    <a:pt x="2770" y="5763"/>
                    <a:pt x="4652" y="7194"/>
                  </a:cubicBezTo>
                  <a:cubicBezTo>
                    <a:pt x="5321" y="7691"/>
                    <a:pt x="5564" y="8557"/>
                    <a:pt x="5310" y="9341"/>
                  </a:cubicBezTo>
                  <a:cubicBezTo>
                    <a:pt x="4415" y="12121"/>
                    <a:pt x="5535" y="16031"/>
                    <a:pt x="9261" y="16031"/>
                  </a:cubicBezTo>
                  <a:cubicBezTo>
                    <a:pt x="9960" y="16031"/>
                    <a:pt x="10750" y="15894"/>
                    <a:pt x="11635" y="15586"/>
                  </a:cubicBezTo>
                  <a:cubicBezTo>
                    <a:pt x="15998" y="14074"/>
                    <a:pt x="14440" y="8337"/>
                    <a:pt x="11243" y="6906"/>
                  </a:cubicBezTo>
                  <a:cubicBezTo>
                    <a:pt x="10481" y="6560"/>
                    <a:pt x="9996" y="5798"/>
                    <a:pt x="10077" y="4967"/>
                  </a:cubicBezTo>
                  <a:cubicBezTo>
                    <a:pt x="10245" y="3018"/>
                    <a:pt x="10096" y="1"/>
                    <a:pt x="7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40"/>
            <p:cNvSpPr/>
            <p:nvPr/>
          </p:nvSpPr>
          <p:spPr>
            <a:xfrm>
              <a:off x="3913070" y="3113548"/>
              <a:ext cx="219835" cy="265897"/>
            </a:xfrm>
            <a:custGeom>
              <a:rect b="b" l="l" r="r" t="t"/>
              <a:pathLst>
                <a:path extrusionOk="0" h="15430" w="12757">
                  <a:moveTo>
                    <a:pt x="6609" y="0"/>
                  </a:moveTo>
                  <a:cubicBezTo>
                    <a:pt x="6000" y="0"/>
                    <a:pt x="4703" y="547"/>
                    <a:pt x="4562" y="1114"/>
                  </a:cubicBezTo>
                  <a:cubicBezTo>
                    <a:pt x="4365" y="1957"/>
                    <a:pt x="7009" y="5535"/>
                    <a:pt x="6789" y="5985"/>
                  </a:cubicBezTo>
                  <a:cubicBezTo>
                    <a:pt x="6539" y="6497"/>
                    <a:pt x="5020" y="7019"/>
                    <a:pt x="4444" y="7019"/>
                  </a:cubicBezTo>
                  <a:cubicBezTo>
                    <a:pt x="4383" y="7019"/>
                    <a:pt x="4333" y="7013"/>
                    <a:pt x="4296" y="7001"/>
                  </a:cubicBezTo>
                  <a:cubicBezTo>
                    <a:pt x="3465" y="6735"/>
                    <a:pt x="2542" y="2118"/>
                    <a:pt x="1976" y="2037"/>
                  </a:cubicBezTo>
                  <a:cubicBezTo>
                    <a:pt x="1944" y="2033"/>
                    <a:pt x="1906" y="2031"/>
                    <a:pt x="1862" y="2031"/>
                  </a:cubicBezTo>
                  <a:cubicBezTo>
                    <a:pt x="1330" y="2031"/>
                    <a:pt x="0" y="2350"/>
                    <a:pt x="118" y="2915"/>
                  </a:cubicBezTo>
                  <a:cubicBezTo>
                    <a:pt x="406" y="4277"/>
                    <a:pt x="1364" y="6666"/>
                    <a:pt x="2392" y="8871"/>
                  </a:cubicBezTo>
                  <a:cubicBezTo>
                    <a:pt x="2596" y="9296"/>
                    <a:pt x="3021" y="9542"/>
                    <a:pt x="3461" y="9542"/>
                  </a:cubicBezTo>
                  <a:cubicBezTo>
                    <a:pt x="3642" y="9542"/>
                    <a:pt x="3825" y="9501"/>
                    <a:pt x="3996" y="9413"/>
                  </a:cubicBezTo>
                  <a:cubicBezTo>
                    <a:pt x="5026" y="8866"/>
                    <a:pt x="6317" y="8110"/>
                    <a:pt x="7173" y="8110"/>
                  </a:cubicBezTo>
                  <a:cubicBezTo>
                    <a:pt x="7382" y="8110"/>
                    <a:pt x="7565" y="8155"/>
                    <a:pt x="7713" y="8259"/>
                  </a:cubicBezTo>
                  <a:cubicBezTo>
                    <a:pt x="8313" y="8674"/>
                    <a:pt x="9767" y="15288"/>
                    <a:pt x="10679" y="15427"/>
                  </a:cubicBezTo>
                  <a:cubicBezTo>
                    <a:pt x="10696" y="15429"/>
                    <a:pt x="10715" y="15430"/>
                    <a:pt x="10737" y="15430"/>
                  </a:cubicBezTo>
                  <a:cubicBezTo>
                    <a:pt x="11136" y="15430"/>
                    <a:pt x="12341" y="15127"/>
                    <a:pt x="12538" y="14503"/>
                  </a:cubicBezTo>
                  <a:cubicBezTo>
                    <a:pt x="12757" y="13788"/>
                    <a:pt x="7332" y="17"/>
                    <a:pt x="6709" y="6"/>
                  </a:cubicBezTo>
                  <a:cubicBezTo>
                    <a:pt x="6678" y="2"/>
                    <a:pt x="6645" y="0"/>
                    <a:pt x="6609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40"/>
            <p:cNvSpPr/>
            <p:nvPr/>
          </p:nvSpPr>
          <p:spPr>
            <a:xfrm>
              <a:off x="2750845" y="1492022"/>
              <a:ext cx="241962" cy="280890"/>
            </a:xfrm>
            <a:custGeom>
              <a:rect b="b" l="l" r="r" t="t"/>
              <a:pathLst>
                <a:path extrusionOk="0" h="16300" w="14041">
                  <a:moveTo>
                    <a:pt x="3918" y="3198"/>
                  </a:moveTo>
                  <a:cubicBezTo>
                    <a:pt x="4816" y="3198"/>
                    <a:pt x="6037" y="5605"/>
                    <a:pt x="4790" y="6675"/>
                  </a:cubicBezTo>
                  <a:cubicBezTo>
                    <a:pt x="4628" y="6814"/>
                    <a:pt x="4478" y="6874"/>
                    <a:pt x="4340" y="6874"/>
                  </a:cubicBezTo>
                  <a:cubicBezTo>
                    <a:pt x="3499" y="6874"/>
                    <a:pt x="3098" y="4628"/>
                    <a:pt x="3266" y="3974"/>
                  </a:cubicBezTo>
                  <a:cubicBezTo>
                    <a:pt x="3401" y="3421"/>
                    <a:pt x="3645" y="3198"/>
                    <a:pt x="3918" y="3198"/>
                  </a:cubicBezTo>
                  <a:close/>
                  <a:moveTo>
                    <a:pt x="4904" y="0"/>
                  </a:moveTo>
                  <a:cubicBezTo>
                    <a:pt x="2876" y="0"/>
                    <a:pt x="886" y="1623"/>
                    <a:pt x="588" y="3385"/>
                  </a:cubicBezTo>
                  <a:cubicBezTo>
                    <a:pt x="1" y="6792"/>
                    <a:pt x="2751" y="9866"/>
                    <a:pt x="4946" y="9866"/>
                  </a:cubicBezTo>
                  <a:cubicBezTo>
                    <a:pt x="5941" y="9866"/>
                    <a:pt x="6822" y="9234"/>
                    <a:pt x="7225" y="7714"/>
                  </a:cubicBezTo>
                  <a:cubicBezTo>
                    <a:pt x="8403" y="8222"/>
                    <a:pt x="8957" y="15274"/>
                    <a:pt x="11438" y="16140"/>
                  </a:cubicBezTo>
                  <a:cubicBezTo>
                    <a:pt x="11760" y="16251"/>
                    <a:pt x="12026" y="16300"/>
                    <a:pt x="12246" y="16300"/>
                  </a:cubicBezTo>
                  <a:cubicBezTo>
                    <a:pt x="14041" y="16300"/>
                    <a:pt x="12679" y="12987"/>
                    <a:pt x="12627" y="12781"/>
                  </a:cubicBezTo>
                  <a:cubicBezTo>
                    <a:pt x="11935" y="10069"/>
                    <a:pt x="7514" y="984"/>
                    <a:pt x="6787" y="534"/>
                  </a:cubicBezTo>
                  <a:cubicBezTo>
                    <a:pt x="6190" y="163"/>
                    <a:pt x="5545" y="0"/>
                    <a:pt x="4904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40"/>
            <p:cNvSpPr/>
            <p:nvPr/>
          </p:nvSpPr>
          <p:spPr>
            <a:xfrm>
              <a:off x="3913070" y="3113548"/>
              <a:ext cx="219835" cy="265897"/>
            </a:xfrm>
            <a:custGeom>
              <a:rect b="b" l="l" r="r" t="t"/>
              <a:pathLst>
                <a:path extrusionOk="0" h="15430" w="12757">
                  <a:moveTo>
                    <a:pt x="6609" y="0"/>
                  </a:moveTo>
                  <a:cubicBezTo>
                    <a:pt x="6000" y="0"/>
                    <a:pt x="4703" y="547"/>
                    <a:pt x="4562" y="1114"/>
                  </a:cubicBezTo>
                  <a:cubicBezTo>
                    <a:pt x="4365" y="1957"/>
                    <a:pt x="7009" y="5535"/>
                    <a:pt x="6789" y="5985"/>
                  </a:cubicBezTo>
                  <a:cubicBezTo>
                    <a:pt x="6539" y="6497"/>
                    <a:pt x="5020" y="7019"/>
                    <a:pt x="4444" y="7019"/>
                  </a:cubicBezTo>
                  <a:cubicBezTo>
                    <a:pt x="4383" y="7019"/>
                    <a:pt x="4333" y="7013"/>
                    <a:pt x="4296" y="7001"/>
                  </a:cubicBezTo>
                  <a:cubicBezTo>
                    <a:pt x="3465" y="6735"/>
                    <a:pt x="2542" y="2118"/>
                    <a:pt x="1976" y="2037"/>
                  </a:cubicBezTo>
                  <a:cubicBezTo>
                    <a:pt x="1944" y="2033"/>
                    <a:pt x="1906" y="2031"/>
                    <a:pt x="1862" y="2031"/>
                  </a:cubicBezTo>
                  <a:cubicBezTo>
                    <a:pt x="1330" y="2031"/>
                    <a:pt x="0" y="2350"/>
                    <a:pt x="118" y="2915"/>
                  </a:cubicBezTo>
                  <a:cubicBezTo>
                    <a:pt x="406" y="4277"/>
                    <a:pt x="1364" y="6666"/>
                    <a:pt x="2392" y="8871"/>
                  </a:cubicBezTo>
                  <a:cubicBezTo>
                    <a:pt x="2596" y="9296"/>
                    <a:pt x="3021" y="9542"/>
                    <a:pt x="3461" y="9542"/>
                  </a:cubicBezTo>
                  <a:cubicBezTo>
                    <a:pt x="3642" y="9542"/>
                    <a:pt x="3825" y="9501"/>
                    <a:pt x="3996" y="9413"/>
                  </a:cubicBezTo>
                  <a:cubicBezTo>
                    <a:pt x="5026" y="8866"/>
                    <a:pt x="6317" y="8110"/>
                    <a:pt x="7173" y="8110"/>
                  </a:cubicBezTo>
                  <a:cubicBezTo>
                    <a:pt x="7382" y="8110"/>
                    <a:pt x="7565" y="8155"/>
                    <a:pt x="7713" y="8259"/>
                  </a:cubicBezTo>
                  <a:cubicBezTo>
                    <a:pt x="8313" y="8674"/>
                    <a:pt x="9767" y="15288"/>
                    <a:pt x="10679" y="15427"/>
                  </a:cubicBezTo>
                  <a:cubicBezTo>
                    <a:pt x="10696" y="15429"/>
                    <a:pt x="10715" y="15430"/>
                    <a:pt x="10737" y="15430"/>
                  </a:cubicBezTo>
                  <a:cubicBezTo>
                    <a:pt x="11136" y="15430"/>
                    <a:pt x="12341" y="15127"/>
                    <a:pt x="12538" y="14503"/>
                  </a:cubicBezTo>
                  <a:cubicBezTo>
                    <a:pt x="12757" y="13788"/>
                    <a:pt x="7332" y="17"/>
                    <a:pt x="6709" y="6"/>
                  </a:cubicBezTo>
                  <a:cubicBezTo>
                    <a:pt x="6678" y="2"/>
                    <a:pt x="6645" y="0"/>
                    <a:pt x="6609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40"/>
            <p:cNvSpPr/>
            <p:nvPr/>
          </p:nvSpPr>
          <p:spPr>
            <a:xfrm>
              <a:off x="3427766" y="3352107"/>
              <a:ext cx="241910" cy="280941"/>
            </a:xfrm>
            <a:custGeom>
              <a:rect b="b" l="l" r="r" t="t"/>
              <a:pathLst>
                <a:path extrusionOk="0" h="16303" w="14038">
                  <a:moveTo>
                    <a:pt x="3917" y="3202"/>
                  </a:moveTo>
                  <a:cubicBezTo>
                    <a:pt x="4816" y="3202"/>
                    <a:pt x="6040" y="5603"/>
                    <a:pt x="4801" y="6674"/>
                  </a:cubicBezTo>
                  <a:cubicBezTo>
                    <a:pt x="4638" y="6816"/>
                    <a:pt x="4487" y="6878"/>
                    <a:pt x="4347" y="6878"/>
                  </a:cubicBezTo>
                  <a:cubicBezTo>
                    <a:pt x="3509" y="6878"/>
                    <a:pt x="3107" y="4636"/>
                    <a:pt x="3266" y="3973"/>
                  </a:cubicBezTo>
                  <a:cubicBezTo>
                    <a:pt x="3400" y="3424"/>
                    <a:pt x="3643" y="3202"/>
                    <a:pt x="3917" y="3202"/>
                  </a:cubicBezTo>
                  <a:close/>
                  <a:moveTo>
                    <a:pt x="4913" y="1"/>
                  </a:moveTo>
                  <a:cubicBezTo>
                    <a:pt x="2886" y="1"/>
                    <a:pt x="886" y="1629"/>
                    <a:pt x="588" y="3385"/>
                  </a:cubicBezTo>
                  <a:cubicBezTo>
                    <a:pt x="0" y="6791"/>
                    <a:pt x="2751" y="9865"/>
                    <a:pt x="4945" y="9865"/>
                  </a:cubicBezTo>
                  <a:cubicBezTo>
                    <a:pt x="5941" y="9865"/>
                    <a:pt x="6822" y="9233"/>
                    <a:pt x="7225" y="7713"/>
                  </a:cubicBezTo>
                  <a:cubicBezTo>
                    <a:pt x="8414" y="8221"/>
                    <a:pt x="8968" y="15285"/>
                    <a:pt x="11449" y="16139"/>
                  </a:cubicBezTo>
                  <a:cubicBezTo>
                    <a:pt x="11772" y="16252"/>
                    <a:pt x="12039" y="16302"/>
                    <a:pt x="12258" y="16302"/>
                  </a:cubicBezTo>
                  <a:cubicBezTo>
                    <a:pt x="14038" y="16302"/>
                    <a:pt x="12678" y="12986"/>
                    <a:pt x="12627" y="12780"/>
                  </a:cubicBezTo>
                  <a:cubicBezTo>
                    <a:pt x="11946" y="10068"/>
                    <a:pt x="7525" y="984"/>
                    <a:pt x="6786" y="534"/>
                  </a:cubicBezTo>
                  <a:cubicBezTo>
                    <a:pt x="6194" y="163"/>
                    <a:pt x="5552" y="1"/>
                    <a:pt x="4913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40"/>
            <p:cNvSpPr/>
            <p:nvPr/>
          </p:nvSpPr>
          <p:spPr>
            <a:xfrm>
              <a:off x="3588758" y="3061607"/>
              <a:ext cx="234638" cy="262141"/>
            </a:xfrm>
            <a:custGeom>
              <a:rect b="b" l="l" r="r" t="t"/>
              <a:pathLst>
                <a:path extrusionOk="0" h="15212" w="13616">
                  <a:moveTo>
                    <a:pt x="5694" y="4244"/>
                  </a:moveTo>
                  <a:cubicBezTo>
                    <a:pt x="7031" y="4244"/>
                    <a:pt x="8385" y="6724"/>
                    <a:pt x="7983" y="8410"/>
                  </a:cubicBezTo>
                  <a:cubicBezTo>
                    <a:pt x="7776" y="9273"/>
                    <a:pt x="7329" y="9619"/>
                    <a:pt x="6811" y="9619"/>
                  </a:cubicBezTo>
                  <a:cubicBezTo>
                    <a:pt x="5423" y="9619"/>
                    <a:pt x="3516" y="7139"/>
                    <a:pt x="4289" y="5467"/>
                  </a:cubicBezTo>
                  <a:cubicBezTo>
                    <a:pt x="4692" y="4594"/>
                    <a:pt x="5192" y="4244"/>
                    <a:pt x="5694" y="4244"/>
                  </a:cubicBezTo>
                  <a:close/>
                  <a:moveTo>
                    <a:pt x="4389" y="0"/>
                  </a:moveTo>
                  <a:cubicBezTo>
                    <a:pt x="1" y="0"/>
                    <a:pt x="264" y="9070"/>
                    <a:pt x="3181" y="12646"/>
                  </a:cubicBezTo>
                  <a:cubicBezTo>
                    <a:pt x="4668" y="14466"/>
                    <a:pt x="6076" y="15212"/>
                    <a:pt x="7295" y="15212"/>
                  </a:cubicBezTo>
                  <a:cubicBezTo>
                    <a:pt x="11668" y="15212"/>
                    <a:pt x="13616" y="5618"/>
                    <a:pt x="8110" y="1566"/>
                  </a:cubicBezTo>
                  <a:cubicBezTo>
                    <a:pt x="6615" y="466"/>
                    <a:pt x="5383" y="0"/>
                    <a:pt x="4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40"/>
            <p:cNvSpPr/>
            <p:nvPr/>
          </p:nvSpPr>
          <p:spPr>
            <a:xfrm>
              <a:off x="2830996" y="3258496"/>
              <a:ext cx="191556" cy="245598"/>
            </a:xfrm>
            <a:custGeom>
              <a:rect b="b" l="l" r="r" t="t"/>
              <a:pathLst>
                <a:path extrusionOk="0" h="14252" w="11116">
                  <a:moveTo>
                    <a:pt x="4025" y="0"/>
                  </a:moveTo>
                  <a:cubicBezTo>
                    <a:pt x="2933" y="0"/>
                    <a:pt x="1427" y="1029"/>
                    <a:pt x="693" y="1752"/>
                  </a:cubicBezTo>
                  <a:cubicBezTo>
                    <a:pt x="600" y="1845"/>
                    <a:pt x="0" y="5654"/>
                    <a:pt x="116" y="6439"/>
                  </a:cubicBezTo>
                  <a:cubicBezTo>
                    <a:pt x="199" y="7033"/>
                    <a:pt x="1553" y="7814"/>
                    <a:pt x="2289" y="7814"/>
                  </a:cubicBezTo>
                  <a:cubicBezTo>
                    <a:pt x="2468" y="7814"/>
                    <a:pt x="2611" y="7768"/>
                    <a:pt x="2690" y="7662"/>
                  </a:cubicBezTo>
                  <a:cubicBezTo>
                    <a:pt x="3526" y="6544"/>
                    <a:pt x="3434" y="5001"/>
                    <a:pt x="3530" y="5001"/>
                  </a:cubicBezTo>
                  <a:cubicBezTo>
                    <a:pt x="3540" y="5001"/>
                    <a:pt x="3552" y="5018"/>
                    <a:pt x="3567" y="5054"/>
                  </a:cubicBezTo>
                  <a:cubicBezTo>
                    <a:pt x="4467" y="7051"/>
                    <a:pt x="6995" y="13872"/>
                    <a:pt x="8276" y="14242"/>
                  </a:cubicBezTo>
                  <a:cubicBezTo>
                    <a:pt x="8300" y="14248"/>
                    <a:pt x="8326" y="14251"/>
                    <a:pt x="8356" y="14251"/>
                  </a:cubicBezTo>
                  <a:cubicBezTo>
                    <a:pt x="8906" y="14251"/>
                    <a:pt x="10512" y="13197"/>
                    <a:pt x="10654" y="12880"/>
                  </a:cubicBezTo>
                  <a:cubicBezTo>
                    <a:pt x="11116" y="11818"/>
                    <a:pt x="5056" y="183"/>
                    <a:pt x="4340" y="33"/>
                  </a:cubicBezTo>
                  <a:cubicBezTo>
                    <a:pt x="4240" y="10"/>
                    <a:pt x="4135" y="0"/>
                    <a:pt x="4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40"/>
            <p:cNvSpPr/>
            <p:nvPr/>
          </p:nvSpPr>
          <p:spPr>
            <a:xfrm>
              <a:off x="3134542" y="3170503"/>
              <a:ext cx="242082" cy="262813"/>
            </a:xfrm>
            <a:custGeom>
              <a:rect b="b" l="l" r="r" t="t"/>
              <a:pathLst>
                <a:path extrusionOk="0" h="15251" w="14048">
                  <a:moveTo>
                    <a:pt x="4837" y="1"/>
                  </a:moveTo>
                  <a:cubicBezTo>
                    <a:pt x="3660" y="1"/>
                    <a:pt x="2369" y="460"/>
                    <a:pt x="1131" y="1745"/>
                  </a:cubicBezTo>
                  <a:cubicBezTo>
                    <a:pt x="0" y="2911"/>
                    <a:pt x="427" y="5162"/>
                    <a:pt x="808" y="6512"/>
                  </a:cubicBezTo>
                  <a:cubicBezTo>
                    <a:pt x="922" y="6922"/>
                    <a:pt x="1293" y="7187"/>
                    <a:pt x="1686" y="7187"/>
                  </a:cubicBezTo>
                  <a:cubicBezTo>
                    <a:pt x="1813" y="7187"/>
                    <a:pt x="1943" y="7160"/>
                    <a:pt x="2066" y="7101"/>
                  </a:cubicBezTo>
                  <a:cubicBezTo>
                    <a:pt x="3821" y="6270"/>
                    <a:pt x="2101" y="4227"/>
                    <a:pt x="4121" y="3465"/>
                  </a:cubicBezTo>
                  <a:cubicBezTo>
                    <a:pt x="4334" y="3386"/>
                    <a:pt x="4535" y="3349"/>
                    <a:pt x="4724" y="3349"/>
                  </a:cubicBezTo>
                  <a:cubicBezTo>
                    <a:pt x="6369" y="3349"/>
                    <a:pt x="7035" y="6134"/>
                    <a:pt x="6372" y="7366"/>
                  </a:cubicBezTo>
                  <a:cubicBezTo>
                    <a:pt x="5229" y="9490"/>
                    <a:pt x="3844" y="10044"/>
                    <a:pt x="4063" y="11418"/>
                  </a:cubicBezTo>
                  <a:cubicBezTo>
                    <a:pt x="4510" y="14257"/>
                    <a:pt x="5267" y="15250"/>
                    <a:pt x="5910" y="15250"/>
                  </a:cubicBezTo>
                  <a:cubicBezTo>
                    <a:pt x="5981" y="15250"/>
                    <a:pt x="6050" y="15238"/>
                    <a:pt x="6118" y="15215"/>
                  </a:cubicBezTo>
                  <a:cubicBezTo>
                    <a:pt x="7064" y="14892"/>
                    <a:pt x="13182" y="13068"/>
                    <a:pt x="13586" y="12191"/>
                  </a:cubicBezTo>
                  <a:cubicBezTo>
                    <a:pt x="14048" y="11187"/>
                    <a:pt x="13182" y="9109"/>
                    <a:pt x="12513" y="9052"/>
                  </a:cubicBezTo>
                  <a:cubicBezTo>
                    <a:pt x="12474" y="9048"/>
                    <a:pt x="12434" y="9047"/>
                    <a:pt x="12393" y="9047"/>
                  </a:cubicBezTo>
                  <a:cubicBezTo>
                    <a:pt x="11357" y="9047"/>
                    <a:pt x="9348" y="9991"/>
                    <a:pt x="8161" y="10691"/>
                  </a:cubicBezTo>
                  <a:cubicBezTo>
                    <a:pt x="8114" y="10717"/>
                    <a:pt x="8066" y="10729"/>
                    <a:pt x="8021" y="10729"/>
                  </a:cubicBezTo>
                  <a:cubicBezTo>
                    <a:pt x="7809" y="10729"/>
                    <a:pt x="7642" y="10475"/>
                    <a:pt x="7803" y="10275"/>
                  </a:cubicBezTo>
                  <a:cubicBezTo>
                    <a:pt x="9708" y="7805"/>
                    <a:pt x="10643" y="3303"/>
                    <a:pt x="8242" y="1306"/>
                  </a:cubicBezTo>
                  <a:cubicBezTo>
                    <a:pt x="7444" y="633"/>
                    <a:pt x="6219" y="1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40"/>
            <p:cNvSpPr/>
            <p:nvPr/>
          </p:nvSpPr>
          <p:spPr>
            <a:xfrm>
              <a:off x="3079534" y="3524939"/>
              <a:ext cx="237223" cy="277771"/>
            </a:xfrm>
            <a:custGeom>
              <a:rect b="b" l="l" r="r" t="t"/>
              <a:pathLst>
                <a:path extrusionOk="0" h="16119" w="13766">
                  <a:moveTo>
                    <a:pt x="6527" y="0"/>
                  </a:moveTo>
                  <a:cubicBezTo>
                    <a:pt x="3876" y="0"/>
                    <a:pt x="1" y="1916"/>
                    <a:pt x="1415" y="4471"/>
                  </a:cubicBezTo>
                  <a:cubicBezTo>
                    <a:pt x="1474" y="4578"/>
                    <a:pt x="1574" y="4624"/>
                    <a:pt x="1707" y="4624"/>
                  </a:cubicBezTo>
                  <a:cubicBezTo>
                    <a:pt x="2509" y="4624"/>
                    <a:pt x="4491" y="2954"/>
                    <a:pt x="5736" y="2954"/>
                  </a:cubicBezTo>
                  <a:cubicBezTo>
                    <a:pt x="6334" y="2954"/>
                    <a:pt x="6761" y="3340"/>
                    <a:pt x="6805" y="4483"/>
                  </a:cubicBezTo>
                  <a:cubicBezTo>
                    <a:pt x="6909" y="7068"/>
                    <a:pt x="2338" y="7715"/>
                    <a:pt x="3031" y="9550"/>
                  </a:cubicBezTo>
                  <a:cubicBezTo>
                    <a:pt x="3204" y="10001"/>
                    <a:pt x="3756" y="10127"/>
                    <a:pt x="4468" y="10127"/>
                  </a:cubicBezTo>
                  <a:cubicBezTo>
                    <a:pt x="5361" y="10127"/>
                    <a:pt x="6505" y="9930"/>
                    <a:pt x="7470" y="9930"/>
                  </a:cubicBezTo>
                  <a:cubicBezTo>
                    <a:pt x="8770" y="9930"/>
                    <a:pt x="9745" y="10287"/>
                    <a:pt x="9345" y="11962"/>
                  </a:cubicBezTo>
                  <a:cubicBezTo>
                    <a:pt x="8756" y="14444"/>
                    <a:pt x="2823" y="14063"/>
                    <a:pt x="6066" y="15852"/>
                  </a:cubicBezTo>
                  <a:cubicBezTo>
                    <a:pt x="6400" y="16038"/>
                    <a:pt x="6809" y="16118"/>
                    <a:pt x="7253" y="16118"/>
                  </a:cubicBezTo>
                  <a:cubicBezTo>
                    <a:pt x="8822" y="16118"/>
                    <a:pt x="10840" y="15118"/>
                    <a:pt x="11595" y="14236"/>
                  </a:cubicBezTo>
                  <a:cubicBezTo>
                    <a:pt x="13292" y="12216"/>
                    <a:pt x="13765" y="10635"/>
                    <a:pt x="11734" y="8476"/>
                  </a:cubicBezTo>
                  <a:cubicBezTo>
                    <a:pt x="10649" y="7322"/>
                    <a:pt x="9102" y="7853"/>
                    <a:pt x="8929" y="7045"/>
                  </a:cubicBezTo>
                  <a:cubicBezTo>
                    <a:pt x="8871" y="6757"/>
                    <a:pt x="9795" y="5625"/>
                    <a:pt x="9737" y="3859"/>
                  </a:cubicBezTo>
                  <a:cubicBezTo>
                    <a:pt x="9679" y="2532"/>
                    <a:pt x="9183" y="893"/>
                    <a:pt x="8052" y="304"/>
                  </a:cubicBezTo>
                  <a:cubicBezTo>
                    <a:pt x="7654" y="97"/>
                    <a:pt x="7121" y="0"/>
                    <a:pt x="6527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40"/>
            <p:cNvSpPr/>
            <p:nvPr/>
          </p:nvSpPr>
          <p:spPr>
            <a:xfrm>
              <a:off x="2760736" y="3533021"/>
              <a:ext cx="219645" cy="265777"/>
            </a:xfrm>
            <a:custGeom>
              <a:rect b="b" l="l" r="r" t="t"/>
              <a:pathLst>
                <a:path extrusionOk="0" h="15423" w="12746">
                  <a:moveTo>
                    <a:pt x="6595" y="1"/>
                  </a:moveTo>
                  <a:cubicBezTo>
                    <a:pt x="5979" y="1"/>
                    <a:pt x="4692" y="553"/>
                    <a:pt x="4562" y="1105"/>
                  </a:cubicBezTo>
                  <a:cubicBezTo>
                    <a:pt x="4366" y="1959"/>
                    <a:pt x="6997" y="5537"/>
                    <a:pt x="6790" y="5976"/>
                  </a:cubicBezTo>
                  <a:cubicBezTo>
                    <a:pt x="6528" y="6498"/>
                    <a:pt x="5018" y="7021"/>
                    <a:pt x="4444" y="7021"/>
                  </a:cubicBezTo>
                  <a:cubicBezTo>
                    <a:pt x="4383" y="7021"/>
                    <a:pt x="4334" y="7015"/>
                    <a:pt x="4296" y="7003"/>
                  </a:cubicBezTo>
                  <a:cubicBezTo>
                    <a:pt x="3465" y="6738"/>
                    <a:pt x="2542" y="2109"/>
                    <a:pt x="1976" y="2028"/>
                  </a:cubicBezTo>
                  <a:cubicBezTo>
                    <a:pt x="1944" y="2024"/>
                    <a:pt x="1904" y="2022"/>
                    <a:pt x="1860" y="2022"/>
                  </a:cubicBezTo>
                  <a:cubicBezTo>
                    <a:pt x="1321" y="2022"/>
                    <a:pt x="1" y="2341"/>
                    <a:pt x="118" y="2906"/>
                  </a:cubicBezTo>
                  <a:cubicBezTo>
                    <a:pt x="407" y="4279"/>
                    <a:pt x="1365" y="6657"/>
                    <a:pt x="2392" y="8873"/>
                  </a:cubicBezTo>
                  <a:cubicBezTo>
                    <a:pt x="2587" y="9295"/>
                    <a:pt x="3004" y="9540"/>
                    <a:pt x="3443" y="9540"/>
                  </a:cubicBezTo>
                  <a:cubicBezTo>
                    <a:pt x="3629" y="9540"/>
                    <a:pt x="3818" y="9497"/>
                    <a:pt x="3996" y="9404"/>
                  </a:cubicBezTo>
                  <a:cubicBezTo>
                    <a:pt x="5030" y="8864"/>
                    <a:pt x="6319" y="8106"/>
                    <a:pt x="7179" y="8106"/>
                  </a:cubicBezTo>
                  <a:cubicBezTo>
                    <a:pt x="7385" y="8106"/>
                    <a:pt x="7566" y="8149"/>
                    <a:pt x="7713" y="8250"/>
                  </a:cubicBezTo>
                  <a:cubicBezTo>
                    <a:pt x="8313" y="8677"/>
                    <a:pt x="9756" y="15291"/>
                    <a:pt x="10680" y="15418"/>
                  </a:cubicBezTo>
                  <a:cubicBezTo>
                    <a:pt x="10700" y="15421"/>
                    <a:pt x="10724" y="15422"/>
                    <a:pt x="10752" y="15422"/>
                  </a:cubicBezTo>
                  <a:cubicBezTo>
                    <a:pt x="11160" y="15422"/>
                    <a:pt x="12343" y="15110"/>
                    <a:pt x="12526" y="14506"/>
                  </a:cubicBezTo>
                  <a:cubicBezTo>
                    <a:pt x="12746" y="13790"/>
                    <a:pt x="7332" y="8"/>
                    <a:pt x="6709" y="8"/>
                  </a:cubicBezTo>
                  <a:cubicBezTo>
                    <a:pt x="6674" y="3"/>
                    <a:pt x="6636" y="1"/>
                    <a:pt x="6595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40"/>
            <p:cNvSpPr/>
            <p:nvPr/>
          </p:nvSpPr>
          <p:spPr>
            <a:xfrm>
              <a:off x="3068694" y="2118691"/>
              <a:ext cx="191574" cy="245598"/>
            </a:xfrm>
            <a:custGeom>
              <a:rect b="b" l="l" r="r" t="t"/>
              <a:pathLst>
                <a:path extrusionOk="0" h="14252" w="11117">
                  <a:moveTo>
                    <a:pt x="4025" y="1"/>
                  </a:moveTo>
                  <a:cubicBezTo>
                    <a:pt x="2934" y="1"/>
                    <a:pt x="1427" y="1029"/>
                    <a:pt x="693" y="1753"/>
                  </a:cubicBezTo>
                  <a:cubicBezTo>
                    <a:pt x="601" y="1845"/>
                    <a:pt x="1" y="5655"/>
                    <a:pt x="116" y="6439"/>
                  </a:cubicBezTo>
                  <a:cubicBezTo>
                    <a:pt x="200" y="7034"/>
                    <a:pt x="1554" y="7815"/>
                    <a:pt x="2290" y="7815"/>
                  </a:cubicBezTo>
                  <a:cubicBezTo>
                    <a:pt x="2469" y="7815"/>
                    <a:pt x="2611" y="7769"/>
                    <a:pt x="2690" y="7663"/>
                  </a:cubicBezTo>
                  <a:cubicBezTo>
                    <a:pt x="3526" y="6545"/>
                    <a:pt x="3435" y="5001"/>
                    <a:pt x="3530" y="5001"/>
                  </a:cubicBezTo>
                  <a:cubicBezTo>
                    <a:pt x="3540" y="5001"/>
                    <a:pt x="3552" y="5018"/>
                    <a:pt x="3567" y="5054"/>
                  </a:cubicBezTo>
                  <a:cubicBezTo>
                    <a:pt x="4468" y="7051"/>
                    <a:pt x="6996" y="13873"/>
                    <a:pt x="8277" y="14242"/>
                  </a:cubicBezTo>
                  <a:cubicBezTo>
                    <a:pt x="8300" y="14249"/>
                    <a:pt x="8327" y="14252"/>
                    <a:pt x="8357" y="14252"/>
                  </a:cubicBezTo>
                  <a:cubicBezTo>
                    <a:pt x="8907" y="14252"/>
                    <a:pt x="10512" y="13198"/>
                    <a:pt x="10655" y="12880"/>
                  </a:cubicBezTo>
                  <a:cubicBezTo>
                    <a:pt x="11116" y="11818"/>
                    <a:pt x="5056" y="183"/>
                    <a:pt x="4341" y="33"/>
                  </a:cubicBezTo>
                  <a:cubicBezTo>
                    <a:pt x="4241" y="11"/>
                    <a:pt x="4135" y="1"/>
                    <a:pt x="4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40"/>
            <p:cNvSpPr/>
            <p:nvPr/>
          </p:nvSpPr>
          <p:spPr>
            <a:xfrm>
              <a:off x="3372240" y="2030784"/>
              <a:ext cx="242099" cy="262727"/>
            </a:xfrm>
            <a:custGeom>
              <a:rect b="b" l="l" r="r" t="t"/>
              <a:pathLst>
                <a:path extrusionOk="0" h="15246" w="14049">
                  <a:moveTo>
                    <a:pt x="4832" y="0"/>
                  </a:moveTo>
                  <a:cubicBezTo>
                    <a:pt x="3656" y="0"/>
                    <a:pt x="2367" y="458"/>
                    <a:pt x="1132" y="1741"/>
                  </a:cubicBezTo>
                  <a:cubicBezTo>
                    <a:pt x="1" y="2918"/>
                    <a:pt x="428" y="5157"/>
                    <a:pt x="797" y="6508"/>
                  </a:cubicBezTo>
                  <a:cubicBezTo>
                    <a:pt x="919" y="6918"/>
                    <a:pt x="1292" y="7183"/>
                    <a:pt x="1682" y="7183"/>
                  </a:cubicBezTo>
                  <a:cubicBezTo>
                    <a:pt x="1807" y="7183"/>
                    <a:pt x="1934" y="7156"/>
                    <a:pt x="2055" y="7097"/>
                  </a:cubicBezTo>
                  <a:cubicBezTo>
                    <a:pt x="3821" y="6265"/>
                    <a:pt x="2090" y="4222"/>
                    <a:pt x="4110" y="3461"/>
                  </a:cubicBezTo>
                  <a:cubicBezTo>
                    <a:pt x="4324" y="3381"/>
                    <a:pt x="4527" y="3345"/>
                    <a:pt x="4716" y="3345"/>
                  </a:cubicBezTo>
                  <a:cubicBezTo>
                    <a:pt x="6369" y="3345"/>
                    <a:pt x="7035" y="6129"/>
                    <a:pt x="6372" y="7362"/>
                  </a:cubicBezTo>
                  <a:cubicBezTo>
                    <a:pt x="5230" y="9486"/>
                    <a:pt x="3844" y="10040"/>
                    <a:pt x="4064" y="11413"/>
                  </a:cubicBezTo>
                  <a:cubicBezTo>
                    <a:pt x="4511" y="14253"/>
                    <a:pt x="5267" y="15246"/>
                    <a:pt x="5902" y="15246"/>
                  </a:cubicBezTo>
                  <a:cubicBezTo>
                    <a:pt x="5972" y="15246"/>
                    <a:pt x="6041" y="15234"/>
                    <a:pt x="6107" y="15211"/>
                  </a:cubicBezTo>
                  <a:cubicBezTo>
                    <a:pt x="7065" y="14888"/>
                    <a:pt x="13182" y="13064"/>
                    <a:pt x="13586" y="12187"/>
                  </a:cubicBezTo>
                  <a:cubicBezTo>
                    <a:pt x="14048" y="11183"/>
                    <a:pt x="13182" y="9105"/>
                    <a:pt x="12501" y="9047"/>
                  </a:cubicBezTo>
                  <a:cubicBezTo>
                    <a:pt x="12468" y="9045"/>
                    <a:pt x="12434" y="9044"/>
                    <a:pt x="12399" y="9044"/>
                  </a:cubicBezTo>
                  <a:cubicBezTo>
                    <a:pt x="11378" y="9044"/>
                    <a:pt x="9355" y="9984"/>
                    <a:pt x="8161" y="10686"/>
                  </a:cubicBezTo>
                  <a:cubicBezTo>
                    <a:pt x="8114" y="10713"/>
                    <a:pt x="8067" y="10725"/>
                    <a:pt x="8021" y="10725"/>
                  </a:cubicBezTo>
                  <a:cubicBezTo>
                    <a:pt x="7809" y="10725"/>
                    <a:pt x="7642" y="10470"/>
                    <a:pt x="7804" y="10271"/>
                  </a:cubicBezTo>
                  <a:cubicBezTo>
                    <a:pt x="9697" y="7801"/>
                    <a:pt x="10643" y="3299"/>
                    <a:pt x="8242" y="1302"/>
                  </a:cubicBezTo>
                  <a:cubicBezTo>
                    <a:pt x="7443" y="634"/>
                    <a:pt x="6216" y="0"/>
                    <a:pt x="48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40"/>
            <p:cNvSpPr/>
            <p:nvPr/>
          </p:nvSpPr>
          <p:spPr>
            <a:xfrm>
              <a:off x="3317197" y="2385168"/>
              <a:ext cx="237257" cy="277753"/>
            </a:xfrm>
            <a:custGeom>
              <a:rect b="b" l="l" r="r" t="t"/>
              <a:pathLst>
                <a:path extrusionOk="0" h="16118" w="13768">
                  <a:moveTo>
                    <a:pt x="6534" y="0"/>
                  </a:moveTo>
                  <a:cubicBezTo>
                    <a:pt x="3883" y="0"/>
                    <a:pt x="0" y="1923"/>
                    <a:pt x="1406" y="4470"/>
                  </a:cubicBezTo>
                  <a:cubicBezTo>
                    <a:pt x="1465" y="4577"/>
                    <a:pt x="1565" y="4623"/>
                    <a:pt x="1698" y="4623"/>
                  </a:cubicBezTo>
                  <a:cubicBezTo>
                    <a:pt x="2501" y="4623"/>
                    <a:pt x="4488" y="2953"/>
                    <a:pt x="5736" y="2953"/>
                  </a:cubicBezTo>
                  <a:cubicBezTo>
                    <a:pt x="6335" y="2953"/>
                    <a:pt x="6764" y="3339"/>
                    <a:pt x="6808" y="4481"/>
                  </a:cubicBezTo>
                  <a:cubicBezTo>
                    <a:pt x="6911" y="7067"/>
                    <a:pt x="2341" y="7713"/>
                    <a:pt x="3033" y="9549"/>
                  </a:cubicBezTo>
                  <a:cubicBezTo>
                    <a:pt x="3206" y="10000"/>
                    <a:pt x="3759" y="10125"/>
                    <a:pt x="4472" y="10125"/>
                  </a:cubicBezTo>
                  <a:cubicBezTo>
                    <a:pt x="5362" y="10125"/>
                    <a:pt x="6501" y="9931"/>
                    <a:pt x="7463" y="9931"/>
                  </a:cubicBezTo>
                  <a:cubicBezTo>
                    <a:pt x="8768" y="9931"/>
                    <a:pt x="9748" y="10288"/>
                    <a:pt x="9347" y="11973"/>
                  </a:cubicBezTo>
                  <a:cubicBezTo>
                    <a:pt x="8758" y="14443"/>
                    <a:pt x="2825" y="14062"/>
                    <a:pt x="6069" y="15851"/>
                  </a:cubicBezTo>
                  <a:cubicBezTo>
                    <a:pt x="6403" y="16037"/>
                    <a:pt x="6811" y="16117"/>
                    <a:pt x="7256" y="16117"/>
                  </a:cubicBezTo>
                  <a:cubicBezTo>
                    <a:pt x="8825" y="16117"/>
                    <a:pt x="10842" y="15116"/>
                    <a:pt x="11598" y="14235"/>
                  </a:cubicBezTo>
                  <a:cubicBezTo>
                    <a:pt x="13295" y="12215"/>
                    <a:pt x="13768" y="10634"/>
                    <a:pt x="11736" y="8475"/>
                  </a:cubicBezTo>
                  <a:cubicBezTo>
                    <a:pt x="10640" y="7321"/>
                    <a:pt x="9105" y="7852"/>
                    <a:pt x="8931" y="7044"/>
                  </a:cubicBezTo>
                  <a:cubicBezTo>
                    <a:pt x="8874" y="6755"/>
                    <a:pt x="9797" y="5624"/>
                    <a:pt x="9728" y="3858"/>
                  </a:cubicBezTo>
                  <a:cubicBezTo>
                    <a:pt x="9682" y="2531"/>
                    <a:pt x="9185" y="903"/>
                    <a:pt x="8054" y="303"/>
                  </a:cubicBezTo>
                  <a:cubicBezTo>
                    <a:pt x="7658" y="96"/>
                    <a:pt x="7127" y="0"/>
                    <a:pt x="6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40"/>
            <p:cNvSpPr/>
            <p:nvPr/>
          </p:nvSpPr>
          <p:spPr>
            <a:xfrm>
              <a:off x="2998262" y="2393233"/>
              <a:ext cx="219835" cy="265760"/>
            </a:xfrm>
            <a:custGeom>
              <a:rect b="b" l="l" r="r" t="t"/>
              <a:pathLst>
                <a:path extrusionOk="0" h="15422" w="12757">
                  <a:moveTo>
                    <a:pt x="6596" y="1"/>
                  </a:moveTo>
                  <a:cubicBezTo>
                    <a:pt x="5989" y="1"/>
                    <a:pt x="4702" y="553"/>
                    <a:pt x="4572" y="1105"/>
                  </a:cubicBezTo>
                  <a:cubicBezTo>
                    <a:pt x="4376" y="1959"/>
                    <a:pt x="7008" y="5537"/>
                    <a:pt x="6800" y="5976"/>
                  </a:cubicBezTo>
                  <a:cubicBezTo>
                    <a:pt x="6539" y="6498"/>
                    <a:pt x="5029" y="7021"/>
                    <a:pt x="4454" y="7021"/>
                  </a:cubicBezTo>
                  <a:cubicBezTo>
                    <a:pt x="4394" y="7021"/>
                    <a:pt x="4344" y="7015"/>
                    <a:pt x="4307" y="7003"/>
                  </a:cubicBezTo>
                  <a:cubicBezTo>
                    <a:pt x="3476" y="6737"/>
                    <a:pt x="2552" y="2109"/>
                    <a:pt x="1975" y="2028"/>
                  </a:cubicBezTo>
                  <a:cubicBezTo>
                    <a:pt x="1944" y="2024"/>
                    <a:pt x="1905" y="2021"/>
                    <a:pt x="1861" y="2021"/>
                  </a:cubicBezTo>
                  <a:cubicBezTo>
                    <a:pt x="1330" y="2021"/>
                    <a:pt x="1" y="2340"/>
                    <a:pt x="129" y="2905"/>
                  </a:cubicBezTo>
                  <a:cubicBezTo>
                    <a:pt x="417" y="4279"/>
                    <a:pt x="1375" y="6657"/>
                    <a:pt x="2402" y="8873"/>
                  </a:cubicBezTo>
                  <a:cubicBezTo>
                    <a:pt x="2597" y="9295"/>
                    <a:pt x="3015" y="9540"/>
                    <a:pt x="3450" y="9540"/>
                  </a:cubicBezTo>
                  <a:cubicBezTo>
                    <a:pt x="3634" y="9540"/>
                    <a:pt x="3821" y="9496"/>
                    <a:pt x="3995" y="9404"/>
                  </a:cubicBezTo>
                  <a:cubicBezTo>
                    <a:pt x="5038" y="8864"/>
                    <a:pt x="6329" y="8106"/>
                    <a:pt x="7183" y="8106"/>
                  </a:cubicBezTo>
                  <a:cubicBezTo>
                    <a:pt x="7388" y="8106"/>
                    <a:pt x="7567" y="8149"/>
                    <a:pt x="7712" y="8249"/>
                  </a:cubicBezTo>
                  <a:cubicBezTo>
                    <a:pt x="8324" y="8677"/>
                    <a:pt x="9767" y="15291"/>
                    <a:pt x="10690" y="15417"/>
                  </a:cubicBezTo>
                  <a:cubicBezTo>
                    <a:pt x="10710" y="15420"/>
                    <a:pt x="10735" y="15422"/>
                    <a:pt x="10763" y="15422"/>
                  </a:cubicBezTo>
                  <a:cubicBezTo>
                    <a:pt x="11170" y="15422"/>
                    <a:pt x="12353" y="15110"/>
                    <a:pt x="12537" y="14506"/>
                  </a:cubicBezTo>
                  <a:cubicBezTo>
                    <a:pt x="12756" y="13790"/>
                    <a:pt x="7331" y="8"/>
                    <a:pt x="6708" y="8"/>
                  </a:cubicBezTo>
                  <a:cubicBezTo>
                    <a:pt x="6674" y="3"/>
                    <a:pt x="6637" y="1"/>
                    <a:pt x="6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40"/>
            <p:cNvSpPr/>
            <p:nvPr/>
          </p:nvSpPr>
          <p:spPr>
            <a:xfrm>
              <a:off x="3284316" y="2796405"/>
              <a:ext cx="254455" cy="274221"/>
            </a:xfrm>
            <a:custGeom>
              <a:rect b="b" l="l" r="r" t="t"/>
              <a:pathLst>
                <a:path extrusionOk="0" h="15913" w="14766">
                  <a:moveTo>
                    <a:pt x="6787" y="0"/>
                  </a:moveTo>
                  <a:cubicBezTo>
                    <a:pt x="6711" y="0"/>
                    <a:pt x="6634" y="7"/>
                    <a:pt x="6557" y="22"/>
                  </a:cubicBezTo>
                  <a:cubicBezTo>
                    <a:pt x="4895" y="356"/>
                    <a:pt x="2794" y="1210"/>
                    <a:pt x="959" y="2053"/>
                  </a:cubicBezTo>
                  <a:cubicBezTo>
                    <a:pt x="324" y="2342"/>
                    <a:pt x="1" y="3057"/>
                    <a:pt x="220" y="3727"/>
                  </a:cubicBezTo>
                  <a:cubicBezTo>
                    <a:pt x="728" y="5285"/>
                    <a:pt x="1259" y="6647"/>
                    <a:pt x="1559" y="7386"/>
                  </a:cubicBezTo>
                  <a:cubicBezTo>
                    <a:pt x="1732" y="7813"/>
                    <a:pt x="2102" y="8124"/>
                    <a:pt x="2540" y="8217"/>
                  </a:cubicBezTo>
                  <a:cubicBezTo>
                    <a:pt x="2777" y="8264"/>
                    <a:pt x="3053" y="8283"/>
                    <a:pt x="3356" y="8283"/>
                  </a:cubicBezTo>
                  <a:cubicBezTo>
                    <a:pt x="4323" y="8283"/>
                    <a:pt x="5565" y="8098"/>
                    <a:pt x="6683" y="8098"/>
                  </a:cubicBezTo>
                  <a:cubicBezTo>
                    <a:pt x="7761" y="8098"/>
                    <a:pt x="8723" y="8270"/>
                    <a:pt x="9212" y="8944"/>
                  </a:cubicBezTo>
                  <a:cubicBezTo>
                    <a:pt x="11209" y="11691"/>
                    <a:pt x="6857" y="13873"/>
                    <a:pt x="4676" y="14057"/>
                  </a:cubicBezTo>
                  <a:cubicBezTo>
                    <a:pt x="4759" y="15359"/>
                    <a:pt x="5560" y="15913"/>
                    <a:pt x="6609" y="15913"/>
                  </a:cubicBezTo>
                  <a:cubicBezTo>
                    <a:pt x="9646" y="15913"/>
                    <a:pt x="14766" y="11282"/>
                    <a:pt x="10632" y="6728"/>
                  </a:cubicBezTo>
                  <a:cubicBezTo>
                    <a:pt x="9609" y="5601"/>
                    <a:pt x="8324" y="5380"/>
                    <a:pt x="7125" y="5380"/>
                  </a:cubicBezTo>
                  <a:cubicBezTo>
                    <a:pt x="6350" y="5380"/>
                    <a:pt x="5611" y="5472"/>
                    <a:pt x="5000" y="5472"/>
                  </a:cubicBezTo>
                  <a:cubicBezTo>
                    <a:pt x="4028" y="5472"/>
                    <a:pt x="3383" y="5239"/>
                    <a:pt x="3441" y="4027"/>
                  </a:cubicBezTo>
                  <a:cubicBezTo>
                    <a:pt x="3475" y="3311"/>
                    <a:pt x="9339" y="3761"/>
                    <a:pt x="7919" y="714"/>
                  </a:cubicBezTo>
                  <a:cubicBezTo>
                    <a:pt x="7710" y="276"/>
                    <a:pt x="7268" y="0"/>
                    <a:pt x="6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40"/>
            <p:cNvSpPr/>
            <p:nvPr/>
          </p:nvSpPr>
          <p:spPr>
            <a:xfrm>
              <a:off x="2815073" y="2832215"/>
              <a:ext cx="237274" cy="255127"/>
            </a:xfrm>
            <a:custGeom>
              <a:rect b="b" l="l" r="r" t="t"/>
              <a:pathLst>
                <a:path extrusionOk="0" h="14805" w="13769">
                  <a:moveTo>
                    <a:pt x="7158" y="8228"/>
                  </a:moveTo>
                  <a:cubicBezTo>
                    <a:pt x="9381" y="8228"/>
                    <a:pt x="8321" y="11392"/>
                    <a:pt x="7180" y="12002"/>
                  </a:cubicBezTo>
                  <a:cubicBezTo>
                    <a:pt x="7064" y="12045"/>
                    <a:pt x="6954" y="12065"/>
                    <a:pt x="6850" y="12065"/>
                  </a:cubicBezTo>
                  <a:cubicBezTo>
                    <a:pt x="5410" y="12065"/>
                    <a:pt x="5218" y="8228"/>
                    <a:pt x="7146" y="8228"/>
                  </a:cubicBezTo>
                  <a:cubicBezTo>
                    <a:pt x="7150" y="8228"/>
                    <a:pt x="7154" y="8228"/>
                    <a:pt x="7158" y="8228"/>
                  </a:cubicBezTo>
                  <a:close/>
                  <a:moveTo>
                    <a:pt x="4965" y="1"/>
                  </a:moveTo>
                  <a:cubicBezTo>
                    <a:pt x="1285" y="1"/>
                    <a:pt x="1" y="6499"/>
                    <a:pt x="497" y="9036"/>
                  </a:cubicBezTo>
                  <a:cubicBezTo>
                    <a:pt x="1318" y="13286"/>
                    <a:pt x="3216" y="14805"/>
                    <a:pt x="5157" y="14805"/>
                  </a:cubicBezTo>
                  <a:cubicBezTo>
                    <a:pt x="9360" y="14805"/>
                    <a:pt x="13769" y="7692"/>
                    <a:pt x="7919" y="5758"/>
                  </a:cubicBezTo>
                  <a:cubicBezTo>
                    <a:pt x="7597" y="5650"/>
                    <a:pt x="7286" y="5601"/>
                    <a:pt x="6990" y="5601"/>
                  </a:cubicBezTo>
                  <a:cubicBezTo>
                    <a:pt x="4997" y="5601"/>
                    <a:pt x="3670" y="7824"/>
                    <a:pt x="3891" y="9382"/>
                  </a:cubicBezTo>
                  <a:cubicBezTo>
                    <a:pt x="1282" y="6358"/>
                    <a:pt x="7296" y="333"/>
                    <a:pt x="5495" y="44"/>
                  </a:cubicBezTo>
                  <a:cubicBezTo>
                    <a:pt x="5313" y="15"/>
                    <a:pt x="5136" y="1"/>
                    <a:pt x="4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275" name="Google Shape;4275;p40"/>
            <p:cNvSpPr/>
            <p:nvPr/>
          </p:nvSpPr>
          <p:spPr>
            <a:xfrm>
              <a:off x="2971826" y="2707102"/>
              <a:ext cx="208875" cy="249285"/>
            </a:xfrm>
            <a:custGeom>
              <a:rect b="b" l="l" r="r" t="t"/>
              <a:pathLst>
                <a:path extrusionOk="0" h="14466" w="12121">
                  <a:moveTo>
                    <a:pt x="8051" y="1"/>
                  </a:moveTo>
                  <a:cubicBezTo>
                    <a:pt x="7984" y="1"/>
                    <a:pt x="7916" y="11"/>
                    <a:pt x="7849" y="32"/>
                  </a:cubicBezTo>
                  <a:cubicBezTo>
                    <a:pt x="6222" y="517"/>
                    <a:pt x="2736" y="2156"/>
                    <a:pt x="566" y="3045"/>
                  </a:cubicBezTo>
                  <a:cubicBezTo>
                    <a:pt x="139" y="3207"/>
                    <a:pt x="0" y="3738"/>
                    <a:pt x="277" y="4084"/>
                  </a:cubicBezTo>
                  <a:cubicBezTo>
                    <a:pt x="760" y="4676"/>
                    <a:pt x="1253" y="4891"/>
                    <a:pt x="1745" y="4891"/>
                  </a:cubicBezTo>
                  <a:cubicBezTo>
                    <a:pt x="3037" y="4891"/>
                    <a:pt x="4329" y="3415"/>
                    <a:pt x="5445" y="3415"/>
                  </a:cubicBezTo>
                  <a:cubicBezTo>
                    <a:pt x="5694" y="3415"/>
                    <a:pt x="5935" y="3489"/>
                    <a:pt x="6164" y="3668"/>
                  </a:cubicBezTo>
                  <a:cubicBezTo>
                    <a:pt x="7653" y="4834"/>
                    <a:pt x="7849" y="11252"/>
                    <a:pt x="8646" y="13987"/>
                  </a:cubicBezTo>
                  <a:cubicBezTo>
                    <a:pt x="8731" y="14281"/>
                    <a:pt x="9002" y="14465"/>
                    <a:pt x="9294" y="14465"/>
                  </a:cubicBezTo>
                  <a:cubicBezTo>
                    <a:pt x="9358" y="14465"/>
                    <a:pt x="9424" y="14456"/>
                    <a:pt x="9488" y="14438"/>
                  </a:cubicBezTo>
                  <a:cubicBezTo>
                    <a:pt x="11301" y="13907"/>
                    <a:pt x="12120" y="13607"/>
                    <a:pt x="12120" y="12325"/>
                  </a:cubicBezTo>
                  <a:cubicBezTo>
                    <a:pt x="12120" y="10282"/>
                    <a:pt x="9835" y="4534"/>
                    <a:pt x="8692" y="494"/>
                  </a:cubicBezTo>
                  <a:cubicBezTo>
                    <a:pt x="8608" y="194"/>
                    <a:pt x="8340" y="1"/>
                    <a:pt x="8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40"/>
            <p:cNvSpPr/>
            <p:nvPr/>
          </p:nvSpPr>
          <p:spPr>
            <a:xfrm>
              <a:off x="3602786" y="2596999"/>
              <a:ext cx="275703" cy="276271"/>
            </a:xfrm>
            <a:custGeom>
              <a:rect b="b" l="l" r="r" t="t"/>
              <a:pathLst>
                <a:path extrusionOk="0" h="16032" w="15999">
                  <a:moveTo>
                    <a:pt x="5986" y="2457"/>
                  </a:moveTo>
                  <a:cubicBezTo>
                    <a:pt x="6115" y="2457"/>
                    <a:pt x="6259" y="2474"/>
                    <a:pt x="6418" y="2508"/>
                  </a:cubicBezTo>
                  <a:cubicBezTo>
                    <a:pt x="8511" y="2960"/>
                    <a:pt x="8042" y="5901"/>
                    <a:pt x="6777" y="5901"/>
                  </a:cubicBezTo>
                  <a:cubicBezTo>
                    <a:pt x="6619" y="5901"/>
                    <a:pt x="6448" y="5855"/>
                    <a:pt x="6268" y="5752"/>
                  </a:cubicBezTo>
                  <a:cubicBezTo>
                    <a:pt x="5049" y="5046"/>
                    <a:pt x="4355" y="2457"/>
                    <a:pt x="5986" y="2457"/>
                  </a:cubicBezTo>
                  <a:close/>
                  <a:moveTo>
                    <a:pt x="9150" y="8175"/>
                  </a:moveTo>
                  <a:cubicBezTo>
                    <a:pt x="10934" y="8175"/>
                    <a:pt x="12252" y="11820"/>
                    <a:pt x="10204" y="12666"/>
                  </a:cubicBezTo>
                  <a:cubicBezTo>
                    <a:pt x="9982" y="12758"/>
                    <a:pt x="9767" y="12801"/>
                    <a:pt x="9561" y="12801"/>
                  </a:cubicBezTo>
                  <a:cubicBezTo>
                    <a:pt x="7660" y="12801"/>
                    <a:pt x="6577" y="9199"/>
                    <a:pt x="8577" y="8303"/>
                  </a:cubicBezTo>
                  <a:cubicBezTo>
                    <a:pt x="8771" y="8215"/>
                    <a:pt x="8963" y="8175"/>
                    <a:pt x="9150" y="8175"/>
                  </a:cubicBezTo>
                  <a:close/>
                  <a:moveTo>
                    <a:pt x="7511" y="1"/>
                  </a:moveTo>
                  <a:cubicBezTo>
                    <a:pt x="6894" y="1"/>
                    <a:pt x="6139" y="172"/>
                    <a:pt x="5218" y="569"/>
                  </a:cubicBezTo>
                  <a:cubicBezTo>
                    <a:pt x="1" y="2820"/>
                    <a:pt x="2771" y="5752"/>
                    <a:pt x="4652" y="7195"/>
                  </a:cubicBezTo>
                  <a:cubicBezTo>
                    <a:pt x="5322" y="7691"/>
                    <a:pt x="5576" y="8557"/>
                    <a:pt x="5310" y="9342"/>
                  </a:cubicBezTo>
                  <a:cubicBezTo>
                    <a:pt x="4416" y="12122"/>
                    <a:pt x="5536" y="16032"/>
                    <a:pt x="9262" y="16032"/>
                  </a:cubicBezTo>
                  <a:cubicBezTo>
                    <a:pt x="9960" y="16032"/>
                    <a:pt x="10750" y="15894"/>
                    <a:pt x="11636" y="15586"/>
                  </a:cubicBezTo>
                  <a:cubicBezTo>
                    <a:pt x="15999" y="14074"/>
                    <a:pt x="14441" y="8337"/>
                    <a:pt x="11243" y="6906"/>
                  </a:cubicBezTo>
                  <a:cubicBezTo>
                    <a:pt x="10481" y="6560"/>
                    <a:pt x="10008" y="5798"/>
                    <a:pt x="10077" y="4967"/>
                  </a:cubicBezTo>
                  <a:cubicBezTo>
                    <a:pt x="10255" y="3019"/>
                    <a:pt x="10100" y="1"/>
                    <a:pt x="7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40"/>
            <p:cNvSpPr/>
            <p:nvPr/>
          </p:nvSpPr>
          <p:spPr>
            <a:xfrm>
              <a:off x="2513147" y="2631810"/>
              <a:ext cx="241962" cy="280907"/>
            </a:xfrm>
            <a:custGeom>
              <a:rect b="b" l="l" r="r" t="t"/>
              <a:pathLst>
                <a:path extrusionOk="0" h="16301" w="14041">
                  <a:moveTo>
                    <a:pt x="3915" y="3193"/>
                  </a:moveTo>
                  <a:cubicBezTo>
                    <a:pt x="4814" y="3193"/>
                    <a:pt x="6041" y="5604"/>
                    <a:pt x="4801" y="6675"/>
                  </a:cubicBezTo>
                  <a:cubicBezTo>
                    <a:pt x="4638" y="6814"/>
                    <a:pt x="4486" y="6875"/>
                    <a:pt x="4347" y="6875"/>
                  </a:cubicBezTo>
                  <a:cubicBezTo>
                    <a:pt x="3499" y="6875"/>
                    <a:pt x="3097" y="4627"/>
                    <a:pt x="3266" y="3963"/>
                  </a:cubicBezTo>
                  <a:cubicBezTo>
                    <a:pt x="3400" y="3415"/>
                    <a:pt x="3642" y="3193"/>
                    <a:pt x="3915" y="3193"/>
                  </a:cubicBezTo>
                  <a:close/>
                  <a:moveTo>
                    <a:pt x="4908" y="1"/>
                  </a:moveTo>
                  <a:cubicBezTo>
                    <a:pt x="2883" y="1"/>
                    <a:pt x="886" y="1623"/>
                    <a:pt x="588" y="3386"/>
                  </a:cubicBezTo>
                  <a:cubicBezTo>
                    <a:pt x="0" y="6792"/>
                    <a:pt x="2751" y="9866"/>
                    <a:pt x="4945" y="9866"/>
                  </a:cubicBezTo>
                  <a:cubicBezTo>
                    <a:pt x="5940" y="9866"/>
                    <a:pt x="6821" y="9234"/>
                    <a:pt x="7225" y="7714"/>
                  </a:cubicBezTo>
                  <a:cubicBezTo>
                    <a:pt x="8402" y="8222"/>
                    <a:pt x="8956" y="15275"/>
                    <a:pt x="11438" y="16140"/>
                  </a:cubicBezTo>
                  <a:cubicBezTo>
                    <a:pt x="11759" y="16251"/>
                    <a:pt x="12026" y="16300"/>
                    <a:pt x="12245" y="16300"/>
                  </a:cubicBezTo>
                  <a:cubicBezTo>
                    <a:pt x="14040" y="16300"/>
                    <a:pt x="12678" y="12987"/>
                    <a:pt x="12627" y="12781"/>
                  </a:cubicBezTo>
                  <a:cubicBezTo>
                    <a:pt x="11934" y="10069"/>
                    <a:pt x="7513" y="985"/>
                    <a:pt x="6786" y="535"/>
                  </a:cubicBezTo>
                  <a:cubicBezTo>
                    <a:pt x="6192" y="163"/>
                    <a:pt x="5549" y="1"/>
                    <a:pt x="4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40"/>
            <p:cNvSpPr/>
            <p:nvPr/>
          </p:nvSpPr>
          <p:spPr>
            <a:xfrm>
              <a:off x="2673950" y="2341327"/>
              <a:ext cx="234845" cy="262037"/>
            </a:xfrm>
            <a:custGeom>
              <a:rect b="b" l="l" r="r" t="t"/>
              <a:pathLst>
                <a:path extrusionOk="0" h="15206" w="13628">
                  <a:moveTo>
                    <a:pt x="5701" y="4244"/>
                  </a:moveTo>
                  <a:cubicBezTo>
                    <a:pt x="7043" y="4244"/>
                    <a:pt x="8396" y="6721"/>
                    <a:pt x="7994" y="8399"/>
                  </a:cubicBezTo>
                  <a:cubicBezTo>
                    <a:pt x="7786" y="9266"/>
                    <a:pt x="7339" y="9613"/>
                    <a:pt x="6818" y="9613"/>
                  </a:cubicBezTo>
                  <a:cubicBezTo>
                    <a:pt x="5427" y="9613"/>
                    <a:pt x="3515" y="7130"/>
                    <a:pt x="4288" y="5467"/>
                  </a:cubicBezTo>
                  <a:cubicBezTo>
                    <a:pt x="4695" y="4594"/>
                    <a:pt x="5197" y="4244"/>
                    <a:pt x="5701" y="4244"/>
                  </a:cubicBezTo>
                  <a:close/>
                  <a:moveTo>
                    <a:pt x="4395" y="0"/>
                  </a:moveTo>
                  <a:cubicBezTo>
                    <a:pt x="1" y="0"/>
                    <a:pt x="265" y="9070"/>
                    <a:pt x="3192" y="12647"/>
                  </a:cubicBezTo>
                  <a:cubicBezTo>
                    <a:pt x="4675" y="14462"/>
                    <a:pt x="6080" y="15206"/>
                    <a:pt x="7298" y="15206"/>
                  </a:cubicBezTo>
                  <a:cubicBezTo>
                    <a:pt x="11671" y="15206"/>
                    <a:pt x="13628" y="5610"/>
                    <a:pt x="8121" y="1566"/>
                  </a:cubicBezTo>
                  <a:cubicBezTo>
                    <a:pt x="6624" y="466"/>
                    <a:pt x="5390" y="0"/>
                    <a:pt x="4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40"/>
            <p:cNvSpPr/>
            <p:nvPr/>
          </p:nvSpPr>
          <p:spPr>
            <a:xfrm>
              <a:off x="3052771" y="1692427"/>
              <a:ext cx="237274" cy="255248"/>
            </a:xfrm>
            <a:custGeom>
              <a:rect b="b" l="l" r="r" t="t"/>
              <a:pathLst>
                <a:path extrusionOk="0" h="14812" w="13769">
                  <a:moveTo>
                    <a:pt x="7158" y="8228"/>
                  </a:moveTo>
                  <a:cubicBezTo>
                    <a:pt x="9382" y="8228"/>
                    <a:pt x="8321" y="11391"/>
                    <a:pt x="7181" y="12002"/>
                  </a:cubicBezTo>
                  <a:cubicBezTo>
                    <a:pt x="7065" y="12045"/>
                    <a:pt x="6954" y="12065"/>
                    <a:pt x="6851" y="12065"/>
                  </a:cubicBezTo>
                  <a:cubicBezTo>
                    <a:pt x="5411" y="12065"/>
                    <a:pt x="5219" y="8228"/>
                    <a:pt x="7146" y="8228"/>
                  </a:cubicBezTo>
                  <a:cubicBezTo>
                    <a:pt x="7150" y="8228"/>
                    <a:pt x="7154" y="8228"/>
                    <a:pt x="7158" y="8228"/>
                  </a:cubicBezTo>
                  <a:close/>
                  <a:moveTo>
                    <a:pt x="4964" y="1"/>
                  </a:moveTo>
                  <a:cubicBezTo>
                    <a:pt x="1275" y="1"/>
                    <a:pt x="1" y="6499"/>
                    <a:pt x="486" y="9036"/>
                  </a:cubicBezTo>
                  <a:cubicBezTo>
                    <a:pt x="1311" y="13291"/>
                    <a:pt x="3212" y="14812"/>
                    <a:pt x="5157" y="14812"/>
                  </a:cubicBezTo>
                  <a:cubicBezTo>
                    <a:pt x="9362" y="14812"/>
                    <a:pt x="13768" y="7699"/>
                    <a:pt x="7920" y="5758"/>
                  </a:cubicBezTo>
                  <a:cubicBezTo>
                    <a:pt x="7597" y="5650"/>
                    <a:pt x="7287" y="5601"/>
                    <a:pt x="6991" y="5601"/>
                  </a:cubicBezTo>
                  <a:cubicBezTo>
                    <a:pt x="4998" y="5601"/>
                    <a:pt x="3670" y="7824"/>
                    <a:pt x="3891" y="9382"/>
                  </a:cubicBezTo>
                  <a:cubicBezTo>
                    <a:pt x="1282" y="6358"/>
                    <a:pt x="7296" y="333"/>
                    <a:pt x="5496" y="44"/>
                  </a:cubicBezTo>
                  <a:cubicBezTo>
                    <a:pt x="5313" y="15"/>
                    <a:pt x="5136" y="1"/>
                    <a:pt x="4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40"/>
            <p:cNvSpPr/>
            <p:nvPr/>
          </p:nvSpPr>
          <p:spPr>
            <a:xfrm>
              <a:off x="3209334" y="1567331"/>
              <a:ext cx="209065" cy="249268"/>
            </a:xfrm>
            <a:custGeom>
              <a:rect b="b" l="l" r="r" t="t"/>
              <a:pathLst>
                <a:path extrusionOk="0" h="14465" w="12132">
                  <a:moveTo>
                    <a:pt x="8057" y="0"/>
                  </a:moveTo>
                  <a:cubicBezTo>
                    <a:pt x="7992" y="0"/>
                    <a:pt x="7926" y="10"/>
                    <a:pt x="7861" y="31"/>
                  </a:cubicBezTo>
                  <a:cubicBezTo>
                    <a:pt x="6233" y="516"/>
                    <a:pt x="2747" y="2167"/>
                    <a:pt x="566" y="3044"/>
                  </a:cubicBezTo>
                  <a:cubicBezTo>
                    <a:pt x="150" y="3205"/>
                    <a:pt x="0" y="3736"/>
                    <a:pt x="289" y="4094"/>
                  </a:cubicBezTo>
                  <a:cubicBezTo>
                    <a:pt x="770" y="4682"/>
                    <a:pt x="1260" y="4895"/>
                    <a:pt x="1751" y="4895"/>
                  </a:cubicBezTo>
                  <a:cubicBezTo>
                    <a:pt x="3045" y="4895"/>
                    <a:pt x="4339" y="3414"/>
                    <a:pt x="5457" y="3414"/>
                  </a:cubicBezTo>
                  <a:cubicBezTo>
                    <a:pt x="5706" y="3414"/>
                    <a:pt x="5946" y="3487"/>
                    <a:pt x="6176" y="3667"/>
                  </a:cubicBezTo>
                  <a:cubicBezTo>
                    <a:pt x="7665" y="4833"/>
                    <a:pt x="7861" y="11251"/>
                    <a:pt x="8657" y="13986"/>
                  </a:cubicBezTo>
                  <a:cubicBezTo>
                    <a:pt x="8742" y="14279"/>
                    <a:pt x="9014" y="14464"/>
                    <a:pt x="9306" y="14464"/>
                  </a:cubicBezTo>
                  <a:cubicBezTo>
                    <a:pt x="9370" y="14464"/>
                    <a:pt x="9435" y="14455"/>
                    <a:pt x="9500" y="14436"/>
                  </a:cubicBezTo>
                  <a:cubicBezTo>
                    <a:pt x="11312" y="13905"/>
                    <a:pt x="12132" y="13605"/>
                    <a:pt x="12132" y="12324"/>
                  </a:cubicBezTo>
                  <a:cubicBezTo>
                    <a:pt x="12120" y="10281"/>
                    <a:pt x="9846" y="4533"/>
                    <a:pt x="8703" y="493"/>
                  </a:cubicBezTo>
                  <a:cubicBezTo>
                    <a:pt x="8619" y="200"/>
                    <a:pt x="8348" y="0"/>
                    <a:pt x="8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40"/>
            <p:cNvSpPr/>
            <p:nvPr/>
          </p:nvSpPr>
          <p:spPr>
            <a:xfrm>
              <a:off x="2750845" y="1492022"/>
              <a:ext cx="241962" cy="280890"/>
            </a:xfrm>
            <a:custGeom>
              <a:rect b="b" l="l" r="r" t="t"/>
              <a:pathLst>
                <a:path extrusionOk="0" h="16300" w="14041">
                  <a:moveTo>
                    <a:pt x="3918" y="3198"/>
                  </a:moveTo>
                  <a:cubicBezTo>
                    <a:pt x="4816" y="3198"/>
                    <a:pt x="6037" y="5605"/>
                    <a:pt x="4790" y="6675"/>
                  </a:cubicBezTo>
                  <a:cubicBezTo>
                    <a:pt x="4628" y="6814"/>
                    <a:pt x="4478" y="6874"/>
                    <a:pt x="4340" y="6874"/>
                  </a:cubicBezTo>
                  <a:cubicBezTo>
                    <a:pt x="3499" y="6874"/>
                    <a:pt x="3098" y="4628"/>
                    <a:pt x="3266" y="3974"/>
                  </a:cubicBezTo>
                  <a:cubicBezTo>
                    <a:pt x="3401" y="3421"/>
                    <a:pt x="3645" y="3198"/>
                    <a:pt x="3918" y="3198"/>
                  </a:cubicBezTo>
                  <a:close/>
                  <a:moveTo>
                    <a:pt x="4904" y="0"/>
                  </a:moveTo>
                  <a:cubicBezTo>
                    <a:pt x="2876" y="0"/>
                    <a:pt x="886" y="1623"/>
                    <a:pt x="588" y="3385"/>
                  </a:cubicBezTo>
                  <a:cubicBezTo>
                    <a:pt x="1" y="6792"/>
                    <a:pt x="2751" y="9866"/>
                    <a:pt x="4946" y="9866"/>
                  </a:cubicBezTo>
                  <a:cubicBezTo>
                    <a:pt x="5941" y="9866"/>
                    <a:pt x="6822" y="9234"/>
                    <a:pt x="7225" y="7714"/>
                  </a:cubicBezTo>
                  <a:cubicBezTo>
                    <a:pt x="8403" y="8222"/>
                    <a:pt x="8957" y="15274"/>
                    <a:pt x="11438" y="16140"/>
                  </a:cubicBezTo>
                  <a:cubicBezTo>
                    <a:pt x="11760" y="16251"/>
                    <a:pt x="12026" y="16300"/>
                    <a:pt x="12246" y="16300"/>
                  </a:cubicBezTo>
                  <a:cubicBezTo>
                    <a:pt x="14041" y="16300"/>
                    <a:pt x="12679" y="12987"/>
                    <a:pt x="12627" y="12781"/>
                  </a:cubicBezTo>
                  <a:cubicBezTo>
                    <a:pt x="11935" y="10069"/>
                    <a:pt x="7514" y="984"/>
                    <a:pt x="6787" y="534"/>
                  </a:cubicBezTo>
                  <a:cubicBezTo>
                    <a:pt x="6190" y="163"/>
                    <a:pt x="5545" y="0"/>
                    <a:pt x="4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40"/>
            <p:cNvSpPr/>
            <p:nvPr/>
          </p:nvSpPr>
          <p:spPr>
            <a:xfrm>
              <a:off x="2449660" y="1570399"/>
              <a:ext cx="237412" cy="277771"/>
            </a:xfrm>
            <a:custGeom>
              <a:rect b="b" l="l" r="r" t="t"/>
              <a:pathLst>
                <a:path extrusionOk="0" h="16119" w="13777">
                  <a:moveTo>
                    <a:pt x="6531" y="0"/>
                  </a:moveTo>
                  <a:cubicBezTo>
                    <a:pt x="3884" y="0"/>
                    <a:pt x="0" y="1916"/>
                    <a:pt x="1415" y="4471"/>
                  </a:cubicBezTo>
                  <a:cubicBezTo>
                    <a:pt x="1474" y="4578"/>
                    <a:pt x="1574" y="4624"/>
                    <a:pt x="1707" y="4624"/>
                  </a:cubicBezTo>
                  <a:cubicBezTo>
                    <a:pt x="2509" y="4624"/>
                    <a:pt x="4491" y="2954"/>
                    <a:pt x="5735" y="2954"/>
                  </a:cubicBezTo>
                  <a:cubicBezTo>
                    <a:pt x="6334" y="2954"/>
                    <a:pt x="6761" y="3340"/>
                    <a:pt x="6805" y="4482"/>
                  </a:cubicBezTo>
                  <a:cubicBezTo>
                    <a:pt x="6909" y="7068"/>
                    <a:pt x="2338" y="7714"/>
                    <a:pt x="3042" y="9550"/>
                  </a:cubicBezTo>
                  <a:cubicBezTo>
                    <a:pt x="3212" y="10001"/>
                    <a:pt x="3763" y="10126"/>
                    <a:pt x="4475" y="10126"/>
                  </a:cubicBezTo>
                  <a:cubicBezTo>
                    <a:pt x="5366" y="10126"/>
                    <a:pt x="6511" y="9930"/>
                    <a:pt x="7477" y="9930"/>
                  </a:cubicBezTo>
                  <a:cubicBezTo>
                    <a:pt x="8779" y="9930"/>
                    <a:pt x="9756" y="10287"/>
                    <a:pt x="9356" y="11962"/>
                  </a:cubicBezTo>
                  <a:cubicBezTo>
                    <a:pt x="8767" y="14432"/>
                    <a:pt x="2834" y="14051"/>
                    <a:pt x="6066" y="15852"/>
                  </a:cubicBezTo>
                  <a:cubicBezTo>
                    <a:pt x="6402" y="16038"/>
                    <a:pt x="6813" y="16118"/>
                    <a:pt x="7259" y="16118"/>
                  </a:cubicBezTo>
                  <a:cubicBezTo>
                    <a:pt x="8833" y="16118"/>
                    <a:pt x="10849" y="15118"/>
                    <a:pt x="11595" y="14236"/>
                  </a:cubicBezTo>
                  <a:cubicBezTo>
                    <a:pt x="13303" y="12216"/>
                    <a:pt x="13777" y="10635"/>
                    <a:pt x="11734" y="8476"/>
                  </a:cubicBezTo>
                  <a:cubicBezTo>
                    <a:pt x="10649" y="7322"/>
                    <a:pt x="9113" y="7853"/>
                    <a:pt x="8940" y="7033"/>
                  </a:cubicBezTo>
                  <a:cubicBezTo>
                    <a:pt x="8871" y="6745"/>
                    <a:pt x="9806" y="5625"/>
                    <a:pt x="9737" y="3859"/>
                  </a:cubicBezTo>
                  <a:cubicBezTo>
                    <a:pt x="9691" y="2532"/>
                    <a:pt x="9194" y="893"/>
                    <a:pt x="8052" y="304"/>
                  </a:cubicBezTo>
                  <a:cubicBezTo>
                    <a:pt x="7656" y="97"/>
                    <a:pt x="7124" y="0"/>
                    <a:pt x="6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40"/>
            <p:cNvSpPr/>
            <p:nvPr/>
          </p:nvSpPr>
          <p:spPr>
            <a:xfrm>
              <a:off x="2416744" y="1981583"/>
              <a:ext cx="254679" cy="274186"/>
            </a:xfrm>
            <a:custGeom>
              <a:rect b="b" l="l" r="r" t="t"/>
              <a:pathLst>
                <a:path extrusionOk="0" h="15911" w="14779">
                  <a:moveTo>
                    <a:pt x="6812" y="0"/>
                  </a:moveTo>
                  <a:cubicBezTo>
                    <a:pt x="6731" y="0"/>
                    <a:pt x="6650" y="9"/>
                    <a:pt x="6568" y="26"/>
                  </a:cubicBezTo>
                  <a:cubicBezTo>
                    <a:pt x="4894" y="360"/>
                    <a:pt x="2794" y="1215"/>
                    <a:pt x="958" y="2046"/>
                  </a:cubicBezTo>
                  <a:cubicBezTo>
                    <a:pt x="323" y="2334"/>
                    <a:pt x="0" y="3061"/>
                    <a:pt x="220" y="3731"/>
                  </a:cubicBezTo>
                  <a:cubicBezTo>
                    <a:pt x="727" y="5289"/>
                    <a:pt x="1258" y="6651"/>
                    <a:pt x="1558" y="7390"/>
                  </a:cubicBezTo>
                  <a:cubicBezTo>
                    <a:pt x="1732" y="7805"/>
                    <a:pt x="2101" y="8129"/>
                    <a:pt x="2551" y="8221"/>
                  </a:cubicBezTo>
                  <a:cubicBezTo>
                    <a:pt x="2786" y="8269"/>
                    <a:pt x="3061" y="8287"/>
                    <a:pt x="3363" y="8287"/>
                  </a:cubicBezTo>
                  <a:cubicBezTo>
                    <a:pt x="4326" y="8287"/>
                    <a:pt x="5567" y="8102"/>
                    <a:pt x="6685" y="8102"/>
                  </a:cubicBezTo>
                  <a:cubicBezTo>
                    <a:pt x="7764" y="8102"/>
                    <a:pt x="8729" y="8274"/>
                    <a:pt x="9223" y="8948"/>
                  </a:cubicBezTo>
                  <a:cubicBezTo>
                    <a:pt x="11220" y="11695"/>
                    <a:pt x="6868" y="13877"/>
                    <a:pt x="4687" y="14061"/>
                  </a:cubicBezTo>
                  <a:cubicBezTo>
                    <a:pt x="4769" y="15359"/>
                    <a:pt x="5568" y="15910"/>
                    <a:pt x="6616" y="15910"/>
                  </a:cubicBezTo>
                  <a:cubicBezTo>
                    <a:pt x="9652" y="15910"/>
                    <a:pt x="14779" y="11280"/>
                    <a:pt x="10643" y="6732"/>
                  </a:cubicBezTo>
                  <a:cubicBezTo>
                    <a:pt x="9620" y="5605"/>
                    <a:pt x="8335" y="5384"/>
                    <a:pt x="7135" y="5384"/>
                  </a:cubicBezTo>
                  <a:cubicBezTo>
                    <a:pt x="6361" y="5384"/>
                    <a:pt x="5622" y="5476"/>
                    <a:pt x="5011" y="5476"/>
                  </a:cubicBezTo>
                  <a:cubicBezTo>
                    <a:pt x="4039" y="5476"/>
                    <a:pt x="3394" y="5243"/>
                    <a:pt x="3451" y="4031"/>
                  </a:cubicBezTo>
                  <a:cubicBezTo>
                    <a:pt x="3486" y="3304"/>
                    <a:pt x="9350" y="3765"/>
                    <a:pt x="7918" y="718"/>
                  </a:cubicBezTo>
                  <a:cubicBezTo>
                    <a:pt x="7712" y="275"/>
                    <a:pt x="7279" y="0"/>
                    <a:pt x="6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40"/>
            <p:cNvSpPr/>
            <p:nvPr/>
          </p:nvSpPr>
          <p:spPr>
            <a:xfrm>
              <a:off x="2688167" y="1876719"/>
              <a:ext cx="275513" cy="276203"/>
            </a:xfrm>
            <a:custGeom>
              <a:rect b="b" l="l" r="r" t="t"/>
              <a:pathLst>
                <a:path extrusionOk="0" h="16028" w="15988">
                  <a:moveTo>
                    <a:pt x="5985" y="2446"/>
                  </a:moveTo>
                  <a:cubicBezTo>
                    <a:pt x="6114" y="2446"/>
                    <a:pt x="6259" y="2462"/>
                    <a:pt x="6418" y="2497"/>
                  </a:cubicBezTo>
                  <a:cubicBezTo>
                    <a:pt x="8511" y="2948"/>
                    <a:pt x="8042" y="5889"/>
                    <a:pt x="6777" y="5889"/>
                  </a:cubicBezTo>
                  <a:cubicBezTo>
                    <a:pt x="6619" y="5889"/>
                    <a:pt x="6448" y="5843"/>
                    <a:pt x="6268" y="5741"/>
                  </a:cubicBezTo>
                  <a:cubicBezTo>
                    <a:pt x="5038" y="5045"/>
                    <a:pt x="4343" y="2446"/>
                    <a:pt x="5985" y="2446"/>
                  </a:cubicBezTo>
                  <a:close/>
                  <a:moveTo>
                    <a:pt x="9141" y="8175"/>
                  </a:moveTo>
                  <a:cubicBezTo>
                    <a:pt x="10931" y="8175"/>
                    <a:pt x="12240" y="11820"/>
                    <a:pt x="10193" y="12666"/>
                  </a:cubicBezTo>
                  <a:cubicBezTo>
                    <a:pt x="9972" y="12757"/>
                    <a:pt x="9759" y="12798"/>
                    <a:pt x="9555" y="12798"/>
                  </a:cubicBezTo>
                  <a:cubicBezTo>
                    <a:pt x="7650" y="12798"/>
                    <a:pt x="6564" y="9199"/>
                    <a:pt x="8565" y="8303"/>
                  </a:cubicBezTo>
                  <a:cubicBezTo>
                    <a:pt x="8760" y="8215"/>
                    <a:pt x="8953" y="8175"/>
                    <a:pt x="9141" y="8175"/>
                  </a:cubicBezTo>
                  <a:close/>
                  <a:moveTo>
                    <a:pt x="7509" y="1"/>
                  </a:moveTo>
                  <a:cubicBezTo>
                    <a:pt x="6893" y="1"/>
                    <a:pt x="6139" y="172"/>
                    <a:pt x="5218" y="569"/>
                  </a:cubicBezTo>
                  <a:cubicBezTo>
                    <a:pt x="1" y="2809"/>
                    <a:pt x="2759" y="5752"/>
                    <a:pt x="4652" y="7183"/>
                  </a:cubicBezTo>
                  <a:cubicBezTo>
                    <a:pt x="5310" y="7691"/>
                    <a:pt x="5564" y="8545"/>
                    <a:pt x="5310" y="9342"/>
                  </a:cubicBezTo>
                  <a:cubicBezTo>
                    <a:pt x="4415" y="12123"/>
                    <a:pt x="5537" y="16028"/>
                    <a:pt x="9268" y="16028"/>
                  </a:cubicBezTo>
                  <a:cubicBezTo>
                    <a:pt x="9965" y="16028"/>
                    <a:pt x="10753" y="15892"/>
                    <a:pt x="11636" y="15586"/>
                  </a:cubicBezTo>
                  <a:cubicBezTo>
                    <a:pt x="15987" y="14074"/>
                    <a:pt x="14440" y="8338"/>
                    <a:pt x="11243" y="6906"/>
                  </a:cubicBezTo>
                  <a:cubicBezTo>
                    <a:pt x="10481" y="6560"/>
                    <a:pt x="9996" y="5787"/>
                    <a:pt x="10066" y="4967"/>
                  </a:cubicBezTo>
                  <a:cubicBezTo>
                    <a:pt x="10243" y="3019"/>
                    <a:pt x="10096" y="1"/>
                    <a:pt x="7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40"/>
            <p:cNvSpPr/>
            <p:nvPr/>
          </p:nvSpPr>
          <p:spPr>
            <a:xfrm>
              <a:off x="3913070" y="3113548"/>
              <a:ext cx="219835" cy="265897"/>
            </a:xfrm>
            <a:custGeom>
              <a:rect b="b" l="l" r="r" t="t"/>
              <a:pathLst>
                <a:path extrusionOk="0" h="15430" w="12757">
                  <a:moveTo>
                    <a:pt x="6609" y="0"/>
                  </a:moveTo>
                  <a:cubicBezTo>
                    <a:pt x="6000" y="0"/>
                    <a:pt x="4703" y="547"/>
                    <a:pt x="4562" y="1114"/>
                  </a:cubicBezTo>
                  <a:cubicBezTo>
                    <a:pt x="4365" y="1957"/>
                    <a:pt x="7009" y="5535"/>
                    <a:pt x="6789" y="5985"/>
                  </a:cubicBezTo>
                  <a:cubicBezTo>
                    <a:pt x="6539" y="6497"/>
                    <a:pt x="5020" y="7019"/>
                    <a:pt x="4444" y="7019"/>
                  </a:cubicBezTo>
                  <a:cubicBezTo>
                    <a:pt x="4383" y="7019"/>
                    <a:pt x="4333" y="7013"/>
                    <a:pt x="4296" y="7001"/>
                  </a:cubicBezTo>
                  <a:cubicBezTo>
                    <a:pt x="3465" y="6735"/>
                    <a:pt x="2542" y="2107"/>
                    <a:pt x="1976" y="2037"/>
                  </a:cubicBezTo>
                  <a:cubicBezTo>
                    <a:pt x="1944" y="2033"/>
                    <a:pt x="1906" y="2031"/>
                    <a:pt x="1862" y="2031"/>
                  </a:cubicBezTo>
                  <a:cubicBezTo>
                    <a:pt x="1330" y="2031"/>
                    <a:pt x="0" y="2350"/>
                    <a:pt x="118" y="2915"/>
                  </a:cubicBezTo>
                  <a:cubicBezTo>
                    <a:pt x="406" y="4277"/>
                    <a:pt x="1364" y="6666"/>
                    <a:pt x="2392" y="8871"/>
                  </a:cubicBezTo>
                  <a:cubicBezTo>
                    <a:pt x="2596" y="9296"/>
                    <a:pt x="3021" y="9542"/>
                    <a:pt x="3461" y="9542"/>
                  </a:cubicBezTo>
                  <a:cubicBezTo>
                    <a:pt x="3642" y="9542"/>
                    <a:pt x="3825" y="9501"/>
                    <a:pt x="3996" y="9413"/>
                  </a:cubicBezTo>
                  <a:cubicBezTo>
                    <a:pt x="5026" y="8866"/>
                    <a:pt x="6317" y="8110"/>
                    <a:pt x="7173" y="8110"/>
                  </a:cubicBezTo>
                  <a:cubicBezTo>
                    <a:pt x="7382" y="8110"/>
                    <a:pt x="7565" y="8155"/>
                    <a:pt x="7713" y="8259"/>
                  </a:cubicBezTo>
                  <a:cubicBezTo>
                    <a:pt x="8313" y="8674"/>
                    <a:pt x="9767" y="15288"/>
                    <a:pt x="10679" y="15427"/>
                  </a:cubicBezTo>
                  <a:cubicBezTo>
                    <a:pt x="10696" y="15429"/>
                    <a:pt x="10715" y="15430"/>
                    <a:pt x="10737" y="15430"/>
                  </a:cubicBezTo>
                  <a:cubicBezTo>
                    <a:pt x="11136" y="15430"/>
                    <a:pt x="12341" y="15127"/>
                    <a:pt x="12538" y="14503"/>
                  </a:cubicBezTo>
                  <a:cubicBezTo>
                    <a:pt x="12757" y="13788"/>
                    <a:pt x="7332" y="17"/>
                    <a:pt x="6709" y="6"/>
                  </a:cubicBezTo>
                  <a:cubicBezTo>
                    <a:pt x="6678" y="2"/>
                    <a:pt x="6645" y="0"/>
                    <a:pt x="6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40"/>
            <p:cNvSpPr/>
            <p:nvPr/>
          </p:nvSpPr>
          <p:spPr>
            <a:xfrm>
              <a:off x="3729881" y="3552495"/>
              <a:ext cx="237136" cy="255248"/>
            </a:xfrm>
            <a:custGeom>
              <a:rect b="b" l="l" r="r" t="t"/>
              <a:pathLst>
                <a:path extrusionOk="0" h="14812" w="13761">
                  <a:moveTo>
                    <a:pt x="7147" y="8228"/>
                  </a:moveTo>
                  <a:cubicBezTo>
                    <a:pt x="9370" y="8228"/>
                    <a:pt x="8310" y="11392"/>
                    <a:pt x="7181" y="12002"/>
                  </a:cubicBezTo>
                  <a:cubicBezTo>
                    <a:pt x="7064" y="12045"/>
                    <a:pt x="6954" y="12065"/>
                    <a:pt x="6850" y="12065"/>
                  </a:cubicBezTo>
                  <a:cubicBezTo>
                    <a:pt x="5411" y="12065"/>
                    <a:pt x="5219" y="8239"/>
                    <a:pt x="7135" y="8228"/>
                  </a:cubicBezTo>
                  <a:cubicBezTo>
                    <a:pt x="7139" y="8228"/>
                    <a:pt x="7143" y="8228"/>
                    <a:pt x="7147" y="8228"/>
                  </a:cubicBezTo>
                  <a:close/>
                  <a:moveTo>
                    <a:pt x="4954" y="1"/>
                  </a:moveTo>
                  <a:cubicBezTo>
                    <a:pt x="1275" y="1"/>
                    <a:pt x="1" y="6499"/>
                    <a:pt x="486" y="9036"/>
                  </a:cubicBezTo>
                  <a:cubicBezTo>
                    <a:pt x="1307" y="13291"/>
                    <a:pt x="3206" y="14812"/>
                    <a:pt x="5149" y="14812"/>
                  </a:cubicBezTo>
                  <a:cubicBezTo>
                    <a:pt x="9352" y="14812"/>
                    <a:pt x="13761" y="7699"/>
                    <a:pt x="7920" y="5758"/>
                  </a:cubicBezTo>
                  <a:cubicBezTo>
                    <a:pt x="7596" y="5650"/>
                    <a:pt x="7284" y="5601"/>
                    <a:pt x="6988" y="5601"/>
                  </a:cubicBezTo>
                  <a:cubicBezTo>
                    <a:pt x="4989" y="5601"/>
                    <a:pt x="3669" y="7824"/>
                    <a:pt x="3880" y="9382"/>
                  </a:cubicBezTo>
                  <a:cubicBezTo>
                    <a:pt x="1283" y="6370"/>
                    <a:pt x="7285" y="333"/>
                    <a:pt x="5484" y="44"/>
                  </a:cubicBezTo>
                  <a:cubicBezTo>
                    <a:pt x="5302" y="15"/>
                    <a:pt x="5126" y="1"/>
                    <a:pt x="4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40"/>
            <p:cNvSpPr/>
            <p:nvPr/>
          </p:nvSpPr>
          <p:spPr>
            <a:xfrm>
              <a:off x="3886445" y="3427468"/>
              <a:ext cx="208875" cy="249372"/>
            </a:xfrm>
            <a:custGeom>
              <a:rect b="b" l="l" r="r" t="t"/>
              <a:pathLst>
                <a:path extrusionOk="0" h="14471" w="12121">
                  <a:moveTo>
                    <a:pt x="8042" y="1"/>
                  </a:moveTo>
                  <a:cubicBezTo>
                    <a:pt x="7978" y="1"/>
                    <a:pt x="7914" y="9"/>
                    <a:pt x="7850" y="27"/>
                  </a:cubicBezTo>
                  <a:cubicBezTo>
                    <a:pt x="6222" y="512"/>
                    <a:pt x="2748" y="2163"/>
                    <a:pt x="566" y="3040"/>
                  </a:cubicBezTo>
                  <a:cubicBezTo>
                    <a:pt x="151" y="3213"/>
                    <a:pt x="1" y="3732"/>
                    <a:pt x="289" y="4090"/>
                  </a:cubicBezTo>
                  <a:cubicBezTo>
                    <a:pt x="770" y="4678"/>
                    <a:pt x="1260" y="4891"/>
                    <a:pt x="1750" y="4891"/>
                  </a:cubicBezTo>
                  <a:cubicBezTo>
                    <a:pt x="3041" y="4891"/>
                    <a:pt x="4330" y="3410"/>
                    <a:pt x="5446" y="3410"/>
                  </a:cubicBezTo>
                  <a:cubicBezTo>
                    <a:pt x="5695" y="3410"/>
                    <a:pt x="5935" y="3483"/>
                    <a:pt x="6164" y="3663"/>
                  </a:cubicBezTo>
                  <a:cubicBezTo>
                    <a:pt x="7653" y="4829"/>
                    <a:pt x="7861" y="11258"/>
                    <a:pt x="8646" y="13982"/>
                  </a:cubicBezTo>
                  <a:cubicBezTo>
                    <a:pt x="8732" y="14278"/>
                    <a:pt x="9006" y="14471"/>
                    <a:pt x="9301" y="14471"/>
                  </a:cubicBezTo>
                  <a:cubicBezTo>
                    <a:pt x="9363" y="14471"/>
                    <a:pt x="9426" y="14462"/>
                    <a:pt x="9489" y="14444"/>
                  </a:cubicBezTo>
                  <a:cubicBezTo>
                    <a:pt x="11301" y="13913"/>
                    <a:pt x="12120" y="13601"/>
                    <a:pt x="12120" y="12332"/>
                  </a:cubicBezTo>
                  <a:cubicBezTo>
                    <a:pt x="12120" y="10289"/>
                    <a:pt x="9835" y="4540"/>
                    <a:pt x="8692" y="489"/>
                  </a:cubicBezTo>
                  <a:cubicBezTo>
                    <a:pt x="8606" y="194"/>
                    <a:pt x="8340" y="1"/>
                    <a:pt x="8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40"/>
            <p:cNvSpPr/>
            <p:nvPr/>
          </p:nvSpPr>
          <p:spPr>
            <a:xfrm>
              <a:off x="3427766" y="3352107"/>
              <a:ext cx="241910" cy="280941"/>
            </a:xfrm>
            <a:custGeom>
              <a:rect b="b" l="l" r="r" t="t"/>
              <a:pathLst>
                <a:path extrusionOk="0" h="16303" w="14038">
                  <a:moveTo>
                    <a:pt x="3917" y="3202"/>
                  </a:moveTo>
                  <a:cubicBezTo>
                    <a:pt x="4816" y="3202"/>
                    <a:pt x="6040" y="5603"/>
                    <a:pt x="4801" y="6674"/>
                  </a:cubicBezTo>
                  <a:cubicBezTo>
                    <a:pt x="4638" y="6816"/>
                    <a:pt x="4487" y="6878"/>
                    <a:pt x="4347" y="6878"/>
                  </a:cubicBezTo>
                  <a:cubicBezTo>
                    <a:pt x="3509" y="6878"/>
                    <a:pt x="3107" y="4636"/>
                    <a:pt x="3266" y="3973"/>
                  </a:cubicBezTo>
                  <a:cubicBezTo>
                    <a:pt x="3400" y="3424"/>
                    <a:pt x="3643" y="3202"/>
                    <a:pt x="3917" y="3202"/>
                  </a:cubicBezTo>
                  <a:close/>
                  <a:moveTo>
                    <a:pt x="4913" y="1"/>
                  </a:moveTo>
                  <a:cubicBezTo>
                    <a:pt x="2886" y="1"/>
                    <a:pt x="886" y="1629"/>
                    <a:pt x="588" y="3385"/>
                  </a:cubicBezTo>
                  <a:cubicBezTo>
                    <a:pt x="0" y="6791"/>
                    <a:pt x="2751" y="9865"/>
                    <a:pt x="4945" y="9865"/>
                  </a:cubicBezTo>
                  <a:cubicBezTo>
                    <a:pt x="5941" y="9865"/>
                    <a:pt x="6822" y="9233"/>
                    <a:pt x="7225" y="7713"/>
                  </a:cubicBezTo>
                  <a:cubicBezTo>
                    <a:pt x="8414" y="8221"/>
                    <a:pt x="8968" y="15285"/>
                    <a:pt x="11449" y="16139"/>
                  </a:cubicBezTo>
                  <a:cubicBezTo>
                    <a:pt x="11772" y="16252"/>
                    <a:pt x="12039" y="16302"/>
                    <a:pt x="12258" y="16302"/>
                  </a:cubicBezTo>
                  <a:cubicBezTo>
                    <a:pt x="14038" y="16302"/>
                    <a:pt x="12678" y="12986"/>
                    <a:pt x="12627" y="12780"/>
                  </a:cubicBezTo>
                  <a:cubicBezTo>
                    <a:pt x="11946" y="10068"/>
                    <a:pt x="7525" y="984"/>
                    <a:pt x="6786" y="534"/>
                  </a:cubicBezTo>
                  <a:cubicBezTo>
                    <a:pt x="6194" y="163"/>
                    <a:pt x="5552" y="1"/>
                    <a:pt x="4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40"/>
            <p:cNvSpPr/>
            <p:nvPr/>
          </p:nvSpPr>
          <p:spPr>
            <a:xfrm>
              <a:off x="3079534" y="3524939"/>
              <a:ext cx="237223" cy="277771"/>
            </a:xfrm>
            <a:custGeom>
              <a:rect b="b" l="l" r="r" t="t"/>
              <a:pathLst>
                <a:path extrusionOk="0" h="16119" w="13766">
                  <a:moveTo>
                    <a:pt x="6527" y="0"/>
                  </a:moveTo>
                  <a:cubicBezTo>
                    <a:pt x="3876" y="0"/>
                    <a:pt x="1" y="1916"/>
                    <a:pt x="1415" y="4471"/>
                  </a:cubicBezTo>
                  <a:cubicBezTo>
                    <a:pt x="1474" y="4578"/>
                    <a:pt x="1574" y="4624"/>
                    <a:pt x="1707" y="4624"/>
                  </a:cubicBezTo>
                  <a:cubicBezTo>
                    <a:pt x="2509" y="4624"/>
                    <a:pt x="4491" y="2954"/>
                    <a:pt x="5736" y="2954"/>
                  </a:cubicBezTo>
                  <a:cubicBezTo>
                    <a:pt x="6334" y="2954"/>
                    <a:pt x="6761" y="3340"/>
                    <a:pt x="6805" y="4483"/>
                  </a:cubicBezTo>
                  <a:cubicBezTo>
                    <a:pt x="6909" y="7068"/>
                    <a:pt x="2338" y="7715"/>
                    <a:pt x="3031" y="9550"/>
                  </a:cubicBezTo>
                  <a:cubicBezTo>
                    <a:pt x="3204" y="10001"/>
                    <a:pt x="3756" y="10127"/>
                    <a:pt x="4468" y="10127"/>
                  </a:cubicBezTo>
                  <a:cubicBezTo>
                    <a:pt x="5361" y="10127"/>
                    <a:pt x="6505" y="9930"/>
                    <a:pt x="7470" y="9930"/>
                  </a:cubicBezTo>
                  <a:cubicBezTo>
                    <a:pt x="8770" y="9930"/>
                    <a:pt x="9745" y="10287"/>
                    <a:pt x="9345" y="11962"/>
                  </a:cubicBezTo>
                  <a:cubicBezTo>
                    <a:pt x="8756" y="14444"/>
                    <a:pt x="2823" y="14051"/>
                    <a:pt x="6066" y="15852"/>
                  </a:cubicBezTo>
                  <a:cubicBezTo>
                    <a:pt x="6400" y="16038"/>
                    <a:pt x="6809" y="16118"/>
                    <a:pt x="7253" y="16118"/>
                  </a:cubicBezTo>
                  <a:cubicBezTo>
                    <a:pt x="8822" y="16118"/>
                    <a:pt x="10840" y="15118"/>
                    <a:pt x="11595" y="14236"/>
                  </a:cubicBezTo>
                  <a:cubicBezTo>
                    <a:pt x="13292" y="12216"/>
                    <a:pt x="13765" y="10635"/>
                    <a:pt x="11734" y="8476"/>
                  </a:cubicBezTo>
                  <a:cubicBezTo>
                    <a:pt x="10649" y="7322"/>
                    <a:pt x="9102" y="7853"/>
                    <a:pt x="8929" y="7045"/>
                  </a:cubicBezTo>
                  <a:cubicBezTo>
                    <a:pt x="8871" y="6757"/>
                    <a:pt x="9795" y="5625"/>
                    <a:pt x="9737" y="3859"/>
                  </a:cubicBezTo>
                  <a:cubicBezTo>
                    <a:pt x="9679" y="2532"/>
                    <a:pt x="9183" y="893"/>
                    <a:pt x="8052" y="304"/>
                  </a:cubicBezTo>
                  <a:cubicBezTo>
                    <a:pt x="7654" y="97"/>
                    <a:pt x="7121" y="0"/>
                    <a:pt x="6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40"/>
            <p:cNvSpPr/>
            <p:nvPr/>
          </p:nvSpPr>
          <p:spPr>
            <a:xfrm>
              <a:off x="2760736" y="3533021"/>
              <a:ext cx="219645" cy="265777"/>
            </a:xfrm>
            <a:custGeom>
              <a:rect b="b" l="l" r="r" t="t"/>
              <a:pathLst>
                <a:path extrusionOk="0" h="15423" w="12746">
                  <a:moveTo>
                    <a:pt x="6595" y="1"/>
                  </a:moveTo>
                  <a:cubicBezTo>
                    <a:pt x="5979" y="1"/>
                    <a:pt x="4692" y="553"/>
                    <a:pt x="4562" y="1105"/>
                  </a:cubicBezTo>
                  <a:cubicBezTo>
                    <a:pt x="4366" y="1959"/>
                    <a:pt x="6997" y="5537"/>
                    <a:pt x="6790" y="5976"/>
                  </a:cubicBezTo>
                  <a:cubicBezTo>
                    <a:pt x="6528" y="6498"/>
                    <a:pt x="5018" y="7021"/>
                    <a:pt x="4444" y="7021"/>
                  </a:cubicBezTo>
                  <a:cubicBezTo>
                    <a:pt x="4383" y="7021"/>
                    <a:pt x="4334" y="7015"/>
                    <a:pt x="4296" y="7003"/>
                  </a:cubicBezTo>
                  <a:cubicBezTo>
                    <a:pt x="3465" y="6738"/>
                    <a:pt x="2542" y="2109"/>
                    <a:pt x="1976" y="2028"/>
                  </a:cubicBezTo>
                  <a:cubicBezTo>
                    <a:pt x="1944" y="2024"/>
                    <a:pt x="1904" y="2022"/>
                    <a:pt x="1860" y="2022"/>
                  </a:cubicBezTo>
                  <a:cubicBezTo>
                    <a:pt x="1321" y="2022"/>
                    <a:pt x="1" y="2341"/>
                    <a:pt x="118" y="2906"/>
                  </a:cubicBezTo>
                  <a:cubicBezTo>
                    <a:pt x="407" y="4279"/>
                    <a:pt x="1365" y="6657"/>
                    <a:pt x="2392" y="8873"/>
                  </a:cubicBezTo>
                  <a:cubicBezTo>
                    <a:pt x="2587" y="9295"/>
                    <a:pt x="3004" y="9540"/>
                    <a:pt x="3443" y="9540"/>
                  </a:cubicBezTo>
                  <a:cubicBezTo>
                    <a:pt x="3629" y="9540"/>
                    <a:pt x="3818" y="9497"/>
                    <a:pt x="3996" y="9404"/>
                  </a:cubicBezTo>
                  <a:cubicBezTo>
                    <a:pt x="5030" y="8864"/>
                    <a:pt x="6319" y="8106"/>
                    <a:pt x="7179" y="8106"/>
                  </a:cubicBezTo>
                  <a:cubicBezTo>
                    <a:pt x="7385" y="8106"/>
                    <a:pt x="7566" y="8149"/>
                    <a:pt x="7713" y="8250"/>
                  </a:cubicBezTo>
                  <a:cubicBezTo>
                    <a:pt x="8313" y="8677"/>
                    <a:pt x="9756" y="15291"/>
                    <a:pt x="10680" y="15418"/>
                  </a:cubicBezTo>
                  <a:cubicBezTo>
                    <a:pt x="10700" y="15421"/>
                    <a:pt x="10724" y="15422"/>
                    <a:pt x="10752" y="15422"/>
                  </a:cubicBezTo>
                  <a:cubicBezTo>
                    <a:pt x="11160" y="15422"/>
                    <a:pt x="12343" y="15110"/>
                    <a:pt x="12526" y="14506"/>
                  </a:cubicBezTo>
                  <a:cubicBezTo>
                    <a:pt x="12746" y="13790"/>
                    <a:pt x="7332" y="8"/>
                    <a:pt x="6709" y="8"/>
                  </a:cubicBezTo>
                  <a:cubicBezTo>
                    <a:pt x="6674" y="3"/>
                    <a:pt x="6636" y="1"/>
                    <a:pt x="6595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40"/>
            <p:cNvSpPr/>
            <p:nvPr/>
          </p:nvSpPr>
          <p:spPr>
            <a:xfrm>
              <a:off x="2760736" y="3533021"/>
              <a:ext cx="219645" cy="265777"/>
            </a:xfrm>
            <a:custGeom>
              <a:rect b="b" l="l" r="r" t="t"/>
              <a:pathLst>
                <a:path extrusionOk="0" h="15423" w="12746">
                  <a:moveTo>
                    <a:pt x="6595" y="1"/>
                  </a:moveTo>
                  <a:cubicBezTo>
                    <a:pt x="5979" y="1"/>
                    <a:pt x="4692" y="553"/>
                    <a:pt x="4562" y="1105"/>
                  </a:cubicBezTo>
                  <a:cubicBezTo>
                    <a:pt x="4366" y="1959"/>
                    <a:pt x="6997" y="5537"/>
                    <a:pt x="6790" y="5976"/>
                  </a:cubicBezTo>
                  <a:cubicBezTo>
                    <a:pt x="6528" y="6498"/>
                    <a:pt x="5018" y="7021"/>
                    <a:pt x="4444" y="7021"/>
                  </a:cubicBezTo>
                  <a:cubicBezTo>
                    <a:pt x="4383" y="7021"/>
                    <a:pt x="4334" y="7015"/>
                    <a:pt x="4296" y="7003"/>
                  </a:cubicBezTo>
                  <a:cubicBezTo>
                    <a:pt x="3465" y="6738"/>
                    <a:pt x="2542" y="2109"/>
                    <a:pt x="1976" y="2028"/>
                  </a:cubicBezTo>
                  <a:cubicBezTo>
                    <a:pt x="1944" y="2024"/>
                    <a:pt x="1904" y="2022"/>
                    <a:pt x="1860" y="2022"/>
                  </a:cubicBezTo>
                  <a:cubicBezTo>
                    <a:pt x="1321" y="2022"/>
                    <a:pt x="1" y="2341"/>
                    <a:pt x="118" y="2906"/>
                  </a:cubicBezTo>
                  <a:cubicBezTo>
                    <a:pt x="407" y="4279"/>
                    <a:pt x="1365" y="6657"/>
                    <a:pt x="2392" y="8873"/>
                  </a:cubicBezTo>
                  <a:cubicBezTo>
                    <a:pt x="2587" y="9295"/>
                    <a:pt x="3004" y="9540"/>
                    <a:pt x="3443" y="9540"/>
                  </a:cubicBezTo>
                  <a:cubicBezTo>
                    <a:pt x="3629" y="9540"/>
                    <a:pt x="3818" y="9497"/>
                    <a:pt x="3996" y="9404"/>
                  </a:cubicBezTo>
                  <a:cubicBezTo>
                    <a:pt x="5030" y="8864"/>
                    <a:pt x="6319" y="8106"/>
                    <a:pt x="7179" y="8106"/>
                  </a:cubicBezTo>
                  <a:cubicBezTo>
                    <a:pt x="7385" y="8106"/>
                    <a:pt x="7566" y="8149"/>
                    <a:pt x="7713" y="8250"/>
                  </a:cubicBezTo>
                  <a:cubicBezTo>
                    <a:pt x="8313" y="8677"/>
                    <a:pt x="9756" y="15291"/>
                    <a:pt x="10680" y="15418"/>
                  </a:cubicBezTo>
                  <a:cubicBezTo>
                    <a:pt x="10700" y="15421"/>
                    <a:pt x="10724" y="15422"/>
                    <a:pt x="10752" y="15422"/>
                  </a:cubicBezTo>
                  <a:cubicBezTo>
                    <a:pt x="11160" y="15422"/>
                    <a:pt x="12343" y="15110"/>
                    <a:pt x="12526" y="14506"/>
                  </a:cubicBezTo>
                  <a:cubicBezTo>
                    <a:pt x="12746" y="13790"/>
                    <a:pt x="7332" y="8"/>
                    <a:pt x="6709" y="8"/>
                  </a:cubicBezTo>
                  <a:cubicBezTo>
                    <a:pt x="6674" y="3"/>
                    <a:pt x="6636" y="1"/>
                    <a:pt x="6595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40"/>
            <p:cNvSpPr/>
            <p:nvPr/>
          </p:nvSpPr>
          <p:spPr>
            <a:xfrm>
              <a:off x="2483489" y="3528351"/>
              <a:ext cx="234845" cy="262055"/>
            </a:xfrm>
            <a:custGeom>
              <a:rect b="b" l="l" r="r" t="t"/>
              <a:pathLst>
                <a:path extrusionOk="0" h="15207" w="13628">
                  <a:moveTo>
                    <a:pt x="5705" y="4244"/>
                  </a:moveTo>
                  <a:cubicBezTo>
                    <a:pt x="7042" y="4244"/>
                    <a:pt x="8396" y="6721"/>
                    <a:pt x="7993" y="8399"/>
                  </a:cubicBezTo>
                  <a:cubicBezTo>
                    <a:pt x="7786" y="9266"/>
                    <a:pt x="7338" y="9614"/>
                    <a:pt x="6818" y="9614"/>
                  </a:cubicBezTo>
                  <a:cubicBezTo>
                    <a:pt x="5427" y="9614"/>
                    <a:pt x="3518" y="7131"/>
                    <a:pt x="4299" y="5467"/>
                  </a:cubicBezTo>
                  <a:cubicBezTo>
                    <a:pt x="4703" y="4594"/>
                    <a:pt x="5203" y="4244"/>
                    <a:pt x="5705" y="4244"/>
                  </a:cubicBezTo>
                  <a:close/>
                  <a:moveTo>
                    <a:pt x="4394" y="1"/>
                  </a:moveTo>
                  <a:cubicBezTo>
                    <a:pt x="0" y="1"/>
                    <a:pt x="265" y="9071"/>
                    <a:pt x="3191" y="12647"/>
                  </a:cubicBezTo>
                  <a:cubicBezTo>
                    <a:pt x="4675" y="14462"/>
                    <a:pt x="6080" y="15206"/>
                    <a:pt x="7297" y="15206"/>
                  </a:cubicBezTo>
                  <a:cubicBezTo>
                    <a:pt x="11670" y="15206"/>
                    <a:pt x="13627" y="5611"/>
                    <a:pt x="8120" y="1566"/>
                  </a:cubicBezTo>
                  <a:cubicBezTo>
                    <a:pt x="6624" y="466"/>
                    <a:pt x="5389" y="1"/>
                    <a:pt x="4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40"/>
            <p:cNvSpPr/>
            <p:nvPr/>
          </p:nvSpPr>
          <p:spPr>
            <a:xfrm>
              <a:off x="2450470" y="3016421"/>
              <a:ext cx="275703" cy="276306"/>
            </a:xfrm>
            <a:custGeom>
              <a:rect b="b" l="l" r="r" t="t"/>
              <a:pathLst>
                <a:path extrusionOk="0" h="16034" w="15999">
                  <a:moveTo>
                    <a:pt x="5986" y="2451"/>
                  </a:moveTo>
                  <a:cubicBezTo>
                    <a:pt x="6115" y="2451"/>
                    <a:pt x="6259" y="2468"/>
                    <a:pt x="6418" y="2502"/>
                  </a:cubicBezTo>
                  <a:cubicBezTo>
                    <a:pt x="8511" y="2954"/>
                    <a:pt x="8041" y="5895"/>
                    <a:pt x="6776" y="5895"/>
                  </a:cubicBezTo>
                  <a:cubicBezTo>
                    <a:pt x="6618" y="5895"/>
                    <a:pt x="6447" y="5848"/>
                    <a:pt x="6268" y="5746"/>
                  </a:cubicBezTo>
                  <a:cubicBezTo>
                    <a:pt x="5037" y="5050"/>
                    <a:pt x="4353" y="2451"/>
                    <a:pt x="5986" y="2451"/>
                  </a:cubicBezTo>
                  <a:close/>
                  <a:moveTo>
                    <a:pt x="9141" y="8180"/>
                  </a:moveTo>
                  <a:cubicBezTo>
                    <a:pt x="10931" y="8180"/>
                    <a:pt x="12241" y="11825"/>
                    <a:pt x="10204" y="12671"/>
                  </a:cubicBezTo>
                  <a:cubicBezTo>
                    <a:pt x="9982" y="12762"/>
                    <a:pt x="9768" y="12803"/>
                    <a:pt x="9563" y="12803"/>
                  </a:cubicBezTo>
                  <a:cubicBezTo>
                    <a:pt x="7650" y="12803"/>
                    <a:pt x="6563" y="9205"/>
                    <a:pt x="8565" y="8308"/>
                  </a:cubicBezTo>
                  <a:cubicBezTo>
                    <a:pt x="8760" y="8221"/>
                    <a:pt x="8953" y="8180"/>
                    <a:pt x="9141" y="8180"/>
                  </a:cubicBezTo>
                  <a:close/>
                  <a:moveTo>
                    <a:pt x="7502" y="0"/>
                  </a:moveTo>
                  <a:cubicBezTo>
                    <a:pt x="6887" y="0"/>
                    <a:pt x="6135" y="170"/>
                    <a:pt x="5217" y="563"/>
                  </a:cubicBezTo>
                  <a:cubicBezTo>
                    <a:pt x="0" y="2814"/>
                    <a:pt x="2770" y="5757"/>
                    <a:pt x="4652" y="7189"/>
                  </a:cubicBezTo>
                  <a:cubicBezTo>
                    <a:pt x="5310" y="7697"/>
                    <a:pt x="5564" y="8551"/>
                    <a:pt x="5310" y="9347"/>
                  </a:cubicBezTo>
                  <a:cubicBezTo>
                    <a:pt x="4415" y="12129"/>
                    <a:pt x="5536" y="16033"/>
                    <a:pt x="9267" y="16033"/>
                  </a:cubicBezTo>
                  <a:cubicBezTo>
                    <a:pt x="9964" y="16033"/>
                    <a:pt x="10752" y="15897"/>
                    <a:pt x="11635" y="15592"/>
                  </a:cubicBezTo>
                  <a:cubicBezTo>
                    <a:pt x="15998" y="14080"/>
                    <a:pt x="14440" y="8343"/>
                    <a:pt x="11243" y="6900"/>
                  </a:cubicBezTo>
                  <a:cubicBezTo>
                    <a:pt x="10481" y="6565"/>
                    <a:pt x="9996" y="5792"/>
                    <a:pt x="10077" y="4961"/>
                  </a:cubicBezTo>
                  <a:cubicBezTo>
                    <a:pt x="10245" y="3020"/>
                    <a:pt x="10096" y="0"/>
                    <a:pt x="7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40"/>
            <p:cNvSpPr/>
            <p:nvPr/>
          </p:nvSpPr>
          <p:spPr>
            <a:xfrm>
              <a:off x="2760736" y="3533021"/>
              <a:ext cx="219645" cy="265777"/>
            </a:xfrm>
            <a:custGeom>
              <a:rect b="b" l="l" r="r" t="t"/>
              <a:pathLst>
                <a:path extrusionOk="0" h="15423" w="12746">
                  <a:moveTo>
                    <a:pt x="6595" y="1"/>
                  </a:moveTo>
                  <a:cubicBezTo>
                    <a:pt x="5979" y="1"/>
                    <a:pt x="4692" y="553"/>
                    <a:pt x="4562" y="1105"/>
                  </a:cubicBezTo>
                  <a:cubicBezTo>
                    <a:pt x="4366" y="1959"/>
                    <a:pt x="6997" y="5537"/>
                    <a:pt x="6790" y="5976"/>
                  </a:cubicBezTo>
                  <a:cubicBezTo>
                    <a:pt x="6528" y="6498"/>
                    <a:pt x="5018" y="7021"/>
                    <a:pt x="4444" y="7021"/>
                  </a:cubicBezTo>
                  <a:cubicBezTo>
                    <a:pt x="4383" y="7021"/>
                    <a:pt x="4334" y="7015"/>
                    <a:pt x="4296" y="7003"/>
                  </a:cubicBezTo>
                  <a:cubicBezTo>
                    <a:pt x="3465" y="6738"/>
                    <a:pt x="2542" y="2109"/>
                    <a:pt x="1976" y="2028"/>
                  </a:cubicBezTo>
                  <a:cubicBezTo>
                    <a:pt x="1944" y="2024"/>
                    <a:pt x="1904" y="2022"/>
                    <a:pt x="1860" y="2022"/>
                  </a:cubicBezTo>
                  <a:cubicBezTo>
                    <a:pt x="1321" y="2022"/>
                    <a:pt x="1" y="2341"/>
                    <a:pt x="118" y="2906"/>
                  </a:cubicBezTo>
                  <a:cubicBezTo>
                    <a:pt x="407" y="4279"/>
                    <a:pt x="1365" y="6657"/>
                    <a:pt x="2392" y="8873"/>
                  </a:cubicBezTo>
                  <a:cubicBezTo>
                    <a:pt x="2587" y="9295"/>
                    <a:pt x="3004" y="9540"/>
                    <a:pt x="3443" y="9540"/>
                  </a:cubicBezTo>
                  <a:cubicBezTo>
                    <a:pt x="3629" y="9540"/>
                    <a:pt x="3818" y="9497"/>
                    <a:pt x="3996" y="9404"/>
                  </a:cubicBezTo>
                  <a:cubicBezTo>
                    <a:pt x="5030" y="8864"/>
                    <a:pt x="6319" y="8106"/>
                    <a:pt x="7179" y="8106"/>
                  </a:cubicBezTo>
                  <a:cubicBezTo>
                    <a:pt x="7385" y="8106"/>
                    <a:pt x="7566" y="8149"/>
                    <a:pt x="7713" y="8250"/>
                  </a:cubicBezTo>
                  <a:cubicBezTo>
                    <a:pt x="8313" y="8677"/>
                    <a:pt x="9756" y="15291"/>
                    <a:pt x="10680" y="15418"/>
                  </a:cubicBezTo>
                  <a:cubicBezTo>
                    <a:pt x="10700" y="15421"/>
                    <a:pt x="10724" y="15422"/>
                    <a:pt x="10752" y="15422"/>
                  </a:cubicBezTo>
                  <a:cubicBezTo>
                    <a:pt x="11160" y="15422"/>
                    <a:pt x="12343" y="15110"/>
                    <a:pt x="12526" y="14506"/>
                  </a:cubicBezTo>
                  <a:cubicBezTo>
                    <a:pt x="12746" y="13790"/>
                    <a:pt x="7332" y="8"/>
                    <a:pt x="6709" y="8"/>
                  </a:cubicBezTo>
                  <a:cubicBezTo>
                    <a:pt x="6674" y="3"/>
                    <a:pt x="6636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5" name="Google Shape;4295;p40"/>
          <p:cNvGrpSpPr/>
          <p:nvPr/>
        </p:nvGrpSpPr>
        <p:grpSpPr>
          <a:xfrm>
            <a:off x="6030153" y="1449498"/>
            <a:ext cx="1943596" cy="2570339"/>
            <a:chOff x="4605149" y="1429853"/>
            <a:chExt cx="1826688" cy="2415732"/>
          </a:xfrm>
        </p:grpSpPr>
        <p:sp>
          <p:nvSpPr>
            <p:cNvPr id="4296" name="Google Shape;4296;p40"/>
            <p:cNvSpPr/>
            <p:nvPr/>
          </p:nvSpPr>
          <p:spPr>
            <a:xfrm>
              <a:off x="5632450" y="1810101"/>
              <a:ext cx="172267" cy="280172"/>
            </a:xfrm>
            <a:custGeom>
              <a:rect b="b" l="l" r="r" t="t"/>
              <a:pathLst>
                <a:path extrusionOk="0" h="15262" w="9384">
                  <a:moveTo>
                    <a:pt x="6906" y="1"/>
                  </a:moveTo>
                  <a:cubicBezTo>
                    <a:pt x="6521" y="1"/>
                    <a:pt x="6155" y="237"/>
                    <a:pt x="5990" y="594"/>
                  </a:cubicBezTo>
                  <a:cubicBezTo>
                    <a:pt x="4490" y="3872"/>
                    <a:pt x="1281" y="10463"/>
                    <a:pt x="311" y="13499"/>
                  </a:cubicBezTo>
                  <a:cubicBezTo>
                    <a:pt x="0" y="14477"/>
                    <a:pt x="1320" y="15261"/>
                    <a:pt x="2411" y="15261"/>
                  </a:cubicBezTo>
                  <a:cubicBezTo>
                    <a:pt x="2981" y="15261"/>
                    <a:pt x="3488" y="15048"/>
                    <a:pt x="3670" y="14538"/>
                  </a:cubicBezTo>
                  <a:cubicBezTo>
                    <a:pt x="4571" y="11952"/>
                    <a:pt x="8207" y="4680"/>
                    <a:pt x="9222" y="2164"/>
                  </a:cubicBezTo>
                  <a:cubicBezTo>
                    <a:pt x="9384" y="1748"/>
                    <a:pt x="9269" y="1275"/>
                    <a:pt x="8922" y="998"/>
                  </a:cubicBezTo>
                  <a:cubicBezTo>
                    <a:pt x="8391" y="559"/>
                    <a:pt x="7722" y="167"/>
                    <a:pt x="7133" y="28"/>
                  </a:cubicBezTo>
                  <a:cubicBezTo>
                    <a:pt x="7058" y="10"/>
                    <a:pt x="6982" y="1"/>
                    <a:pt x="6906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40"/>
            <p:cNvSpPr/>
            <p:nvPr/>
          </p:nvSpPr>
          <p:spPr>
            <a:xfrm>
              <a:off x="5581376" y="1851665"/>
              <a:ext cx="78901" cy="59680"/>
            </a:xfrm>
            <a:custGeom>
              <a:rect b="b" l="l" r="r" t="t"/>
              <a:pathLst>
                <a:path extrusionOk="0" h="3251" w="4298">
                  <a:moveTo>
                    <a:pt x="1781" y="1"/>
                  </a:moveTo>
                  <a:cubicBezTo>
                    <a:pt x="716" y="1"/>
                    <a:pt x="0" y="1176"/>
                    <a:pt x="1062" y="2820"/>
                  </a:cubicBezTo>
                  <a:cubicBezTo>
                    <a:pt x="1256" y="3123"/>
                    <a:pt x="1554" y="3251"/>
                    <a:pt x="1879" y="3251"/>
                  </a:cubicBezTo>
                  <a:cubicBezTo>
                    <a:pt x="2942" y="3251"/>
                    <a:pt x="4298" y="1879"/>
                    <a:pt x="3290" y="766"/>
                  </a:cubicBezTo>
                  <a:cubicBezTo>
                    <a:pt x="2802" y="235"/>
                    <a:pt x="2257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40"/>
            <p:cNvSpPr/>
            <p:nvPr/>
          </p:nvSpPr>
          <p:spPr>
            <a:xfrm>
              <a:off x="5865536" y="1429853"/>
              <a:ext cx="278245" cy="256436"/>
            </a:xfrm>
            <a:custGeom>
              <a:rect b="b" l="l" r="r" t="t"/>
              <a:pathLst>
                <a:path extrusionOk="0" h="13969" w="15157">
                  <a:moveTo>
                    <a:pt x="8677" y="0"/>
                  </a:moveTo>
                  <a:cubicBezTo>
                    <a:pt x="8333" y="0"/>
                    <a:pt x="8016" y="200"/>
                    <a:pt x="7873" y="518"/>
                  </a:cubicBezTo>
                  <a:cubicBezTo>
                    <a:pt x="7423" y="1534"/>
                    <a:pt x="6938" y="2665"/>
                    <a:pt x="6661" y="3692"/>
                  </a:cubicBezTo>
                  <a:cubicBezTo>
                    <a:pt x="6555" y="4086"/>
                    <a:pt x="6202" y="4335"/>
                    <a:pt x="5814" y="4335"/>
                  </a:cubicBezTo>
                  <a:cubicBezTo>
                    <a:pt x="5736" y="4335"/>
                    <a:pt x="5656" y="4325"/>
                    <a:pt x="5576" y="4304"/>
                  </a:cubicBezTo>
                  <a:cubicBezTo>
                    <a:pt x="4502" y="4004"/>
                    <a:pt x="2967" y="3634"/>
                    <a:pt x="1709" y="3357"/>
                  </a:cubicBezTo>
                  <a:cubicBezTo>
                    <a:pt x="1646" y="3344"/>
                    <a:pt x="1583" y="3337"/>
                    <a:pt x="1520" y="3337"/>
                  </a:cubicBezTo>
                  <a:cubicBezTo>
                    <a:pt x="1162" y="3337"/>
                    <a:pt x="833" y="3556"/>
                    <a:pt x="705" y="3900"/>
                  </a:cubicBezTo>
                  <a:cubicBezTo>
                    <a:pt x="370" y="4731"/>
                    <a:pt x="1" y="5874"/>
                    <a:pt x="24" y="6624"/>
                  </a:cubicBezTo>
                  <a:cubicBezTo>
                    <a:pt x="47" y="7016"/>
                    <a:pt x="324" y="7339"/>
                    <a:pt x="693" y="7432"/>
                  </a:cubicBezTo>
                  <a:cubicBezTo>
                    <a:pt x="2101" y="7755"/>
                    <a:pt x="4779" y="7882"/>
                    <a:pt x="5299" y="8217"/>
                  </a:cubicBezTo>
                  <a:cubicBezTo>
                    <a:pt x="5691" y="8471"/>
                    <a:pt x="4121" y="13122"/>
                    <a:pt x="4525" y="13549"/>
                  </a:cubicBezTo>
                  <a:cubicBezTo>
                    <a:pt x="4807" y="13866"/>
                    <a:pt x="5612" y="13968"/>
                    <a:pt x="6367" y="13968"/>
                  </a:cubicBezTo>
                  <a:cubicBezTo>
                    <a:pt x="6602" y="13968"/>
                    <a:pt x="6833" y="13958"/>
                    <a:pt x="7042" y="13942"/>
                  </a:cubicBezTo>
                  <a:cubicBezTo>
                    <a:pt x="7469" y="13907"/>
                    <a:pt x="7804" y="13584"/>
                    <a:pt x="7850" y="13168"/>
                  </a:cubicBezTo>
                  <a:cubicBezTo>
                    <a:pt x="8000" y="11910"/>
                    <a:pt x="8265" y="10779"/>
                    <a:pt x="8519" y="9844"/>
                  </a:cubicBezTo>
                  <a:cubicBezTo>
                    <a:pt x="8630" y="9458"/>
                    <a:pt x="8982" y="9204"/>
                    <a:pt x="9365" y="9204"/>
                  </a:cubicBezTo>
                  <a:cubicBezTo>
                    <a:pt x="9463" y="9204"/>
                    <a:pt x="9563" y="9220"/>
                    <a:pt x="9662" y="9256"/>
                  </a:cubicBezTo>
                  <a:cubicBezTo>
                    <a:pt x="10874" y="9694"/>
                    <a:pt x="12167" y="10237"/>
                    <a:pt x="13390" y="10410"/>
                  </a:cubicBezTo>
                  <a:cubicBezTo>
                    <a:pt x="13430" y="10415"/>
                    <a:pt x="13470" y="10418"/>
                    <a:pt x="13509" y="10418"/>
                  </a:cubicBezTo>
                  <a:cubicBezTo>
                    <a:pt x="13869" y="10418"/>
                    <a:pt x="14200" y="10187"/>
                    <a:pt x="14325" y="9844"/>
                  </a:cubicBezTo>
                  <a:cubicBezTo>
                    <a:pt x="14579" y="9140"/>
                    <a:pt x="14845" y="8378"/>
                    <a:pt x="15052" y="7593"/>
                  </a:cubicBezTo>
                  <a:cubicBezTo>
                    <a:pt x="15156" y="7166"/>
                    <a:pt x="14925" y="6739"/>
                    <a:pt x="14521" y="6566"/>
                  </a:cubicBezTo>
                  <a:cubicBezTo>
                    <a:pt x="13459" y="6151"/>
                    <a:pt x="11855" y="5735"/>
                    <a:pt x="10608" y="5516"/>
                  </a:cubicBezTo>
                  <a:cubicBezTo>
                    <a:pt x="10054" y="5423"/>
                    <a:pt x="9731" y="4846"/>
                    <a:pt x="9939" y="4327"/>
                  </a:cubicBezTo>
                  <a:cubicBezTo>
                    <a:pt x="10331" y="3369"/>
                    <a:pt x="10793" y="2388"/>
                    <a:pt x="11116" y="1476"/>
                  </a:cubicBezTo>
                  <a:cubicBezTo>
                    <a:pt x="11289" y="1003"/>
                    <a:pt x="11024" y="483"/>
                    <a:pt x="10539" y="345"/>
                  </a:cubicBezTo>
                  <a:cubicBezTo>
                    <a:pt x="9962" y="183"/>
                    <a:pt x="9408" y="102"/>
                    <a:pt x="8808" y="10"/>
                  </a:cubicBezTo>
                  <a:cubicBezTo>
                    <a:pt x="8764" y="3"/>
                    <a:pt x="8720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40"/>
            <p:cNvSpPr/>
            <p:nvPr/>
          </p:nvSpPr>
          <p:spPr>
            <a:xfrm>
              <a:off x="5244213" y="1640080"/>
              <a:ext cx="299209" cy="339963"/>
            </a:xfrm>
            <a:custGeom>
              <a:rect b="b" l="l" r="r" t="t"/>
              <a:pathLst>
                <a:path extrusionOk="0" h="18519" w="16299">
                  <a:moveTo>
                    <a:pt x="13611" y="1"/>
                  </a:moveTo>
                  <a:cubicBezTo>
                    <a:pt x="13425" y="1"/>
                    <a:pt x="13238" y="30"/>
                    <a:pt x="13055" y="90"/>
                  </a:cubicBezTo>
                  <a:cubicBezTo>
                    <a:pt x="11151" y="725"/>
                    <a:pt x="7296" y="2145"/>
                    <a:pt x="6672" y="2710"/>
                  </a:cubicBezTo>
                  <a:cubicBezTo>
                    <a:pt x="5922" y="3403"/>
                    <a:pt x="8184" y="10190"/>
                    <a:pt x="9096" y="14703"/>
                  </a:cubicBezTo>
                  <a:cubicBezTo>
                    <a:pt x="9143" y="14943"/>
                    <a:pt x="8950" y="15116"/>
                    <a:pt x="8752" y="15116"/>
                  </a:cubicBezTo>
                  <a:cubicBezTo>
                    <a:pt x="8655" y="15116"/>
                    <a:pt x="8557" y="15075"/>
                    <a:pt x="8485" y="14980"/>
                  </a:cubicBezTo>
                  <a:cubicBezTo>
                    <a:pt x="6615" y="12475"/>
                    <a:pt x="6014" y="11448"/>
                    <a:pt x="4029" y="9428"/>
                  </a:cubicBezTo>
                  <a:cubicBezTo>
                    <a:pt x="3838" y="9237"/>
                    <a:pt x="3581" y="9133"/>
                    <a:pt x="3318" y="9133"/>
                  </a:cubicBezTo>
                  <a:cubicBezTo>
                    <a:pt x="3200" y="9133"/>
                    <a:pt x="3081" y="9154"/>
                    <a:pt x="2967" y="9197"/>
                  </a:cubicBezTo>
                  <a:cubicBezTo>
                    <a:pt x="1547" y="9728"/>
                    <a:pt x="185" y="10686"/>
                    <a:pt x="1" y="12233"/>
                  </a:cubicBezTo>
                  <a:cubicBezTo>
                    <a:pt x="12" y="12960"/>
                    <a:pt x="382" y="13260"/>
                    <a:pt x="866" y="13618"/>
                  </a:cubicBezTo>
                  <a:cubicBezTo>
                    <a:pt x="968" y="13694"/>
                    <a:pt x="1085" y="13730"/>
                    <a:pt x="1201" y="13730"/>
                  </a:cubicBezTo>
                  <a:cubicBezTo>
                    <a:pt x="1402" y="13730"/>
                    <a:pt x="1599" y="13623"/>
                    <a:pt x="1709" y="13433"/>
                  </a:cubicBezTo>
                  <a:cubicBezTo>
                    <a:pt x="2225" y="12498"/>
                    <a:pt x="3021" y="11735"/>
                    <a:pt x="3437" y="11735"/>
                  </a:cubicBezTo>
                  <a:cubicBezTo>
                    <a:pt x="3514" y="11735"/>
                    <a:pt x="3578" y="11761"/>
                    <a:pt x="3625" y="11817"/>
                  </a:cubicBezTo>
                  <a:cubicBezTo>
                    <a:pt x="5022" y="13479"/>
                    <a:pt x="7469" y="17415"/>
                    <a:pt x="8485" y="18362"/>
                  </a:cubicBezTo>
                  <a:cubicBezTo>
                    <a:pt x="8600" y="18470"/>
                    <a:pt x="8802" y="18518"/>
                    <a:pt x="9051" y="18518"/>
                  </a:cubicBezTo>
                  <a:cubicBezTo>
                    <a:pt x="9972" y="18518"/>
                    <a:pt x="11529" y="17853"/>
                    <a:pt x="11647" y="17081"/>
                  </a:cubicBezTo>
                  <a:cubicBezTo>
                    <a:pt x="12155" y="13860"/>
                    <a:pt x="10054" y="8239"/>
                    <a:pt x="9570" y="4557"/>
                  </a:cubicBezTo>
                  <a:cubicBezTo>
                    <a:pt x="9500" y="4072"/>
                    <a:pt x="9777" y="3599"/>
                    <a:pt x="10239" y="3426"/>
                  </a:cubicBezTo>
                  <a:lnTo>
                    <a:pt x="12478" y="2537"/>
                  </a:lnTo>
                  <a:cubicBezTo>
                    <a:pt x="12497" y="2536"/>
                    <a:pt x="12515" y="2535"/>
                    <a:pt x="12533" y="2535"/>
                  </a:cubicBezTo>
                  <a:cubicBezTo>
                    <a:pt x="13074" y="2535"/>
                    <a:pt x="13515" y="3024"/>
                    <a:pt x="13783" y="3426"/>
                  </a:cubicBezTo>
                  <a:cubicBezTo>
                    <a:pt x="13937" y="3646"/>
                    <a:pt x="14184" y="3768"/>
                    <a:pt x="14442" y="3768"/>
                  </a:cubicBezTo>
                  <a:cubicBezTo>
                    <a:pt x="14549" y="3768"/>
                    <a:pt x="14659" y="3747"/>
                    <a:pt x="14764" y="3703"/>
                  </a:cubicBezTo>
                  <a:cubicBezTo>
                    <a:pt x="15064" y="3576"/>
                    <a:pt x="15399" y="3426"/>
                    <a:pt x="15687" y="3310"/>
                  </a:cubicBezTo>
                  <a:cubicBezTo>
                    <a:pt x="16103" y="3126"/>
                    <a:pt x="16299" y="2629"/>
                    <a:pt x="16091" y="2225"/>
                  </a:cubicBezTo>
                  <a:cubicBezTo>
                    <a:pt x="15745" y="1521"/>
                    <a:pt x="15260" y="944"/>
                    <a:pt x="14845" y="517"/>
                  </a:cubicBezTo>
                  <a:cubicBezTo>
                    <a:pt x="14516" y="180"/>
                    <a:pt x="14070" y="1"/>
                    <a:pt x="13611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40"/>
            <p:cNvSpPr/>
            <p:nvPr/>
          </p:nvSpPr>
          <p:spPr>
            <a:xfrm>
              <a:off x="6203120" y="3377870"/>
              <a:ext cx="172285" cy="280301"/>
            </a:xfrm>
            <a:custGeom>
              <a:rect b="b" l="l" r="r" t="t"/>
              <a:pathLst>
                <a:path extrusionOk="0" h="15269" w="9385">
                  <a:moveTo>
                    <a:pt x="6918" y="1"/>
                  </a:moveTo>
                  <a:cubicBezTo>
                    <a:pt x="6528" y="1"/>
                    <a:pt x="6157" y="231"/>
                    <a:pt x="5991" y="602"/>
                  </a:cubicBezTo>
                  <a:cubicBezTo>
                    <a:pt x="4490" y="3869"/>
                    <a:pt x="1270" y="10459"/>
                    <a:pt x="312" y="13495"/>
                  </a:cubicBezTo>
                  <a:cubicBezTo>
                    <a:pt x="1" y="14482"/>
                    <a:pt x="1321" y="15269"/>
                    <a:pt x="2414" y="15269"/>
                  </a:cubicBezTo>
                  <a:cubicBezTo>
                    <a:pt x="2982" y="15269"/>
                    <a:pt x="3489" y="15055"/>
                    <a:pt x="3671" y="14545"/>
                  </a:cubicBezTo>
                  <a:cubicBezTo>
                    <a:pt x="4571" y="11960"/>
                    <a:pt x="8207" y="4688"/>
                    <a:pt x="9223" y="2160"/>
                  </a:cubicBezTo>
                  <a:cubicBezTo>
                    <a:pt x="9384" y="1756"/>
                    <a:pt x="9269" y="1283"/>
                    <a:pt x="8923" y="994"/>
                  </a:cubicBezTo>
                  <a:cubicBezTo>
                    <a:pt x="8380" y="556"/>
                    <a:pt x="7722" y="175"/>
                    <a:pt x="7134" y="25"/>
                  </a:cubicBezTo>
                  <a:cubicBezTo>
                    <a:pt x="7062" y="9"/>
                    <a:pt x="6990" y="1"/>
                    <a:pt x="6918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40"/>
            <p:cNvSpPr/>
            <p:nvPr/>
          </p:nvSpPr>
          <p:spPr>
            <a:xfrm>
              <a:off x="5814902" y="3207831"/>
              <a:ext cx="299209" cy="340128"/>
            </a:xfrm>
            <a:custGeom>
              <a:rect b="b" l="l" r="r" t="t"/>
              <a:pathLst>
                <a:path extrusionOk="0" h="18528" w="16299">
                  <a:moveTo>
                    <a:pt x="13597" y="1"/>
                  </a:moveTo>
                  <a:cubicBezTo>
                    <a:pt x="13416" y="1"/>
                    <a:pt x="13233" y="29"/>
                    <a:pt x="13055" y="87"/>
                  </a:cubicBezTo>
                  <a:cubicBezTo>
                    <a:pt x="11150" y="722"/>
                    <a:pt x="7295" y="2142"/>
                    <a:pt x="6672" y="2719"/>
                  </a:cubicBezTo>
                  <a:cubicBezTo>
                    <a:pt x="5921" y="3400"/>
                    <a:pt x="8184" y="10199"/>
                    <a:pt x="9096" y="14712"/>
                  </a:cubicBezTo>
                  <a:cubicBezTo>
                    <a:pt x="9142" y="14950"/>
                    <a:pt x="8953" y="15116"/>
                    <a:pt x="8757" y="15116"/>
                  </a:cubicBezTo>
                  <a:cubicBezTo>
                    <a:pt x="8658" y="15116"/>
                    <a:pt x="8557" y="15074"/>
                    <a:pt x="8484" y="14977"/>
                  </a:cubicBezTo>
                  <a:cubicBezTo>
                    <a:pt x="6614" y="12484"/>
                    <a:pt x="6014" y="11445"/>
                    <a:pt x="4028" y="9437"/>
                  </a:cubicBezTo>
                  <a:cubicBezTo>
                    <a:pt x="3836" y="9237"/>
                    <a:pt x="3578" y="9131"/>
                    <a:pt x="3311" y="9131"/>
                  </a:cubicBezTo>
                  <a:cubicBezTo>
                    <a:pt x="3192" y="9131"/>
                    <a:pt x="3072" y="9152"/>
                    <a:pt x="2955" y="9195"/>
                  </a:cubicBezTo>
                  <a:cubicBezTo>
                    <a:pt x="1547" y="9725"/>
                    <a:pt x="185" y="10695"/>
                    <a:pt x="0" y="12242"/>
                  </a:cubicBezTo>
                  <a:cubicBezTo>
                    <a:pt x="12" y="12969"/>
                    <a:pt x="381" y="13269"/>
                    <a:pt x="854" y="13615"/>
                  </a:cubicBezTo>
                  <a:cubicBezTo>
                    <a:pt x="962" y="13693"/>
                    <a:pt x="1085" y="13730"/>
                    <a:pt x="1205" y="13730"/>
                  </a:cubicBezTo>
                  <a:cubicBezTo>
                    <a:pt x="1406" y="13730"/>
                    <a:pt x="1600" y="13626"/>
                    <a:pt x="1708" y="13431"/>
                  </a:cubicBezTo>
                  <a:cubicBezTo>
                    <a:pt x="2225" y="12495"/>
                    <a:pt x="3021" y="11733"/>
                    <a:pt x="3437" y="11733"/>
                  </a:cubicBezTo>
                  <a:cubicBezTo>
                    <a:pt x="3514" y="11733"/>
                    <a:pt x="3578" y="11759"/>
                    <a:pt x="3624" y="11815"/>
                  </a:cubicBezTo>
                  <a:cubicBezTo>
                    <a:pt x="5010" y="13477"/>
                    <a:pt x="7468" y="17413"/>
                    <a:pt x="8484" y="18371"/>
                  </a:cubicBezTo>
                  <a:cubicBezTo>
                    <a:pt x="8599" y="18479"/>
                    <a:pt x="8801" y="18527"/>
                    <a:pt x="9050" y="18527"/>
                  </a:cubicBezTo>
                  <a:cubicBezTo>
                    <a:pt x="9971" y="18527"/>
                    <a:pt x="11528" y="17860"/>
                    <a:pt x="11647" y="17078"/>
                  </a:cubicBezTo>
                  <a:cubicBezTo>
                    <a:pt x="12154" y="13858"/>
                    <a:pt x="10054" y="8236"/>
                    <a:pt x="9569" y="4566"/>
                  </a:cubicBezTo>
                  <a:cubicBezTo>
                    <a:pt x="9500" y="4081"/>
                    <a:pt x="9777" y="3608"/>
                    <a:pt x="10238" y="3423"/>
                  </a:cubicBezTo>
                  <a:lnTo>
                    <a:pt x="12478" y="2534"/>
                  </a:lnTo>
                  <a:cubicBezTo>
                    <a:pt x="12490" y="2534"/>
                    <a:pt x="12503" y="2534"/>
                    <a:pt x="12516" y="2534"/>
                  </a:cubicBezTo>
                  <a:cubicBezTo>
                    <a:pt x="13063" y="2534"/>
                    <a:pt x="13500" y="3017"/>
                    <a:pt x="13782" y="3435"/>
                  </a:cubicBezTo>
                  <a:cubicBezTo>
                    <a:pt x="13937" y="3655"/>
                    <a:pt x="14184" y="3777"/>
                    <a:pt x="14437" y="3777"/>
                  </a:cubicBezTo>
                  <a:cubicBezTo>
                    <a:pt x="14543" y="3777"/>
                    <a:pt x="14650" y="3756"/>
                    <a:pt x="14752" y="3712"/>
                  </a:cubicBezTo>
                  <a:cubicBezTo>
                    <a:pt x="15063" y="3573"/>
                    <a:pt x="15398" y="3435"/>
                    <a:pt x="15687" y="3308"/>
                  </a:cubicBezTo>
                  <a:cubicBezTo>
                    <a:pt x="16102" y="3135"/>
                    <a:pt x="16298" y="2638"/>
                    <a:pt x="16091" y="2234"/>
                  </a:cubicBezTo>
                  <a:cubicBezTo>
                    <a:pt x="15744" y="1530"/>
                    <a:pt x="15259" y="942"/>
                    <a:pt x="14844" y="526"/>
                  </a:cubicBezTo>
                  <a:cubicBezTo>
                    <a:pt x="14512" y="186"/>
                    <a:pt x="14061" y="1"/>
                    <a:pt x="13597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40"/>
            <p:cNvSpPr/>
            <p:nvPr/>
          </p:nvSpPr>
          <p:spPr>
            <a:xfrm>
              <a:off x="6127665" y="2938544"/>
              <a:ext cx="259538" cy="134028"/>
            </a:xfrm>
            <a:custGeom>
              <a:rect b="b" l="l" r="r" t="t"/>
              <a:pathLst>
                <a:path extrusionOk="0" h="7301" w="14138">
                  <a:moveTo>
                    <a:pt x="11991" y="0"/>
                  </a:moveTo>
                  <a:cubicBezTo>
                    <a:pt x="11869" y="0"/>
                    <a:pt x="11746" y="27"/>
                    <a:pt x="11624" y="85"/>
                  </a:cubicBezTo>
                  <a:cubicBezTo>
                    <a:pt x="9466" y="1124"/>
                    <a:pt x="2760" y="3363"/>
                    <a:pt x="578" y="4298"/>
                  </a:cubicBezTo>
                  <a:cubicBezTo>
                    <a:pt x="220" y="4448"/>
                    <a:pt x="1" y="4806"/>
                    <a:pt x="36" y="5187"/>
                  </a:cubicBezTo>
                  <a:cubicBezTo>
                    <a:pt x="105" y="5798"/>
                    <a:pt x="266" y="6433"/>
                    <a:pt x="544" y="6895"/>
                  </a:cubicBezTo>
                  <a:cubicBezTo>
                    <a:pt x="704" y="7157"/>
                    <a:pt x="988" y="7301"/>
                    <a:pt x="1282" y="7301"/>
                  </a:cubicBezTo>
                  <a:cubicBezTo>
                    <a:pt x="1390" y="7301"/>
                    <a:pt x="1500" y="7281"/>
                    <a:pt x="1605" y="7241"/>
                  </a:cubicBezTo>
                  <a:cubicBezTo>
                    <a:pt x="4549" y="6156"/>
                    <a:pt x="10586" y="4078"/>
                    <a:pt x="13044" y="2797"/>
                  </a:cubicBezTo>
                  <a:cubicBezTo>
                    <a:pt x="14137" y="2225"/>
                    <a:pt x="13109" y="0"/>
                    <a:pt x="11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40"/>
            <p:cNvSpPr/>
            <p:nvPr/>
          </p:nvSpPr>
          <p:spPr>
            <a:xfrm>
              <a:off x="5980812" y="2714621"/>
              <a:ext cx="199766" cy="114789"/>
            </a:xfrm>
            <a:custGeom>
              <a:rect b="b" l="l" r="r" t="t"/>
              <a:pathLst>
                <a:path extrusionOk="0" h="6253" w="10882">
                  <a:moveTo>
                    <a:pt x="8961" y="0"/>
                  </a:moveTo>
                  <a:cubicBezTo>
                    <a:pt x="8882" y="0"/>
                    <a:pt x="8803" y="19"/>
                    <a:pt x="8727" y="58"/>
                  </a:cubicBezTo>
                  <a:cubicBezTo>
                    <a:pt x="7123" y="889"/>
                    <a:pt x="2044" y="2540"/>
                    <a:pt x="405" y="3278"/>
                  </a:cubicBezTo>
                  <a:cubicBezTo>
                    <a:pt x="139" y="3394"/>
                    <a:pt x="1" y="3729"/>
                    <a:pt x="59" y="4098"/>
                  </a:cubicBezTo>
                  <a:cubicBezTo>
                    <a:pt x="151" y="4698"/>
                    <a:pt x="336" y="5333"/>
                    <a:pt x="590" y="5795"/>
                  </a:cubicBezTo>
                  <a:cubicBezTo>
                    <a:pt x="747" y="6090"/>
                    <a:pt x="1014" y="6253"/>
                    <a:pt x="1263" y="6253"/>
                  </a:cubicBezTo>
                  <a:cubicBezTo>
                    <a:pt x="1325" y="6253"/>
                    <a:pt x="1386" y="6243"/>
                    <a:pt x="1444" y="6222"/>
                  </a:cubicBezTo>
                  <a:cubicBezTo>
                    <a:pt x="3660" y="5391"/>
                    <a:pt x="8231" y="3844"/>
                    <a:pt x="10055" y="2805"/>
                  </a:cubicBezTo>
                  <a:cubicBezTo>
                    <a:pt x="10882" y="2328"/>
                    <a:pt x="9858" y="0"/>
                    <a:pt x="8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40"/>
            <p:cNvSpPr/>
            <p:nvPr/>
          </p:nvSpPr>
          <p:spPr>
            <a:xfrm>
              <a:off x="5951143" y="2632870"/>
              <a:ext cx="199785" cy="114826"/>
            </a:xfrm>
            <a:custGeom>
              <a:rect b="b" l="l" r="r" t="t"/>
              <a:pathLst>
                <a:path extrusionOk="0" h="6255" w="10883">
                  <a:moveTo>
                    <a:pt x="8955" y="0"/>
                  </a:moveTo>
                  <a:cubicBezTo>
                    <a:pt x="8877" y="0"/>
                    <a:pt x="8801" y="18"/>
                    <a:pt x="8727" y="56"/>
                  </a:cubicBezTo>
                  <a:cubicBezTo>
                    <a:pt x="7123" y="898"/>
                    <a:pt x="2044" y="2549"/>
                    <a:pt x="405" y="3276"/>
                  </a:cubicBezTo>
                  <a:cubicBezTo>
                    <a:pt x="139" y="3391"/>
                    <a:pt x="1" y="3726"/>
                    <a:pt x="59" y="4107"/>
                  </a:cubicBezTo>
                  <a:cubicBezTo>
                    <a:pt x="151" y="4696"/>
                    <a:pt x="336" y="5331"/>
                    <a:pt x="590" y="5804"/>
                  </a:cubicBezTo>
                  <a:cubicBezTo>
                    <a:pt x="745" y="6087"/>
                    <a:pt x="1002" y="6255"/>
                    <a:pt x="1251" y="6255"/>
                  </a:cubicBezTo>
                  <a:cubicBezTo>
                    <a:pt x="1317" y="6255"/>
                    <a:pt x="1381" y="6243"/>
                    <a:pt x="1444" y="6219"/>
                  </a:cubicBezTo>
                  <a:cubicBezTo>
                    <a:pt x="3660" y="5400"/>
                    <a:pt x="8231" y="3853"/>
                    <a:pt x="10055" y="2803"/>
                  </a:cubicBezTo>
                  <a:cubicBezTo>
                    <a:pt x="10883" y="2325"/>
                    <a:pt x="9845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40"/>
            <p:cNvSpPr/>
            <p:nvPr/>
          </p:nvSpPr>
          <p:spPr>
            <a:xfrm>
              <a:off x="6124067" y="2207588"/>
              <a:ext cx="299209" cy="340036"/>
            </a:xfrm>
            <a:custGeom>
              <a:rect b="b" l="l" r="r" t="t"/>
              <a:pathLst>
                <a:path extrusionOk="0" h="18523" w="16299">
                  <a:moveTo>
                    <a:pt x="13608" y="0"/>
                  </a:moveTo>
                  <a:cubicBezTo>
                    <a:pt x="13424" y="0"/>
                    <a:pt x="13237" y="30"/>
                    <a:pt x="13056" y="89"/>
                  </a:cubicBezTo>
                  <a:cubicBezTo>
                    <a:pt x="11151" y="724"/>
                    <a:pt x="7296" y="2144"/>
                    <a:pt x="6672" y="2721"/>
                  </a:cubicBezTo>
                  <a:cubicBezTo>
                    <a:pt x="5922" y="3402"/>
                    <a:pt x="8173" y="10200"/>
                    <a:pt x="9085" y="14702"/>
                  </a:cubicBezTo>
                  <a:cubicBezTo>
                    <a:pt x="9139" y="14942"/>
                    <a:pt x="8949" y="15115"/>
                    <a:pt x="8751" y="15115"/>
                  </a:cubicBezTo>
                  <a:cubicBezTo>
                    <a:pt x="8655" y="15115"/>
                    <a:pt x="8557" y="15074"/>
                    <a:pt x="8485" y="14979"/>
                  </a:cubicBezTo>
                  <a:cubicBezTo>
                    <a:pt x="6615" y="12474"/>
                    <a:pt x="6014" y="11447"/>
                    <a:pt x="4029" y="9427"/>
                  </a:cubicBezTo>
                  <a:cubicBezTo>
                    <a:pt x="3838" y="9236"/>
                    <a:pt x="3575" y="9133"/>
                    <a:pt x="3309" y="9133"/>
                  </a:cubicBezTo>
                  <a:cubicBezTo>
                    <a:pt x="3190" y="9133"/>
                    <a:pt x="3070" y="9153"/>
                    <a:pt x="2956" y="9196"/>
                  </a:cubicBezTo>
                  <a:cubicBezTo>
                    <a:pt x="1547" y="9727"/>
                    <a:pt x="185" y="10685"/>
                    <a:pt x="1" y="12232"/>
                  </a:cubicBezTo>
                  <a:cubicBezTo>
                    <a:pt x="12" y="12959"/>
                    <a:pt x="382" y="13271"/>
                    <a:pt x="855" y="13617"/>
                  </a:cubicBezTo>
                  <a:cubicBezTo>
                    <a:pt x="961" y="13693"/>
                    <a:pt x="1081" y="13729"/>
                    <a:pt x="1199" y="13729"/>
                  </a:cubicBezTo>
                  <a:cubicBezTo>
                    <a:pt x="1402" y="13729"/>
                    <a:pt x="1599" y="13622"/>
                    <a:pt x="1709" y="13432"/>
                  </a:cubicBezTo>
                  <a:cubicBezTo>
                    <a:pt x="2225" y="12497"/>
                    <a:pt x="3021" y="11735"/>
                    <a:pt x="3438" y="11735"/>
                  </a:cubicBezTo>
                  <a:cubicBezTo>
                    <a:pt x="3514" y="11735"/>
                    <a:pt x="3578" y="11761"/>
                    <a:pt x="3625" y="11816"/>
                  </a:cubicBezTo>
                  <a:cubicBezTo>
                    <a:pt x="5010" y="13479"/>
                    <a:pt x="7469" y="17415"/>
                    <a:pt x="8485" y="18361"/>
                  </a:cubicBezTo>
                  <a:cubicBezTo>
                    <a:pt x="8601" y="18472"/>
                    <a:pt x="8805" y="18522"/>
                    <a:pt x="9057" y="18522"/>
                  </a:cubicBezTo>
                  <a:cubicBezTo>
                    <a:pt x="9979" y="18522"/>
                    <a:pt x="11529" y="17851"/>
                    <a:pt x="11647" y="17080"/>
                  </a:cubicBezTo>
                  <a:cubicBezTo>
                    <a:pt x="12155" y="13860"/>
                    <a:pt x="10054" y="8238"/>
                    <a:pt x="9570" y="4556"/>
                  </a:cubicBezTo>
                  <a:cubicBezTo>
                    <a:pt x="9500" y="4071"/>
                    <a:pt x="9777" y="3610"/>
                    <a:pt x="10228" y="3425"/>
                  </a:cubicBezTo>
                  <a:lnTo>
                    <a:pt x="12478" y="2536"/>
                  </a:lnTo>
                  <a:cubicBezTo>
                    <a:pt x="12497" y="2535"/>
                    <a:pt x="12515" y="2535"/>
                    <a:pt x="12533" y="2535"/>
                  </a:cubicBezTo>
                  <a:cubicBezTo>
                    <a:pt x="13073" y="2535"/>
                    <a:pt x="13504" y="3023"/>
                    <a:pt x="13783" y="3425"/>
                  </a:cubicBezTo>
                  <a:cubicBezTo>
                    <a:pt x="13936" y="3651"/>
                    <a:pt x="14179" y="3769"/>
                    <a:pt x="14430" y="3769"/>
                  </a:cubicBezTo>
                  <a:cubicBezTo>
                    <a:pt x="14538" y="3769"/>
                    <a:pt x="14648" y="3747"/>
                    <a:pt x="14752" y="3702"/>
                  </a:cubicBezTo>
                  <a:cubicBezTo>
                    <a:pt x="15064" y="3575"/>
                    <a:pt x="15399" y="3437"/>
                    <a:pt x="15687" y="3310"/>
                  </a:cubicBezTo>
                  <a:cubicBezTo>
                    <a:pt x="16103" y="3136"/>
                    <a:pt x="16299" y="2629"/>
                    <a:pt x="16091" y="2225"/>
                  </a:cubicBezTo>
                  <a:cubicBezTo>
                    <a:pt x="15745" y="1532"/>
                    <a:pt x="15260" y="943"/>
                    <a:pt x="14845" y="528"/>
                  </a:cubicBezTo>
                  <a:cubicBezTo>
                    <a:pt x="14515" y="182"/>
                    <a:pt x="14068" y="0"/>
                    <a:pt x="13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40"/>
            <p:cNvSpPr/>
            <p:nvPr/>
          </p:nvSpPr>
          <p:spPr>
            <a:xfrm>
              <a:off x="5632450" y="1810101"/>
              <a:ext cx="172267" cy="280172"/>
            </a:xfrm>
            <a:custGeom>
              <a:rect b="b" l="l" r="r" t="t"/>
              <a:pathLst>
                <a:path extrusionOk="0" h="15262" w="9384">
                  <a:moveTo>
                    <a:pt x="6906" y="1"/>
                  </a:moveTo>
                  <a:cubicBezTo>
                    <a:pt x="6521" y="1"/>
                    <a:pt x="6155" y="237"/>
                    <a:pt x="5990" y="594"/>
                  </a:cubicBezTo>
                  <a:cubicBezTo>
                    <a:pt x="4490" y="3872"/>
                    <a:pt x="1281" y="10463"/>
                    <a:pt x="311" y="13499"/>
                  </a:cubicBezTo>
                  <a:cubicBezTo>
                    <a:pt x="0" y="14477"/>
                    <a:pt x="1320" y="15261"/>
                    <a:pt x="2411" y="15261"/>
                  </a:cubicBezTo>
                  <a:cubicBezTo>
                    <a:pt x="2981" y="15261"/>
                    <a:pt x="3488" y="15048"/>
                    <a:pt x="3670" y="14538"/>
                  </a:cubicBezTo>
                  <a:cubicBezTo>
                    <a:pt x="4571" y="11952"/>
                    <a:pt x="8207" y="4680"/>
                    <a:pt x="9222" y="2164"/>
                  </a:cubicBezTo>
                  <a:cubicBezTo>
                    <a:pt x="9384" y="1748"/>
                    <a:pt x="9269" y="1275"/>
                    <a:pt x="8922" y="998"/>
                  </a:cubicBezTo>
                  <a:cubicBezTo>
                    <a:pt x="8391" y="559"/>
                    <a:pt x="7722" y="167"/>
                    <a:pt x="7133" y="28"/>
                  </a:cubicBezTo>
                  <a:cubicBezTo>
                    <a:pt x="7058" y="10"/>
                    <a:pt x="6982" y="1"/>
                    <a:pt x="6906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40"/>
            <p:cNvSpPr/>
            <p:nvPr/>
          </p:nvSpPr>
          <p:spPr>
            <a:xfrm>
              <a:off x="5776752" y="1982417"/>
              <a:ext cx="78882" cy="59570"/>
            </a:xfrm>
            <a:custGeom>
              <a:rect b="b" l="l" r="r" t="t"/>
              <a:pathLst>
                <a:path extrusionOk="0" h="3245" w="4297">
                  <a:moveTo>
                    <a:pt x="1778" y="1"/>
                  </a:moveTo>
                  <a:cubicBezTo>
                    <a:pt x="716" y="1"/>
                    <a:pt x="1" y="1176"/>
                    <a:pt x="1062" y="2820"/>
                  </a:cubicBezTo>
                  <a:cubicBezTo>
                    <a:pt x="1256" y="3118"/>
                    <a:pt x="1551" y="3244"/>
                    <a:pt x="1874" y="3244"/>
                  </a:cubicBezTo>
                  <a:cubicBezTo>
                    <a:pt x="2937" y="3244"/>
                    <a:pt x="4297" y="1872"/>
                    <a:pt x="3278" y="765"/>
                  </a:cubicBezTo>
                  <a:cubicBezTo>
                    <a:pt x="2794" y="235"/>
                    <a:pt x="2252" y="1"/>
                    <a:pt x="1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40"/>
            <p:cNvSpPr/>
            <p:nvPr/>
          </p:nvSpPr>
          <p:spPr>
            <a:xfrm>
              <a:off x="5711063" y="2202539"/>
              <a:ext cx="259483" cy="133955"/>
            </a:xfrm>
            <a:custGeom>
              <a:rect b="b" l="l" r="r" t="t"/>
              <a:pathLst>
                <a:path extrusionOk="0" h="7297" w="14135">
                  <a:moveTo>
                    <a:pt x="11995" y="0"/>
                  </a:moveTo>
                  <a:cubicBezTo>
                    <a:pt x="11871" y="0"/>
                    <a:pt x="11747" y="27"/>
                    <a:pt x="11624" y="87"/>
                  </a:cubicBezTo>
                  <a:cubicBezTo>
                    <a:pt x="9465" y="1114"/>
                    <a:pt x="2747" y="3354"/>
                    <a:pt x="577" y="4289"/>
                  </a:cubicBezTo>
                  <a:cubicBezTo>
                    <a:pt x="219" y="4439"/>
                    <a:pt x="0" y="4808"/>
                    <a:pt x="35" y="5189"/>
                  </a:cubicBezTo>
                  <a:cubicBezTo>
                    <a:pt x="104" y="5789"/>
                    <a:pt x="266" y="6436"/>
                    <a:pt x="543" y="6886"/>
                  </a:cubicBezTo>
                  <a:cubicBezTo>
                    <a:pt x="706" y="7152"/>
                    <a:pt x="996" y="7296"/>
                    <a:pt x="1296" y="7296"/>
                  </a:cubicBezTo>
                  <a:cubicBezTo>
                    <a:pt x="1399" y="7296"/>
                    <a:pt x="1504" y="7279"/>
                    <a:pt x="1605" y="7244"/>
                  </a:cubicBezTo>
                  <a:cubicBezTo>
                    <a:pt x="4548" y="6147"/>
                    <a:pt x="10573" y="4069"/>
                    <a:pt x="13043" y="2788"/>
                  </a:cubicBezTo>
                  <a:cubicBezTo>
                    <a:pt x="14135" y="2227"/>
                    <a:pt x="13111" y="0"/>
                    <a:pt x="1199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40"/>
            <p:cNvSpPr/>
            <p:nvPr/>
          </p:nvSpPr>
          <p:spPr>
            <a:xfrm>
              <a:off x="5776715" y="2175111"/>
              <a:ext cx="68694" cy="51952"/>
            </a:xfrm>
            <a:custGeom>
              <a:rect b="b" l="l" r="r" t="t"/>
              <a:pathLst>
                <a:path extrusionOk="0" h="2830" w="3742">
                  <a:moveTo>
                    <a:pt x="1550" y="1"/>
                  </a:moveTo>
                  <a:cubicBezTo>
                    <a:pt x="624" y="1"/>
                    <a:pt x="1" y="1023"/>
                    <a:pt x="926" y="2458"/>
                  </a:cubicBezTo>
                  <a:cubicBezTo>
                    <a:pt x="1095" y="2719"/>
                    <a:pt x="1353" y="2830"/>
                    <a:pt x="1635" y="2830"/>
                  </a:cubicBezTo>
                  <a:cubicBezTo>
                    <a:pt x="2561" y="2830"/>
                    <a:pt x="3741" y="1634"/>
                    <a:pt x="2865" y="669"/>
                  </a:cubicBezTo>
                  <a:cubicBezTo>
                    <a:pt x="2440" y="205"/>
                    <a:pt x="1965" y="1"/>
                    <a:pt x="1550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40"/>
            <p:cNvSpPr/>
            <p:nvPr/>
          </p:nvSpPr>
          <p:spPr>
            <a:xfrm>
              <a:off x="5828194" y="2316492"/>
              <a:ext cx="68712" cy="51915"/>
            </a:xfrm>
            <a:custGeom>
              <a:rect b="b" l="l" r="r" t="t"/>
              <a:pathLst>
                <a:path extrusionOk="0" h="2828" w="3743">
                  <a:moveTo>
                    <a:pt x="1555" y="1"/>
                  </a:moveTo>
                  <a:cubicBezTo>
                    <a:pt x="626" y="1"/>
                    <a:pt x="0" y="1027"/>
                    <a:pt x="927" y="2456"/>
                  </a:cubicBezTo>
                  <a:cubicBezTo>
                    <a:pt x="1093" y="2717"/>
                    <a:pt x="1350" y="2828"/>
                    <a:pt x="1631" y="2828"/>
                  </a:cubicBezTo>
                  <a:cubicBezTo>
                    <a:pt x="2555" y="2828"/>
                    <a:pt x="3742" y="1632"/>
                    <a:pt x="2866" y="667"/>
                  </a:cubicBezTo>
                  <a:cubicBezTo>
                    <a:pt x="2442" y="205"/>
                    <a:pt x="1969" y="1"/>
                    <a:pt x="1555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40"/>
            <p:cNvSpPr/>
            <p:nvPr/>
          </p:nvSpPr>
          <p:spPr>
            <a:xfrm>
              <a:off x="5963646" y="1890751"/>
              <a:ext cx="267230" cy="268791"/>
            </a:xfrm>
            <a:custGeom>
              <a:rect b="b" l="l" r="r" t="t"/>
              <a:pathLst>
                <a:path extrusionOk="0" h="14642" w="14557">
                  <a:moveTo>
                    <a:pt x="5706" y="0"/>
                  </a:moveTo>
                  <a:cubicBezTo>
                    <a:pt x="5625" y="0"/>
                    <a:pt x="5543" y="11"/>
                    <a:pt x="5461" y="33"/>
                  </a:cubicBezTo>
                  <a:cubicBezTo>
                    <a:pt x="4595" y="287"/>
                    <a:pt x="3452" y="703"/>
                    <a:pt x="2864" y="1187"/>
                  </a:cubicBezTo>
                  <a:cubicBezTo>
                    <a:pt x="2563" y="1441"/>
                    <a:pt x="2483" y="1857"/>
                    <a:pt x="2633" y="2215"/>
                  </a:cubicBezTo>
                  <a:cubicBezTo>
                    <a:pt x="3233" y="3542"/>
                    <a:pt x="4791" y="5758"/>
                    <a:pt x="4849" y="6382"/>
                  </a:cubicBezTo>
                  <a:cubicBezTo>
                    <a:pt x="4884" y="6855"/>
                    <a:pt x="197" y="8471"/>
                    <a:pt x="105" y="9048"/>
                  </a:cubicBezTo>
                  <a:cubicBezTo>
                    <a:pt x="1" y="9602"/>
                    <a:pt x="751" y="10641"/>
                    <a:pt x="1351" y="11310"/>
                  </a:cubicBezTo>
                  <a:cubicBezTo>
                    <a:pt x="1527" y="11500"/>
                    <a:pt x="1766" y="11600"/>
                    <a:pt x="2010" y="11600"/>
                  </a:cubicBezTo>
                  <a:cubicBezTo>
                    <a:pt x="2167" y="11600"/>
                    <a:pt x="2326" y="11558"/>
                    <a:pt x="2471" y="11472"/>
                  </a:cubicBezTo>
                  <a:cubicBezTo>
                    <a:pt x="3568" y="10814"/>
                    <a:pt x="4630" y="10329"/>
                    <a:pt x="5530" y="9960"/>
                  </a:cubicBezTo>
                  <a:cubicBezTo>
                    <a:pt x="5639" y="9915"/>
                    <a:pt x="5752" y="9893"/>
                    <a:pt x="5863" y="9893"/>
                  </a:cubicBezTo>
                  <a:cubicBezTo>
                    <a:pt x="6233" y="9893"/>
                    <a:pt x="6583" y="10130"/>
                    <a:pt x="6707" y="10502"/>
                  </a:cubicBezTo>
                  <a:cubicBezTo>
                    <a:pt x="7100" y="11749"/>
                    <a:pt x="7481" y="13111"/>
                    <a:pt x="8081" y="14196"/>
                  </a:cubicBezTo>
                  <a:cubicBezTo>
                    <a:pt x="8243" y="14475"/>
                    <a:pt x="8538" y="14641"/>
                    <a:pt x="8851" y="14641"/>
                  </a:cubicBezTo>
                  <a:cubicBezTo>
                    <a:pt x="8940" y="14641"/>
                    <a:pt x="9030" y="14628"/>
                    <a:pt x="9120" y="14600"/>
                  </a:cubicBezTo>
                  <a:cubicBezTo>
                    <a:pt x="9824" y="14369"/>
                    <a:pt x="10609" y="14104"/>
                    <a:pt x="11359" y="13792"/>
                  </a:cubicBezTo>
                  <a:cubicBezTo>
                    <a:pt x="11763" y="13619"/>
                    <a:pt x="11971" y="13157"/>
                    <a:pt x="11855" y="12742"/>
                  </a:cubicBezTo>
                  <a:cubicBezTo>
                    <a:pt x="11532" y="11622"/>
                    <a:pt x="10874" y="10087"/>
                    <a:pt x="10274" y="8956"/>
                  </a:cubicBezTo>
                  <a:cubicBezTo>
                    <a:pt x="10008" y="8459"/>
                    <a:pt x="10274" y="7848"/>
                    <a:pt x="10816" y="7686"/>
                  </a:cubicBezTo>
                  <a:cubicBezTo>
                    <a:pt x="11821" y="7409"/>
                    <a:pt x="12894" y="7178"/>
                    <a:pt x="13829" y="6878"/>
                  </a:cubicBezTo>
                  <a:cubicBezTo>
                    <a:pt x="14314" y="6716"/>
                    <a:pt x="14556" y="6185"/>
                    <a:pt x="14372" y="5712"/>
                  </a:cubicBezTo>
                  <a:cubicBezTo>
                    <a:pt x="14152" y="5147"/>
                    <a:pt x="13864" y="4662"/>
                    <a:pt x="13564" y="4119"/>
                  </a:cubicBezTo>
                  <a:cubicBezTo>
                    <a:pt x="13412" y="3835"/>
                    <a:pt x="13113" y="3668"/>
                    <a:pt x="12794" y="3668"/>
                  </a:cubicBezTo>
                  <a:cubicBezTo>
                    <a:pt x="12724" y="3668"/>
                    <a:pt x="12653" y="3676"/>
                    <a:pt x="12582" y="3692"/>
                  </a:cubicBezTo>
                  <a:cubicBezTo>
                    <a:pt x="11497" y="3946"/>
                    <a:pt x="10297" y="4258"/>
                    <a:pt x="9304" y="4673"/>
                  </a:cubicBezTo>
                  <a:cubicBezTo>
                    <a:pt x="9192" y="4722"/>
                    <a:pt x="9076" y="4745"/>
                    <a:pt x="8961" y="4745"/>
                  </a:cubicBezTo>
                  <a:cubicBezTo>
                    <a:pt x="8616" y="4745"/>
                    <a:pt x="8289" y="4535"/>
                    <a:pt x="8150" y="4189"/>
                  </a:cubicBezTo>
                  <a:cubicBezTo>
                    <a:pt x="7723" y="3138"/>
                    <a:pt x="7065" y="1695"/>
                    <a:pt x="6511" y="506"/>
                  </a:cubicBezTo>
                  <a:cubicBezTo>
                    <a:pt x="6362" y="189"/>
                    <a:pt x="6047" y="0"/>
                    <a:pt x="5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40"/>
            <p:cNvSpPr/>
            <p:nvPr/>
          </p:nvSpPr>
          <p:spPr>
            <a:xfrm>
              <a:off x="6203120" y="3377870"/>
              <a:ext cx="172285" cy="280301"/>
            </a:xfrm>
            <a:custGeom>
              <a:rect b="b" l="l" r="r" t="t"/>
              <a:pathLst>
                <a:path extrusionOk="0" h="15269" w="9385">
                  <a:moveTo>
                    <a:pt x="6918" y="1"/>
                  </a:moveTo>
                  <a:cubicBezTo>
                    <a:pt x="6528" y="1"/>
                    <a:pt x="6157" y="231"/>
                    <a:pt x="5991" y="602"/>
                  </a:cubicBezTo>
                  <a:cubicBezTo>
                    <a:pt x="4490" y="3869"/>
                    <a:pt x="1270" y="10459"/>
                    <a:pt x="312" y="13495"/>
                  </a:cubicBezTo>
                  <a:cubicBezTo>
                    <a:pt x="1" y="14482"/>
                    <a:pt x="1321" y="15269"/>
                    <a:pt x="2414" y="15269"/>
                  </a:cubicBezTo>
                  <a:cubicBezTo>
                    <a:pt x="2982" y="15269"/>
                    <a:pt x="3489" y="15055"/>
                    <a:pt x="3671" y="14545"/>
                  </a:cubicBezTo>
                  <a:cubicBezTo>
                    <a:pt x="4571" y="11960"/>
                    <a:pt x="8207" y="4688"/>
                    <a:pt x="9223" y="2160"/>
                  </a:cubicBezTo>
                  <a:cubicBezTo>
                    <a:pt x="9384" y="1756"/>
                    <a:pt x="9269" y="1283"/>
                    <a:pt x="8923" y="994"/>
                  </a:cubicBezTo>
                  <a:cubicBezTo>
                    <a:pt x="8380" y="556"/>
                    <a:pt x="7722" y="175"/>
                    <a:pt x="7134" y="25"/>
                  </a:cubicBezTo>
                  <a:cubicBezTo>
                    <a:pt x="7062" y="9"/>
                    <a:pt x="6990" y="1"/>
                    <a:pt x="6918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40"/>
            <p:cNvSpPr/>
            <p:nvPr/>
          </p:nvSpPr>
          <p:spPr>
            <a:xfrm>
              <a:off x="5071290" y="2065380"/>
              <a:ext cx="199785" cy="114826"/>
            </a:xfrm>
            <a:custGeom>
              <a:rect b="b" l="l" r="r" t="t"/>
              <a:pathLst>
                <a:path extrusionOk="0" h="6255" w="10883">
                  <a:moveTo>
                    <a:pt x="8955" y="0"/>
                  </a:moveTo>
                  <a:cubicBezTo>
                    <a:pt x="8877" y="0"/>
                    <a:pt x="8801" y="18"/>
                    <a:pt x="8727" y="55"/>
                  </a:cubicBezTo>
                  <a:cubicBezTo>
                    <a:pt x="7123" y="898"/>
                    <a:pt x="2044" y="2537"/>
                    <a:pt x="405" y="3276"/>
                  </a:cubicBezTo>
                  <a:cubicBezTo>
                    <a:pt x="139" y="3391"/>
                    <a:pt x="1" y="3726"/>
                    <a:pt x="59" y="4107"/>
                  </a:cubicBezTo>
                  <a:cubicBezTo>
                    <a:pt x="151" y="4696"/>
                    <a:pt x="336" y="5330"/>
                    <a:pt x="590" y="5792"/>
                  </a:cubicBezTo>
                  <a:cubicBezTo>
                    <a:pt x="745" y="6085"/>
                    <a:pt x="1010" y="6255"/>
                    <a:pt x="1256" y="6255"/>
                  </a:cubicBezTo>
                  <a:cubicBezTo>
                    <a:pt x="1321" y="6255"/>
                    <a:pt x="1384" y="6243"/>
                    <a:pt x="1444" y="6219"/>
                  </a:cubicBezTo>
                  <a:cubicBezTo>
                    <a:pt x="3660" y="5400"/>
                    <a:pt x="8231" y="3853"/>
                    <a:pt x="10055" y="2803"/>
                  </a:cubicBezTo>
                  <a:cubicBezTo>
                    <a:pt x="10883" y="2325"/>
                    <a:pt x="9845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40"/>
            <p:cNvSpPr/>
            <p:nvPr/>
          </p:nvSpPr>
          <p:spPr>
            <a:xfrm>
              <a:off x="5632450" y="1810101"/>
              <a:ext cx="172267" cy="280172"/>
            </a:xfrm>
            <a:custGeom>
              <a:rect b="b" l="l" r="r" t="t"/>
              <a:pathLst>
                <a:path extrusionOk="0" h="15262" w="9384">
                  <a:moveTo>
                    <a:pt x="6906" y="1"/>
                  </a:moveTo>
                  <a:cubicBezTo>
                    <a:pt x="6521" y="1"/>
                    <a:pt x="6155" y="237"/>
                    <a:pt x="5990" y="594"/>
                  </a:cubicBezTo>
                  <a:cubicBezTo>
                    <a:pt x="4490" y="3872"/>
                    <a:pt x="1281" y="10463"/>
                    <a:pt x="311" y="13499"/>
                  </a:cubicBezTo>
                  <a:cubicBezTo>
                    <a:pt x="0" y="14477"/>
                    <a:pt x="1320" y="15261"/>
                    <a:pt x="2411" y="15261"/>
                  </a:cubicBezTo>
                  <a:cubicBezTo>
                    <a:pt x="2981" y="15261"/>
                    <a:pt x="3488" y="15048"/>
                    <a:pt x="3670" y="14538"/>
                  </a:cubicBezTo>
                  <a:cubicBezTo>
                    <a:pt x="4571" y="11952"/>
                    <a:pt x="8207" y="4680"/>
                    <a:pt x="9222" y="2164"/>
                  </a:cubicBezTo>
                  <a:cubicBezTo>
                    <a:pt x="9384" y="1748"/>
                    <a:pt x="9269" y="1275"/>
                    <a:pt x="8922" y="998"/>
                  </a:cubicBezTo>
                  <a:cubicBezTo>
                    <a:pt x="8391" y="559"/>
                    <a:pt x="7722" y="167"/>
                    <a:pt x="7133" y="28"/>
                  </a:cubicBezTo>
                  <a:cubicBezTo>
                    <a:pt x="7058" y="10"/>
                    <a:pt x="6982" y="1"/>
                    <a:pt x="6906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40"/>
            <p:cNvSpPr/>
            <p:nvPr/>
          </p:nvSpPr>
          <p:spPr>
            <a:xfrm>
              <a:off x="5244213" y="1640080"/>
              <a:ext cx="299209" cy="339963"/>
            </a:xfrm>
            <a:custGeom>
              <a:rect b="b" l="l" r="r" t="t"/>
              <a:pathLst>
                <a:path extrusionOk="0" h="18519" w="16299">
                  <a:moveTo>
                    <a:pt x="13611" y="1"/>
                  </a:moveTo>
                  <a:cubicBezTo>
                    <a:pt x="13425" y="1"/>
                    <a:pt x="13238" y="30"/>
                    <a:pt x="13055" y="90"/>
                  </a:cubicBezTo>
                  <a:cubicBezTo>
                    <a:pt x="11151" y="725"/>
                    <a:pt x="7296" y="2145"/>
                    <a:pt x="6672" y="2710"/>
                  </a:cubicBezTo>
                  <a:cubicBezTo>
                    <a:pt x="5922" y="3403"/>
                    <a:pt x="8184" y="10190"/>
                    <a:pt x="9096" y="14703"/>
                  </a:cubicBezTo>
                  <a:cubicBezTo>
                    <a:pt x="9143" y="14943"/>
                    <a:pt x="8950" y="15116"/>
                    <a:pt x="8752" y="15116"/>
                  </a:cubicBezTo>
                  <a:cubicBezTo>
                    <a:pt x="8655" y="15116"/>
                    <a:pt x="8557" y="15075"/>
                    <a:pt x="8485" y="14980"/>
                  </a:cubicBezTo>
                  <a:cubicBezTo>
                    <a:pt x="6615" y="12475"/>
                    <a:pt x="6014" y="11448"/>
                    <a:pt x="4029" y="9428"/>
                  </a:cubicBezTo>
                  <a:cubicBezTo>
                    <a:pt x="3838" y="9237"/>
                    <a:pt x="3581" y="9133"/>
                    <a:pt x="3318" y="9133"/>
                  </a:cubicBezTo>
                  <a:cubicBezTo>
                    <a:pt x="3200" y="9133"/>
                    <a:pt x="3081" y="9154"/>
                    <a:pt x="2967" y="9197"/>
                  </a:cubicBezTo>
                  <a:cubicBezTo>
                    <a:pt x="1547" y="9728"/>
                    <a:pt x="185" y="10686"/>
                    <a:pt x="1" y="12233"/>
                  </a:cubicBezTo>
                  <a:cubicBezTo>
                    <a:pt x="12" y="12960"/>
                    <a:pt x="382" y="13260"/>
                    <a:pt x="866" y="13618"/>
                  </a:cubicBezTo>
                  <a:cubicBezTo>
                    <a:pt x="968" y="13694"/>
                    <a:pt x="1085" y="13730"/>
                    <a:pt x="1201" y="13730"/>
                  </a:cubicBezTo>
                  <a:cubicBezTo>
                    <a:pt x="1402" y="13730"/>
                    <a:pt x="1599" y="13623"/>
                    <a:pt x="1709" y="13433"/>
                  </a:cubicBezTo>
                  <a:cubicBezTo>
                    <a:pt x="2225" y="12498"/>
                    <a:pt x="3021" y="11735"/>
                    <a:pt x="3437" y="11735"/>
                  </a:cubicBezTo>
                  <a:cubicBezTo>
                    <a:pt x="3514" y="11735"/>
                    <a:pt x="3578" y="11761"/>
                    <a:pt x="3625" y="11817"/>
                  </a:cubicBezTo>
                  <a:cubicBezTo>
                    <a:pt x="5022" y="13479"/>
                    <a:pt x="7469" y="17415"/>
                    <a:pt x="8485" y="18362"/>
                  </a:cubicBezTo>
                  <a:cubicBezTo>
                    <a:pt x="8600" y="18470"/>
                    <a:pt x="8802" y="18518"/>
                    <a:pt x="9051" y="18518"/>
                  </a:cubicBezTo>
                  <a:cubicBezTo>
                    <a:pt x="9972" y="18518"/>
                    <a:pt x="11529" y="17853"/>
                    <a:pt x="11647" y="17081"/>
                  </a:cubicBezTo>
                  <a:cubicBezTo>
                    <a:pt x="12155" y="13860"/>
                    <a:pt x="10054" y="8239"/>
                    <a:pt x="9570" y="4557"/>
                  </a:cubicBezTo>
                  <a:cubicBezTo>
                    <a:pt x="9500" y="4072"/>
                    <a:pt x="9777" y="3599"/>
                    <a:pt x="10239" y="3426"/>
                  </a:cubicBezTo>
                  <a:lnTo>
                    <a:pt x="12478" y="2537"/>
                  </a:lnTo>
                  <a:cubicBezTo>
                    <a:pt x="12497" y="2536"/>
                    <a:pt x="12515" y="2535"/>
                    <a:pt x="12533" y="2535"/>
                  </a:cubicBezTo>
                  <a:cubicBezTo>
                    <a:pt x="13074" y="2535"/>
                    <a:pt x="13515" y="3024"/>
                    <a:pt x="13783" y="3426"/>
                  </a:cubicBezTo>
                  <a:cubicBezTo>
                    <a:pt x="13937" y="3646"/>
                    <a:pt x="14184" y="3768"/>
                    <a:pt x="14442" y="3768"/>
                  </a:cubicBezTo>
                  <a:cubicBezTo>
                    <a:pt x="14549" y="3768"/>
                    <a:pt x="14659" y="3747"/>
                    <a:pt x="14764" y="3703"/>
                  </a:cubicBezTo>
                  <a:cubicBezTo>
                    <a:pt x="15064" y="3576"/>
                    <a:pt x="15399" y="3437"/>
                    <a:pt x="15687" y="3310"/>
                  </a:cubicBezTo>
                  <a:cubicBezTo>
                    <a:pt x="16103" y="3126"/>
                    <a:pt x="16299" y="2629"/>
                    <a:pt x="16091" y="2225"/>
                  </a:cubicBezTo>
                  <a:cubicBezTo>
                    <a:pt x="15745" y="1521"/>
                    <a:pt x="15260" y="944"/>
                    <a:pt x="14845" y="517"/>
                  </a:cubicBezTo>
                  <a:cubicBezTo>
                    <a:pt x="14516" y="180"/>
                    <a:pt x="14070" y="1"/>
                    <a:pt x="13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40"/>
            <p:cNvSpPr/>
            <p:nvPr/>
          </p:nvSpPr>
          <p:spPr>
            <a:xfrm>
              <a:off x="4676499" y="1862571"/>
              <a:ext cx="278245" cy="256436"/>
            </a:xfrm>
            <a:custGeom>
              <a:rect b="b" l="l" r="r" t="t"/>
              <a:pathLst>
                <a:path extrusionOk="0" h="13969" w="15157">
                  <a:moveTo>
                    <a:pt x="8678" y="0"/>
                  </a:moveTo>
                  <a:cubicBezTo>
                    <a:pt x="8333" y="0"/>
                    <a:pt x="8017" y="200"/>
                    <a:pt x="7873" y="518"/>
                  </a:cubicBezTo>
                  <a:cubicBezTo>
                    <a:pt x="7423" y="1534"/>
                    <a:pt x="6938" y="2665"/>
                    <a:pt x="6661" y="3692"/>
                  </a:cubicBezTo>
                  <a:cubicBezTo>
                    <a:pt x="6556" y="4083"/>
                    <a:pt x="6208" y="4340"/>
                    <a:pt x="5830" y="4340"/>
                  </a:cubicBezTo>
                  <a:cubicBezTo>
                    <a:pt x="5750" y="4340"/>
                    <a:pt x="5668" y="4328"/>
                    <a:pt x="5588" y="4304"/>
                  </a:cubicBezTo>
                  <a:cubicBezTo>
                    <a:pt x="4503" y="4004"/>
                    <a:pt x="2967" y="3646"/>
                    <a:pt x="1709" y="3357"/>
                  </a:cubicBezTo>
                  <a:cubicBezTo>
                    <a:pt x="1646" y="3344"/>
                    <a:pt x="1583" y="3337"/>
                    <a:pt x="1521" y="3337"/>
                  </a:cubicBezTo>
                  <a:cubicBezTo>
                    <a:pt x="1165" y="3337"/>
                    <a:pt x="843" y="3556"/>
                    <a:pt x="705" y="3900"/>
                  </a:cubicBezTo>
                  <a:cubicBezTo>
                    <a:pt x="370" y="4731"/>
                    <a:pt x="1" y="5885"/>
                    <a:pt x="36" y="6635"/>
                  </a:cubicBezTo>
                  <a:cubicBezTo>
                    <a:pt x="47" y="7016"/>
                    <a:pt x="324" y="7340"/>
                    <a:pt x="705" y="7432"/>
                  </a:cubicBezTo>
                  <a:cubicBezTo>
                    <a:pt x="2102" y="7767"/>
                    <a:pt x="4780" y="7882"/>
                    <a:pt x="5311" y="8217"/>
                  </a:cubicBezTo>
                  <a:cubicBezTo>
                    <a:pt x="5703" y="8471"/>
                    <a:pt x="4133" y="13122"/>
                    <a:pt x="4526" y="13561"/>
                  </a:cubicBezTo>
                  <a:cubicBezTo>
                    <a:pt x="4806" y="13868"/>
                    <a:pt x="5608" y="13968"/>
                    <a:pt x="6366" y="13968"/>
                  </a:cubicBezTo>
                  <a:cubicBezTo>
                    <a:pt x="6606" y="13968"/>
                    <a:pt x="6840" y="13958"/>
                    <a:pt x="7053" y="13942"/>
                  </a:cubicBezTo>
                  <a:cubicBezTo>
                    <a:pt x="7469" y="13907"/>
                    <a:pt x="7804" y="13584"/>
                    <a:pt x="7861" y="13169"/>
                  </a:cubicBezTo>
                  <a:cubicBezTo>
                    <a:pt x="8011" y="11910"/>
                    <a:pt x="8265" y="10791"/>
                    <a:pt x="8519" y="9844"/>
                  </a:cubicBezTo>
                  <a:cubicBezTo>
                    <a:pt x="8630" y="9458"/>
                    <a:pt x="8982" y="9204"/>
                    <a:pt x="9365" y="9204"/>
                  </a:cubicBezTo>
                  <a:cubicBezTo>
                    <a:pt x="9463" y="9204"/>
                    <a:pt x="9563" y="9220"/>
                    <a:pt x="9662" y="9256"/>
                  </a:cubicBezTo>
                  <a:cubicBezTo>
                    <a:pt x="10874" y="9694"/>
                    <a:pt x="12178" y="10237"/>
                    <a:pt x="13390" y="10410"/>
                  </a:cubicBezTo>
                  <a:cubicBezTo>
                    <a:pt x="13430" y="10416"/>
                    <a:pt x="13470" y="10418"/>
                    <a:pt x="13510" y="10418"/>
                  </a:cubicBezTo>
                  <a:cubicBezTo>
                    <a:pt x="13869" y="10418"/>
                    <a:pt x="14200" y="10188"/>
                    <a:pt x="14325" y="9844"/>
                  </a:cubicBezTo>
                  <a:cubicBezTo>
                    <a:pt x="14579" y="9152"/>
                    <a:pt x="14845" y="8378"/>
                    <a:pt x="15053" y="7593"/>
                  </a:cubicBezTo>
                  <a:cubicBezTo>
                    <a:pt x="15156" y="7178"/>
                    <a:pt x="14937" y="6739"/>
                    <a:pt x="14522" y="6578"/>
                  </a:cubicBezTo>
                  <a:cubicBezTo>
                    <a:pt x="13460" y="6151"/>
                    <a:pt x="11855" y="5735"/>
                    <a:pt x="10609" y="5527"/>
                  </a:cubicBezTo>
                  <a:cubicBezTo>
                    <a:pt x="10055" y="5435"/>
                    <a:pt x="9731" y="4846"/>
                    <a:pt x="9939" y="4327"/>
                  </a:cubicBezTo>
                  <a:cubicBezTo>
                    <a:pt x="10332" y="3380"/>
                    <a:pt x="10793" y="2388"/>
                    <a:pt x="11128" y="1476"/>
                  </a:cubicBezTo>
                  <a:cubicBezTo>
                    <a:pt x="11290" y="1003"/>
                    <a:pt x="11024" y="483"/>
                    <a:pt x="10539" y="345"/>
                  </a:cubicBezTo>
                  <a:cubicBezTo>
                    <a:pt x="9962" y="183"/>
                    <a:pt x="9408" y="102"/>
                    <a:pt x="8808" y="10"/>
                  </a:cubicBezTo>
                  <a:cubicBezTo>
                    <a:pt x="8764" y="4"/>
                    <a:pt x="8721" y="0"/>
                    <a:pt x="8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40"/>
            <p:cNvSpPr/>
            <p:nvPr/>
          </p:nvSpPr>
          <p:spPr>
            <a:xfrm>
              <a:off x="4831210" y="1634885"/>
              <a:ext cx="259520" cy="134028"/>
            </a:xfrm>
            <a:custGeom>
              <a:rect b="b" l="l" r="r" t="t"/>
              <a:pathLst>
                <a:path extrusionOk="0" h="7301" w="14137">
                  <a:moveTo>
                    <a:pt x="11988" y="0"/>
                  </a:moveTo>
                  <a:cubicBezTo>
                    <a:pt x="11867" y="0"/>
                    <a:pt x="11744" y="27"/>
                    <a:pt x="11623" y="84"/>
                  </a:cubicBezTo>
                  <a:cubicBezTo>
                    <a:pt x="9465" y="1123"/>
                    <a:pt x="2759" y="3363"/>
                    <a:pt x="577" y="4297"/>
                  </a:cubicBezTo>
                  <a:cubicBezTo>
                    <a:pt x="219" y="4448"/>
                    <a:pt x="0" y="4805"/>
                    <a:pt x="46" y="5198"/>
                  </a:cubicBezTo>
                  <a:cubicBezTo>
                    <a:pt x="104" y="5798"/>
                    <a:pt x="266" y="6444"/>
                    <a:pt x="543" y="6895"/>
                  </a:cubicBezTo>
                  <a:cubicBezTo>
                    <a:pt x="703" y="7156"/>
                    <a:pt x="987" y="7301"/>
                    <a:pt x="1281" y="7301"/>
                  </a:cubicBezTo>
                  <a:cubicBezTo>
                    <a:pt x="1389" y="7301"/>
                    <a:pt x="1499" y="7281"/>
                    <a:pt x="1604" y="7241"/>
                  </a:cubicBezTo>
                  <a:cubicBezTo>
                    <a:pt x="4548" y="6156"/>
                    <a:pt x="10585" y="4078"/>
                    <a:pt x="13043" y="2797"/>
                  </a:cubicBezTo>
                  <a:cubicBezTo>
                    <a:pt x="14137" y="2235"/>
                    <a:pt x="13107" y="0"/>
                    <a:pt x="11988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40"/>
            <p:cNvSpPr/>
            <p:nvPr/>
          </p:nvSpPr>
          <p:spPr>
            <a:xfrm>
              <a:off x="4896862" y="1607622"/>
              <a:ext cx="68859" cy="51952"/>
            </a:xfrm>
            <a:custGeom>
              <a:rect b="b" l="l" r="r" t="t"/>
              <a:pathLst>
                <a:path extrusionOk="0" h="2830" w="3751">
                  <a:moveTo>
                    <a:pt x="1550" y="1"/>
                  </a:moveTo>
                  <a:cubicBezTo>
                    <a:pt x="624" y="1"/>
                    <a:pt x="1" y="1023"/>
                    <a:pt x="926" y="2458"/>
                  </a:cubicBezTo>
                  <a:cubicBezTo>
                    <a:pt x="1095" y="2719"/>
                    <a:pt x="1354" y="2830"/>
                    <a:pt x="1636" y="2830"/>
                  </a:cubicBezTo>
                  <a:cubicBezTo>
                    <a:pt x="2565" y="2830"/>
                    <a:pt x="3750" y="1634"/>
                    <a:pt x="2865" y="669"/>
                  </a:cubicBezTo>
                  <a:cubicBezTo>
                    <a:pt x="2440" y="205"/>
                    <a:pt x="1965" y="1"/>
                    <a:pt x="1550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40"/>
            <p:cNvSpPr/>
            <p:nvPr/>
          </p:nvSpPr>
          <p:spPr>
            <a:xfrm>
              <a:off x="4948359" y="1748966"/>
              <a:ext cx="68841" cy="51952"/>
            </a:xfrm>
            <a:custGeom>
              <a:rect b="b" l="l" r="r" t="t"/>
              <a:pathLst>
                <a:path extrusionOk="0" h="2830" w="3750">
                  <a:moveTo>
                    <a:pt x="1550" y="1"/>
                  </a:moveTo>
                  <a:cubicBezTo>
                    <a:pt x="624" y="1"/>
                    <a:pt x="0" y="1023"/>
                    <a:pt x="926" y="2458"/>
                  </a:cubicBezTo>
                  <a:cubicBezTo>
                    <a:pt x="1095" y="2719"/>
                    <a:pt x="1354" y="2830"/>
                    <a:pt x="1636" y="2830"/>
                  </a:cubicBezTo>
                  <a:cubicBezTo>
                    <a:pt x="2565" y="2830"/>
                    <a:pt x="3750" y="1634"/>
                    <a:pt x="2865" y="669"/>
                  </a:cubicBezTo>
                  <a:cubicBezTo>
                    <a:pt x="2440" y="205"/>
                    <a:pt x="1965" y="1"/>
                    <a:pt x="1550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40"/>
            <p:cNvSpPr/>
            <p:nvPr/>
          </p:nvSpPr>
          <p:spPr>
            <a:xfrm>
              <a:off x="5641979" y="3633241"/>
              <a:ext cx="199748" cy="114771"/>
            </a:xfrm>
            <a:custGeom>
              <a:rect b="b" l="l" r="r" t="t"/>
              <a:pathLst>
                <a:path extrusionOk="0" h="6252" w="10881">
                  <a:moveTo>
                    <a:pt x="8958" y="1"/>
                  </a:moveTo>
                  <a:cubicBezTo>
                    <a:pt x="8879" y="1"/>
                    <a:pt x="8802" y="19"/>
                    <a:pt x="8726" y="58"/>
                  </a:cubicBezTo>
                  <a:cubicBezTo>
                    <a:pt x="7122" y="889"/>
                    <a:pt x="2043" y="2540"/>
                    <a:pt x="404" y="3267"/>
                  </a:cubicBezTo>
                  <a:cubicBezTo>
                    <a:pt x="139" y="3394"/>
                    <a:pt x="0" y="3729"/>
                    <a:pt x="58" y="4098"/>
                  </a:cubicBezTo>
                  <a:cubicBezTo>
                    <a:pt x="150" y="4687"/>
                    <a:pt x="335" y="5333"/>
                    <a:pt x="589" y="5795"/>
                  </a:cubicBezTo>
                  <a:cubicBezTo>
                    <a:pt x="747" y="6084"/>
                    <a:pt x="1010" y="6252"/>
                    <a:pt x="1264" y="6252"/>
                  </a:cubicBezTo>
                  <a:cubicBezTo>
                    <a:pt x="1325" y="6252"/>
                    <a:pt x="1385" y="6242"/>
                    <a:pt x="1443" y="6222"/>
                  </a:cubicBezTo>
                  <a:cubicBezTo>
                    <a:pt x="3659" y="5391"/>
                    <a:pt x="8230" y="3844"/>
                    <a:pt x="10054" y="2794"/>
                  </a:cubicBezTo>
                  <a:cubicBezTo>
                    <a:pt x="10881" y="2327"/>
                    <a:pt x="9848" y="1"/>
                    <a:pt x="8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40"/>
            <p:cNvSpPr/>
            <p:nvPr/>
          </p:nvSpPr>
          <p:spPr>
            <a:xfrm>
              <a:off x="6203120" y="3377870"/>
              <a:ext cx="172285" cy="280301"/>
            </a:xfrm>
            <a:custGeom>
              <a:rect b="b" l="l" r="r" t="t"/>
              <a:pathLst>
                <a:path extrusionOk="0" h="15269" w="9385">
                  <a:moveTo>
                    <a:pt x="6918" y="1"/>
                  </a:moveTo>
                  <a:cubicBezTo>
                    <a:pt x="6528" y="1"/>
                    <a:pt x="6157" y="231"/>
                    <a:pt x="5991" y="602"/>
                  </a:cubicBezTo>
                  <a:cubicBezTo>
                    <a:pt x="4490" y="3869"/>
                    <a:pt x="1270" y="10459"/>
                    <a:pt x="312" y="13495"/>
                  </a:cubicBezTo>
                  <a:cubicBezTo>
                    <a:pt x="1" y="14482"/>
                    <a:pt x="1321" y="15269"/>
                    <a:pt x="2414" y="15269"/>
                  </a:cubicBezTo>
                  <a:cubicBezTo>
                    <a:pt x="2982" y="15269"/>
                    <a:pt x="3489" y="15055"/>
                    <a:pt x="3671" y="14545"/>
                  </a:cubicBezTo>
                  <a:cubicBezTo>
                    <a:pt x="4571" y="11960"/>
                    <a:pt x="8207" y="4688"/>
                    <a:pt x="9223" y="2160"/>
                  </a:cubicBezTo>
                  <a:cubicBezTo>
                    <a:pt x="9384" y="1756"/>
                    <a:pt x="9269" y="1283"/>
                    <a:pt x="8923" y="994"/>
                  </a:cubicBezTo>
                  <a:cubicBezTo>
                    <a:pt x="8380" y="556"/>
                    <a:pt x="7722" y="175"/>
                    <a:pt x="7134" y="25"/>
                  </a:cubicBezTo>
                  <a:cubicBezTo>
                    <a:pt x="7062" y="9"/>
                    <a:pt x="6990" y="1"/>
                    <a:pt x="6918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40"/>
            <p:cNvSpPr/>
            <p:nvPr/>
          </p:nvSpPr>
          <p:spPr>
            <a:xfrm>
              <a:off x="5814902" y="3207831"/>
              <a:ext cx="299209" cy="340128"/>
            </a:xfrm>
            <a:custGeom>
              <a:rect b="b" l="l" r="r" t="t"/>
              <a:pathLst>
                <a:path extrusionOk="0" h="18528" w="16299">
                  <a:moveTo>
                    <a:pt x="13597" y="1"/>
                  </a:moveTo>
                  <a:cubicBezTo>
                    <a:pt x="13416" y="1"/>
                    <a:pt x="13233" y="29"/>
                    <a:pt x="13055" y="87"/>
                  </a:cubicBezTo>
                  <a:cubicBezTo>
                    <a:pt x="11150" y="722"/>
                    <a:pt x="7295" y="2142"/>
                    <a:pt x="6672" y="2719"/>
                  </a:cubicBezTo>
                  <a:cubicBezTo>
                    <a:pt x="5921" y="3400"/>
                    <a:pt x="8184" y="10199"/>
                    <a:pt x="9096" y="14712"/>
                  </a:cubicBezTo>
                  <a:cubicBezTo>
                    <a:pt x="9142" y="14950"/>
                    <a:pt x="8953" y="15116"/>
                    <a:pt x="8757" y="15116"/>
                  </a:cubicBezTo>
                  <a:cubicBezTo>
                    <a:pt x="8658" y="15116"/>
                    <a:pt x="8557" y="15074"/>
                    <a:pt x="8484" y="14977"/>
                  </a:cubicBezTo>
                  <a:cubicBezTo>
                    <a:pt x="6614" y="12484"/>
                    <a:pt x="6014" y="11445"/>
                    <a:pt x="4028" y="9437"/>
                  </a:cubicBezTo>
                  <a:cubicBezTo>
                    <a:pt x="3836" y="9237"/>
                    <a:pt x="3578" y="9131"/>
                    <a:pt x="3311" y="9131"/>
                  </a:cubicBezTo>
                  <a:cubicBezTo>
                    <a:pt x="3192" y="9131"/>
                    <a:pt x="3072" y="9152"/>
                    <a:pt x="2955" y="9195"/>
                  </a:cubicBezTo>
                  <a:cubicBezTo>
                    <a:pt x="1547" y="9725"/>
                    <a:pt x="185" y="10695"/>
                    <a:pt x="0" y="12242"/>
                  </a:cubicBezTo>
                  <a:cubicBezTo>
                    <a:pt x="12" y="12969"/>
                    <a:pt x="381" y="13269"/>
                    <a:pt x="854" y="13615"/>
                  </a:cubicBezTo>
                  <a:cubicBezTo>
                    <a:pt x="962" y="13693"/>
                    <a:pt x="1085" y="13730"/>
                    <a:pt x="1205" y="13730"/>
                  </a:cubicBezTo>
                  <a:cubicBezTo>
                    <a:pt x="1406" y="13730"/>
                    <a:pt x="1600" y="13626"/>
                    <a:pt x="1708" y="13431"/>
                  </a:cubicBezTo>
                  <a:cubicBezTo>
                    <a:pt x="2225" y="12495"/>
                    <a:pt x="3021" y="11733"/>
                    <a:pt x="3437" y="11733"/>
                  </a:cubicBezTo>
                  <a:cubicBezTo>
                    <a:pt x="3514" y="11733"/>
                    <a:pt x="3578" y="11759"/>
                    <a:pt x="3624" y="11815"/>
                  </a:cubicBezTo>
                  <a:cubicBezTo>
                    <a:pt x="5010" y="13477"/>
                    <a:pt x="7468" y="17413"/>
                    <a:pt x="8484" y="18371"/>
                  </a:cubicBezTo>
                  <a:cubicBezTo>
                    <a:pt x="8599" y="18479"/>
                    <a:pt x="8801" y="18527"/>
                    <a:pt x="9050" y="18527"/>
                  </a:cubicBezTo>
                  <a:cubicBezTo>
                    <a:pt x="9971" y="18527"/>
                    <a:pt x="11528" y="17860"/>
                    <a:pt x="11647" y="17078"/>
                  </a:cubicBezTo>
                  <a:cubicBezTo>
                    <a:pt x="12154" y="13858"/>
                    <a:pt x="10054" y="8236"/>
                    <a:pt x="9569" y="4566"/>
                  </a:cubicBezTo>
                  <a:cubicBezTo>
                    <a:pt x="9500" y="4081"/>
                    <a:pt x="9777" y="3608"/>
                    <a:pt x="10238" y="3423"/>
                  </a:cubicBezTo>
                  <a:lnTo>
                    <a:pt x="12478" y="2534"/>
                  </a:lnTo>
                  <a:cubicBezTo>
                    <a:pt x="12490" y="2534"/>
                    <a:pt x="12503" y="2534"/>
                    <a:pt x="12516" y="2534"/>
                  </a:cubicBezTo>
                  <a:cubicBezTo>
                    <a:pt x="13063" y="2534"/>
                    <a:pt x="13500" y="3017"/>
                    <a:pt x="13782" y="3435"/>
                  </a:cubicBezTo>
                  <a:cubicBezTo>
                    <a:pt x="13937" y="3655"/>
                    <a:pt x="14184" y="3777"/>
                    <a:pt x="14437" y="3777"/>
                  </a:cubicBezTo>
                  <a:cubicBezTo>
                    <a:pt x="14543" y="3777"/>
                    <a:pt x="14650" y="3756"/>
                    <a:pt x="14752" y="3712"/>
                  </a:cubicBezTo>
                  <a:cubicBezTo>
                    <a:pt x="15063" y="3573"/>
                    <a:pt x="15398" y="3435"/>
                    <a:pt x="15687" y="3308"/>
                  </a:cubicBezTo>
                  <a:cubicBezTo>
                    <a:pt x="16102" y="3135"/>
                    <a:pt x="16298" y="2638"/>
                    <a:pt x="16091" y="2234"/>
                  </a:cubicBezTo>
                  <a:cubicBezTo>
                    <a:pt x="15744" y="1530"/>
                    <a:pt x="15259" y="942"/>
                    <a:pt x="14844" y="526"/>
                  </a:cubicBezTo>
                  <a:cubicBezTo>
                    <a:pt x="14512" y="186"/>
                    <a:pt x="14061" y="1"/>
                    <a:pt x="13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40"/>
            <p:cNvSpPr/>
            <p:nvPr/>
          </p:nvSpPr>
          <p:spPr>
            <a:xfrm>
              <a:off x="5247187" y="3430487"/>
              <a:ext cx="278226" cy="256344"/>
            </a:xfrm>
            <a:custGeom>
              <a:rect b="b" l="l" r="r" t="t"/>
              <a:pathLst>
                <a:path extrusionOk="0" h="13964" w="15156">
                  <a:moveTo>
                    <a:pt x="8677" y="0"/>
                  </a:moveTo>
                  <a:cubicBezTo>
                    <a:pt x="8333" y="0"/>
                    <a:pt x="8016" y="200"/>
                    <a:pt x="7872" y="518"/>
                  </a:cubicBezTo>
                  <a:cubicBezTo>
                    <a:pt x="7422" y="1534"/>
                    <a:pt x="6937" y="2665"/>
                    <a:pt x="6660" y="3692"/>
                  </a:cubicBezTo>
                  <a:cubicBezTo>
                    <a:pt x="6554" y="4078"/>
                    <a:pt x="6198" y="4335"/>
                    <a:pt x="5808" y="4335"/>
                  </a:cubicBezTo>
                  <a:cubicBezTo>
                    <a:pt x="5731" y="4335"/>
                    <a:pt x="5653" y="4325"/>
                    <a:pt x="5575" y="4304"/>
                  </a:cubicBezTo>
                  <a:cubicBezTo>
                    <a:pt x="4502" y="3992"/>
                    <a:pt x="2967" y="3634"/>
                    <a:pt x="1709" y="3357"/>
                  </a:cubicBezTo>
                  <a:cubicBezTo>
                    <a:pt x="1645" y="3344"/>
                    <a:pt x="1582" y="3337"/>
                    <a:pt x="1520" y="3337"/>
                  </a:cubicBezTo>
                  <a:cubicBezTo>
                    <a:pt x="1164" y="3337"/>
                    <a:pt x="842" y="3554"/>
                    <a:pt x="704" y="3888"/>
                  </a:cubicBezTo>
                  <a:cubicBezTo>
                    <a:pt x="370" y="4731"/>
                    <a:pt x="0" y="5874"/>
                    <a:pt x="35" y="6624"/>
                  </a:cubicBezTo>
                  <a:cubicBezTo>
                    <a:pt x="46" y="7016"/>
                    <a:pt x="323" y="7339"/>
                    <a:pt x="693" y="7432"/>
                  </a:cubicBezTo>
                  <a:cubicBezTo>
                    <a:pt x="2101" y="7755"/>
                    <a:pt x="4779" y="7882"/>
                    <a:pt x="5310" y="8217"/>
                  </a:cubicBezTo>
                  <a:cubicBezTo>
                    <a:pt x="5691" y="8471"/>
                    <a:pt x="4121" y="13122"/>
                    <a:pt x="4525" y="13549"/>
                  </a:cubicBezTo>
                  <a:cubicBezTo>
                    <a:pt x="4809" y="13869"/>
                    <a:pt x="5628" y="13964"/>
                    <a:pt x="6395" y="13964"/>
                  </a:cubicBezTo>
                  <a:cubicBezTo>
                    <a:pt x="6624" y="13964"/>
                    <a:pt x="6848" y="13955"/>
                    <a:pt x="7053" y="13942"/>
                  </a:cubicBezTo>
                  <a:cubicBezTo>
                    <a:pt x="7468" y="13907"/>
                    <a:pt x="7803" y="13584"/>
                    <a:pt x="7861" y="13168"/>
                  </a:cubicBezTo>
                  <a:cubicBezTo>
                    <a:pt x="7999" y="11910"/>
                    <a:pt x="8265" y="10779"/>
                    <a:pt x="8519" y="9844"/>
                  </a:cubicBezTo>
                  <a:cubicBezTo>
                    <a:pt x="8629" y="9451"/>
                    <a:pt x="8977" y="9203"/>
                    <a:pt x="9359" y="9203"/>
                  </a:cubicBezTo>
                  <a:cubicBezTo>
                    <a:pt x="9459" y="9203"/>
                    <a:pt x="9561" y="9220"/>
                    <a:pt x="9661" y="9256"/>
                  </a:cubicBezTo>
                  <a:cubicBezTo>
                    <a:pt x="10873" y="9694"/>
                    <a:pt x="12166" y="10225"/>
                    <a:pt x="13390" y="10410"/>
                  </a:cubicBezTo>
                  <a:cubicBezTo>
                    <a:pt x="13430" y="10416"/>
                    <a:pt x="13469" y="10418"/>
                    <a:pt x="13509" y="10418"/>
                  </a:cubicBezTo>
                  <a:cubicBezTo>
                    <a:pt x="13869" y="10418"/>
                    <a:pt x="14200" y="10188"/>
                    <a:pt x="14325" y="9844"/>
                  </a:cubicBezTo>
                  <a:cubicBezTo>
                    <a:pt x="14579" y="9140"/>
                    <a:pt x="14844" y="8378"/>
                    <a:pt x="15052" y="7593"/>
                  </a:cubicBezTo>
                  <a:cubicBezTo>
                    <a:pt x="15156" y="7166"/>
                    <a:pt x="14925" y="6728"/>
                    <a:pt x="14521" y="6566"/>
                  </a:cubicBezTo>
                  <a:cubicBezTo>
                    <a:pt x="13459" y="6151"/>
                    <a:pt x="11855" y="5724"/>
                    <a:pt x="10608" y="5516"/>
                  </a:cubicBezTo>
                  <a:cubicBezTo>
                    <a:pt x="10054" y="5423"/>
                    <a:pt x="9731" y="4846"/>
                    <a:pt x="9938" y="4327"/>
                  </a:cubicBezTo>
                  <a:cubicBezTo>
                    <a:pt x="10331" y="3369"/>
                    <a:pt x="10793" y="2388"/>
                    <a:pt x="11127" y="1464"/>
                  </a:cubicBezTo>
                  <a:cubicBezTo>
                    <a:pt x="11289" y="1003"/>
                    <a:pt x="11023" y="483"/>
                    <a:pt x="10539" y="345"/>
                  </a:cubicBezTo>
                  <a:cubicBezTo>
                    <a:pt x="9962" y="171"/>
                    <a:pt x="9408" y="102"/>
                    <a:pt x="8807" y="10"/>
                  </a:cubicBezTo>
                  <a:cubicBezTo>
                    <a:pt x="8764" y="3"/>
                    <a:pt x="8720" y="0"/>
                    <a:pt x="8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40"/>
            <p:cNvSpPr/>
            <p:nvPr/>
          </p:nvSpPr>
          <p:spPr>
            <a:xfrm>
              <a:off x="4938647" y="3371261"/>
              <a:ext cx="259520" cy="134120"/>
            </a:xfrm>
            <a:custGeom>
              <a:rect b="b" l="l" r="r" t="t"/>
              <a:pathLst>
                <a:path extrusionOk="0" h="7306" w="14137">
                  <a:moveTo>
                    <a:pt x="11988" y="1"/>
                  </a:moveTo>
                  <a:cubicBezTo>
                    <a:pt x="11867" y="1"/>
                    <a:pt x="11745" y="27"/>
                    <a:pt x="11624" y="85"/>
                  </a:cubicBezTo>
                  <a:cubicBezTo>
                    <a:pt x="9477" y="1124"/>
                    <a:pt x="2759" y="3363"/>
                    <a:pt x="577" y="4298"/>
                  </a:cubicBezTo>
                  <a:cubicBezTo>
                    <a:pt x="219" y="4448"/>
                    <a:pt x="0" y="4806"/>
                    <a:pt x="46" y="5198"/>
                  </a:cubicBezTo>
                  <a:cubicBezTo>
                    <a:pt x="104" y="5798"/>
                    <a:pt x="277" y="6445"/>
                    <a:pt x="554" y="6895"/>
                  </a:cubicBezTo>
                  <a:cubicBezTo>
                    <a:pt x="709" y="7161"/>
                    <a:pt x="997" y="7306"/>
                    <a:pt x="1296" y="7306"/>
                  </a:cubicBezTo>
                  <a:cubicBezTo>
                    <a:pt x="1399" y="7306"/>
                    <a:pt x="1504" y="7288"/>
                    <a:pt x="1605" y="7253"/>
                  </a:cubicBezTo>
                  <a:cubicBezTo>
                    <a:pt x="4548" y="6156"/>
                    <a:pt x="10585" y="4079"/>
                    <a:pt x="13043" y="2797"/>
                  </a:cubicBezTo>
                  <a:cubicBezTo>
                    <a:pt x="14137" y="2235"/>
                    <a:pt x="13107" y="1"/>
                    <a:pt x="1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40"/>
            <p:cNvSpPr/>
            <p:nvPr/>
          </p:nvSpPr>
          <p:spPr>
            <a:xfrm>
              <a:off x="4791793" y="3147339"/>
              <a:ext cx="199766" cy="114881"/>
            </a:xfrm>
            <a:custGeom>
              <a:rect b="b" l="l" r="r" t="t"/>
              <a:pathLst>
                <a:path extrusionOk="0" h="6258" w="10882">
                  <a:moveTo>
                    <a:pt x="8969" y="0"/>
                  </a:moveTo>
                  <a:cubicBezTo>
                    <a:pt x="8891" y="0"/>
                    <a:pt x="8813" y="19"/>
                    <a:pt x="8738" y="58"/>
                  </a:cubicBezTo>
                  <a:cubicBezTo>
                    <a:pt x="7133" y="889"/>
                    <a:pt x="2043" y="2540"/>
                    <a:pt x="416" y="3279"/>
                  </a:cubicBezTo>
                  <a:cubicBezTo>
                    <a:pt x="139" y="3394"/>
                    <a:pt x="0" y="3729"/>
                    <a:pt x="58" y="4110"/>
                  </a:cubicBezTo>
                  <a:cubicBezTo>
                    <a:pt x="162" y="4698"/>
                    <a:pt x="335" y="5333"/>
                    <a:pt x="589" y="5795"/>
                  </a:cubicBezTo>
                  <a:cubicBezTo>
                    <a:pt x="744" y="6088"/>
                    <a:pt x="1009" y="6257"/>
                    <a:pt x="1256" y="6257"/>
                  </a:cubicBezTo>
                  <a:cubicBezTo>
                    <a:pt x="1320" y="6257"/>
                    <a:pt x="1383" y="6246"/>
                    <a:pt x="1443" y="6222"/>
                  </a:cubicBezTo>
                  <a:cubicBezTo>
                    <a:pt x="3671" y="5391"/>
                    <a:pt x="8230" y="3856"/>
                    <a:pt x="10065" y="2805"/>
                  </a:cubicBezTo>
                  <a:cubicBezTo>
                    <a:pt x="10882" y="2328"/>
                    <a:pt x="9857" y="0"/>
                    <a:pt x="8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40"/>
            <p:cNvSpPr/>
            <p:nvPr/>
          </p:nvSpPr>
          <p:spPr>
            <a:xfrm>
              <a:off x="4762125" y="3065752"/>
              <a:ext cx="199748" cy="114771"/>
            </a:xfrm>
            <a:custGeom>
              <a:rect b="b" l="l" r="r" t="t"/>
              <a:pathLst>
                <a:path extrusionOk="0" h="6252" w="10881">
                  <a:moveTo>
                    <a:pt x="8960" y="0"/>
                  </a:moveTo>
                  <a:cubicBezTo>
                    <a:pt x="8881" y="0"/>
                    <a:pt x="8802" y="19"/>
                    <a:pt x="8726" y="58"/>
                  </a:cubicBezTo>
                  <a:cubicBezTo>
                    <a:pt x="7122" y="889"/>
                    <a:pt x="2043" y="2540"/>
                    <a:pt x="404" y="3267"/>
                  </a:cubicBezTo>
                  <a:cubicBezTo>
                    <a:pt x="139" y="3394"/>
                    <a:pt x="0" y="3729"/>
                    <a:pt x="58" y="4098"/>
                  </a:cubicBezTo>
                  <a:cubicBezTo>
                    <a:pt x="150" y="4687"/>
                    <a:pt x="335" y="5333"/>
                    <a:pt x="589" y="5795"/>
                  </a:cubicBezTo>
                  <a:cubicBezTo>
                    <a:pt x="747" y="6083"/>
                    <a:pt x="1018" y="6252"/>
                    <a:pt x="1268" y="6252"/>
                  </a:cubicBezTo>
                  <a:cubicBezTo>
                    <a:pt x="1328" y="6252"/>
                    <a:pt x="1387" y="6242"/>
                    <a:pt x="1443" y="6222"/>
                  </a:cubicBezTo>
                  <a:cubicBezTo>
                    <a:pt x="3659" y="5391"/>
                    <a:pt x="8230" y="3844"/>
                    <a:pt x="10054" y="2794"/>
                  </a:cubicBezTo>
                  <a:cubicBezTo>
                    <a:pt x="10881" y="2327"/>
                    <a:pt x="9857" y="0"/>
                    <a:pt x="8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40"/>
            <p:cNvSpPr/>
            <p:nvPr/>
          </p:nvSpPr>
          <p:spPr>
            <a:xfrm>
              <a:off x="5323267" y="2810308"/>
              <a:ext cx="172285" cy="280337"/>
            </a:xfrm>
            <a:custGeom>
              <a:rect b="b" l="l" r="r" t="t"/>
              <a:pathLst>
                <a:path extrusionOk="0" h="15271" w="9385">
                  <a:moveTo>
                    <a:pt x="6907" y="1"/>
                  </a:moveTo>
                  <a:cubicBezTo>
                    <a:pt x="6521" y="1"/>
                    <a:pt x="6155" y="239"/>
                    <a:pt x="5991" y="606"/>
                  </a:cubicBezTo>
                  <a:cubicBezTo>
                    <a:pt x="4490" y="3872"/>
                    <a:pt x="1281" y="10463"/>
                    <a:pt x="312" y="13499"/>
                  </a:cubicBezTo>
                  <a:cubicBezTo>
                    <a:pt x="0" y="14480"/>
                    <a:pt x="1326" y="15270"/>
                    <a:pt x="2419" y="15270"/>
                  </a:cubicBezTo>
                  <a:cubicBezTo>
                    <a:pt x="2985" y="15270"/>
                    <a:pt x="3489" y="15058"/>
                    <a:pt x="3671" y="14549"/>
                  </a:cubicBezTo>
                  <a:cubicBezTo>
                    <a:pt x="4571" y="11964"/>
                    <a:pt x="8207" y="4692"/>
                    <a:pt x="9223" y="2164"/>
                  </a:cubicBezTo>
                  <a:cubicBezTo>
                    <a:pt x="9384" y="1749"/>
                    <a:pt x="9269" y="1275"/>
                    <a:pt x="8923" y="998"/>
                  </a:cubicBezTo>
                  <a:cubicBezTo>
                    <a:pt x="8392" y="560"/>
                    <a:pt x="7722" y="179"/>
                    <a:pt x="7133" y="29"/>
                  </a:cubicBezTo>
                  <a:cubicBezTo>
                    <a:pt x="7058" y="10"/>
                    <a:pt x="6982" y="1"/>
                    <a:pt x="6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40"/>
            <p:cNvSpPr/>
            <p:nvPr/>
          </p:nvSpPr>
          <p:spPr>
            <a:xfrm>
              <a:off x="5272192" y="2852000"/>
              <a:ext cx="78937" cy="59662"/>
            </a:xfrm>
            <a:custGeom>
              <a:rect b="b" l="l" r="r" t="t"/>
              <a:pathLst>
                <a:path extrusionOk="0" h="3250" w="4300">
                  <a:moveTo>
                    <a:pt x="1781" y="1"/>
                  </a:moveTo>
                  <a:cubicBezTo>
                    <a:pt x="716" y="1"/>
                    <a:pt x="1" y="1181"/>
                    <a:pt x="1062" y="2825"/>
                  </a:cubicBezTo>
                  <a:cubicBezTo>
                    <a:pt x="1256" y="3123"/>
                    <a:pt x="1551" y="3249"/>
                    <a:pt x="1874" y="3249"/>
                  </a:cubicBezTo>
                  <a:cubicBezTo>
                    <a:pt x="2938" y="3249"/>
                    <a:pt x="4300" y="1877"/>
                    <a:pt x="3290" y="770"/>
                  </a:cubicBezTo>
                  <a:cubicBezTo>
                    <a:pt x="2802" y="236"/>
                    <a:pt x="2257" y="1"/>
                    <a:pt x="1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40"/>
            <p:cNvSpPr/>
            <p:nvPr/>
          </p:nvSpPr>
          <p:spPr>
            <a:xfrm>
              <a:off x="5467587" y="2982623"/>
              <a:ext cx="78845" cy="59680"/>
            </a:xfrm>
            <a:custGeom>
              <a:rect b="b" l="l" r="r" t="t"/>
              <a:pathLst>
                <a:path extrusionOk="0" h="3251" w="4295">
                  <a:moveTo>
                    <a:pt x="1777" y="1"/>
                  </a:moveTo>
                  <a:cubicBezTo>
                    <a:pt x="716" y="1"/>
                    <a:pt x="0" y="1176"/>
                    <a:pt x="1062" y="2820"/>
                  </a:cubicBezTo>
                  <a:cubicBezTo>
                    <a:pt x="1256" y="3123"/>
                    <a:pt x="1554" y="3251"/>
                    <a:pt x="1878" y="3251"/>
                  </a:cubicBezTo>
                  <a:cubicBezTo>
                    <a:pt x="2941" y="3251"/>
                    <a:pt x="4294" y="1880"/>
                    <a:pt x="3278" y="766"/>
                  </a:cubicBezTo>
                  <a:cubicBezTo>
                    <a:pt x="2793" y="235"/>
                    <a:pt x="2251" y="1"/>
                    <a:pt x="1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40"/>
            <p:cNvSpPr/>
            <p:nvPr/>
          </p:nvSpPr>
          <p:spPr>
            <a:xfrm>
              <a:off x="5401880" y="3202746"/>
              <a:ext cx="259483" cy="134046"/>
            </a:xfrm>
            <a:custGeom>
              <a:rect b="b" l="l" r="r" t="t"/>
              <a:pathLst>
                <a:path extrusionOk="0" h="7302" w="14135">
                  <a:moveTo>
                    <a:pt x="11995" y="0"/>
                  </a:moveTo>
                  <a:cubicBezTo>
                    <a:pt x="11871" y="0"/>
                    <a:pt x="11747" y="28"/>
                    <a:pt x="11624" y="87"/>
                  </a:cubicBezTo>
                  <a:cubicBezTo>
                    <a:pt x="9465" y="1126"/>
                    <a:pt x="2748" y="3365"/>
                    <a:pt x="578" y="4289"/>
                  </a:cubicBezTo>
                  <a:cubicBezTo>
                    <a:pt x="220" y="4439"/>
                    <a:pt x="0" y="4808"/>
                    <a:pt x="35" y="5189"/>
                  </a:cubicBezTo>
                  <a:cubicBezTo>
                    <a:pt x="104" y="5789"/>
                    <a:pt x="266" y="6436"/>
                    <a:pt x="543" y="6886"/>
                  </a:cubicBezTo>
                  <a:cubicBezTo>
                    <a:pt x="705" y="7151"/>
                    <a:pt x="994" y="7302"/>
                    <a:pt x="1292" y="7302"/>
                  </a:cubicBezTo>
                  <a:cubicBezTo>
                    <a:pt x="1397" y="7302"/>
                    <a:pt x="1503" y="7283"/>
                    <a:pt x="1605" y="7244"/>
                  </a:cubicBezTo>
                  <a:cubicBezTo>
                    <a:pt x="4548" y="6159"/>
                    <a:pt x="10573" y="4070"/>
                    <a:pt x="13044" y="2800"/>
                  </a:cubicBezTo>
                  <a:cubicBezTo>
                    <a:pt x="14135" y="2228"/>
                    <a:pt x="13111" y="0"/>
                    <a:pt x="1199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40"/>
            <p:cNvSpPr/>
            <p:nvPr/>
          </p:nvSpPr>
          <p:spPr>
            <a:xfrm>
              <a:off x="5467513" y="3175373"/>
              <a:ext cx="68859" cy="51933"/>
            </a:xfrm>
            <a:custGeom>
              <a:rect b="b" l="l" r="r" t="t"/>
              <a:pathLst>
                <a:path extrusionOk="0" h="2829" w="3751">
                  <a:moveTo>
                    <a:pt x="1555" y="0"/>
                  </a:moveTo>
                  <a:cubicBezTo>
                    <a:pt x="627" y="0"/>
                    <a:pt x="1" y="1026"/>
                    <a:pt x="927" y="2456"/>
                  </a:cubicBezTo>
                  <a:cubicBezTo>
                    <a:pt x="1097" y="2718"/>
                    <a:pt x="1357" y="2829"/>
                    <a:pt x="1641" y="2829"/>
                  </a:cubicBezTo>
                  <a:cubicBezTo>
                    <a:pt x="2569" y="2829"/>
                    <a:pt x="3750" y="1639"/>
                    <a:pt x="2866" y="666"/>
                  </a:cubicBezTo>
                  <a:cubicBezTo>
                    <a:pt x="2443" y="204"/>
                    <a:pt x="1969" y="0"/>
                    <a:pt x="155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40"/>
            <p:cNvSpPr/>
            <p:nvPr/>
          </p:nvSpPr>
          <p:spPr>
            <a:xfrm>
              <a:off x="5519029" y="3316882"/>
              <a:ext cx="68694" cy="51952"/>
            </a:xfrm>
            <a:custGeom>
              <a:rect b="b" l="l" r="r" t="t"/>
              <a:pathLst>
                <a:path extrusionOk="0" h="2830" w="3742">
                  <a:moveTo>
                    <a:pt x="1551" y="0"/>
                  </a:moveTo>
                  <a:cubicBezTo>
                    <a:pt x="624" y="0"/>
                    <a:pt x="1" y="1023"/>
                    <a:pt x="926" y="2458"/>
                  </a:cubicBezTo>
                  <a:cubicBezTo>
                    <a:pt x="1095" y="2719"/>
                    <a:pt x="1353" y="2830"/>
                    <a:pt x="1635" y="2830"/>
                  </a:cubicBezTo>
                  <a:cubicBezTo>
                    <a:pt x="2561" y="2830"/>
                    <a:pt x="3741" y="1634"/>
                    <a:pt x="2865" y="669"/>
                  </a:cubicBezTo>
                  <a:cubicBezTo>
                    <a:pt x="2440" y="205"/>
                    <a:pt x="1965" y="0"/>
                    <a:pt x="1551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40"/>
            <p:cNvSpPr/>
            <p:nvPr/>
          </p:nvSpPr>
          <p:spPr>
            <a:xfrm>
              <a:off x="5654481" y="2891086"/>
              <a:ext cx="267212" cy="268699"/>
            </a:xfrm>
            <a:custGeom>
              <a:rect b="b" l="l" r="r" t="t"/>
              <a:pathLst>
                <a:path extrusionOk="0" h="14637" w="14556">
                  <a:moveTo>
                    <a:pt x="5714" y="1"/>
                  </a:moveTo>
                  <a:cubicBezTo>
                    <a:pt x="5630" y="1"/>
                    <a:pt x="5545" y="13"/>
                    <a:pt x="5460" y="38"/>
                  </a:cubicBezTo>
                  <a:cubicBezTo>
                    <a:pt x="4594" y="292"/>
                    <a:pt x="3452" y="696"/>
                    <a:pt x="2863" y="1181"/>
                  </a:cubicBezTo>
                  <a:cubicBezTo>
                    <a:pt x="2563" y="1435"/>
                    <a:pt x="2482" y="1862"/>
                    <a:pt x="2632" y="2208"/>
                  </a:cubicBezTo>
                  <a:cubicBezTo>
                    <a:pt x="3232" y="3535"/>
                    <a:pt x="4790" y="5752"/>
                    <a:pt x="4848" y="6386"/>
                  </a:cubicBezTo>
                  <a:cubicBezTo>
                    <a:pt x="4883" y="6848"/>
                    <a:pt x="196" y="8464"/>
                    <a:pt x="104" y="9053"/>
                  </a:cubicBezTo>
                  <a:cubicBezTo>
                    <a:pt x="0" y="9595"/>
                    <a:pt x="751" y="10634"/>
                    <a:pt x="1351" y="11304"/>
                  </a:cubicBezTo>
                  <a:cubicBezTo>
                    <a:pt x="1529" y="11496"/>
                    <a:pt x="1773" y="11601"/>
                    <a:pt x="2021" y="11601"/>
                  </a:cubicBezTo>
                  <a:cubicBezTo>
                    <a:pt x="2175" y="11601"/>
                    <a:pt x="2329" y="11561"/>
                    <a:pt x="2470" y="11477"/>
                  </a:cubicBezTo>
                  <a:cubicBezTo>
                    <a:pt x="3567" y="10819"/>
                    <a:pt x="4629" y="10334"/>
                    <a:pt x="5529" y="9953"/>
                  </a:cubicBezTo>
                  <a:cubicBezTo>
                    <a:pt x="5638" y="9908"/>
                    <a:pt x="5751" y="9887"/>
                    <a:pt x="5861" y="9887"/>
                  </a:cubicBezTo>
                  <a:cubicBezTo>
                    <a:pt x="6232" y="9887"/>
                    <a:pt x="6582" y="10125"/>
                    <a:pt x="6707" y="10507"/>
                  </a:cubicBezTo>
                  <a:cubicBezTo>
                    <a:pt x="7099" y="11742"/>
                    <a:pt x="7480" y="13116"/>
                    <a:pt x="8080" y="14189"/>
                  </a:cubicBezTo>
                  <a:cubicBezTo>
                    <a:pt x="8241" y="14475"/>
                    <a:pt x="8532" y="14636"/>
                    <a:pt x="8843" y="14636"/>
                  </a:cubicBezTo>
                  <a:cubicBezTo>
                    <a:pt x="8934" y="14636"/>
                    <a:pt x="9027" y="14622"/>
                    <a:pt x="9119" y="14593"/>
                  </a:cubicBezTo>
                  <a:cubicBezTo>
                    <a:pt x="9835" y="14362"/>
                    <a:pt x="10608" y="14108"/>
                    <a:pt x="11358" y="13785"/>
                  </a:cubicBezTo>
                  <a:cubicBezTo>
                    <a:pt x="11762" y="13612"/>
                    <a:pt x="11970" y="13162"/>
                    <a:pt x="11855" y="12735"/>
                  </a:cubicBezTo>
                  <a:cubicBezTo>
                    <a:pt x="11531" y="11627"/>
                    <a:pt x="10873" y="10080"/>
                    <a:pt x="10273" y="8960"/>
                  </a:cubicBezTo>
                  <a:cubicBezTo>
                    <a:pt x="10008" y="8453"/>
                    <a:pt x="10273" y="7841"/>
                    <a:pt x="10816" y="7691"/>
                  </a:cubicBezTo>
                  <a:cubicBezTo>
                    <a:pt x="11820" y="7414"/>
                    <a:pt x="12893" y="7171"/>
                    <a:pt x="13828" y="6871"/>
                  </a:cubicBezTo>
                  <a:cubicBezTo>
                    <a:pt x="14313" y="6721"/>
                    <a:pt x="14556" y="6179"/>
                    <a:pt x="14371" y="5705"/>
                  </a:cubicBezTo>
                  <a:cubicBezTo>
                    <a:pt x="14152" y="5151"/>
                    <a:pt x="13863" y="4655"/>
                    <a:pt x="13563" y="4113"/>
                  </a:cubicBezTo>
                  <a:cubicBezTo>
                    <a:pt x="13411" y="3828"/>
                    <a:pt x="13112" y="3661"/>
                    <a:pt x="12799" y="3661"/>
                  </a:cubicBezTo>
                  <a:cubicBezTo>
                    <a:pt x="12731" y="3661"/>
                    <a:pt x="12662" y="3669"/>
                    <a:pt x="12593" y="3685"/>
                  </a:cubicBezTo>
                  <a:cubicBezTo>
                    <a:pt x="11497" y="3951"/>
                    <a:pt x="10296" y="4263"/>
                    <a:pt x="9304" y="4678"/>
                  </a:cubicBezTo>
                  <a:cubicBezTo>
                    <a:pt x="9195" y="4723"/>
                    <a:pt x="9083" y="4744"/>
                    <a:pt x="8972" y="4744"/>
                  </a:cubicBezTo>
                  <a:cubicBezTo>
                    <a:pt x="8623" y="4744"/>
                    <a:pt x="8290" y="4535"/>
                    <a:pt x="8149" y="4193"/>
                  </a:cubicBezTo>
                  <a:cubicBezTo>
                    <a:pt x="7722" y="3131"/>
                    <a:pt x="7064" y="1689"/>
                    <a:pt x="6510" y="511"/>
                  </a:cubicBezTo>
                  <a:cubicBezTo>
                    <a:pt x="6362" y="197"/>
                    <a:pt x="6051" y="1"/>
                    <a:pt x="5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40"/>
            <p:cNvSpPr/>
            <p:nvPr/>
          </p:nvSpPr>
          <p:spPr>
            <a:xfrm>
              <a:off x="5556352" y="2430207"/>
              <a:ext cx="278245" cy="256289"/>
            </a:xfrm>
            <a:custGeom>
              <a:rect b="b" l="l" r="r" t="t"/>
              <a:pathLst>
                <a:path extrusionOk="0" h="13961" w="15157">
                  <a:moveTo>
                    <a:pt x="8657" y="0"/>
                  </a:moveTo>
                  <a:cubicBezTo>
                    <a:pt x="8321" y="0"/>
                    <a:pt x="8014" y="198"/>
                    <a:pt x="7873" y="510"/>
                  </a:cubicBezTo>
                  <a:cubicBezTo>
                    <a:pt x="7423" y="1526"/>
                    <a:pt x="6938" y="2657"/>
                    <a:pt x="6661" y="3684"/>
                  </a:cubicBezTo>
                  <a:cubicBezTo>
                    <a:pt x="6556" y="4075"/>
                    <a:pt x="6208" y="4332"/>
                    <a:pt x="5823" y="4332"/>
                  </a:cubicBezTo>
                  <a:cubicBezTo>
                    <a:pt x="5742" y="4332"/>
                    <a:pt x="5659" y="4320"/>
                    <a:pt x="5576" y="4296"/>
                  </a:cubicBezTo>
                  <a:cubicBezTo>
                    <a:pt x="4503" y="3996"/>
                    <a:pt x="2967" y="3638"/>
                    <a:pt x="1709" y="3361"/>
                  </a:cubicBezTo>
                  <a:cubicBezTo>
                    <a:pt x="1640" y="3344"/>
                    <a:pt x="1571" y="3336"/>
                    <a:pt x="1504" y="3336"/>
                  </a:cubicBezTo>
                  <a:cubicBezTo>
                    <a:pt x="1152" y="3336"/>
                    <a:pt x="831" y="3553"/>
                    <a:pt x="705" y="3892"/>
                  </a:cubicBezTo>
                  <a:cubicBezTo>
                    <a:pt x="370" y="4723"/>
                    <a:pt x="1" y="5877"/>
                    <a:pt x="36" y="6628"/>
                  </a:cubicBezTo>
                  <a:cubicBezTo>
                    <a:pt x="47" y="7008"/>
                    <a:pt x="324" y="7332"/>
                    <a:pt x="694" y="7424"/>
                  </a:cubicBezTo>
                  <a:cubicBezTo>
                    <a:pt x="2102" y="7759"/>
                    <a:pt x="4780" y="7874"/>
                    <a:pt x="5299" y="8220"/>
                  </a:cubicBezTo>
                  <a:cubicBezTo>
                    <a:pt x="5692" y="8463"/>
                    <a:pt x="4122" y="13126"/>
                    <a:pt x="4526" y="13553"/>
                  </a:cubicBezTo>
                  <a:cubicBezTo>
                    <a:pt x="4807" y="13860"/>
                    <a:pt x="5608" y="13961"/>
                    <a:pt x="6366" y="13961"/>
                  </a:cubicBezTo>
                  <a:cubicBezTo>
                    <a:pt x="6606" y="13961"/>
                    <a:pt x="6841" y="13951"/>
                    <a:pt x="7054" y="13934"/>
                  </a:cubicBezTo>
                  <a:cubicBezTo>
                    <a:pt x="7469" y="13899"/>
                    <a:pt x="7804" y="13576"/>
                    <a:pt x="7850" y="13161"/>
                  </a:cubicBezTo>
                  <a:cubicBezTo>
                    <a:pt x="8000" y="11903"/>
                    <a:pt x="8266" y="10783"/>
                    <a:pt x="8519" y="9848"/>
                  </a:cubicBezTo>
                  <a:cubicBezTo>
                    <a:pt x="8630" y="9452"/>
                    <a:pt x="8982" y="9196"/>
                    <a:pt x="9366" y="9196"/>
                  </a:cubicBezTo>
                  <a:cubicBezTo>
                    <a:pt x="9464" y="9196"/>
                    <a:pt x="9564" y="9213"/>
                    <a:pt x="9662" y="9248"/>
                  </a:cubicBezTo>
                  <a:cubicBezTo>
                    <a:pt x="10874" y="9686"/>
                    <a:pt x="12167" y="10229"/>
                    <a:pt x="13390" y="10402"/>
                  </a:cubicBezTo>
                  <a:cubicBezTo>
                    <a:pt x="13432" y="10408"/>
                    <a:pt x="13473" y="10411"/>
                    <a:pt x="13514" y="10411"/>
                  </a:cubicBezTo>
                  <a:cubicBezTo>
                    <a:pt x="13872" y="10411"/>
                    <a:pt x="14201" y="10189"/>
                    <a:pt x="14325" y="9836"/>
                  </a:cubicBezTo>
                  <a:cubicBezTo>
                    <a:pt x="14579" y="9144"/>
                    <a:pt x="14845" y="8371"/>
                    <a:pt x="15053" y="7586"/>
                  </a:cubicBezTo>
                  <a:cubicBezTo>
                    <a:pt x="15157" y="7170"/>
                    <a:pt x="14926" y="6731"/>
                    <a:pt x="14522" y="6570"/>
                  </a:cubicBezTo>
                  <a:cubicBezTo>
                    <a:pt x="13460" y="6143"/>
                    <a:pt x="11855" y="5727"/>
                    <a:pt x="10609" y="5519"/>
                  </a:cubicBezTo>
                  <a:cubicBezTo>
                    <a:pt x="10055" y="5427"/>
                    <a:pt x="9731" y="4850"/>
                    <a:pt x="9939" y="4319"/>
                  </a:cubicBezTo>
                  <a:cubicBezTo>
                    <a:pt x="10332" y="3373"/>
                    <a:pt x="10793" y="2380"/>
                    <a:pt x="11128" y="1468"/>
                  </a:cubicBezTo>
                  <a:cubicBezTo>
                    <a:pt x="11290" y="995"/>
                    <a:pt x="11024" y="475"/>
                    <a:pt x="10539" y="337"/>
                  </a:cubicBezTo>
                  <a:cubicBezTo>
                    <a:pt x="9962" y="175"/>
                    <a:pt x="9408" y="94"/>
                    <a:pt x="8808" y="14"/>
                  </a:cubicBezTo>
                  <a:cubicBezTo>
                    <a:pt x="8757" y="5"/>
                    <a:pt x="8707" y="0"/>
                    <a:pt x="8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40"/>
            <p:cNvSpPr/>
            <p:nvPr/>
          </p:nvSpPr>
          <p:spPr>
            <a:xfrm>
              <a:off x="4935030" y="2640342"/>
              <a:ext cx="299227" cy="340128"/>
            </a:xfrm>
            <a:custGeom>
              <a:rect b="b" l="l" r="r" t="t"/>
              <a:pathLst>
                <a:path extrusionOk="0" h="18528" w="16300">
                  <a:moveTo>
                    <a:pt x="13598" y="0"/>
                  </a:moveTo>
                  <a:cubicBezTo>
                    <a:pt x="13417" y="0"/>
                    <a:pt x="13234" y="29"/>
                    <a:pt x="13056" y="87"/>
                  </a:cubicBezTo>
                  <a:cubicBezTo>
                    <a:pt x="11151" y="722"/>
                    <a:pt x="7296" y="2142"/>
                    <a:pt x="6673" y="2719"/>
                  </a:cubicBezTo>
                  <a:cubicBezTo>
                    <a:pt x="5922" y="3400"/>
                    <a:pt x="8185" y="10199"/>
                    <a:pt x="9097" y="14700"/>
                  </a:cubicBezTo>
                  <a:cubicBezTo>
                    <a:pt x="9143" y="14941"/>
                    <a:pt x="8950" y="15113"/>
                    <a:pt x="8752" y="15113"/>
                  </a:cubicBezTo>
                  <a:cubicBezTo>
                    <a:pt x="8655" y="15113"/>
                    <a:pt x="8557" y="15072"/>
                    <a:pt x="8485" y="14977"/>
                  </a:cubicBezTo>
                  <a:cubicBezTo>
                    <a:pt x="6615" y="12484"/>
                    <a:pt x="6015" y="11445"/>
                    <a:pt x="4029" y="9425"/>
                  </a:cubicBezTo>
                  <a:cubicBezTo>
                    <a:pt x="3838" y="9234"/>
                    <a:pt x="3581" y="9131"/>
                    <a:pt x="3318" y="9131"/>
                  </a:cubicBezTo>
                  <a:cubicBezTo>
                    <a:pt x="3201" y="9131"/>
                    <a:pt x="3082" y="9151"/>
                    <a:pt x="2967" y="9194"/>
                  </a:cubicBezTo>
                  <a:cubicBezTo>
                    <a:pt x="1548" y="9725"/>
                    <a:pt x="186" y="10695"/>
                    <a:pt x="1" y="12230"/>
                  </a:cubicBezTo>
                  <a:cubicBezTo>
                    <a:pt x="12" y="12957"/>
                    <a:pt x="382" y="13269"/>
                    <a:pt x="867" y="13615"/>
                  </a:cubicBezTo>
                  <a:cubicBezTo>
                    <a:pt x="968" y="13691"/>
                    <a:pt x="1085" y="13727"/>
                    <a:pt x="1202" y="13727"/>
                  </a:cubicBezTo>
                  <a:cubicBezTo>
                    <a:pt x="1402" y="13727"/>
                    <a:pt x="1600" y="13621"/>
                    <a:pt x="1709" y="13430"/>
                  </a:cubicBezTo>
                  <a:cubicBezTo>
                    <a:pt x="2235" y="12495"/>
                    <a:pt x="3025" y="11733"/>
                    <a:pt x="3438" y="11733"/>
                  </a:cubicBezTo>
                  <a:cubicBezTo>
                    <a:pt x="3515" y="11733"/>
                    <a:pt x="3579" y="11759"/>
                    <a:pt x="3625" y="11815"/>
                  </a:cubicBezTo>
                  <a:cubicBezTo>
                    <a:pt x="5022" y="13477"/>
                    <a:pt x="7469" y="17413"/>
                    <a:pt x="8485" y="18371"/>
                  </a:cubicBezTo>
                  <a:cubicBezTo>
                    <a:pt x="8600" y="18479"/>
                    <a:pt x="8802" y="18527"/>
                    <a:pt x="9051" y="18527"/>
                  </a:cubicBezTo>
                  <a:cubicBezTo>
                    <a:pt x="9972" y="18527"/>
                    <a:pt x="11529" y="17860"/>
                    <a:pt x="11647" y="17078"/>
                  </a:cubicBezTo>
                  <a:cubicBezTo>
                    <a:pt x="12155" y="13858"/>
                    <a:pt x="10055" y="8236"/>
                    <a:pt x="9570" y="4566"/>
                  </a:cubicBezTo>
                  <a:cubicBezTo>
                    <a:pt x="9512" y="4069"/>
                    <a:pt x="9778" y="3608"/>
                    <a:pt x="10239" y="3423"/>
                  </a:cubicBezTo>
                  <a:lnTo>
                    <a:pt x="12479" y="2534"/>
                  </a:lnTo>
                  <a:cubicBezTo>
                    <a:pt x="12491" y="2534"/>
                    <a:pt x="12504" y="2533"/>
                    <a:pt x="12517" y="2533"/>
                  </a:cubicBezTo>
                  <a:cubicBezTo>
                    <a:pt x="13065" y="2533"/>
                    <a:pt x="13512" y="3017"/>
                    <a:pt x="13783" y="3435"/>
                  </a:cubicBezTo>
                  <a:cubicBezTo>
                    <a:pt x="13938" y="3655"/>
                    <a:pt x="14185" y="3777"/>
                    <a:pt x="14442" y="3777"/>
                  </a:cubicBezTo>
                  <a:cubicBezTo>
                    <a:pt x="14550" y="3777"/>
                    <a:pt x="14659" y="3756"/>
                    <a:pt x="14764" y="3712"/>
                  </a:cubicBezTo>
                  <a:cubicBezTo>
                    <a:pt x="15064" y="3573"/>
                    <a:pt x="15399" y="3435"/>
                    <a:pt x="15687" y="3308"/>
                  </a:cubicBezTo>
                  <a:cubicBezTo>
                    <a:pt x="16103" y="3134"/>
                    <a:pt x="16299" y="2638"/>
                    <a:pt x="16091" y="2223"/>
                  </a:cubicBezTo>
                  <a:cubicBezTo>
                    <a:pt x="15745" y="1530"/>
                    <a:pt x="15260" y="941"/>
                    <a:pt x="14845" y="526"/>
                  </a:cubicBezTo>
                  <a:cubicBezTo>
                    <a:pt x="14513" y="186"/>
                    <a:pt x="14062" y="0"/>
                    <a:pt x="13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40"/>
            <p:cNvSpPr/>
            <p:nvPr/>
          </p:nvSpPr>
          <p:spPr>
            <a:xfrm>
              <a:off x="5247812" y="2371000"/>
              <a:ext cx="259502" cy="134046"/>
            </a:xfrm>
            <a:custGeom>
              <a:rect b="b" l="l" r="r" t="t"/>
              <a:pathLst>
                <a:path extrusionOk="0" h="7302" w="14136">
                  <a:moveTo>
                    <a:pt x="11995" y="0"/>
                  </a:moveTo>
                  <a:cubicBezTo>
                    <a:pt x="11872" y="0"/>
                    <a:pt x="11747" y="28"/>
                    <a:pt x="11624" y="88"/>
                  </a:cubicBezTo>
                  <a:cubicBezTo>
                    <a:pt x="9477" y="1126"/>
                    <a:pt x="2760" y="3366"/>
                    <a:pt x="578" y="4289"/>
                  </a:cubicBezTo>
                  <a:cubicBezTo>
                    <a:pt x="220" y="4451"/>
                    <a:pt x="1" y="4808"/>
                    <a:pt x="47" y="5189"/>
                  </a:cubicBezTo>
                  <a:cubicBezTo>
                    <a:pt x="105" y="5790"/>
                    <a:pt x="278" y="6436"/>
                    <a:pt x="555" y="6898"/>
                  </a:cubicBezTo>
                  <a:cubicBezTo>
                    <a:pt x="708" y="7153"/>
                    <a:pt x="994" y="7302"/>
                    <a:pt x="1291" y="7302"/>
                  </a:cubicBezTo>
                  <a:cubicBezTo>
                    <a:pt x="1396" y="7302"/>
                    <a:pt x="1503" y="7283"/>
                    <a:pt x="1605" y="7244"/>
                  </a:cubicBezTo>
                  <a:cubicBezTo>
                    <a:pt x="4549" y="6159"/>
                    <a:pt x="10586" y="4081"/>
                    <a:pt x="13044" y="2800"/>
                  </a:cubicBezTo>
                  <a:cubicBezTo>
                    <a:pt x="14135" y="2228"/>
                    <a:pt x="13112" y="0"/>
                    <a:pt x="1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40"/>
            <p:cNvSpPr/>
            <p:nvPr/>
          </p:nvSpPr>
          <p:spPr>
            <a:xfrm>
              <a:off x="5100958" y="2147132"/>
              <a:ext cx="199785" cy="114771"/>
            </a:xfrm>
            <a:custGeom>
              <a:rect b="b" l="l" r="r" t="t"/>
              <a:pathLst>
                <a:path extrusionOk="0" h="6252" w="10883">
                  <a:moveTo>
                    <a:pt x="8970" y="0"/>
                  </a:moveTo>
                  <a:cubicBezTo>
                    <a:pt x="8891" y="0"/>
                    <a:pt x="8814" y="18"/>
                    <a:pt x="8739" y="58"/>
                  </a:cubicBezTo>
                  <a:cubicBezTo>
                    <a:pt x="7134" y="889"/>
                    <a:pt x="2044" y="2540"/>
                    <a:pt x="405" y="3267"/>
                  </a:cubicBezTo>
                  <a:cubicBezTo>
                    <a:pt x="139" y="3394"/>
                    <a:pt x="1" y="3728"/>
                    <a:pt x="59" y="4098"/>
                  </a:cubicBezTo>
                  <a:cubicBezTo>
                    <a:pt x="162" y="4686"/>
                    <a:pt x="336" y="5333"/>
                    <a:pt x="590" y="5795"/>
                  </a:cubicBezTo>
                  <a:cubicBezTo>
                    <a:pt x="748" y="6083"/>
                    <a:pt x="1018" y="6251"/>
                    <a:pt x="1269" y="6251"/>
                  </a:cubicBezTo>
                  <a:cubicBezTo>
                    <a:pt x="1329" y="6251"/>
                    <a:pt x="1388" y="6242"/>
                    <a:pt x="1444" y="6222"/>
                  </a:cubicBezTo>
                  <a:cubicBezTo>
                    <a:pt x="3671" y="5391"/>
                    <a:pt x="8231" y="3844"/>
                    <a:pt x="10066" y="2793"/>
                  </a:cubicBezTo>
                  <a:cubicBezTo>
                    <a:pt x="10882" y="2327"/>
                    <a:pt x="9858" y="0"/>
                    <a:pt x="8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40"/>
            <p:cNvSpPr/>
            <p:nvPr/>
          </p:nvSpPr>
          <p:spPr>
            <a:xfrm>
              <a:off x="5632450" y="1810101"/>
              <a:ext cx="172267" cy="280172"/>
            </a:xfrm>
            <a:custGeom>
              <a:rect b="b" l="l" r="r" t="t"/>
              <a:pathLst>
                <a:path extrusionOk="0" h="15262" w="9384">
                  <a:moveTo>
                    <a:pt x="6906" y="1"/>
                  </a:moveTo>
                  <a:cubicBezTo>
                    <a:pt x="6521" y="1"/>
                    <a:pt x="6155" y="237"/>
                    <a:pt x="5990" y="594"/>
                  </a:cubicBezTo>
                  <a:cubicBezTo>
                    <a:pt x="4490" y="3872"/>
                    <a:pt x="1281" y="10463"/>
                    <a:pt x="311" y="13499"/>
                  </a:cubicBezTo>
                  <a:cubicBezTo>
                    <a:pt x="0" y="14477"/>
                    <a:pt x="1320" y="15261"/>
                    <a:pt x="2411" y="15261"/>
                  </a:cubicBezTo>
                  <a:cubicBezTo>
                    <a:pt x="2981" y="15261"/>
                    <a:pt x="3488" y="15048"/>
                    <a:pt x="3670" y="14538"/>
                  </a:cubicBezTo>
                  <a:cubicBezTo>
                    <a:pt x="4571" y="11952"/>
                    <a:pt x="8207" y="4680"/>
                    <a:pt x="9222" y="2164"/>
                  </a:cubicBezTo>
                  <a:cubicBezTo>
                    <a:pt x="9384" y="1748"/>
                    <a:pt x="9269" y="1275"/>
                    <a:pt x="8922" y="998"/>
                  </a:cubicBezTo>
                  <a:cubicBezTo>
                    <a:pt x="8391" y="559"/>
                    <a:pt x="7722" y="167"/>
                    <a:pt x="7133" y="28"/>
                  </a:cubicBezTo>
                  <a:cubicBezTo>
                    <a:pt x="7058" y="10"/>
                    <a:pt x="6982" y="1"/>
                    <a:pt x="6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40"/>
            <p:cNvSpPr/>
            <p:nvPr/>
          </p:nvSpPr>
          <p:spPr>
            <a:xfrm>
              <a:off x="5711063" y="2202374"/>
              <a:ext cx="259520" cy="134120"/>
            </a:xfrm>
            <a:custGeom>
              <a:rect b="b" l="l" r="r" t="t"/>
              <a:pathLst>
                <a:path extrusionOk="0" h="7306" w="14137">
                  <a:moveTo>
                    <a:pt x="11988" y="1"/>
                  </a:moveTo>
                  <a:cubicBezTo>
                    <a:pt x="11867" y="1"/>
                    <a:pt x="11745" y="27"/>
                    <a:pt x="11624" y="85"/>
                  </a:cubicBezTo>
                  <a:cubicBezTo>
                    <a:pt x="9465" y="1123"/>
                    <a:pt x="2747" y="3363"/>
                    <a:pt x="577" y="4298"/>
                  </a:cubicBezTo>
                  <a:cubicBezTo>
                    <a:pt x="219" y="4448"/>
                    <a:pt x="0" y="4806"/>
                    <a:pt x="35" y="5198"/>
                  </a:cubicBezTo>
                  <a:cubicBezTo>
                    <a:pt x="104" y="5798"/>
                    <a:pt x="266" y="6445"/>
                    <a:pt x="543" y="6895"/>
                  </a:cubicBezTo>
                  <a:cubicBezTo>
                    <a:pt x="706" y="7161"/>
                    <a:pt x="996" y="7305"/>
                    <a:pt x="1296" y="7305"/>
                  </a:cubicBezTo>
                  <a:cubicBezTo>
                    <a:pt x="1399" y="7305"/>
                    <a:pt x="1504" y="7288"/>
                    <a:pt x="1605" y="7253"/>
                  </a:cubicBezTo>
                  <a:cubicBezTo>
                    <a:pt x="4548" y="6156"/>
                    <a:pt x="10573" y="4078"/>
                    <a:pt x="13043" y="2797"/>
                  </a:cubicBezTo>
                  <a:cubicBezTo>
                    <a:pt x="14137" y="2235"/>
                    <a:pt x="13107" y="1"/>
                    <a:pt x="11988" y="1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40"/>
            <p:cNvSpPr/>
            <p:nvPr/>
          </p:nvSpPr>
          <p:spPr>
            <a:xfrm>
              <a:off x="4605149" y="2738938"/>
              <a:ext cx="259483" cy="133955"/>
            </a:xfrm>
            <a:custGeom>
              <a:rect b="b" l="l" r="r" t="t"/>
              <a:pathLst>
                <a:path extrusionOk="0" h="7297" w="14135">
                  <a:moveTo>
                    <a:pt x="11995" y="0"/>
                  </a:moveTo>
                  <a:cubicBezTo>
                    <a:pt x="11871" y="0"/>
                    <a:pt x="11747" y="27"/>
                    <a:pt x="11624" y="87"/>
                  </a:cubicBezTo>
                  <a:cubicBezTo>
                    <a:pt x="9477" y="1114"/>
                    <a:pt x="2759" y="3354"/>
                    <a:pt x="577" y="4289"/>
                  </a:cubicBezTo>
                  <a:cubicBezTo>
                    <a:pt x="220" y="4439"/>
                    <a:pt x="0" y="4808"/>
                    <a:pt x="46" y="5189"/>
                  </a:cubicBezTo>
                  <a:cubicBezTo>
                    <a:pt x="104" y="5789"/>
                    <a:pt x="277" y="6436"/>
                    <a:pt x="543" y="6886"/>
                  </a:cubicBezTo>
                  <a:cubicBezTo>
                    <a:pt x="706" y="7152"/>
                    <a:pt x="996" y="7296"/>
                    <a:pt x="1296" y="7296"/>
                  </a:cubicBezTo>
                  <a:cubicBezTo>
                    <a:pt x="1399" y="7296"/>
                    <a:pt x="1504" y="7279"/>
                    <a:pt x="1605" y="7244"/>
                  </a:cubicBezTo>
                  <a:cubicBezTo>
                    <a:pt x="4548" y="6147"/>
                    <a:pt x="10585" y="4069"/>
                    <a:pt x="13043" y="2788"/>
                  </a:cubicBezTo>
                  <a:cubicBezTo>
                    <a:pt x="14135" y="2227"/>
                    <a:pt x="13111" y="0"/>
                    <a:pt x="1199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40"/>
            <p:cNvSpPr/>
            <p:nvPr/>
          </p:nvSpPr>
          <p:spPr>
            <a:xfrm>
              <a:off x="4670783" y="2711565"/>
              <a:ext cx="68877" cy="51897"/>
            </a:xfrm>
            <a:custGeom>
              <a:rect b="b" l="l" r="r" t="t"/>
              <a:pathLst>
                <a:path extrusionOk="0" h="2827" w="3752">
                  <a:moveTo>
                    <a:pt x="1555" y="0"/>
                  </a:moveTo>
                  <a:cubicBezTo>
                    <a:pt x="627" y="0"/>
                    <a:pt x="1" y="1026"/>
                    <a:pt x="927" y="2455"/>
                  </a:cubicBezTo>
                  <a:cubicBezTo>
                    <a:pt x="1096" y="2716"/>
                    <a:pt x="1355" y="2827"/>
                    <a:pt x="1637" y="2827"/>
                  </a:cubicBezTo>
                  <a:cubicBezTo>
                    <a:pt x="2566" y="2827"/>
                    <a:pt x="3751" y="1631"/>
                    <a:pt x="2866" y="666"/>
                  </a:cubicBezTo>
                  <a:cubicBezTo>
                    <a:pt x="2443" y="204"/>
                    <a:pt x="1969" y="0"/>
                    <a:pt x="155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40"/>
            <p:cNvSpPr/>
            <p:nvPr/>
          </p:nvSpPr>
          <p:spPr>
            <a:xfrm>
              <a:off x="4722280" y="2852910"/>
              <a:ext cx="68841" cy="52025"/>
            </a:xfrm>
            <a:custGeom>
              <a:rect b="b" l="l" r="r" t="t"/>
              <a:pathLst>
                <a:path extrusionOk="0" h="2834" w="3750">
                  <a:moveTo>
                    <a:pt x="1555" y="0"/>
                  </a:moveTo>
                  <a:cubicBezTo>
                    <a:pt x="626" y="0"/>
                    <a:pt x="1" y="1026"/>
                    <a:pt x="927" y="2455"/>
                  </a:cubicBezTo>
                  <a:cubicBezTo>
                    <a:pt x="1097" y="2721"/>
                    <a:pt x="1358" y="2833"/>
                    <a:pt x="1643" y="2833"/>
                  </a:cubicBezTo>
                  <a:cubicBezTo>
                    <a:pt x="2570" y="2833"/>
                    <a:pt x="3749" y="1638"/>
                    <a:pt x="2866" y="666"/>
                  </a:cubicBezTo>
                  <a:cubicBezTo>
                    <a:pt x="2443" y="204"/>
                    <a:pt x="1969" y="0"/>
                    <a:pt x="1555" y="0"/>
                  </a:cubicBezTo>
                  <a:close/>
                </a:path>
              </a:pathLst>
            </a:custGeom>
            <a:solidFill>
              <a:srgbClr val="005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40"/>
            <p:cNvSpPr/>
            <p:nvPr/>
          </p:nvSpPr>
          <p:spPr>
            <a:xfrm>
              <a:off x="4774830" y="2323579"/>
              <a:ext cx="267010" cy="268680"/>
            </a:xfrm>
            <a:custGeom>
              <a:rect b="b" l="l" r="r" t="t"/>
              <a:pathLst>
                <a:path extrusionOk="0" h="14636" w="14545">
                  <a:moveTo>
                    <a:pt x="5716" y="0"/>
                  </a:moveTo>
                  <a:cubicBezTo>
                    <a:pt x="5631" y="0"/>
                    <a:pt x="5545" y="13"/>
                    <a:pt x="5460" y="39"/>
                  </a:cubicBezTo>
                  <a:cubicBezTo>
                    <a:pt x="4583" y="281"/>
                    <a:pt x="3440" y="697"/>
                    <a:pt x="2852" y="1182"/>
                  </a:cubicBezTo>
                  <a:cubicBezTo>
                    <a:pt x="2552" y="1435"/>
                    <a:pt x="2471" y="1863"/>
                    <a:pt x="2632" y="2209"/>
                  </a:cubicBezTo>
                  <a:cubicBezTo>
                    <a:pt x="3233" y="3536"/>
                    <a:pt x="4779" y="5752"/>
                    <a:pt x="4837" y="6376"/>
                  </a:cubicBezTo>
                  <a:cubicBezTo>
                    <a:pt x="4883" y="6849"/>
                    <a:pt x="185" y="8465"/>
                    <a:pt x="93" y="9042"/>
                  </a:cubicBezTo>
                  <a:cubicBezTo>
                    <a:pt x="1" y="9596"/>
                    <a:pt x="739" y="10635"/>
                    <a:pt x="1340" y="11304"/>
                  </a:cubicBezTo>
                  <a:cubicBezTo>
                    <a:pt x="1515" y="11494"/>
                    <a:pt x="1754" y="11594"/>
                    <a:pt x="1998" y="11594"/>
                  </a:cubicBezTo>
                  <a:cubicBezTo>
                    <a:pt x="2155" y="11594"/>
                    <a:pt x="2314" y="11552"/>
                    <a:pt x="2459" y="11466"/>
                  </a:cubicBezTo>
                  <a:cubicBezTo>
                    <a:pt x="3556" y="10820"/>
                    <a:pt x="4618" y="10335"/>
                    <a:pt x="5518" y="9954"/>
                  </a:cubicBezTo>
                  <a:cubicBezTo>
                    <a:pt x="5627" y="9909"/>
                    <a:pt x="5740" y="9887"/>
                    <a:pt x="5851" y="9887"/>
                  </a:cubicBezTo>
                  <a:cubicBezTo>
                    <a:pt x="6222" y="9887"/>
                    <a:pt x="6571" y="10124"/>
                    <a:pt x="6695" y="10496"/>
                  </a:cubicBezTo>
                  <a:cubicBezTo>
                    <a:pt x="7099" y="11743"/>
                    <a:pt x="7469" y="13105"/>
                    <a:pt x="8081" y="14190"/>
                  </a:cubicBezTo>
                  <a:cubicBezTo>
                    <a:pt x="8233" y="14469"/>
                    <a:pt x="8533" y="14636"/>
                    <a:pt x="8844" y="14636"/>
                  </a:cubicBezTo>
                  <a:cubicBezTo>
                    <a:pt x="8932" y="14636"/>
                    <a:pt x="9021" y="14622"/>
                    <a:pt x="9108" y="14594"/>
                  </a:cubicBezTo>
                  <a:cubicBezTo>
                    <a:pt x="9823" y="14363"/>
                    <a:pt x="10597" y="14098"/>
                    <a:pt x="11347" y="13786"/>
                  </a:cubicBezTo>
                  <a:cubicBezTo>
                    <a:pt x="11751" y="13613"/>
                    <a:pt x="11959" y="13163"/>
                    <a:pt x="11843" y="12736"/>
                  </a:cubicBezTo>
                  <a:cubicBezTo>
                    <a:pt x="11520" y="11628"/>
                    <a:pt x="10874" y="10081"/>
                    <a:pt x="10262" y="8950"/>
                  </a:cubicBezTo>
                  <a:cubicBezTo>
                    <a:pt x="9997" y="8453"/>
                    <a:pt x="10262" y="7842"/>
                    <a:pt x="10805" y="7692"/>
                  </a:cubicBezTo>
                  <a:cubicBezTo>
                    <a:pt x="11809" y="7403"/>
                    <a:pt x="12882" y="7172"/>
                    <a:pt x="13817" y="6872"/>
                  </a:cubicBezTo>
                  <a:cubicBezTo>
                    <a:pt x="14302" y="6710"/>
                    <a:pt x="14544" y="6179"/>
                    <a:pt x="14360" y="5706"/>
                  </a:cubicBezTo>
                  <a:cubicBezTo>
                    <a:pt x="14140" y="5141"/>
                    <a:pt x="13863" y="4656"/>
                    <a:pt x="13552" y="4113"/>
                  </a:cubicBezTo>
                  <a:cubicBezTo>
                    <a:pt x="13400" y="3829"/>
                    <a:pt x="13101" y="3662"/>
                    <a:pt x="12788" y="3662"/>
                  </a:cubicBezTo>
                  <a:cubicBezTo>
                    <a:pt x="12720" y="3662"/>
                    <a:pt x="12651" y="3670"/>
                    <a:pt x="12582" y="3686"/>
                  </a:cubicBezTo>
                  <a:cubicBezTo>
                    <a:pt x="11486" y="3952"/>
                    <a:pt x="10285" y="4263"/>
                    <a:pt x="9293" y="4667"/>
                  </a:cubicBezTo>
                  <a:cubicBezTo>
                    <a:pt x="9180" y="4716"/>
                    <a:pt x="9064" y="4739"/>
                    <a:pt x="8950" y="4739"/>
                  </a:cubicBezTo>
                  <a:cubicBezTo>
                    <a:pt x="8604" y="4739"/>
                    <a:pt x="8277" y="4529"/>
                    <a:pt x="8138" y="4183"/>
                  </a:cubicBezTo>
                  <a:cubicBezTo>
                    <a:pt x="7711" y="3132"/>
                    <a:pt x="7053" y="1689"/>
                    <a:pt x="6499" y="501"/>
                  </a:cubicBezTo>
                  <a:cubicBezTo>
                    <a:pt x="6352" y="188"/>
                    <a:pt x="6045" y="0"/>
                    <a:pt x="5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40"/>
            <p:cNvSpPr/>
            <p:nvPr/>
          </p:nvSpPr>
          <p:spPr>
            <a:xfrm>
              <a:off x="5671647" y="3714865"/>
              <a:ext cx="199785" cy="114845"/>
            </a:xfrm>
            <a:custGeom>
              <a:rect b="b" l="l" r="r" t="t"/>
              <a:pathLst>
                <a:path extrusionOk="0" h="6256" w="10883">
                  <a:moveTo>
                    <a:pt x="8956" y="1"/>
                  </a:moveTo>
                  <a:cubicBezTo>
                    <a:pt x="8878" y="1"/>
                    <a:pt x="8801" y="18"/>
                    <a:pt x="8726" y="56"/>
                  </a:cubicBezTo>
                  <a:cubicBezTo>
                    <a:pt x="7134" y="899"/>
                    <a:pt x="2043" y="2538"/>
                    <a:pt x="404" y="3277"/>
                  </a:cubicBezTo>
                  <a:cubicBezTo>
                    <a:pt x="139" y="3392"/>
                    <a:pt x="0" y="3727"/>
                    <a:pt x="58" y="4108"/>
                  </a:cubicBezTo>
                  <a:cubicBezTo>
                    <a:pt x="150" y="4696"/>
                    <a:pt x="335" y="5331"/>
                    <a:pt x="589" y="5793"/>
                  </a:cubicBezTo>
                  <a:cubicBezTo>
                    <a:pt x="745" y="6086"/>
                    <a:pt x="1009" y="6255"/>
                    <a:pt x="1256" y="6255"/>
                  </a:cubicBezTo>
                  <a:cubicBezTo>
                    <a:pt x="1320" y="6255"/>
                    <a:pt x="1383" y="6244"/>
                    <a:pt x="1443" y="6220"/>
                  </a:cubicBezTo>
                  <a:cubicBezTo>
                    <a:pt x="3659" y="5401"/>
                    <a:pt x="8230" y="3854"/>
                    <a:pt x="10054" y="2803"/>
                  </a:cubicBezTo>
                  <a:cubicBezTo>
                    <a:pt x="10882" y="2326"/>
                    <a:pt x="9854" y="1"/>
                    <a:pt x="8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40"/>
            <p:cNvSpPr/>
            <p:nvPr/>
          </p:nvSpPr>
          <p:spPr>
            <a:xfrm>
              <a:off x="6203120" y="3377870"/>
              <a:ext cx="172285" cy="280301"/>
            </a:xfrm>
            <a:custGeom>
              <a:rect b="b" l="l" r="r" t="t"/>
              <a:pathLst>
                <a:path extrusionOk="0" h="15269" w="9385">
                  <a:moveTo>
                    <a:pt x="6914" y="1"/>
                  </a:moveTo>
                  <a:cubicBezTo>
                    <a:pt x="6520" y="1"/>
                    <a:pt x="6157" y="231"/>
                    <a:pt x="5991" y="602"/>
                  </a:cubicBezTo>
                  <a:cubicBezTo>
                    <a:pt x="4490" y="3869"/>
                    <a:pt x="1270" y="10459"/>
                    <a:pt x="312" y="13495"/>
                  </a:cubicBezTo>
                  <a:cubicBezTo>
                    <a:pt x="1" y="14482"/>
                    <a:pt x="1321" y="15269"/>
                    <a:pt x="2414" y="15269"/>
                  </a:cubicBezTo>
                  <a:cubicBezTo>
                    <a:pt x="2982" y="15269"/>
                    <a:pt x="3489" y="15055"/>
                    <a:pt x="3671" y="14545"/>
                  </a:cubicBezTo>
                  <a:cubicBezTo>
                    <a:pt x="4571" y="11960"/>
                    <a:pt x="8207" y="4688"/>
                    <a:pt x="9223" y="2160"/>
                  </a:cubicBezTo>
                  <a:cubicBezTo>
                    <a:pt x="9384" y="1756"/>
                    <a:pt x="9269" y="1283"/>
                    <a:pt x="8923" y="994"/>
                  </a:cubicBezTo>
                  <a:cubicBezTo>
                    <a:pt x="8380" y="556"/>
                    <a:pt x="7722" y="175"/>
                    <a:pt x="7134" y="25"/>
                  </a:cubicBezTo>
                  <a:cubicBezTo>
                    <a:pt x="7060" y="9"/>
                    <a:pt x="6987" y="1"/>
                    <a:pt x="6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40"/>
            <p:cNvSpPr/>
            <p:nvPr/>
          </p:nvSpPr>
          <p:spPr>
            <a:xfrm>
              <a:off x="6152046" y="3419581"/>
              <a:ext cx="78882" cy="59570"/>
            </a:xfrm>
            <a:custGeom>
              <a:rect b="b" l="l" r="r" t="t"/>
              <a:pathLst>
                <a:path extrusionOk="0" h="3245" w="4297">
                  <a:moveTo>
                    <a:pt x="1778" y="1"/>
                  </a:moveTo>
                  <a:cubicBezTo>
                    <a:pt x="716" y="1"/>
                    <a:pt x="1" y="1176"/>
                    <a:pt x="1062" y="2820"/>
                  </a:cubicBezTo>
                  <a:cubicBezTo>
                    <a:pt x="1256" y="3118"/>
                    <a:pt x="1551" y="3245"/>
                    <a:pt x="1874" y="3245"/>
                  </a:cubicBezTo>
                  <a:cubicBezTo>
                    <a:pt x="2937" y="3245"/>
                    <a:pt x="4297" y="1873"/>
                    <a:pt x="3279" y="765"/>
                  </a:cubicBezTo>
                  <a:cubicBezTo>
                    <a:pt x="2794" y="235"/>
                    <a:pt x="2252" y="1"/>
                    <a:pt x="1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40"/>
            <p:cNvSpPr/>
            <p:nvPr/>
          </p:nvSpPr>
          <p:spPr>
            <a:xfrm>
              <a:off x="6352955" y="3558136"/>
              <a:ext cx="78882" cy="59570"/>
            </a:xfrm>
            <a:custGeom>
              <a:rect b="b" l="l" r="r" t="t"/>
              <a:pathLst>
                <a:path extrusionOk="0" h="3245" w="4297">
                  <a:moveTo>
                    <a:pt x="1778" y="1"/>
                  </a:moveTo>
                  <a:cubicBezTo>
                    <a:pt x="716" y="1"/>
                    <a:pt x="1" y="1176"/>
                    <a:pt x="1062" y="2820"/>
                  </a:cubicBezTo>
                  <a:cubicBezTo>
                    <a:pt x="1256" y="3118"/>
                    <a:pt x="1551" y="3245"/>
                    <a:pt x="1874" y="3245"/>
                  </a:cubicBezTo>
                  <a:cubicBezTo>
                    <a:pt x="2937" y="3245"/>
                    <a:pt x="4297" y="1873"/>
                    <a:pt x="3279" y="765"/>
                  </a:cubicBezTo>
                  <a:cubicBezTo>
                    <a:pt x="2794" y="235"/>
                    <a:pt x="2252" y="1"/>
                    <a:pt x="1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40"/>
            <p:cNvSpPr/>
            <p:nvPr/>
          </p:nvSpPr>
          <p:spPr>
            <a:xfrm>
              <a:off x="4740081" y="3576886"/>
              <a:ext cx="267212" cy="268699"/>
            </a:xfrm>
            <a:custGeom>
              <a:rect b="b" l="l" r="r" t="t"/>
              <a:pathLst>
                <a:path extrusionOk="0" h="14637" w="14556">
                  <a:moveTo>
                    <a:pt x="5714" y="1"/>
                  </a:moveTo>
                  <a:cubicBezTo>
                    <a:pt x="5630" y="1"/>
                    <a:pt x="5545" y="13"/>
                    <a:pt x="5460" y="38"/>
                  </a:cubicBezTo>
                  <a:cubicBezTo>
                    <a:pt x="4594" y="292"/>
                    <a:pt x="3452" y="696"/>
                    <a:pt x="2863" y="1181"/>
                  </a:cubicBezTo>
                  <a:cubicBezTo>
                    <a:pt x="2563" y="1435"/>
                    <a:pt x="2482" y="1862"/>
                    <a:pt x="2632" y="2208"/>
                  </a:cubicBezTo>
                  <a:cubicBezTo>
                    <a:pt x="3232" y="3535"/>
                    <a:pt x="4790" y="5752"/>
                    <a:pt x="4848" y="6386"/>
                  </a:cubicBezTo>
                  <a:cubicBezTo>
                    <a:pt x="4883" y="6848"/>
                    <a:pt x="196" y="8464"/>
                    <a:pt x="104" y="9053"/>
                  </a:cubicBezTo>
                  <a:cubicBezTo>
                    <a:pt x="0" y="9595"/>
                    <a:pt x="751" y="10634"/>
                    <a:pt x="1351" y="11304"/>
                  </a:cubicBezTo>
                  <a:cubicBezTo>
                    <a:pt x="1529" y="11496"/>
                    <a:pt x="1773" y="11601"/>
                    <a:pt x="2021" y="11601"/>
                  </a:cubicBezTo>
                  <a:cubicBezTo>
                    <a:pt x="2175" y="11601"/>
                    <a:pt x="2329" y="11561"/>
                    <a:pt x="2470" y="11477"/>
                  </a:cubicBezTo>
                  <a:cubicBezTo>
                    <a:pt x="3567" y="10819"/>
                    <a:pt x="4629" y="10334"/>
                    <a:pt x="5529" y="9953"/>
                  </a:cubicBezTo>
                  <a:cubicBezTo>
                    <a:pt x="5638" y="9908"/>
                    <a:pt x="5751" y="9887"/>
                    <a:pt x="5861" y="9887"/>
                  </a:cubicBezTo>
                  <a:cubicBezTo>
                    <a:pt x="6232" y="9887"/>
                    <a:pt x="6582" y="10125"/>
                    <a:pt x="6707" y="10507"/>
                  </a:cubicBezTo>
                  <a:cubicBezTo>
                    <a:pt x="7099" y="11742"/>
                    <a:pt x="7480" y="13116"/>
                    <a:pt x="8080" y="14189"/>
                  </a:cubicBezTo>
                  <a:cubicBezTo>
                    <a:pt x="8241" y="14475"/>
                    <a:pt x="8532" y="14636"/>
                    <a:pt x="8843" y="14636"/>
                  </a:cubicBezTo>
                  <a:cubicBezTo>
                    <a:pt x="8934" y="14636"/>
                    <a:pt x="9027" y="14622"/>
                    <a:pt x="9119" y="14593"/>
                  </a:cubicBezTo>
                  <a:cubicBezTo>
                    <a:pt x="9835" y="14362"/>
                    <a:pt x="10608" y="14108"/>
                    <a:pt x="11358" y="13785"/>
                  </a:cubicBezTo>
                  <a:cubicBezTo>
                    <a:pt x="11762" y="13612"/>
                    <a:pt x="11970" y="13162"/>
                    <a:pt x="11855" y="12735"/>
                  </a:cubicBezTo>
                  <a:cubicBezTo>
                    <a:pt x="11531" y="11627"/>
                    <a:pt x="10873" y="10080"/>
                    <a:pt x="10273" y="8960"/>
                  </a:cubicBezTo>
                  <a:cubicBezTo>
                    <a:pt x="10008" y="8453"/>
                    <a:pt x="10273" y="7841"/>
                    <a:pt x="10816" y="7691"/>
                  </a:cubicBezTo>
                  <a:cubicBezTo>
                    <a:pt x="11820" y="7414"/>
                    <a:pt x="12893" y="7171"/>
                    <a:pt x="13828" y="6871"/>
                  </a:cubicBezTo>
                  <a:cubicBezTo>
                    <a:pt x="14313" y="6721"/>
                    <a:pt x="14556" y="6179"/>
                    <a:pt x="14371" y="5705"/>
                  </a:cubicBezTo>
                  <a:cubicBezTo>
                    <a:pt x="14152" y="5151"/>
                    <a:pt x="13863" y="4655"/>
                    <a:pt x="13563" y="4113"/>
                  </a:cubicBezTo>
                  <a:cubicBezTo>
                    <a:pt x="13411" y="3828"/>
                    <a:pt x="13112" y="3661"/>
                    <a:pt x="12799" y="3661"/>
                  </a:cubicBezTo>
                  <a:cubicBezTo>
                    <a:pt x="12731" y="3661"/>
                    <a:pt x="12662" y="3669"/>
                    <a:pt x="12593" y="3685"/>
                  </a:cubicBezTo>
                  <a:cubicBezTo>
                    <a:pt x="11497" y="3951"/>
                    <a:pt x="10296" y="4263"/>
                    <a:pt x="9304" y="4678"/>
                  </a:cubicBezTo>
                  <a:cubicBezTo>
                    <a:pt x="9195" y="4723"/>
                    <a:pt x="9083" y="4744"/>
                    <a:pt x="8972" y="4744"/>
                  </a:cubicBezTo>
                  <a:cubicBezTo>
                    <a:pt x="8623" y="4744"/>
                    <a:pt x="8290" y="4535"/>
                    <a:pt x="8149" y="4193"/>
                  </a:cubicBezTo>
                  <a:cubicBezTo>
                    <a:pt x="7722" y="3131"/>
                    <a:pt x="7064" y="1689"/>
                    <a:pt x="6510" y="511"/>
                  </a:cubicBezTo>
                  <a:cubicBezTo>
                    <a:pt x="6362" y="197"/>
                    <a:pt x="6051" y="1"/>
                    <a:pt x="5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9" name="Google Shape;4349;p40"/>
          <p:cNvGrpSpPr/>
          <p:nvPr/>
        </p:nvGrpSpPr>
        <p:grpSpPr>
          <a:xfrm>
            <a:off x="1170251" y="1484163"/>
            <a:ext cx="2229963" cy="2500982"/>
            <a:chOff x="-95404" y="1484163"/>
            <a:chExt cx="2229963" cy="2500982"/>
          </a:xfrm>
        </p:grpSpPr>
        <p:sp>
          <p:nvSpPr>
            <p:cNvPr id="4350" name="Google Shape;4350;p40"/>
            <p:cNvSpPr/>
            <p:nvPr/>
          </p:nvSpPr>
          <p:spPr>
            <a:xfrm>
              <a:off x="652356" y="2171308"/>
              <a:ext cx="399165" cy="455493"/>
            </a:xfrm>
            <a:custGeom>
              <a:rect b="b" l="l" r="r" t="t"/>
              <a:pathLst>
                <a:path extrusionOk="0" h="26540" w="23258">
                  <a:moveTo>
                    <a:pt x="8511" y="6539"/>
                  </a:moveTo>
                  <a:cubicBezTo>
                    <a:pt x="8606" y="6539"/>
                    <a:pt x="8709" y="6554"/>
                    <a:pt x="8819" y="6588"/>
                  </a:cubicBezTo>
                  <a:cubicBezTo>
                    <a:pt x="10572" y="7150"/>
                    <a:pt x="17316" y="19354"/>
                    <a:pt x="16607" y="20986"/>
                  </a:cubicBezTo>
                  <a:cubicBezTo>
                    <a:pt x="16490" y="21261"/>
                    <a:pt x="16205" y="21346"/>
                    <a:pt x="15896" y="21346"/>
                  </a:cubicBezTo>
                  <a:cubicBezTo>
                    <a:pt x="15393" y="21346"/>
                    <a:pt x="14827" y="21120"/>
                    <a:pt x="14827" y="21120"/>
                  </a:cubicBezTo>
                  <a:lnTo>
                    <a:pt x="6531" y="17668"/>
                  </a:lnTo>
                  <a:cubicBezTo>
                    <a:pt x="6531" y="17668"/>
                    <a:pt x="4243" y="16624"/>
                    <a:pt x="4805" y="14523"/>
                  </a:cubicBezTo>
                  <a:cubicBezTo>
                    <a:pt x="5353" y="12422"/>
                    <a:pt x="7534" y="7324"/>
                    <a:pt x="7534" y="7324"/>
                  </a:cubicBezTo>
                  <a:cubicBezTo>
                    <a:pt x="7534" y="7324"/>
                    <a:pt x="7824" y="6539"/>
                    <a:pt x="8511" y="6539"/>
                  </a:cubicBezTo>
                  <a:close/>
                  <a:moveTo>
                    <a:pt x="9239" y="1"/>
                  </a:moveTo>
                  <a:cubicBezTo>
                    <a:pt x="7090" y="1"/>
                    <a:pt x="2118" y="12271"/>
                    <a:pt x="1058" y="14643"/>
                  </a:cubicBezTo>
                  <a:cubicBezTo>
                    <a:pt x="1" y="17039"/>
                    <a:pt x="54" y="19608"/>
                    <a:pt x="3279" y="20906"/>
                  </a:cubicBezTo>
                  <a:cubicBezTo>
                    <a:pt x="6517" y="22191"/>
                    <a:pt x="18614" y="26178"/>
                    <a:pt x="18614" y="26178"/>
                  </a:cubicBezTo>
                  <a:cubicBezTo>
                    <a:pt x="18614" y="26178"/>
                    <a:pt x="19570" y="26540"/>
                    <a:pt x="20430" y="26540"/>
                  </a:cubicBezTo>
                  <a:cubicBezTo>
                    <a:pt x="20984" y="26540"/>
                    <a:pt x="21498" y="26390"/>
                    <a:pt x="21692" y="25897"/>
                  </a:cubicBezTo>
                  <a:cubicBezTo>
                    <a:pt x="23258" y="21869"/>
                    <a:pt x="10572" y="151"/>
                    <a:pt x="9301" y="4"/>
                  </a:cubicBezTo>
                  <a:cubicBezTo>
                    <a:pt x="9281" y="2"/>
                    <a:pt x="9260" y="1"/>
                    <a:pt x="9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40"/>
            <p:cNvSpPr/>
            <p:nvPr/>
          </p:nvSpPr>
          <p:spPr>
            <a:xfrm>
              <a:off x="966291" y="2618724"/>
              <a:ext cx="5526" cy="1854"/>
            </a:xfrm>
            <a:custGeom>
              <a:rect b="b" l="l" r="r" t="t"/>
              <a:pathLst>
                <a:path extrusionOk="0" h="108" w="322">
                  <a:moveTo>
                    <a:pt x="0" y="0"/>
                  </a:moveTo>
                  <a:lnTo>
                    <a:pt x="0" y="14"/>
                  </a:lnTo>
                  <a:cubicBezTo>
                    <a:pt x="201" y="80"/>
                    <a:pt x="321" y="107"/>
                    <a:pt x="321" y="107"/>
                  </a:cubicBezTo>
                  <a:cubicBezTo>
                    <a:pt x="321" y="107"/>
                    <a:pt x="201" y="80"/>
                    <a:pt x="0" y="0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40"/>
            <p:cNvSpPr/>
            <p:nvPr/>
          </p:nvSpPr>
          <p:spPr>
            <a:xfrm>
              <a:off x="966291" y="2607243"/>
              <a:ext cx="15395" cy="15395"/>
            </a:xfrm>
            <a:custGeom>
              <a:rect b="b" l="l" r="r" t="t"/>
              <a:pathLst>
                <a:path extrusionOk="0" h="897" w="897">
                  <a:moveTo>
                    <a:pt x="228" y="0"/>
                  </a:moveTo>
                  <a:lnTo>
                    <a:pt x="0" y="669"/>
                  </a:lnTo>
                  <a:cubicBezTo>
                    <a:pt x="201" y="749"/>
                    <a:pt x="321" y="776"/>
                    <a:pt x="321" y="776"/>
                  </a:cubicBezTo>
                  <a:cubicBezTo>
                    <a:pt x="321" y="776"/>
                    <a:pt x="455" y="830"/>
                    <a:pt x="669" y="897"/>
                  </a:cubicBezTo>
                  <a:lnTo>
                    <a:pt x="897" y="228"/>
                  </a:lnTo>
                  <a:cubicBezTo>
                    <a:pt x="709" y="174"/>
                    <a:pt x="576" y="121"/>
                    <a:pt x="576" y="121"/>
                  </a:cubicBezTo>
                  <a:cubicBezTo>
                    <a:pt x="562" y="121"/>
                    <a:pt x="442" y="80"/>
                    <a:pt x="228" y="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40"/>
            <p:cNvSpPr/>
            <p:nvPr/>
          </p:nvSpPr>
          <p:spPr>
            <a:xfrm>
              <a:off x="949987" y="2613439"/>
              <a:ext cx="4600" cy="1630"/>
            </a:xfrm>
            <a:custGeom>
              <a:rect b="b" l="l" r="r" t="t"/>
              <a:pathLst>
                <a:path extrusionOk="0" h="95" w="268">
                  <a:moveTo>
                    <a:pt x="268" y="94"/>
                  </a:moveTo>
                  <a:cubicBezTo>
                    <a:pt x="187" y="67"/>
                    <a:pt x="94" y="27"/>
                    <a:pt x="0" y="0"/>
                  </a:cubicBezTo>
                  <a:cubicBezTo>
                    <a:pt x="94" y="27"/>
                    <a:pt x="187" y="67"/>
                    <a:pt x="268" y="94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40"/>
            <p:cNvSpPr/>
            <p:nvPr/>
          </p:nvSpPr>
          <p:spPr>
            <a:xfrm>
              <a:off x="943089" y="2599658"/>
              <a:ext cx="15635" cy="15412"/>
            </a:xfrm>
            <a:custGeom>
              <a:rect b="b" l="l" r="r" t="t"/>
              <a:pathLst>
                <a:path extrusionOk="0" h="898" w="911">
                  <a:moveTo>
                    <a:pt x="228" y="1"/>
                  </a:moveTo>
                  <a:lnTo>
                    <a:pt x="1" y="670"/>
                  </a:lnTo>
                  <a:cubicBezTo>
                    <a:pt x="134" y="710"/>
                    <a:pt x="282" y="763"/>
                    <a:pt x="402" y="803"/>
                  </a:cubicBezTo>
                  <a:cubicBezTo>
                    <a:pt x="496" y="830"/>
                    <a:pt x="589" y="870"/>
                    <a:pt x="670" y="897"/>
                  </a:cubicBezTo>
                  <a:lnTo>
                    <a:pt x="911" y="228"/>
                  </a:lnTo>
                  <a:cubicBezTo>
                    <a:pt x="710" y="161"/>
                    <a:pt x="482" y="81"/>
                    <a:pt x="228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40"/>
            <p:cNvSpPr/>
            <p:nvPr/>
          </p:nvSpPr>
          <p:spPr>
            <a:xfrm>
              <a:off x="925876" y="2605407"/>
              <a:ext cx="1613" cy="463"/>
            </a:xfrm>
            <a:custGeom>
              <a:rect b="b" l="l" r="r" t="t"/>
              <a:pathLst>
                <a:path extrusionOk="0" h="27" w="94">
                  <a:moveTo>
                    <a:pt x="0" y="0"/>
                  </a:moveTo>
                  <a:cubicBezTo>
                    <a:pt x="27" y="13"/>
                    <a:pt x="54" y="27"/>
                    <a:pt x="94" y="27"/>
                  </a:cubicBezTo>
                  <a:cubicBezTo>
                    <a:pt x="54" y="13"/>
                    <a:pt x="27" y="13"/>
                    <a:pt x="0" y="0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40"/>
            <p:cNvSpPr/>
            <p:nvPr/>
          </p:nvSpPr>
          <p:spPr>
            <a:xfrm>
              <a:off x="915768" y="2590700"/>
              <a:ext cx="15635" cy="15172"/>
            </a:xfrm>
            <a:custGeom>
              <a:rect b="b" l="l" r="r" t="t"/>
              <a:pathLst>
                <a:path extrusionOk="0" h="884" w="911">
                  <a:moveTo>
                    <a:pt x="241" y="1"/>
                  </a:moveTo>
                  <a:lnTo>
                    <a:pt x="0" y="656"/>
                  </a:lnTo>
                  <a:cubicBezTo>
                    <a:pt x="134" y="710"/>
                    <a:pt x="255" y="750"/>
                    <a:pt x="362" y="790"/>
                  </a:cubicBezTo>
                  <a:cubicBezTo>
                    <a:pt x="442" y="804"/>
                    <a:pt x="509" y="830"/>
                    <a:pt x="589" y="857"/>
                  </a:cubicBezTo>
                  <a:cubicBezTo>
                    <a:pt x="616" y="870"/>
                    <a:pt x="643" y="870"/>
                    <a:pt x="683" y="884"/>
                  </a:cubicBezTo>
                  <a:lnTo>
                    <a:pt x="910" y="215"/>
                  </a:lnTo>
                  <a:cubicBezTo>
                    <a:pt x="696" y="148"/>
                    <a:pt x="482" y="68"/>
                    <a:pt x="241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40"/>
            <p:cNvSpPr/>
            <p:nvPr/>
          </p:nvSpPr>
          <p:spPr>
            <a:xfrm>
              <a:off x="891656" y="2593909"/>
              <a:ext cx="3690" cy="1407"/>
            </a:xfrm>
            <a:custGeom>
              <a:rect b="b" l="l" r="r" t="t"/>
              <a:pathLst>
                <a:path extrusionOk="0" h="82" w="215">
                  <a:moveTo>
                    <a:pt x="214" y="81"/>
                  </a:moveTo>
                  <a:cubicBezTo>
                    <a:pt x="147" y="55"/>
                    <a:pt x="67" y="28"/>
                    <a:pt x="0" y="1"/>
                  </a:cubicBezTo>
                  <a:cubicBezTo>
                    <a:pt x="67" y="28"/>
                    <a:pt x="147" y="55"/>
                    <a:pt x="214" y="81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40"/>
            <p:cNvSpPr/>
            <p:nvPr/>
          </p:nvSpPr>
          <p:spPr>
            <a:xfrm>
              <a:off x="887743" y="2581055"/>
              <a:ext cx="15635" cy="15412"/>
            </a:xfrm>
            <a:custGeom>
              <a:rect b="b" l="l" r="r" t="t"/>
              <a:pathLst>
                <a:path extrusionOk="0" h="898" w="911">
                  <a:moveTo>
                    <a:pt x="242" y="1"/>
                  </a:moveTo>
                  <a:lnTo>
                    <a:pt x="1" y="670"/>
                  </a:lnTo>
                  <a:cubicBezTo>
                    <a:pt x="81" y="696"/>
                    <a:pt x="148" y="723"/>
                    <a:pt x="228" y="750"/>
                  </a:cubicBezTo>
                  <a:cubicBezTo>
                    <a:pt x="295" y="777"/>
                    <a:pt x="375" y="804"/>
                    <a:pt x="442" y="830"/>
                  </a:cubicBezTo>
                  <a:cubicBezTo>
                    <a:pt x="523" y="857"/>
                    <a:pt x="603" y="870"/>
                    <a:pt x="683" y="897"/>
                  </a:cubicBezTo>
                  <a:lnTo>
                    <a:pt x="911" y="228"/>
                  </a:lnTo>
                  <a:cubicBezTo>
                    <a:pt x="697" y="161"/>
                    <a:pt x="469" y="81"/>
                    <a:pt x="242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40"/>
            <p:cNvSpPr/>
            <p:nvPr/>
          </p:nvSpPr>
          <p:spPr>
            <a:xfrm>
              <a:off x="860422" y="2583355"/>
              <a:ext cx="6676" cy="2317"/>
            </a:xfrm>
            <a:custGeom>
              <a:rect b="b" l="l" r="r" t="t"/>
              <a:pathLst>
                <a:path extrusionOk="0" h="135" w="389">
                  <a:moveTo>
                    <a:pt x="388" y="134"/>
                  </a:moveTo>
                  <a:cubicBezTo>
                    <a:pt x="255" y="94"/>
                    <a:pt x="134" y="54"/>
                    <a:pt x="0" y="0"/>
                  </a:cubicBezTo>
                  <a:lnTo>
                    <a:pt x="0" y="0"/>
                  </a:lnTo>
                  <a:cubicBezTo>
                    <a:pt x="134" y="54"/>
                    <a:pt x="255" y="94"/>
                    <a:pt x="388" y="134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40"/>
            <p:cNvSpPr/>
            <p:nvPr/>
          </p:nvSpPr>
          <p:spPr>
            <a:xfrm>
              <a:off x="860422" y="2571873"/>
              <a:ext cx="15635" cy="15395"/>
            </a:xfrm>
            <a:custGeom>
              <a:rect b="b" l="l" r="r" t="t"/>
              <a:pathLst>
                <a:path extrusionOk="0" h="897" w="911">
                  <a:moveTo>
                    <a:pt x="228" y="0"/>
                  </a:moveTo>
                  <a:lnTo>
                    <a:pt x="0" y="669"/>
                  </a:lnTo>
                  <a:cubicBezTo>
                    <a:pt x="134" y="723"/>
                    <a:pt x="255" y="763"/>
                    <a:pt x="388" y="803"/>
                  </a:cubicBezTo>
                  <a:cubicBezTo>
                    <a:pt x="482" y="830"/>
                    <a:pt x="576" y="870"/>
                    <a:pt x="683" y="897"/>
                  </a:cubicBezTo>
                  <a:lnTo>
                    <a:pt x="910" y="228"/>
                  </a:lnTo>
                  <a:cubicBezTo>
                    <a:pt x="683" y="161"/>
                    <a:pt x="455" y="81"/>
                    <a:pt x="228" y="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40"/>
            <p:cNvSpPr/>
            <p:nvPr/>
          </p:nvSpPr>
          <p:spPr>
            <a:xfrm>
              <a:off x="831711" y="2573710"/>
              <a:ext cx="1167" cy="481"/>
            </a:xfrm>
            <a:custGeom>
              <a:rect b="b" l="l" r="r" t="t"/>
              <a:pathLst>
                <a:path extrusionOk="0" h="28" w="68">
                  <a:moveTo>
                    <a:pt x="68" y="27"/>
                  </a:moveTo>
                  <a:cubicBezTo>
                    <a:pt x="54" y="14"/>
                    <a:pt x="27" y="14"/>
                    <a:pt x="1" y="0"/>
                  </a:cubicBezTo>
                  <a:cubicBezTo>
                    <a:pt x="27" y="14"/>
                    <a:pt x="54" y="14"/>
                    <a:pt x="68" y="27"/>
                  </a:cubicBezTo>
                  <a:lnTo>
                    <a:pt x="68" y="27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40"/>
            <p:cNvSpPr/>
            <p:nvPr/>
          </p:nvSpPr>
          <p:spPr>
            <a:xfrm>
              <a:off x="821379" y="2558556"/>
              <a:ext cx="15635" cy="15635"/>
            </a:xfrm>
            <a:custGeom>
              <a:rect b="b" l="l" r="r" t="t"/>
              <a:pathLst>
                <a:path extrusionOk="0" h="911" w="911">
                  <a:moveTo>
                    <a:pt x="241" y="0"/>
                  </a:moveTo>
                  <a:lnTo>
                    <a:pt x="0" y="669"/>
                  </a:lnTo>
                  <a:cubicBezTo>
                    <a:pt x="201" y="736"/>
                    <a:pt x="402" y="817"/>
                    <a:pt x="603" y="883"/>
                  </a:cubicBezTo>
                  <a:cubicBezTo>
                    <a:pt x="629" y="897"/>
                    <a:pt x="656" y="897"/>
                    <a:pt x="670" y="910"/>
                  </a:cubicBezTo>
                  <a:lnTo>
                    <a:pt x="910" y="241"/>
                  </a:lnTo>
                  <a:cubicBezTo>
                    <a:pt x="683" y="161"/>
                    <a:pt x="455" y="81"/>
                    <a:pt x="241" y="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40"/>
            <p:cNvSpPr/>
            <p:nvPr/>
          </p:nvSpPr>
          <p:spPr>
            <a:xfrm>
              <a:off x="790369" y="2559466"/>
              <a:ext cx="721" cy="257"/>
            </a:xfrm>
            <a:custGeom>
              <a:rect b="b" l="l" r="r" t="t"/>
              <a:pathLst>
                <a:path extrusionOk="0" h="15" w="42">
                  <a:moveTo>
                    <a:pt x="41" y="14"/>
                  </a:moveTo>
                  <a:cubicBezTo>
                    <a:pt x="28" y="14"/>
                    <a:pt x="14" y="1"/>
                    <a:pt x="1" y="1"/>
                  </a:cubicBezTo>
                  <a:cubicBezTo>
                    <a:pt x="14" y="1"/>
                    <a:pt x="28" y="14"/>
                    <a:pt x="41" y="14"/>
                  </a:cubicBezTo>
                  <a:lnTo>
                    <a:pt x="41" y="14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40"/>
            <p:cNvSpPr/>
            <p:nvPr/>
          </p:nvSpPr>
          <p:spPr>
            <a:xfrm>
              <a:off x="425104" y="2412521"/>
              <a:ext cx="2540" cy="944"/>
            </a:xfrm>
            <a:custGeom>
              <a:rect b="b" l="l" r="r" t="t"/>
              <a:pathLst>
                <a:path extrusionOk="0" h="55" w="148">
                  <a:moveTo>
                    <a:pt x="148" y="54"/>
                  </a:moveTo>
                  <a:cubicBezTo>
                    <a:pt x="94" y="41"/>
                    <a:pt x="41" y="14"/>
                    <a:pt x="1" y="1"/>
                  </a:cubicBezTo>
                  <a:cubicBezTo>
                    <a:pt x="41" y="14"/>
                    <a:pt x="94" y="41"/>
                    <a:pt x="148" y="54"/>
                  </a:cubicBezTo>
                  <a:lnTo>
                    <a:pt x="148" y="54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40"/>
            <p:cNvSpPr/>
            <p:nvPr/>
          </p:nvSpPr>
          <p:spPr>
            <a:xfrm>
              <a:off x="376657" y="2394844"/>
              <a:ext cx="1167" cy="481"/>
            </a:xfrm>
            <a:custGeom>
              <a:rect b="b" l="l" r="r" t="t"/>
              <a:pathLst>
                <a:path extrusionOk="0" h="28" w="68">
                  <a:moveTo>
                    <a:pt x="67" y="27"/>
                  </a:moveTo>
                  <a:cubicBezTo>
                    <a:pt x="40" y="14"/>
                    <a:pt x="14" y="0"/>
                    <a:pt x="0" y="0"/>
                  </a:cubicBezTo>
                  <a:lnTo>
                    <a:pt x="0" y="0"/>
                  </a:lnTo>
                  <a:cubicBezTo>
                    <a:pt x="14" y="0"/>
                    <a:pt x="40" y="14"/>
                    <a:pt x="67" y="27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40"/>
            <p:cNvSpPr/>
            <p:nvPr/>
          </p:nvSpPr>
          <p:spPr>
            <a:xfrm>
              <a:off x="715047" y="2491266"/>
              <a:ext cx="271940" cy="119897"/>
            </a:xfrm>
            <a:custGeom>
              <a:rect b="b" l="l" r="r" t="t"/>
              <a:pathLst>
                <a:path extrusionOk="0" h="6986" w="15845">
                  <a:moveTo>
                    <a:pt x="830" y="0"/>
                  </a:moveTo>
                  <a:cubicBezTo>
                    <a:pt x="683" y="0"/>
                    <a:pt x="536" y="81"/>
                    <a:pt x="496" y="228"/>
                  </a:cubicBezTo>
                  <a:lnTo>
                    <a:pt x="1" y="1633"/>
                  </a:lnTo>
                  <a:cubicBezTo>
                    <a:pt x="188" y="1713"/>
                    <a:pt x="416" y="1807"/>
                    <a:pt x="656" y="1887"/>
                  </a:cubicBezTo>
                  <a:lnTo>
                    <a:pt x="1165" y="469"/>
                  </a:lnTo>
                  <a:cubicBezTo>
                    <a:pt x="1218" y="281"/>
                    <a:pt x="1125" y="81"/>
                    <a:pt x="937" y="14"/>
                  </a:cubicBezTo>
                  <a:cubicBezTo>
                    <a:pt x="911" y="0"/>
                    <a:pt x="871" y="0"/>
                    <a:pt x="830" y="0"/>
                  </a:cubicBezTo>
                  <a:close/>
                  <a:moveTo>
                    <a:pt x="2878" y="1553"/>
                  </a:moveTo>
                  <a:cubicBezTo>
                    <a:pt x="2731" y="1553"/>
                    <a:pt x="2597" y="1646"/>
                    <a:pt x="2543" y="1794"/>
                  </a:cubicBezTo>
                  <a:lnTo>
                    <a:pt x="2302" y="2489"/>
                  </a:lnTo>
                  <a:cubicBezTo>
                    <a:pt x="2517" y="2570"/>
                    <a:pt x="2744" y="2650"/>
                    <a:pt x="2971" y="2730"/>
                  </a:cubicBezTo>
                  <a:lnTo>
                    <a:pt x="3212" y="2034"/>
                  </a:lnTo>
                  <a:cubicBezTo>
                    <a:pt x="3279" y="1847"/>
                    <a:pt x="3186" y="1646"/>
                    <a:pt x="2998" y="1579"/>
                  </a:cubicBezTo>
                  <a:cubicBezTo>
                    <a:pt x="2958" y="1566"/>
                    <a:pt x="2918" y="1553"/>
                    <a:pt x="2878" y="1553"/>
                  </a:cubicBezTo>
                  <a:close/>
                  <a:moveTo>
                    <a:pt x="4551" y="2182"/>
                  </a:moveTo>
                  <a:cubicBezTo>
                    <a:pt x="4403" y="2182"/>
                    <a:pt x="4269" y="2275"/>
                    <a:pt x="4229" y="2423"/>
                  </a:cubicBezTo>
                  <a:lnTo>
                    <a:pt x="4002" y="3092"/>
                  </a:lnTo>
                  <a:cubicBezTo>
                    <a:pt x="4216" y="3158"/>
                    <a:pt x="4443" y="3239"/>
                    <a:pt x="4671" y="3319"/>
                  </a:cubicBezTo>
                  <a:lnTo>
                    <a:pt x="4898" y="2663"/>
                  </a:lnTo>
                  <a:cubicBezTo>
                    <a:pt x="4965" y="2476"/>
                    <a:pt x="4858" y="2275"/>
                    <a:pt x="4684" y="2208"/>
                  </a:cubicBezTo>
                  <a:cubicBezTo>
                    <a:pt x="4631" y="2195"/>
                    <a:pt x="4591" y="2182"/>
                    <a:pt x="4551" y="2182"/>
                  </a:cubicBezTo>
                  <a:close/>
                  <a:moveTo>
                    <a:pt x="7200" y="2423"/>
                  </a:moveTo>
                  <a:cubicBezTo>
                    <a:pt x="7053" y="2423"/>
                    <a:pt x="6919" y="2516"/>
                    <a:pt x="6866" y="2663"/>
                  </a:cubicBezTo>
                  <a:lnTo>
                    <a:pt x="6437" y="3921"/>
                  </a:lnTo>
                  <a:cubicBezTo>
                    <a:pt x="6651" y="4002"/>
                    <a:pt x="6879" y="4082"/>
                    <a:pt x="7106" y="4162"/>
                  </a:cubicBezTo>
                  <a:lnTo>
                    <a:pt x="7535" y="2891"/>
                  </a:lnTo>
                  <a:cubicBezTo>
                    <a:pt x="7601" y="2717"/>
                    <a:pt x="7508" y="2516"/>
                    <a:pt x="7320" y="2449"/>
                  </a:cubicBezTo>
                  <a:cubicBezTo>
                    <a:pt x="7280" y="2436"/>
                    <a:pt x="7240" y="2423"/>
                    <a:pt x="7200" y="2423"/>
                  </a:cubicBezTo>
                  <a:close/>
                  <a:moveTo>
                    <a:pt x="9261" y="3801"/>
                  </a:moveTo>
                  <a:cubicBezTo>
                    <a:pt x="9114" y="3801"/>
                    <a:pt x="8980" y="3894"/>
                    <a:pt x="8940" y="4042"/>
                  </a:cubicBezTo>
                  <a:lnTo>
                    <a:pt x="8699" y="4697"/>
                  </a:lnTo>
                  <a:cubicBezTo>
                    <a:pt x="8926" y="4778"/>
                    <a:pt x="9154" y="4858"/>
                    <a:pt x="9381" y="4925"/>
                  </a:cubicBezTo>
                  <a:lnTo>
                    <a:pt x="9609" y="4269"/>
                  </a:lnTo>
                  <a:cubicBezTo>
                    <a:pt x="9676" y="4095"/>
                    <a:pt x="9569" y="3894"/>
                    <a:pt x="9381" y="3828"/>
                  </a:cubicBezTo>
                  <a:cubicBezTo>
                    <a:pt x="9341" y="3814"/>
                    <a:pt x="9301" y="3801"/>
                    <a:pt x="9261" y="3801"/>
                  </a:cubicBezTo>
                  <a:close/>
                  <a:moveTo>
                    <a:pt x="10867" y="4336"/>
                  </a:moveTo>
                  <a:cubicBezTo>
                    <a:pt x="10719" y="4336"/>
                    <a:pt x="10586" y="4430"/>
                    <a:pt x="10532" y="4577"/>
                  </a:cubicBezTo>
                  <a:lnTo>
                    <a:pt x="10305" y="5233"/>
                  </a:lnTo>
                  <a:cubicBezTo>
                    <a:pt x="10532" y="5313"/>
                    <a:pt x="10760" y="5393"/>
                    <a:pt x="10974" y="5460"/>
                  </a:cubicBezTo>
                  <a:lnTo>
                    <a:pt x="11201" y="4804"/>
                  </a:lnTo>
                  <a:cubicBezTo>
                    <a:pt x="11268" y="4630"/>
                    <a:pt x="11161" y="4430"/>
                    <a:pt x="10987" y="4363"/>
                  </a:cubicBezTo>
                  <a:cubicBezTo>
                    <a:pt x="10947" y="4349"/>
                    <a:pt x="10907" y="4336"/>
                    <a:pt x="10867" y="4336"/>
                  </a:cubicBezTo>
                  <a:close/>
                  <a:moveTo>
                    <a:pt x="12807" y="4068"/>
                  </a:moveTo>
                  <a:cubicBezTo>
                    <a:pt x="12660" y="4068"/>
                    <a:pt x="12526" y="4162"/>
                    <a:pt x="12472" y="4309"/>
                  </a:cubicBezTo>
                  <a:lnTo>
                    <a:pt x="11937" y="5795"/>
                  </a:lnTo>
                  <a:cubicBezTo>
                    <a:pt x="12178" y="5862"/>
                    <a:pt x="12392" y="5942"/>
                    <a:pt x="12606" y="6009"/>
                  </a:cubicBezTo>
                  <a:lnTo>
                    <a:pt x="13141" y="4550"/>
                  </a:lnTo>
                  <a:cubicBezTo>
                    <a:pt x="13208" y="4363"/>
                    <a:pt x="13101" y="4162"/>
                    <a:pt x="12927" y="4095"/>
                  </a:cubicBezTo>
                  <a:cubicBezTo>
                    <a:pt x="12887" y="4082"/>
                    <a:pt x="12847" y="4068"/>
                    <a:pt x="12807" y="4068"/>
                  </a:cubicBezTo>
                  <a:close/>
                  <a:moveTo>
                    <a:pt x="14118" y="5313"/>
                  </a:moveTo>
                  <a:cubicBezTo>
                    <a:pt x="13971" y="5313"/>
                    <a:pt x="13837" y="5407"/>
                    <a:pt x="13784" y="5540"/>
                  </a:cubicBezTo>
                  <a:lnTo>
                    <a:pt x="13516" y="6317"/>
                  </a:lnTo>
                  <a:cubicBezTo>
                    <a:pt x="13770" y="6397"/>
                    <a:pt x="13998" y="6477"/>
                    <a:pt x="14199" y="6544"/>
                  </a:cubicBezTo>
                  <a:lnTo>
                    <a:pt x="14453" y="5781"/>
                  </a:lnTo>
                  <a:cubicBezTo>
                    <a:pt x="14520" y="5594"/>
                    <a:pt x="14426" y="5393"/>
                    <a:pt x="14239" y="5326"/>
                  </a:cubicBezTo>
                  <a:cubicBezTo>
                    <a:pt x="14199" y="5313"/>
                    <a:pt x="14158" y="5313"/>
                    <a:pt x="14118" y="5313"/>
                  </a:cubicBezTo>
                  <a:close/>
                  <a:moveTo>
                    <a:pt x="15456" y="5808"/>
                  </a:moveTo>
                  <a:cubicBezTo>
                    <a:pt x="15309" y="5808"/>
                    <a:pt x="15162" y="5902"/>
                    <a:pt x="15109" y="6049"/>
                  </a:cubicBezTo>
                  <a:lnTo>
                    <a:pt x="14868" y="6758"/>
                  </a:lnTo>
                  <a:cubicBezTo>
                    <a:pt x="15082" y="6838"/>
                    <a:pt x="15202" y="6879"/>
                    <a:pt x="15216" y="6879"/>
                  </a:cubicBezTo>
                  <a:cubicBezTo>
                    <a:pt x="15216" y="6879"/>
                    <a:pt x="15349" y="6932"/>
                    <a:pt x="15537" y="6986"/>
                  </a:cubicBezTo>
                  <a:lnTo>
                    <a:pt x="15778" y="6276"/>
                  </a:lnTo>
                  <a:cubicBezTo>
                    <a:pt x="15845" y="6089"/>
                    <a:pt x="15751" y="5888"/>
                    <a:pt x="15564" y="5821"/>
                  </a:cubicBezTo>
                  <a:cubicBezTo>
                    <a:pt x="15523" y="5808"/>
                    <a:pt x="15483" y="5808"/>
                    <a:pt x="15456" y="5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40"/>
            <p:cNvSpPr/>
            <p:nvPr/>
          </p:nvSpPr>
          <p:spPr>
            <a:xfrm>
              <a:off x="1113965" y="1931442"/>
              <a:ext cx="36985" cy="103816"/>
            </a:xfrm>
            <a:custGeom>
              <a:rect b="b" l="l" r="r" t="t"/>
              <a:pathLst>
                <a:path extrusionOk="0" h="6049" w="2155">
                  <a:moveTo>
                    <a:pt x="2154" y="0"/>
                  </a:moveTo>
                  <a:lnTo>
                    <a:pt x="0" y="883"/>
                  </a:lnTo>
                  <a:lnTo>
                    <a:pt x="2047" y="6049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40"/>
            <p:cNvSpPr/>
            <p:nvPr/>
          </p:nvSpPr>
          <p:spPr>
            <a:xfrm>
              <a:off x="1366805" y="1738530"/>
              <a:ext cx="100143" cy="59039"/>
            </a:xfrm>
            <a:custGeom>
              <a:rect b="b" l="l" r="r" t="t"/>
              <a:pathLst>
                <a:path extrusionOk="0" h="3440" w="5835">
                  <a:moveTo>
                    <a:pt x="1459" y="1"/>
                  </a:moveTo>
                  <a:lnTo>
                    <a:pt x="0" y="1821"/>
                  </a:lnTo>
                  <a:lnTo>
                    <a:pt x="5835" y="3440"/>
                  </a:lnTo>
                  <a:lnTo>
                    <a:pt x="5835" y="3440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40"/>
            <p:cNvSpPr/>
            <p:nvPr/>
          </p:nvSpPr>
          <p:spPr>
            <a:xfrm>
              <a:off x="1068711" y="1694905"/>
              <a:ext cx="90515" cy="261230"/>
            </a:xfrm>
            <a:custGeom>
              <a:rect b="b" l="l" r="r" t="t"/>
              <a:pathLst>
                <a:path extrusionOk="0" h="15221" w="5274">
                  <a:moveTo>
                    <a:pt x="3507" y="0"/>
                  </a:moveTo>
                  <a:lnTo>
                    <a:pt x="1" y="442"/>
                  </a:lnTo>
                  <a:lnTo>
                    <a:pt x="1232" y="13970"/>
                  </a:lnTo>
                  <a:cubicBezTo>
                    <a:pt x="1232" y="13970"/>
                    <a:pt x="1705" y="15220"/>
                    <a:pt x="3043" y="15220"/>
                  </a:cubicBezTo>
                  <a:cubicBezTo>
                    <a:pt x="3164" y="15220"/>
                    <a:pt x="3292" y="15210"/>
                    <a:pt x="3427" y="15188"/>
                  </a:cubicBezTo>
                  <a:cubicBezTo>
                    <a:pt x="5073" y="14921"/>
                    <a:pt x="5273" y="13730"/>
                    <a:pt x="5273" y="13730"/>
                  </a:cubicBezTo>
                  <a:lnTo>
                    <a:pt x="3507" y="0"/>
                  </a:lnTo>
                  <a:close/>
                </a:path>
              </a:pathLst>
            </a:custGeom>
            <a:solidFill>
              <a:srgbClr val="515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40"/>
            <p:cNvSpPr/>
            <p:nvPr/>
          </p:nvSpPr>
          <p:spPr>
            <a:xfrm>
              <a:off x="1076982" y="1698115"/>
              <a:ext cx="74434" cy="250349"/>
            </a:xfrm>
            <a:custGeom>
              <a:rect b="b" l="l" r="r" t="t"/>
              <a:pathLst>
                <a:path extrusionOk="0" h="14587" w="4337">
                  <a:moveTo>
                    <a:pt x="2637" y="0"/>
                  </a:moveTo>
                  <a:cubicBezTo>
                    <a:pt x="2008" y="281"/>
                    <a:pt x="1352" y="415"/>
                    <a:pt x="710" y="415"/>
                  </a:cubicBezTo>
                  <a:cubicBezTo>
                    <a:pt x="469" y="415"/>
                    <a:pt x="228" y="389"/>
                    <a:pt x="1" y="362"/>
                  </a:cubicBezTo>
                  <a:lnTo>
                    <a:pt x="1" y="362"/>
                  </a:lnTo>
                  <a:lnTo>
                    <a:pt x="1192" y="13663"/>
                  </a:lnTo>
                  <a:cubicBezTo>
                    <a:pt x="1285" y="13877"/>
                    <a:pt x="1673" y="14586"/>
                    <a:pt x="2570" y="14586"/>
                  </a:cubicBezTo>
                  <a:cubicBezTo>
                    <a:pt x="2664" y="14586"/>
                    <a:pt x="2771" y="14573"/>
                    <a:pt x="2878" y="14560"/>
                  </a:cubicBezTo>
                  <a:cubicBezTo>
                    <a:pt x="3172" y="14506"/>
                    <a:pt x="3426" y="14426"/>
                    <a:pt x="3640" y="14305"/>
                  </a:cubicBezTo>
                  <a:cubicBezTo>
                    <a:pt x="4136" y="14038"/>
                    <a:pt x="4296" y="13650"/>
                    <a:pt x="4336" y="13516"/>
                  </a:cubicBezTo>
                  <a:lnTo>
                    <a:pt x="26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40"/>
            <p:cNvSpPr/>
            <p:nvPr/>
          </p:nvSpPr>
          <p:spPr>
            <a:xfrm>
              <a:off x="1147945" y="1625316"/>
              <a:ext cx="262294" cy="151871"/>
            </a:xfrm>
            <a:custGeom>
              <a:rect b="b" l="l" r="r" t="t"/>
              <a:pathLst>
                <a:path extrusionOk="0" h="8849" w="15283">
                  <a:moveTo>
                    <a:pt x="1419" y="1"/>
                  </a:moveTo>
                  <a:lnTo>
                    <a:pt x="1" y="3225"/>
                  </a:lnTo>
                  <a:lnTo>
                    <a:pt x="12646" y="8846"/>
                  </a:lnTo>
                  <a:cubicBezTo>
                    <a:pt x="12646" y="8846"/>
                    <a:pt x="12673" y="8849"/>
                    <a:pt x="12722" y="8849"/>
                  </a:cubicBezTo>
                  <a:cubicBezTo>
                    <a:pt x="12996" y="8849"/>
                    <a:pt x="13947" y="8752"/>
                    <a:pt x="14560" y="7481"/>
                  </a:cubicBezTo>
                  <a:cubicBezTo>
                    <a:pt x="15282" y="5995"/>
                    <a:pt x="14024" y="5032"/>
                    <a:pt x="14024" y="5032"/>
                  </a:cubicBezTo>
                  <a:lnTo>
                    <a:pt x="1419" y="1"/>
                  </a:lnTo>
                  <a:close/>
                </a:path>
              </a:pathLst>
            </a:custGeom>
            <a:solidFill>
              <a:srgbClr val="515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40"/>
            <p:cNvSpPr/>
            <p:nvPr/>
          </p:nvSpPr>
          <p:spPr>
            <a:xfrm>
              <a:off x="1153231" y="1632901"/>
              <a:ext cx="246213" cy="136665"/>
            </a:xfrm>
            <a:custGeom>
              <a:rect b="b" l="l" r="r" t="t"/>
              <a:pathLst>
                <a:path extrusionOk="0" h="7963" w="14346">
                  <a:moveTo>
                    <a:pt x="1044" y="0"/>
                  </a:moveTo>
                  <a:cubicBezTo>
                    <a:pt x="937" y="883"/>
                    <a:pt x="576" y="1726"/>
                    <a:pt x="0" y="2436"/>
                  </a:cubicBezTo>
                  <a:lnTo>
                    <a:pt x="12445" y="7962"/>
                  </a:lnTo>
                  <a:cubicBezTo>
                    <a:pt x="12539" y="7949"/>
                    <a:pt x="12766" y="7935"/>
                    <a:pt x="13034" y="7788"/>
                  </a:cubicBezTo>
                  <a:cubicBezTo>
                    <a:pt x="13368" y="7601"/>
                    <a:pt x="13650" y="7293"/>
                    <a:pt x="13850" y="6851"/>
                  </a:cubicBezTo>
                  <a:cubicBezTo>
                    <a:pt x="14345" y="5821"/>
                    <a:pt x="13676" y="5152"/>
                    <a:pt x="13489" y="4991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40"/>
            <p:cNvSpPr/>
            <p:nvPr/>
          </p:nvSpPr>
          <p:spPr>
            <a:xfrm>
              <a:off x="951824" y="1484163"/>
              <a:ext cx="105893" cy="96848"/>
            </a:xfrm>
            <a:custGeom>
              <a:rect b="b" l="l" r="r" t="t"/>
              <a:pathLst>
                <a:path extrusionOk="0" h="5643" w="6170">
                  <a:moveTo>
                    <a:pt x="3401" y="1"/>
                  </a:moveTo>
                  <a:cubicBezTo>
                    <a:pt x="2413" y="1"/>
                    <a:pt x="1303" y="1108"/>
                    <a:pt x="763" y="2110"/>
                  </a:cubicBezTo>
                  <a:cubicBezTo>
                    <a:pt x="1" y="3502"/>
                    <a:pt x="4042" y="5643"/>
                    <a:pt x="4042" y="5643"/>
                  </a:cubicBezTo>
                  <a:lnTo>
                    <a:pt x="6170" y="3729"/>
                  </a:lnTo>
                  <a:cubicBezTo>
                    <a:pt x="6170" y="3729"/>
                    <a:pt x="5567" y="2003"/>
                    <a:pt x="4457" y="571"/>
                  </a:cubicBezTo>
                  <a:cubicBezTo>
                    <a:pt x="4150" y="167"/>
                    <a:pt x="3785" y="1"/>
                    <a:pt x="3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40"/>
            <p:cNvSpPr/>
            <p:nvPr/>
          </p:nvSpPr>
          <p:spPr>
            <a:xfrm>
              <a:off x="994316" y="1539285"/>
              <a:ext cx="189491" cy="165893"/>
            </a:xfrm>
            <a:custGeom>
              <a:rect b="b" l="l" r="r" t="t"/>
              <a:pathLst>
                <a:path extrusionOk="0" h="9666" w="11041">
                  <a:moveTo>
                    <a:pt x="5518" y="0"/>
                  </a:moveTo>
                  <a:cubicBezTo>
                    <a:pt x="4733" y="0"/>
                    <a:pt x="3937" y="193"/>
                    <a:pt x="3198" y="598"/>
                  </a:cubicBezTo>
                  <a:cubicBezTo>
                    <a:pt x="857" y="1869"/>
                    <a:pt x="0" y="4813"/>
                    <a:pt x="1272" y="7155"/>
                  </a:cubicBezTo>
                  <a:cubicBezTo>
                    <a:pt x="2151" y="8758"/>
                    <a:pt x="3809" y="9665"/>
                    <a:pt x="5519" y="9665"/>
                  </a:cubicBezTo>
                  <a:cubicBezTo>
                    <a:pt x="6306" y="9665"/>
                    <a:pt x="7104" y="9473"/>
                    <a:pt x="7842" y="9068"/>
                  </a:cubicBezTo>
                  <a:cubicBezTo>
                    <a:pt x="10170" y="7797"/>
                    <a:pt x="11040" y="4853"/>
                    <a:pt x="9755" y="2511"/>
                  </a:cubicBezTo>
                  <a:cubicBezTo>
                    <a:pt x="8876" y="908"/>
                    <a:pt x="7224" y="0"/>
                    <a:pt x="5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40"/>
            <p:cNvSpPr/>
            <p:nvPr/>
          </p:nvSpPr>
          <p:spPr>
            <a:xfrm>
              <a:off x="1007410" y="1550680"/>
              <a:ext cx="163061" cy="142861"/>
            </a:xfrm>
            <a:custGeom>
              <a:rect b="b" l="l" r="r" t="t"/>
              <a:pathLst>
                <a:path extrusionOk="0" h="8324" w="9501">
                  <a:moveTo>
                    <a:pt x="4750" y="2128"/>
                  </a:moveTo>
                  <a:cubicBezTo>
                    <a:pt x="5473" y="2128"/>
                    <a:pt x="6182" y="2503"/>
                    <a:pt x="6544" y="3185"/>
                  </a:cubicBezTo>
                  <a:cubicBezTo>
                    <a:pt x="7092" y="4176"/>
                    <a:pt x="6731" y="5420"/>
                    <a:pt x="5741" y="5969"/>
                  </a:cubicBezTo>
                  <a:cubicBezTo>
                    <a:pt x="5420" y="6129"/>
                    <a:pt x="5085" y="6210"/>
                    <a:pt x="4750" y="6210"/>
                  </a:cubicBezTo>
                  <a:cubicBezTo>
                    <a:pt x="4028" y="6210"/>
                    <a:pt x="3332" y="5835"/>
                    <a:pt x="2957" y="5152"/>
                  </a:cubicBezTo>
                  <a:cubicBezTo>
                    <a:pt x="2422" y="4162"/>
                    <a:pt x="2783" y="2918"/>
                    <a:pt x="3774" y="2369"/>
                  </a:cubicBezTo>
                  <a:cubicBezTo>
                    <a:pt x="4081" y="2208"/>
                    <a:pt x="4416" y="2128"/>
                    <a:pt x="4750" y="2128"/>
                  </a:cubicBezTo>
                  <a:close/>
                  <a:moveTo>
                    <a:pt x="4750" y="1"/>
                  </a:moveTo>
                  <a:cubicBezTo>
                    <a:pt x="4068" y="1"/>
                    <a:pt x="3386" y="174"/>
                    <a:pt x="2757" y="522"/>
                  </a:cubicBezTo>
                  <a:cubicBezTo>
                    <a:pt x="749" y="1620"/>
                    <a:pt x="0" y="4149"/>
                    <a:pt x="1097" y="6169"/>
                  </a:cubicBezTo>
                  <a:cubicBezTo>
                    <a:pt x="1860" y="7548"/>
                    <a:pt x="3292" y="8324"/>
                    <a:pt x="4764" y="8324"/>
                  </a:cubicBezTo>
                  <a:cubicBezTo>
                    <a:pt x="5433" y="8324"/>
                    <a:pt x="6115" y="8163"/>
                    <a:pt x="6758" y="7815"/>
                  </a:cubicBezTo>
                  <a:cubicBezTo>
                    <a:pt x="8765" y="6718"/>
                    <a:pt x="9501" y="4189"/>
                    <a:pt x="8404" y="2168"/>
                  </a:cubicBezTo>
                  <a:cubicBezTo>
                    <a:pt x="7654" y="790"/>
                    <a:pt x="6222" y="1"/>
                    <a:pt x="4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40"/>
            <p:cNvSpPr/>
            <p:nvPr/>
          </p:nvSpPr>
          <p:spPr>
            <a:xfrm>
              <a:off x="1048975" y="1587200"/>
              <a:ext cx="80166" cy="70057"/>
            </a:xfrm>
            <a:custGeom>
              <a:rect b="b" l="l" r="r" t="t"/>
              <a:pathLst>
                <a:path extrusionOk="0" h="4082" w="4671">
                  <a:moveTo>
                    <a:pt x="2328" y="0"/>
                  </a:moveTo>
                  <a:cubicBezTo>
                    <a:pt x="1994" y="0"/>
                    <a:pt x="1659" y="80"/>
                    <a:pt x="1352" y="241"/>
                  </a:cubicBezTo>
                  <a:cubicBezTo>
                    <a:pt x="361" y="790"/>
                    <a:pt x="0" y="2034"/>
                    <a:pt x="535" y="3024"/>
                  </a:cubicBezTo>
                  <a:cubicBezTo>
                    <a:pt x="910" y="3707"/>
                    <a:pt x="1606" y="4082"/>
                    <a:pt x="2328" y="4082"/>
                  </a:cubicBezTo>
                  <a:cubicBezTo>
                    <a:pt x="2663" y="4082"/>
                    <a:pt x="2998" y="4001"/>
                    <a:pt x="3319" y="3841"/>
                  </a:cubicBezTo>
                  <a:cubicBezTo>
                    <a:pt x="4309" y="3292"/>
                    <a:pt x="4670" y="2048"/>
                    <a:pt x="4122" y="1057"/>
                  </a:cubicBezTo>
                  <a:cubicBezTo>
                    <a:pt x="3760" y="375"/>
                    <a:pt x="3051" y="0"/>
                    <a:pt x="2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40"/>
            <p:cNvSpPr/>
            <p:nvPr/>
          </p:nvSpPr>
          <p:spPr>
            <a:xfrm>
              <a:off x="861331" y="3456702"/>
              <a:ext cx="166528" cy="118284"/>
            </a:xfrm>
            <a:custGeom>
              <a:rect b="b" l="l" r="r" t="t"/>
              <a:pathLst>
                <a:path extrusionOk="0" h="6892" w="9703">
                  <a:moveTo>
                    <a:pt x="4484" y="0"/>
                  </a:moveTo>
                  <a:cubicBezTo>
                    <a:pt x="3922" y="0"/>
                    <a:pt x="3600" y="362"/>
                    <a:pt x="3560" y="415"/>
                  </a:cubicBezTo>
                  <a:lnTo>
                    <a:pt x="3534" y="442"/>
                  </a:lnTo>
                  <a:cubicBezTo>
                    <a:pt x="3507" y="455"/>
                    <a:pt x="1767" y="2382"/>
                    <a:pt x="1" y="4363"/>
                  </a:cubicBezTo>
                  <a:lnTo>
                    <a:pt x="6852" y="6892"/>
                  </a:lnTo>
                  <a:cubicBezTo>
                    <a:pt x="6879" y="6838"/>
                    <a:pt x="6906" y="6798"/>
                    <a:pt x="6946" y="6745"/>
                  </a:cubicBezTo>
                  <a:cubicBezTo>
                    <a:pt x="8311" y="4764"/>
                    <a:pt x="9167" y="3520"/>
                    <a:pt x="9462" y="3011"/>
                  </a:cubicBezTo>
                  <a:cubicBezTo>
                    <a:pt x="9649" y="2703"/>
                    <a:pt x="9702" y="2449"/>
                    <a:pt x="9636" y="2222"/>
                  </a:cubicBezTo>
                  <a:cubicBezTo>
                    <a:pt x="9529" y="1874"/>
                    <a:pt x="9140" y="1633"/>
                    <a:pt x="8980" y="1566"/>
                  </a:cubicBezTo>
                  <a:cubicBezTo>
                    <a:pt x="8752" y="1472"/>
                    <a:pt x="6625" y="683"/>
                    <a:pt x="4992" y="94"/>
                  </a:cubicBezTo>
                  <a:cubicBezTo>
                    <a:pt x="4939" y="67"/>
                    <a:pt x="4885" y="54"/>
                    <a:pt x="4832" y="41"/>
                  </a:cubicBezTo>
                  <a:cubicBezTo>
                    <a:pt x="4711" y="14"/>
                    <a:pt x="4591" y="0"/>
                    <a:pt x="4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40"/>
            <p:cNvSpPr/>
            <p:nvPr/>
          </p:nvSpPr>
          <p:spPr>
            <a:xfrm>
              <a:off x="797954" y="3531560"/>
              <a:ext cx="180996" cy="127946"/>
            </a:xfrm>
            <a:custGeom>
              <a:rect b="b" l="l" r="r" t="t"/>
              <a:pathLst>
                <a:path extrusionOk="0" h="7455" w="10546">
                  <a:moveTo>
                    <a:pt x="3694" y="1"/>
                  </a:moveTo>
                  <a:cubicBezTo>
                    <a:pt x="3640" y="68"/>
                    <a:pt x="3587" y="121"/>
                    <a:pt x="3533" y="188"/>
                  </a:cubicBezTo>
                  <a:cubicBezTo>
                    <a:pt x="1727" y="2222"/>
                    <a:pt x="549" y="3614"/>
                    <a:pt x="215" y="4096"/>
                  </a:cubicBezTo>
                  <a:cubicBezTo>
                    <a:pt x="67" y="4296"/>
                    <a:pt x="1" y="4470"/>
                    <a:pt x="27" y="4577"/>
                  </a:cubicBezTo>
                  <a:cubicBezTo>
                    <a:pt x="81" y="4711"/>
                    <a:pt x="308" y="4845"/>
                    <a:pt x="415" y="4885"/>
                  </a:cubicBezTo>
                  <a:lnTo>
                    <a:pt x="442" y="4885"/>
                  </a:lnTo>
                  <a:lnTo>
                    <a:pt x="455" y="4898"/>
                  </a:lnTo>
                  <a:cubicBezTo>
                    <a:pt x="496" y="4912"/>
                    <a:pt x="4416" y="6585"/>
                    <a:pt x="6129" y="7361"/>
                  </a:cubicBezTo>
                  <a:cubicBezTo>
                    <a:pt x="6196" y="7387"/>
                    <a:pt x="6250" y="7414"/>
                    <a:pt x="6317" y="7428"/>
                  </a:cubicBezTo>
                  <a:cubicBezTo>
                    <a:pt x="6384" y="7441"/>
                    <a:pt x="6464" y="7454"/>
                    <a:pt x="6531" y="7454"/>
                  </a:cubicBezTo>
                  <a:cubicBezTo>
                    <a:pt x="7106" y="7454"/>
                    <a:pt x="7508" y="6852"/>
                    <a:pt x="7521" y="6825"/>
                  </a:cubicBezTo>
                  <a:lnTo>
                    <a:pt x="7548" y="6799"/>
                  </a:lnTo>
                  <a:cubicBezTo>
                    <a:pt x="7561" y="6772"/>
                    <a:pt x="9073" y="4631"/>
                    <a:pt x="10545" y="2530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40"/>
            <p:cNvSpPr/>
            <p:nvPr/>
          </p:nvSpPr>
          <p:spPr>
            <a:xfrm>
              <a:off x="303069" y="3261061"/>
              <a:ext cx="421219" cy="227952"/>
            </a:xfrm>
            <a:custGeom>
              <a:rect b="b" l="l" r="r" t="t"/>
              <a:pathLst>
                <a:path extrusionOk="0" h="13282" w="24543">
                  <a:moveTo>
                    <a:pt x="1521" y="660"/>
                  </a:moveTo>
                  <a:cubicBezTo>
                    <a:pt x="2133" y="660"/>
                    <a:pt x="3601" y="1573"/>
                    <a:pt x="3975" y="2247"/>
                  </a:cubicBezTo>
                  <a:cubicBezTo>
                    <a:pt x="4015" y="2328"/>
                    <a:pt x="3707" y="2836"/>
                    <a:pt x="2877" y="3278"/>
                  </a:cubicBezTo>
                  <a:cubicBezTo>
                    <a:pt x="2420" y="3528"/>
                    <a:pt x="2052" y="3628"/>
                    <a:pt x="1826" y="3628"/>
                  </a:cubicBezTo>
                  <a:cubicBezTo>
                    <a:pt x="1702" y="3628"/>
                    <a:pt x="1621" y="3598"/>
                    <a:pt x="1593" y="3545"/>
                  </a:cubicBezTo>
                  <a:cubicBezTo>
                    <a:pt x="1084" y="2622"/>
                    <a:pt x="870" y="963"/>
                    <a:pt x="1352" y="695"/>
                  </a:cubicBezTo>
                  <a:cubicBezTo>
                    <a:pt x="1396" y="671"/>
                    <a:pt x="1453" y="660"/>
                    <a:pt x="1521" y="660"/>
                  </a:cubicBezTo>
                  <a:close/>
                  <a:moveTo>
                    <a:pt x="22619" y="5764"/>
                  </a:moveTo>
                  <a:cubicBezTo>
                    <a:pt x="23019" y="5764"/>
                    <a:pt x="23332" y="5847"/>
                    <a:pt x="23431" y="6034"/>
                  </a:cubicBezTo>
                  <a:cubicBezTo>
                    <a:pt x="23686" y="6476"/>
                    <a:pt x="22642" y="8242"/>
                    <a:pt x="21892" y="8657"/>
                  </a:cubicBezTo>
                  <a:cubicBezTo>
                    <a:pt x="21887" y="8659"/>
                    <a:pt x="21881" y="8661"/>
                    <a:pt x="21873" y="8661"/>
                  </a:cubicBezTo>
                  <a:cubicBezTo>
                    <a:pt x="21743" y="8661"/>
                    <a:pt x="21278" y="8342"/>
                    <a:pt x="20849" y="7560"/>
                  </a:cubicBezTo>
                  <a:cubicBezTo>
                    <a:pt x="20661" y="7225"/>
                    <a:pt x="20541" y="6891"/>
                    <a:pt x="20514" y="6637"/>
                  </a:cubicBezTo>
                  <a:cubicBezTo>
                    <a:pt x="20501" y="6543"/>
                    <a:pt x="20487" y="6329"/>
                    <a:pt x="20581" y="6275"/>
                  </a:cubicBezTo>
                  <a:cubicBezTo>
                    <a:pt x="21152" y="5965"/>
                    <a:pt x="21993" y="5764"/>
                    <a:pt x="22619" y="5764"/>
                  </a:cubicBezTo>
                  <a:close/>
                  <a:moveTo>
                    <a:pt x="1501" y="1"/>
                  </a:moveTo>
                  <a:cubicBezTo>
                    <a:pt x="1326" y="1"/>
                    <a:pt x="1167" y="33"/>
                    <a:pt x="1031" y="106"/>
                  </a:cubicBezTo>
                  <a:cubicBezTo>
                    <a:pt x="0" y="682"/>
                    <a:pt x="469" y="2890"/>
                    <a:pt x="1004" y="3867"/>
                  </a:cubicBezTo>
                  <a:cubicBezTo>
                    <a:pt x="1162" y="4154"/>
                    <a:pt x="1455" y="4299"/>
                    <a:pt x="1837" y="4299"/>
                  </a:cubicBezTo>
                  <a:cubicBezTo>
                    <a:pt x="2167" y="4299"/>
                    <a:pt x="2564" y="4191"/>
                    <a:pt x="2998" y="3974"/>
                  </a:cubicBezTo>
                  <a:cubicBezTo>
                    <a:pt x="3707" y="5165"/>
                    <a:pt x="6530" y="9942"/>
                    <a:pt x="7481" y="11668"/>
                  </a:cubicBezTo>
                  <a:cubicBezTo>
                    <a:pt x="8122" y="12847"/>
                    <a:pt x="9122" y="13281"/>
                    <a:pt x="10160" y="13281"/>
                  </a:cubicBezTo>
                  <a:cubicBezTo>
                    <a:pt x="10983" y="13281"/>
                    <a:pt x="11829" y="13009"/>
                    <a:pt x="12539" y="12618"/>
                  </a:cubicBezTo>
                  <a:cubicBezTo>
                    <a:pt x="13743" y="11962"/>
                    <a:pt x="19390" y="9099"/>
                    <a:pt x="20635" y="8456"/>
                  </a:cubicBezTo>
                  <a:cubicBezTo>
                    <a:pt x="21011" y="8959"/>
                    <a:pt x="21462" y="9322"/>
                    <a:pt x="21877" y="9322"/>
                  </a:cubicBezTo>
                  <a:cubicBezTo>
                    <a:pt x="21993" y="9322"/>
                    <a:pt x="22106" y="9294"/>
                    <a:pt x="22214" y="9233"/>
                  </a:cubicBezTo>
                  <a:cubicBezTo>
                    <a:pt x="23097" y="8751"/>
                    <a:pt x="24542" y="6663"/>
                    <a:pt x="24020" y="5713"/>
                  </a:cubicBezTo>
                  <a:cubicBezTo>
                    <a:pt x="23776" y="5267"/>
                    <a:pt x="23221" y="5102"/>
                    <a:pt x="22590" y="5102"/>
                  </a:cubicBezTo>
                  <a:cubicBezTo>
                    <a:pt x="21766" y="5102"/>
                    <a:pt x="20813" y="5383"/>
                    <a:pt x="20260" y="5687"/>
                  </a:cubicBezTo>
                  <a:cubicBezTo>
                    <a:pt x="20073" y="5794"/>
                    <a:pt x="19765" y="6061"/>
                    <a:pt x="19845" y="6717"/>
                  </a:cubicBezTo>
                  <a:cubicBezTo>
                    <a:pt x="19899" y="7065"/>
                    <a:pt x="20046" y="7480"/>
                    <a:pt x="20260" y="7881"/>
                  </a:cubicBezTo>
                  <a:lnTo>
                    <a:pt x="20273" y="7894"/>
                  </a:lnTo>
                  <a:cubicBezTo>
                    <a:pt x="18895" y="8590"/>
                    <a:pt x="13422" y="11374"/>
                    <a:pt x="12218" y="12029"/>
                  </a:cubicBezTo>
                  <a:cubicBezTo>
                    <a:pt x="11952" y="12177"/>
                    <a:pt x="11079" y="12612"/>
                    <a:pt x="10149" y="12612"/>
                  </a:cubicBezTo>
                  <a:cubicBezTo>
                    <a:pt x="9389" y="12612"/>
                    <a:pt x="8591" y="12321"/>
                    <a:pt x="8056" y="11347"/>
                  </a:cubicBezTo>
                  <a:cubicBezTo>
                    <a:pt x="7106" y="9607"/>
                    <a:pt x="4296" y="4843"/>
                    <a:pt x="3586" y="3639"/>
                  </a:cubicBezTo>
                  <a:cubicBezTo>
                    <a:pt x="4322" y="3144"/>
                    <a:pt x="4858" y="2475"/>
                    <a:pt x="4563" y="1926"/>
                  </a:cubicBezTo>
                  <a:cubicBezTo>
                    <a:pt x="4139" y="1170"/>
                    <a:pt x="2547" y="1"/>
                    <a:pt x="1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40"/>
            <p:cNvSpPr/>
            <p:nvPr/>
          </p:nvSpPr>
          <p:spPr>
            <a:xfrm>
              <a:off x="354742" y="3356582"/>
              <a:ext cx="252872" cy="142397"/>
            </a:xfrm>
            <a:custGeom>
              <a:rect b="b" l="l" r="r" t="t"/>
              <a:pathLst>
                <a:path extrusionOk="0" h="8297" w="14734">
                  <a:moveTo>
                    <a:pt x="1633" y="1204"/>
                  </a:moveTo>
                  <a:cubicBezTo>
                    <a:pt x="763" y="1686"/>
                    <a:pt x="214" y="2141"/>
                    <a:pt x="161" y="2195"/>
                  </a:cubicBezTo>
                  <a:cubicBezTo>
                    <a:pt x="13" y="2315"/>
                    <a:pt x="0" y="2529"/>
                    <a:pt x="121" y="2663"/>
                  </a:cubicBezTo>
                  <a:cubicBezTo>
                    <a:pt x="187" y="2743"/>
                    <a:pt x="281" y="2783"/>
                    <a:pt x="375" y="2783"/>
                  </a:cubicBezTo>
                  <a:cubicBezTo>
                    <a:pt x="455" y="2783"/>
                    <a:pt x="535" y="2757"/>
                    <a:pt x="589" y="2703"/>
                  </a:cubicBezTo>
                  <a:cubicBezTo>
                    <a:pt x="602" y="2690"/>
                    <a:pt x="1124" y="2248"/>
                    <a:pt x="1981" y="1793"/>
                  </a:cubicBezTo>
                  <a:cubicBezTo>
                    <a:pt x="1860" y="1592"/>
                    <a:pt x="1753" y="1392"/>
                    <a:pt x="1633" y="1204"/>
                  </a:cubicBezTo>
                  <a:close/>
                  <a:moveTo>
                    <a:pt x="5968" y="0"/>
                  </a:moveTo>
                  <a:cubicBezTo>
                    <a:pt x="4536" y="0"/>
                    <a:pt x="3238" y="415"/>
                    <a:pt x="2235" y="897"/>
                  </a:cubicBezTo>
                  <a:cubicBezTo>
                    <a:pt x="2342" y="1084"/>
                    <a:pt x="2462" y="1285"/>
                    <a:pt x="2583" y="1485"/>
                  </a:cubicBezTo>
                  <a:cubicBezTo>
                    <a:pt x="3506" y="1057"/>
                    <a:pt x="4697" y="669"/>
                    <a:pt x="5995" y="669"/>
                  </a:cubicBezTo>
                  <a:cubicBezTo>
                    <a:pt x="6477" y="669"/>
                    <a:pt x="6959" y="723"/>
                    <a:pt x="7467" y="843"/>
                  </a:cubicBezTo>
                  <a:cubicBezTo>
                    <a:pt x="9340" y="1298"/>
                    <a:pt x="10986" y="2636"/>
                    <a:pt x="12391" y="4817"/>
                  </a:cubicBezTo>
                  <a:cubicBezTo>
                    <a:pt x="12579" y="4710"/>
                    <a:pt x="12779" y="4603"/>
                    <a:pt x="12980" y="4510"/>
                  </a:cubicBezTo>
                  <a:cubicBezTo>
                    <a:pt x="11481" y="2141"/>
                    <a:pt x="9675" y="696"/>
                    <a:pt x="7614" y="187"/>
                  </a:cubicBezTo>
                  <a:cubicBezTo>
                    <a:pt x="7052" y="54"/>
                    <a:pt x="6504" y="0"/>
                    <a:pt x="5968" y="0"/>
                  </a:cubicBezTo>
                  <a:close/>
                  <a:moveTo>
                    <a:pt x="13328" y="5085"/>
                  </a:moveTo>
                  <a:cubicBezTo>
                    <a:pt x="13127" y="5179"/>
                    <a:pt x="12940" y="5286"/>
                    <a:pt x="12739" y="5379"/>
                  </a:cubicBezTo>
                  <a:cubicBezTo>
                    <a:pt x="13208" y="6182"/>
                    <a:pt x="13649" y="7092"/>
                    <a:pt x="14051" y="8083"/>
                  </a:cubicBezTo>
                  <a:cubicBezTo>
                    <a:pt x="14104" y="8216"/>
                    <a:pt x="14238" y="8297"/>
                    <a:pt x="14359" y="8297"/>
                  </a:cubicBezTo>
                  <a:cubicBezTo>
                    <a:pt x="14412" y="8297"/>
                    <a:pt x="14452" y="8283"/>
                    <a:pt x="14492" y="8270"/>
                  </a:cubicBezTo>
                  <a:lnTo>
                    <a:pt x="14519" y="8256"/>
                  </a:lnTo>
                  <a:cubicBezTo>
                    <a:pt x="14666" y="8176"/>
                    <a:pt x="14733" y="7989"/>
                    <a:pt x="14680" y="7828"/>
                  </a:cubicBezTo>
                  <a:cubicBezTo>
                    <a:pt x="14265" y="6811"/>
                    <a:pt x="13810" y="5901"/>
                    <a:pt x="13328" y="5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40"/>
            <p:cNvSpPr/>
            <p:nvPr/>
          </p:nvSpPr>
          <p:spPr>
            <a:xfrm>
              <a:off x="382750" y="3371958"/>
              <a:ext cx="200750" cy="76957"/>
            </a:xfrm>
            <a:custGeom>
              <a:rect b="b" l="l" r="r" t="t"/>
              <a:pathLst>
                <a:path extrusionOk="0" h="4484" w="11697">
                  <a:moveTo>
                    <a:pt x="603" y="1"/>
                  </a:moveTo>
                  <a:cubicBezTo>
                    <a:pt x="389" y="108"/>
                    <a:pt x="188" y="201"/>
                    <a:pt x="1" y="308"/>
                  </a:cubicBezTo>
                  <a:cubicBezTo>
                    <a:pt x="121" y="496"/>
                    <a:pt x="228" y="696"/>
                    <a:pt x="349" y="897"/>
                  </a:cubicBezTo>
                  <a:cubicBezTo>
                    <a:pt x="536" y="790"/>
                    <a:pt x="737" y="683"/>
                    <a:pt x="951" y="589"/>
                  </a:cubicBezTo>
                  <a:cubicBezTo>
                    <a:pt x="830" y="389"/>
                    <a:pt x="710" y="188"/>
                    <a:pt x="603" y="1"/>
                  </a:cubicBezTo>
                  <a:close/>
                  <a:moveTo>
                    <a:pt x="11348" y="3614"/>
                  </a:moveTo>
                  <a:cubicBezTo>
                    <a:pt x="11147" y="3707"/>
                    <a:pt x="10947" y="3814"/>
                    <a:pt x="10759" y="3921"/>
                  </a:cubicBezTo>
                  <a:cubicBezTo>
                    <a:pt x="10880" y="4095"/>
                    <a:pt x="10987" y="4296"/>
                    <a:pt x="11107" y="4483"/>
                  </a:cubicBezTo>
                  <a:cubicBezTo>
                    <a:pt x="11308" y="4390"/>
                    <a:pt x="11495" y="4283"/>
                    <a:pt x="11696" y="4189"/>
                  </a:cubicBezTo>
                  <a:cubicBezTo>
                    <a:pt x="11589" y="3988"/>
                    <a:pt x="11469" y="3801"/>
                    <a:pt x="11348" y="36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40"/>
            <p:cNvSpPr/>
            <p:nvPr/>
          </p:nvSpPr>
          <p:spPr>
            <a:xfrm>
              <a:off x="1542247" y="3405818"/>
              <a:ext cx="592312" cy="428050"/>
            </a:xfrm>
            <a:custGeom>
              <a:rect b="b" l="l" r="r" t="t"/>
              <a:pathLst>
                <a:path extrusionOk="0" h="24941" w="34512">
                  <a:moveTo>
                    <a:pt x="13840" y="4568"/>
                  </a:moveTo>
                  <a:cubicBezTo>
                    <a:pt x="15352" y="4568"/>
                    <a:pt x="17157" y="5040"/>
                    <a:pt x="19283" y="6297"/>
                  </a:cubicBezTo>
                  <a:cubicBezTo>
                    <a:pt x="27874" y="11382"/>
                    <a:pt x="24582" y="17471"/>
                    <a:pt x="24154" y="18127"/>
                  </a:cubicBezTo>
                  <a:cubicBezTo>
                    <a:pt x="23870" y="18561"/>
                    <a:pt x="23564" y="18766"/>
                    <a:pt x="23241" y="18766"/>
                  </a:cubicBezTo>
                  <a:cubicBezTo>
                    <a:pt x="23076" y="18766"/>
                    <a:pt x="22907" y="18712"/>
                    <a:pt x="22735" y="18608"/>
                  </a:cubicBezTo>
                  <a:cubicBezTo>
                    <a:pt x="22227" y="18301"/>
                    <a:pt x="8939" y="10820"/>
                    <a:pt x="7949" y="10178"/>
                  </a:cubicBezTo>
                  <a:cubicBezTo>
                    <a:pt x="6959" y="9522"/>
                    <a:pt x="7360" y="8920"/>
                    <a:pt x="7360" y="8920"/>
                  </a:cubicBezTo>
                  <a:cubicBezTo>
                    <a:pt x="7360" y="8920"/>
                    <a:pt x="9253" y="4568"/>
                    <a:pt x="13840" y="4568"/>
                  </a:cubicBezTo>
                  <a:close/>
                  <a:moveTo>
                    <a:pt x="14530" y="0"/>
                  </a:moveTo>
                  <a:cubicBezTo>
                    <a:pt x="5989" y="0"/>
                    <a:pt x="870" y="9670"/>
                    <a:pt x="870" y="9670"/>
                  </a:cubicBezTo>
                  <a:cubicBezTo>
                    <a:pt x="870" y="9670"/>
                    <a:pt x="0" y="10914"/>
                    <a:pt x="1459" y="11931"/>
                  </a:cubicBezTo>
                  <a:cubicBezTo>
                    <a:pt x="2931" y="12948"/>
                    <a:pt x="22829" y="24282"/>
                    <a:pt x="23592" y="24751"/>
                  </a:cubicBezTo>
                  <a:cubicBezTo>
                    <a:pt x="23802" y="24876"/>
                    <a:pt x="24019" y="24940"/>
                    <a:pt x="24242" y="24940"/>
                  </a:cubicBezTo>
                  <a:cubicBezTo>
                    <a:pt x="24831" y="24940"/>
                    <a:pt x="25465" y="24493"/>
                    <a:pt x="26134" y="23533"/>
                  </a:cubicBezTo>
                  <a:cubicBezTo>
                    <a:pt x="27071" y="22208"/>
                    <a:pt x="34511" y="10004"/>
                    <a:pt x="21718" y="2216"/>
                  </a:cubicBezTo>
                  <a:cubicBezTo>
                    <a:pt x="19118" y="631"/>
                    <a:pt x="16712" y="0"/>
                    <a:pt x="14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40"/>
            <p:cNvSpPr/>
            <p:nvPr/>
          </p:nvSpPr>
          <p:spPr>
            <a:xfrm>
              <a:off x="1947103" y="3830564"/>
              <a:ext cx="944" cy="481"/>
            </a:xfrm>
            <a:custGeom>
              <a:rect b="b" l="l" r="r" t="t"/>
              <a:pathLst>
                <a:path extrusionOk="0" h="28" w="55">
                  <a:moveTo>
                    <a:pt x="54" y="27"/>
                  </a:moveTo>
                  <a:cubicBezTo>
                    <a:pt x="41" y="14"/>
                    <a:pt x="14" y="14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4" y="14"/>
                    <a:pt x="41" y="14"/>
                    <a:pt x="54" y="27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40"/>
            <p:cNvSpPr/>
            <p:nvPr/>
          </p:nvSpPr>
          <p:spPr>
            <a:xfrm>
              <a:off x="1940221" y="3816320"/>
              <a:ext cx="17471" cy="16562"/>
            </a:xfrm>
            <a:custGeom>
              <a:rect b="b" l="l" r="r" t="t"/>
              <a:pathLst>
                <a:path extrusionOk="0" h="965" w="1018">
                  <a:moveTo>
                    <a:pt x="308" y="1"/>
                  </a:moveTo>
                  <a:lnTo>
                    <a:pt x="0" y="590"/>
                  </a:lnTo>
                  <a:cubicBezTo>
                    <a:pt x="215" y="724"/>
                    <a:pt x="348" y="790"/>
                    <a:pt x="402" y="831"/>
                  </a:cubicBezTo>
                  <a:cubicBezTo>
                    <a:pt x="415" y="844"/>
                    <a:pt x="442" y="844"/>
                    <a:pt x="455" y="857"/>
                  </a:cubicBezTo>
                  <a:cubicBezTo>
                    <a:pt x="536" y="897"/>
                    <a:pt x="616" y="938"/>
                    <a:pt x="696" y="964"/>
                  </a:cubicBezTo>
                  <a:lnTo>
                    <a:pt x="1017" y="349"/>
                  </a:lnTo>
                  <a:cubicBezTo>
                    <a:pt x="924" y="335"/>
                    <a:pt x="830" y="309"/>
                    <a:pt x="750" y="255"/>
                  </a:cubicBezTo>
                  <a:cubicBezTo>
                    <a:pt x="696" y="228"/>
                    <a:pt x="549" y="135"/>
                    <a:pt x="308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40"/>
            <p:cNvSpPr/>
            <p:nvPr/>
          </p:nvSpPr>
          <p:spPr>
            <a:xfrm>
              <a:off x="1911510" y="3810125"/>
              <a:ext cx="8289" cy="4617"/>
            </a:xfrm>
            <a:custGeom>
              <a:rect b="b" l="l" r="r" t="t"/>
              <a:pathLst>
                <a:path extrusionOk="0" h="269" w="483">
                  <a:moveTo>
                    <a:pt x="482" y="268"/>
                  </a:moveTo>
                  <a:cubicBezTo>
                    <a:pt x="335" y="188"/>
                    <a:pt x="175" y="94"/>
                    <a:pt x="1" y="1"/>
                  </a:cubicBezTo>
                  <a:lnTo>
                    <a:pt x="1" y="1"/>
                  </a:lnTo>
                  <a:cubicBezTo>
                    <a:pt x="175" y="94"/>
                    <a:pt x="335" y="188"/>
                    <a:pt x="482" y="268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40"/>
            <p:cNvSpPr/>
            <p:nvPr/>
          </p:nvSpPr>
          <p:spPr>
            <a:xfrm>
              <a:off x="1911510" y="3799794"/>
              <a:ext cx="17248" cy="17008"/>
            </a:xfrm>
            <a:custGeom>
              <a:rect b="b" l="l" r="r" t="t"/>
              <a:pathLst>
                <a:path extrusionOk="0" h="991" w="1005">
                  <a:moveTo>
                    <a:pt x="322" y="0"/>
                  </a:moveTo>
                  <a:lnTo>
                    <a:pt x="1" y="603"/>
                  </a:lnTo>
                  <a:cubicBezTo>
                    <a:pt x="175" y="696"/>
                    <a:pt x="335" y="790"/>
                    <a:pt x="482" y="870"/>
                  </a:cubicBezTo>
                  <a:cubicBezTo>
                    <a:pt x="549" y="910"/>
                    <a:pt x="616" y="951"/>
                    <a:pt x="683" y="991"/>
                  </a:cubicBezTo>
                  <a:lnTo>
                    <a:pt x="1004" y="402"/>
                  </a:lnTo>
                  <a:cubicBezTo>
                    <a:pt x="790" y="281"/>
                    <a:pt x="563" y="148"/>
                    <a:pt x="322" y="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40"/>
            <p:cNvSpPr/>
            <p:nvPr/>
          </p:nvSpPr>
          <p:spPr>
            <a:xfrm>
              <a:off x="1883502" y="3794045"/>
              <a:ext cx="11722" cy="6676"/>
            </a:xfrm>
            <a:custGeom>
              <a:rect b="b" l="l" r="r" t="t"/>
              <a:pathLst>
                <a:path extrusionOk="0" h="389" w="683">
                  <a:moveTo>
                    <a:pt x="683" y="389"/>
                  </a:moveTo>
                  <a:cubicBezTo>
                    <a:pt x="469" y="269"/>
                    <a:pt x="241" y="135"/>
                    <a:pt x="0" y="1"/>
                  </a:cubicBezTo>
                  <a:lnTo>
                    <a:pt x="0" y="1"/>
                  </a:lnTo>
                  <a:cubicBezTo>
                    <a:pt x="241" y="135"/>
                    <a:pt x="469" y="269"/>
                    <a:pt x="683" y="389"/>
                  </a:cubicBezTo>
                  <a:lnTo>
                    <a:pt x="683" y="389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40"/>
            <p:cNvSpPr/>
            <p:nvPr/>
          </p:nvSpPr>
          <p:spPr>
            <a:xfrm>
              <a:off x="1856405" y="3768337"/>
              <a:ext cx="44331" cy="32386"/>
            </a:xfrm>
            <a:custGeom>
              <a:rect b="b" l="l" r="r" t="t"/>
              <a:pathLst>
                <a:path extrusionOk="0" h="1887" w="2583">
                  <a:moveTo>
                    <a:pt x="321" y="0"/>
                  </a:moveTo>
                  <a:lnTo>
                    <a:pt x="0" y="589"/>
                  </a:lnTo>
                  <a:cubicBezTo>
                    <a:pt x="241" y="723"/>
                    <a:pt x="469" y="857"/>
                    <a:pt x="683" y="977"/>
                  </a:cubicBezTo>
                  <a:lnTo>
                    <a:pt x="1004" y="388"/>
                  </a:lnTo>
                  <a:cubicBezTo>
                    <a:pt x="776" y="268"/>
                    <a:pt x="549" y="134"/>
                    <a:pt x="321" y="0"/>
                  </a:cubicBezTo>
                  <a:close/>
                  <a:moveTo>
                    <a:pt x="1900" y="910"/>
                  </a:moveTo>
                  <a:lnTo>
                    <a:pt x="1579" y="1499"/>
                  </a:lnTo>
                  <a:cubicBezTo>
                    <a:pt x="1820" y="1633"/>
                    <a:pt x="2048" y="1767"/>
                    <a:pt x="2262" y="1887"/>
                  </a:cubicBezTo>
                  <a:lnTo>
                    <a:pt x="2583" y="1298"/>
                  </a:lnTo>
                  <a:cubicBezTo>
                    <a:pt x="2369" y="1164"/>
                    <a:pt x="2141" y="1044"/>
                    <a:pt x="1900" y="91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40"/>
            <p:cNvSpPr/>
            <p:nvPr/>
          </p:nvSpPr>
          <p:spPr>
            <a:xfrm>
              <a:off x="1822185" y="3758915"/>
              <a:ext cx="6899" cy="3913"/>
            </a:xfrm>
            <a:custGeom>
              <a:rect b="b" l="l" r="r" t="t"/>
              <a:pathLst>
                <a:path extrusionOk="0" h="228" w="402">
                  <a:moveTo>
                    <a:pt x="402" y="228"/>
                  </a:moveTo>
                  <a:cubicBezTo>
                    <a:pt x="268" y="148"/>
                    <a:pt x="134" y="67"/>
                    <a:pt x="0" y="1"/>
                  </a:cubicBezTo>
                  <a:cubicBezTo>
                    <a:pt x="134" y="67"/>
                    <a:pt x="268" y="148"/>
                    <a:pt x="402" y="228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40"/>
            <p:cNvSpPr/>
            <p:nvPr/>
          </p:nvSpPr>
          <p:spPr>
            <a:xfrm>
              <a:off x="1757417" y="3711378"/>
              <a:ext cx="78570" cy="52380"/>
            </a:xfrm>
            <a:custGeom>
              <a:rect b="b" l="l" r="r" t="t"/>
              <a:pathLst>
                <a:path extrusionOk="0" h="3052" w="4578">
                  <a:moveTo>
                    <a:pt x="308" y="1"/>
                  </a:moveTo>
                  <a:lnTo>
                    <a:pt x="1" y="589"/>
                  </a:lnTo>
                  <a:cubicBezTo>
                    <a:pt x="228" y="723"/>
                    <a:pt x="456" y="857"/>
                    <a:pt x="683" y="991"/>
                  </a:cubicBezTo>
                  <a:lnTo>
                    <a:pt x="991" y="402"/>
                  </a:lnTo>
                  <a:cubicBezTo>
                    <a:pt x="763" y="268"/>
                    <a:pt x="536" y="134"/>
                    <a:pt x="308" y="1"/>
                  </a:cubicBezTo>
                  <a:close/>
                  <a:moveTo>
                    <a:pt x="1941" y="937"/>
                  </a:moveTo>
                  <a:lnTo>
                    <a:pt x="1620" y="1526"/>
                  </a:lnTo>
                  <a:cubicBezTo>
                    <a:pt x="1847" y="1660"/>
                    <a:pt x="2075" y="1794"/>
                    <a:pt x="2302" y="1914"/>
                  </a:cubicBezTo>
                  <a:lnTo>
                    <a:pt x="2623" y="1325"/>
                  </a:lnTo>
                  <a:cubicBezTo>
                    <a:pt x="2396" y="1205"/>
                    <a:pt x="2169" y="1071"/>
                    <a:pt x="1941" y="937"/>
                  </a:cubicBezTo>
                  <a:close/>
                  <a:moveTo>
                    <a:pt x="3895" y="2061"/>
                  </a:moveTo>
                  <a:lnTo>
                    <a:pt x="3587" y="2663"/>
                  </a:lnTo>
                  <a:cubicBezTo>
                    <a:pt x="3654" y="2690"/>
                    <a:pt x="3707" y="2730"/>
                    <a:pt x="3774" y="2771"/>
                  </a:cubicBezTo>
                  <a:cubicBezTo>
                    <a:pt x="3908" y="2837"/>
                    <a:pt x="4042" y="2918"/>
                    <a:pt x="4176" y="2998"/>
                  </a:cubicBezTo>
                  <a:cubicBezTo>
                    <a:pt x="4203" y="3011"/>
                    <a:pt x="4243" y="3025"/>
                    <a:pt x="4269" y="3052"/>
                  </a:cubicBezTo>
                  <a:lnTo>
                    <a:pt x="4577" y="2449"/>
                  </a:lnTo>
                  <a:cubicBezTo>
                    <a:pt x="4363" y="2329"/>
                    <a:pt x="4136" y="2195"/>
                    <a:pt x="3895" y="206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40"/>
            <p:cNvSpPr/>
            <p:nvPr/>
          </p:nvSpPr>
          <p:spPr>
            <a:xfrm>
              <a:off x="1739741" y="3711378"/>
              <a:ext cx="2077" cy="1390"/>
            </a:xfrm>
            <a:custGeom>
              <a:rect b="b" l="l" r="r" t="t"/>
              <a:pathLst>
                <a:path extrusionOk="0" h="81" w="121">
                  <a:moveTo>
                    <a:pt x="121" y="81"/>
                  </a:moveTo>
                  <a:cubicBezTo>
                    <a:pt x="81" y="54"/>
                    <a:pt x="40" y="27"/>
                    <a:pt x="0" y="1"/>
                  </a:cubicBezTo>
                  <a:cubicBezTo>
                    <a:pt x="40" y="27"/>
                    <a:pt x="81" y="54"/>
                    <a:pt x="121" y="81"/>
                  </a:cubicBezTo>
                  <a:lnTo>
                    <a:pt x="121" y="81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40"/>
            <p:cNvSpPr/>
            <p:nvPr/>
          </p:nvSpPr>
          <p:spPr>
            <a:xfrm>
              <a:off x="1730096" y="3695761"/>
              <a:ext cx="17231" cy="17008"/>
            </a:xfrm>
            <a:custGeom>
              <a:rect b="b" l="l" r="r" t="t"/>
              <a:pathLst>
                <a:path extrusionOk="0" h="991" w="1004">
                  <a:moveTo>
                    <a:pt x="321" y="1"/>
                  </a:moveTo>
                  <a:lnTo>
                    <a:pt x="0" y="603"/>
                  </a:lnTo>
                  <a:cubicBezTo>
                    <a:pt x="188" y="696"/>
                    <a:pt x="375" y="803"/>
                    <a:pt x="562" y="911"/>
                  </a:cubicBezTo>
                  <a:cubicBezTo>
                    <a:pt x="602" y="937"/>
                    <a:pt x="643" y="964"/>
                    <a:pt x="683" y="991"/>
                  </a:cubicBezTo>
                  <a:lnTo>
                    <a:pt x="1004" y="402"/>
                  </a:lnTo>
                  <a:cubicBezTo>
                    <a:pt x="776" y="268"/>
                    <a:pt x="549" y="134"/>
                    <a:pt x="321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40"/>
            <p:cNvSpPr/>
            <p:nvPr/>
          </p:nvSpPr>
          <p:spPr>
            <a:xfrm>
              <a:off x="1697489" y="3687266"/>
              <a:ext cx="10349" cy="5749"/>
            </a:xfrm>
            <a:custGeom>
              <a:rect b="b" l="l" r="r" t="t"/>
              <a:pathLst>
                <a:path extrusionOk="0" h="335" w="603">
                  <a:moveTo>
                    <a:pt x="602" y="335"/>
                  </a:moveTo>
                  <a:cubicBezTo>
                    <a:pt x="402" y="228"/>
                    <a:pt x="201" y="108"/>
                    <a:pt x="0" y="0"/>
                  </a:cubicBezTo>
                  <a:lnTo>
                    <a:pt x="0" y="0"/>
                  </a:lnTo>
                  <a:cubicBezTo>
                    <a:pt x="201" y="108"/>
                    <a:pt x="402" y="228"/>
                    <a:pt x="602" y="335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40"/>
            <p:cNvSpPr/>
            <p:nvPr/>
          </p:nvSpPr>
          <p:spPr>
            <a:xfrm>
              <a:off x="1697489" y="3676935"/>
              <a:ext cx="17231" cy="17008"/>
            </a:xfrm>
            <a:custGeom>
              <a:rect b="b" l="l" r="r" t="t"/>
              <a:pathLst>
                <a:path extrusionOk="0" h="991" w="1004">
                  <a:moveTo>
                    <a:pt x="321" y="0"/>
                  </a:moveTo>
                  <a:lnTo>
                    <a:pt x="0" y="602"/>
                  </a:lnTo>
                  <a:cubicBezTo>
                    <a:pt x="201" y="710"/>
                    <a:pt x="402" y="830"/>
                    <a:pt x="602" y="937"/>
                  </a:cubicBezTo>
                  <a:cubicBezTo>
                    <a:pt x="629" y="964"/>
                    <a:pt x="656" y="977"/>
                    <a:pt x="683" y="991"/>
                  </a:cubicBezTo>
                  <a:lnTo>
                    <a:pt x="1004" y="402"/>
                  </a:lnTo>
                  <a:cubicBezTo>
                    <a:pt x="776" y="268"/>
                    <a:pt x="549" y="134"/>
                    <a:pt x="321" y="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40"/>
            <p:cNvSpPr/>
            <p:nvPr/>
          </p:nvSpPr>
          <p:spPr>
            <a:xfrm>
              <a:off x="1659134" y="3664990"/>
              <a:ext cx="11722" cy="6676"/>
            </a:xfrm>
            <a:custGeom>
              <a:rect b="b" l="l" r="r" t="t"/>
              <a:pathLst>
                <a:path extrusionOk="0" h="389" w="683">
                  <a:moveTo>
                    <a:pt x="683" y="389"/>
                  </a:moveTo>
                  <a:cubicBezTo>
                    <a:pt x="522" y="295"/>
                    <a:pt x="362" y="215"/>
                    <a:pt x="201" y="121"/>
                  </a:cubicBezTo>
                  <a:cubicBezTo>
                    <a:pt x="362" y="215"/>
                    <a:pt x="522" y="295"/>
                    <a:pt x="683" y="389"/>
                  </a:cubicBezTo>
                  <a:lnTo>
                    <a:pt x="683" y="389"/>
                  </a:lnTo>
                  <a:close/>
                  <a:moveTo>
                    <a:pt x="161" y="94"/>
                  </a:moveTo>
                  <a:cubicBezTo>
                    <a:pt x="107" y="67"/>
                    <a:pt x="54" y="27"/>
                    <a:pt x="0" y="0"/>
                  </a:cubicBezTo>
                  <a:lnTo>
                    <a:pt x="0" y="0"/>
                  </a:lnTo>
                  <a:cubicBezTo>
                    <a:pt x="54" y="27"/>
                    <a:pt x="107" y="67"/>
                    <a:pt x="161" y="94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40"/>
            <p:cNvSpPr/>
            <p:nvPr/>
          </p:nvSpPr>
          <p:spPr>
            <a:xfrm>
              <a:off x="1659134" y="3654882"/>
              <a:ext cx="17008" cy="16785"/>
            </a:xfrm>
            <a:custGeom>
              <a:rect b="b" l="l" r="r" t="t"/>
              <a:pathLst>
                <a:path extrusionOk="0" h="978" w="991">
                  <a:moveTo>
                    <a:pt x="308" y="1"/>
                  </a:moveTo>
                  <a:lnTo>
                    <a:pt x="0" y="589"/>
                  </a:lnTo>
                  <a:cubicBezTo>
                    <a:pt x="54" y="616"/>
                    <a:pt x="107" y="656"/>
                    <a:pt x="161" y="683"/>
                  </a:cubicBezTo>
                  <a:cubicBezTo>
                    <a:pt x="174" y="697"/>
                    <a:pt x="188" y="697"/>
                    <a:pt x="201" y="710"/>
                  </a:cubicBezTo>
                  <a:cubicBezTo>
                    <a:pt x="362" y="804"/>
                    <a:pt x="522" y="884"/>
                    <a:pt x="683" y="978"/>
                  </a:cubicBezTo>
                  <a:lnTo>
                    <a:pt x="991" y="389"/>
                  </a:lnTo>
                  <a:cubicBezTo>
                    <a:pt x="763" y="255"/>
                    <a:pt x="536" y="121"/>
                    <a:pt x="308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40"/>
            <p:cNvSpPr/>
            <p:nvPr/>
          </p:nvSpPr>
          <p:spPr>
            <a:xfrm>
              <a:off x="1631349" y="3648687"/>
              <a:ext cx="1854" cy="1167"/>
            </a:xfrm>
            <a:custGeom>
              <a:rect b="b" l="l" r="r" t="t"/>
              <a:pathLst>
                <a:path extrusionOk="0" h="68" w="108">
                  <a:moveTo>
                    <a:pt x="107" y="67"/>
                  </a:moveTo>
                  <a:cubicBezTo>
                    <a:pt x="67" y="54"/>
                    <a:pt x="27" y="27"/>
                    <a:pt x="0" y="0"/>
                  </a:cubicBezTo>
                  <a:lnTo>
                    <a:pt x="0" y="0"/>
                  </a:lnTo>
                  <a:cubicBezTo>
                    <a:pt x="27" y="27"/>
                    <a:pt x="67" y="54"/>
                    <a:pt x="107" y="67"/>
                  </a:cubicBezTo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40"/>
            <p:cNvSpPr/>
            <p:nvPr/>
          </p:nvSpPr>
          <p:spPr>
            <a:xfrm>
              <a:off x="1631349" y="3638579"/>
              <a:ext cx="17008" cy="17008"/>
            </a:xfrm>
            <a:custGeom>
              <a:rect b="b" l="l" r="r" t="t"/>
              <a:pathLst>
                <a:path extrusionOk="0" h="991" w="991">
                  <a:moveTo>
                    <a:pt x="308" y="1"/>
                  </a:moveTo>
                  <a:lnTo>
                    <a:pt x="0" y="589"/>
                  </a:lnTo>
                  <a:cubicBezTo>
                    <a:pt x="27" y="616"/>
                    <a:pt x="67" y="643"/>
                    <a:pt x="107" y="656"/>
                  </a:cubicBezTo>
                  <a:cubicBezTo>
                    <a:pt x="295" y="763"/>
                    <a:pt x="482" y="870"/>
                    <a:pt x="669" y="991"/>
                  </a:cubicBezTo>
                  <a:lnTo>
                    <a:pt x="990" y="402"/>
                  </a:lnTo>
                  <a:cubicBezTo>
                    <a:pt x="750" y="268"/>
                    <a:pt x="535" y="134"/>
                    <a:pt x="308" y="1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40"/>
            <p:cNvSpPr/>
            <p:nvPr/>
          </p:nvSpPr>
          <p:spPr>
            <a:xfrm>
              <a:off x="1607683" y="3634906"/>
              <a:ext cx="8289" cy="4840"/>
            </a:xfrm>
            <a:custGeom>
              <a:rect b="b" l="l" r="r" t="t"/>
              <a:pathLst>
                <a:path extrusionOk="0" h="282" w="483">
                  <a:moveTo>
                    <a:pt x="483" y="281"/>
                  </a:moveTo>
                  <a:cubicBezTo>
                    <a:pt x="309" y="188"/>
                    <a:pt x="148" y="94"/>
                    <a:pt x="1" y="0"/>
                  </a:cubicBezTo>
                  <a:cubicBezTo>
                    <a:pt x="148" y="94"/>
                    <a:pt x="309" y="188"/>
                    <a:pt x="483" y="281"/>
                  </a:cubicBezTo>
                  <a:lnTo>
                    <a:pt x="483" y="281"/>
                  </a:ln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40"/>
            <p:cNvSpPr/>
            <p:nvPr/>
          </p:nvSpPr>
          <p:spPr>
            <a:xfrm>
              <a:off x="1576913" y="3606435"/>
              <a:ext cx="44348" cy="33312"/>
            </a:xfrm>
            <a:custGeom>
              <a:rect b="b" l="l" r="r" t="t"/>
              <a:pathLst>
                <a:path extrusionOk="0" h="1941" w="2584">
                  <a:moveTo>
                    <a:pt x="322" y="0"/>
                  </a:moveTo>
                  <a:lnTo>
                    <a:pt x="1" y="602"/>
                  </a:lnTo>
                  <a:cubicBezTo>
                    <a:pt x="188" y="709"/>
                    <a:pt x="416" y="857"/>
                    <a:pt x="683" y="1004"/>
                  </a:cubicBezTo>
                  <a:lnTo>
                    <a:pt x="991" y="415"/>
                  </a:lnTo>
                  <a:cubicBezTo>
                    <a:pt x="737" y="254"/>
                    <a:pt x="509" y="121"/>
                    <a:pt x="322" y="0"/>
                  </a:cubicBezTo>
                  <a:close/>
                  <a:moveTo>
                    <a:pt x="1914" y="950"/>
                  </a:moveTo>
                  <a:lnTo>
                    <a:pt x="1593" y="1539"/>
                  </a:lnTo>
                  <a:cubicBezTo>
                    <a:pt x="1660" y="1579"/>
                    <a:pt x="1727" y="1619"/>
                    <a:pt x="1794" y="1659"/>
                  </a:cubicBezTo>
                  <a:cubicBezTo>
                    <a:pt x="1941" y="1753"/>
                    <a:pt x="2102" y="1847"/>
                    <a:pt x="2276" y="1940"/>
                  </a:cubicBezTo>
                  <a:lnTo>
                    <a:pt x="2583" y="1352"/>
                  </a:lnTo>
                  <a:cubicBezTo>
                    <a:pt x="2343" y="1218"/>
                    <a:pt x="2115" y="1084"/>
                    <a:pt x="1914" y="950"/>
                  </a:cubicBezTo>
                  <a:close/>
                </a:path>
              </a:pathLst>
            </a:custGeom>
            <a:solidFill>
              <a:srgbClr val="E75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40"/>
            <p:cNvSpPr/>
            <p:nvPr/>
          </p:nvSpPr>
          <p:spPr>
            <a:xfrm>
              <a:off x="1582422" y="3561644"/>
              <a:ext cx="399183" cy="260681"/>
            </a:xfrm>
            <a:custGeom>
              <a:rect b="b" l="l" r="r" t="t"/>
              <a:pathLst>
                <a:path extrusionOk="0" h="15189" w="23259">
                  <a:moveTo>
                    <a:pt x="1620" y="1"/>
                  </a:moveTo>
                  <a:cubicBezTo>
                    <a:pt x="1486" y="1"/>
                    <a:pt x="1339" y="81"/>
                    <a:pt x="1272" y="215"/>
                  </a:cubicBezTo>
                  <a:lnTo>
                    <a:pt x="1" y="2610"/>
                  </a:lnTo>
                  <a:cubicBezTo>
                    <a:pt x="188" y="2731"/>
                    <a:pt x="416" y="2864"/>
                    <a:pt x="670" y="3025"/>
                  </a:cubicBezTo>
                  <a:lnTo>
                    <a:pt x="1968" y="576"/>
                  </a:lnTo>
                  <a:cubicBezTo>
                    <a:pt x="2062" y="389"/>
                    <a:pt x="1995" y="148"/>
                    <a:pt x="1807" y="54"/>
                  </a:cubicBezTo>
                  <a:cubicBezTo>
                    <a:pt x="1741" y="14"/>
                    <a:pt x="1687" y="1"/>
                    <a:pt x="1620" y="1"/>
                  </a:cubicBezTo>
                  <a:close/>
                  <a:moveTo>
                    <a:pt x="2477" y="2329"/>
                  </a:moveTo>
                  <a:cubicBezTo>
                    <a:pt x="2343" y="2329"/>
                    <a:pt x="2209" y="2409"/>
                    <a:pt x="2129" y="2543"/>
                  </a:cubicBezTo>
                  <a:lnTo>
                    <a:pt x="1593" y="3560"/>
                  </a:lnTo>
                  <a:cubicBezTo>
                    <a:pt x="1794" y="3694"/>
                    <a:pt x="2022" y="3828"/>
                    <a:pt x="2262" y="3962"/>
                  </a:cubicBezTo>
                  <a:lnTo>
                    <a:pt x="2824" y="2918"/>
                  </a:lnTo>
                  <a:cubicBezTo>
                    <a:pt x="2932" y="2717"/>
                    <a:pt x="2851" y="2490"/>
                    <a:pt x="2664" y="2383"/>
                  </a:cubicBezTo>
                  <a:cubicBezTo>
                    <a:pt x="2597" y="2356"/>
                    <a:pt x="2543" y="2329"/>
                    <a:pt x="2477" y="2329"/>
                  </a:cubicBezTo>
                  <a:close/>
                  <a:moveTo>
                    <a:pt x="4042" y="3266"/>
                  </a:moveTo>
                  <a:cubicBezTo>
                    <a:pt x="3908" y="3266"/>
                    <a:pt x="3775" y="3333"/>
                    <a:pt x="3708" y="3467"/>
                  </a:cubicBezTo>
                  <a:lnTo>
                    <a:pt x="3159" y="4484"/>
                  </a:lnTo>
                  <a:cubicBezTo>
                    <a:pt x="3386" y="4617"/>
                    <a:pt x="3601" y="4751"/>
                    <a:pt x="3841" y="4885"/>
                  </a:cubicBezTo>
                  <a:lnTo>
                    <a:pt x="4390" y="3841"/>
                  </a:lnTo>
                  <a:cubicBezTo>
                    <a:pt x="4497" y="3641"/>
                    <a:pt x="4430" y="3400"/>
                    <a:pt x="4230" y="3306"/>
                  </a:cubicBezTo>
                  <a:cubicBezTo>
                    <a:pt x="4176" y="3279"/>
                    <a:pt x="4109" y="3266"/>
                    <a:pt x="4042" y="3266"/>
                  </a:cubicBezTo>
                  <a:close/>
                  <a:moveTo>
                    <a:pt x="5675" y="4203"/>
                  </a:moveTo>
                  <a:cubicBezTo>
                    <a:pt x="5541" y="4203"/>
                    <a:pt x="5394" y="4269"/>
                    <a:pt x="5327" y="4403"/>
                  </a:cubicBezTo>
                  <a:lnTo>
                    <a:pt x="4778" y="5434"/>
                  </a:lnTo>
                  <a:cubicBezTo>
                    <a:pt x="5006" y="5554"/>
                    <a:pt x="5233" y="5688"/>
                    <a:pt x="5461" y="5822"/>
                  </a:cubicBezTo>
                  <a:lnTo>
                    <a:pt x="6023" y="4778"/>
                  </a:lnTo>
                  <a:cubicBezTo>
                    <a:pt x="6116" y="4591"/>
                    <a:pt x="6049" y="4350"/>
                    <a:pt x="5862" y="4243"/>
                  </a:cubicBezTo>
                  <a:cubicBezTo>
                    <a:pt x="5795" y="4216"/>
                    <a:pt x="5742" y="4203"/>
                    <a:pt x="5675" y="4203"/>
                  </a:cubicBezTo>
                  <a:close/>
                  <a:moveTo>
                    <a:pt x="8632" y="4136"/>
                  </a:moveTo>
                  <a:cubicBezTo>
                    <a:pt x="8485" y="4136"/>
                    <a:pt x="8351" y="4216"/>
                    <a:pt x="8284" y="4350"/>
                  </a:cubicBezTo>
                  <a:lnTo>
                    <a:pt x="7026" y="6718"/>
                  </a:lnTo>
                  <a:cubicBezTo>
                    <a:pt x="7254" y="6852"/>
                    <a:pt x="7481" y="6986"/>
                    <a:pt x="7709" y="7120"/>
                  </a:cubicBezTo>
                  <a:lnTo>
                    <a:pt x="8980" y="4711"/>
                  </a:lnTo>
                  <a:cubicBezTo>
                    <a:pt x="9074" y="4524"/>
                    <a:pt x="9007" y="4283"/>
                    <a:pt x="8819" y="4176"/>
                  </a:cubicBezTo>
                  <a:cubicBezTo>
                    <a:pt x="8753" y="4149"/>
                    <a:pt x="8699" y="4136"/>
                    <a:pt x="8632" y="4136"/>
                  </a:cubicBezTo>
                  <a:close/>
                  <a:moveTo>
                    <a:pt x="9823" y="6571"/>
                  </a:moveTo>
                  <a:cubicBezTo>
                    <a:pt x="9689" y="6571"/>
                    <a:pt x="9555" y="6651"/>
                    <a:pt x="9475" y="6785"/>
                  </a:cubicBezTo>
                  <a:lnTo>
                    <a:pt x="8926" y="7816"/>
                  </a:lnTo>
                  <a:cubicBezTo>
                    <a:pt x="9154" y="7949"/>
                    <a:pt x="9381" y="8083"/>
                    <a:pt x="9609" y="8217"/>
                  </a:cubicBezTo>
                  <a:lnTo>
                    <a:pt x="10171" y="7147"/>
                  </a:lnTo>
                  <a:cubicBezTo>
                    <a:pt x="10278" y="6959"/>
                    <a:pt x="10198" y="6718"/>
                    <a:pt x="10010" y="6625"/>
                  </a:cubicBezTo>
                  <a:cubicBezTo>
                    <a:pt x="9957" y="6584"/>
                    <a:pt x="9890" y="6571"/>
                    <a:pt x="9823" y="6571"/>
                  </a:cubicBezTo>
                  <a:close/>
                  <a:moveTo>
                    <a:pt x="11402" y="7494"/>
                  </a:moveTo>
                  <a:cubicBezTo>
                    <a:pt x="11255" y="7494"/>
                    <a:pt x="11121" y="7575"/>
                    <a:pt x="11054" y="7709"/>
                  </a:cubicBezTo>
                  <a:lnTo>
                    <a:pt x="10505" y="8726"/>
                  </a:lnTo>
                  <a:cubicBezTo>
                    <a:pt x="10733" y="8859"/>
                    <a:pt x="10960" y="8993"/>
                    <a:pt x="11188" y="9127"/>
                  </a:cubicBezTo>
                  <a:lnTo>
                    <a:pt x="11750" y="8070"/>
                  </a:lnTo>
                  <a:cubicBezTo>
                    <a:pt x="11844" y="7883"/>
                    <a:pt x="11777" y="7642"/>
                    <a:pt x="11589" y="7548"/>
                  </a:cubicBezTo>
                  <a:cubicBezTo>
                    <a:pt x="11522" y="7508"/>
                    <a:pt x="11456" y="7494"/>
                    <a:pt x="11402" y="7494"/>
                  </a:cubicBezTo>
                  <a:close/>
                  <a:moveTo>
                    <a:pt x="13021" y="8431"/>
                  </a:moveTo>
                  <a:cubicBezTo>
                    <a:pt x="12887" y="8431"/>
                    <a:pt x="12754" y="8511"/>
                    <a:pt x="12673" y="8645"/>
                  </a:cubicBezTo>
                  <a:lnTo>
                    <a:pt x="12138" y="9662"/>
                  </a:lnTo>
                  <a:cubicBezTo>
                    <a:pt x="12366" y="9796"/>
                    <a:pt x="12593" y="9930"/>
                    <a:pt x="12820" y="10050"/>
                  </a:cubicBezTo>
                  <a:lnTo>
                    <a:pt x="13369" y="9020"/>
                  </a:lnTo>
                  <a:cubicBezTo>
                    <a:pt x="13476" y="8819"/>
                    <a:pt x="13396" y="8578"/>
                    <a:pt x="13209" y="8485"/>
                  </a:cubicBezTo>
                  <a:cubicBezTo>
                    <a:pt x="13155" y="8445"/>
                    <a:pt x="13088" y="8431"/>
                    <a:pt x="13021" y="8431"/>
                  </a:cubicBezTo>
                  <a:close/>
                  <a:moveTo>
                    <a:pt x="15751" y="8110"/>
                  </a:moveTo>
                  <a:cubicBezTo>
                    <a:pt x="15604" y="8110"/>
                    <a:pt x="15470" y="8190"/>
                    <a:pt x="15403" y="8324"/>
                  </a:cubicBezTo>
                  <a:lnTo>
                    <a:pt x="14092" y="10786"/>
                  </a:lnTo>
                  <a:cubicBezTo>
                    <a:pt x="14333" y="10920"/>
                    <a:pt x="14560" y="11054"/>
                    <a:pt x="14774" y="11174"/>
                  </a:cubicBezTo>
                  <a:lnTo>
                    <a:pt x="16099" y="8685"/>
                  </a:lnTo>
                  <a:cubicBezTo>
                    <a:pt x="16193" y="8498"/>
                    <a:pt x="16126" y="8257"/>
                    <a:pt x="15925" y="8164"/>
                  </a:cubicBezTo>
                  <a:cubicBezTo>
                    <a:pt x="15871" y="8123"/>
                    <a:pt x="15805" y="8110"/>
                    <a:pt x="15751" y="8110"/>
                  </a:cubicBezTo>
                  <a:close/>
                  <a:moveTo>
                    <a:pt x="17183" y="10813"/>
                  </a:moveTo>
                  <a:cubicBezTo>
                    <a:pt x="17036" y="10813"/>
                    <a:pt x="16902" y="10880"/>
                    <a:pt x="16835" y="11014"/>
                  </a:cubicBezTo>
                  <a:lnTo>
                    <a:pt x="16286" y="12044"/>
                  </a:lnTo>
                  <a:cubicBezTo>
                    <a:pt x="16514" y="12178"/>
                    <a:pt x="16741" y="12312"/>
                    <a:pt x="16969" y="12432"/>
                  </a:cubicBezTo>
                  <a:lnTo>
                    <a:pt x="17517" y="11388"/>
                  </a:lnTo>
                  <a:cubicBezTo>
                    <a:pt x="17624" y="11188"/>
                    <a:pt x="17544" y="10960"/>
                    <a:pt x="17357" y="10853"/>
                  </a:cubicBezTo>
                  <a:cubicBezTo>
                    <a:pt x="17303" y="10826"/>
                    <a:pt x="17236" y="10813"/>
                    <a:pt x="17183" y="10813"/>
                  </a:cubicBezTo>
                  <a:close/>
                  <a:moveTo>
                    <a:pt x="18749" y="11736"/>
                  </a:moveTo>
                  <a:cubicBezTo>
                    <a:pt x="18601" y="11736"/>
                    <a:pt x="18468" y="11803"/>
                    <a:pt x="18401" y="11937"/>
                  </a:cubicBezTo>
                  <a:lnTo>
                    <a:pt x="17865" y="12954"/>
                  </a:lnTo>
                  <a:cubicBezTo>
                    <a:pt x="18106" y="13088"/>
                    <a:pt x="18334" y="13208"/>
                    <a:pt x="18548" y="13342"/>
                  </a:cubicBezTo>
                  <a:lnTo>
                    <a:pt x="19096" y="12312"/>
                  </a:lnTo>
                  <a:cubicBezTo>
                    <a:pt x="19190" y="12124"/>
                    <a:pt x="19123" y="11884"/>
                    <a:pt x="18936" y="11777"/>
                  </a:cubicBezTo>
                  <a:cubicBezTo>
                    <a:pt x="18869" y="11750"/>
                    <a:pt x="18815" y="11736"/>
                    <a:pt x="18749" y="11736"/>
                  </a:cubicBezTo>
                  <a:close/>
                  <a:moveTo>
                    <a:pt x="20381" y="12673"/>
                  </a:moveTo>
                  <a:cubicBezTo>
                    <a:pt x="20234" y="12673"/>
                    <a:pt x="20100" y="12753"/>
                    <a:pt x="20020" y="12874"/>
                  </a:cubicBezTo>
                  <a:lnTo>
                    <a:pt x="19498" y="13877"/>
                  </a:lnTo>
                  <a:cubicBezTo>
                    <a:pt x="19739" y="14025"/>
                    <a:pt x="19966" y="14158"/>
                    <a:pt x="20180" y="14279"/>
                  </a:cubicBezTo>
                  <a:lnTo>
                    <a:pt x="20716" y="13248"/>
                  </a:lnTo>
                  <a:cubicBezTo>
                    <a:pt x="20823" y="13061"/>
                    <a:pt x="20742" y="12820"/>
                    <a:pt x="20555" y="12713"/>
                  </a:cubicBezTo>
                  <a:cubicBezTo>
                    <a:pt x="20502" y="12686"/>
                    <a:pt x="20435" y="12673"/>
                    <a:pt x="20381" y="12673"/>
                  </a:cubicBezTo>
                  <a:close/>
                  <a:moveTo>
                    <a:pt x="22817" y="12165"/>
                  </a:moveTo>
                  <a:cubicBezTo>
                    <a:pt x="22669" y="12165"/>
                    <a:pt x="22536" y="12245"/>
                    <a:pt x="22469" y="12379"/>
                  </a:cubicBezTo>
                  <a:lnTo>
                    <a:pt x="21157" y="14841"/>
                  </a:lnTo>
                  <a:cubicBezTo>
                    <a:pt x="21398" y="14975"/>
                    <a:pt x="21545" y="15068"/>
                    <a:pt x="21599" y="15095"/>
                  </a:cubicBezTo>
                  <a:cubicBezTo>
                    <a:pt x="21679" y="15149"/>
                    <a:pt x="21773" y="15175"/>
                    <a:pt x="21866" y="15189"/>
                  </a:cubicBezTo>
                  <a:lnTo>
                    <a:pt x="23164" y="12740"/>
                  </a:lnTo>
                  <a:cubicBezTo>
                    <a:pt x="23258" y="12553"/>
                    <a:pt x="23191" y="12312"/>
                    <a:pt x="22990" y="12205"/>
                  </a:cubicBezTo>
                  <a:cubicBezTo>
                    <a:pt x="22937" y="12178"/>
                    <a:pt x="22870" y="12165"/>
                    <a:pt x="22817" y="121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40"/>
            <p:cNvSpPr/>
            <p:nvPr/>
          </p:nvSpPr>
          <p:spPr>
            <a:xfrm>
              <a:off x="285384" y="1500020"/>
              <a:ext cx="575768" cy="388490"/>
            </a:xfrm>
            <a:custGeom>
              <a:rect b="b" l="l" r="r" t="t"/>
              <a:pathLst>
                <a:path extrusionOk="0" h="22636" w="33548">
                  <a:moveTo>
                    <a:pt x="13886" y="4700"/>
                  </a:moveTo>
                  <a:cubicBezTo>
                    <a:pt x="15034" y="4700"/>
                    <a:pt x="16361" y="4915"/>
                    <a:pt x="17891" y="5428"/>
                  </a:cubicBezTo>
                  <a:cubicBezTo>
                    <a:pt x="27339" y="8586"/>
                    <a:pt x="25412" y="15237"/>
                    <a:pt x="25131" y="15959"/>
                  </a:cubicBezTo>
                  <a:cubicBezTo>
                    <a:pt x="24912" y="16533"/>
                    <a:pt x="24587" y="16798"/>
                    <a:pt x="24188" y="16798"/>
                  </a:cubicBezTo>
                  <a:cubicBezTo>
                    <a:pt x="24075" y="16798"/>
                    <a:pt x="23957" y="16777"/>
                    <a:pt x="23833" y="16735"/>
                  </a:cubicBezTo>
                  <a:cubicBezTo>
                    <a:pt x="23271" y="16548"/>
                    <a:pt x="8725" y="12012"/>
                    <a:pt x="7614" y="11583"/>
                  </a:cubicBezTo>
                  <a:cubicBezTo>
                    <a:pt x="6504" y="11155"/>
                    <a:pt x="6771" y="10473"/>
                    <a:pt x="6771" y="10473"/>
                  </a:cubicBezTo>
                  <a:cubicBezTo>
                    <a:pt x="6771" y="10473"/>
                    <a:pt x="7937" y="4700"/>
                    <a:pt x="13886" y="4700"/>
                  </a:cubicBezTo>
                  <a:close/>
                  <a:moveTo>
                    <a:pt x="14390" y="0"/>
                  </a:moveTo>
                  <a:cubicBezTo>
                    <a:pt x="4145" y="0"/>
                    <a:pt x="576" y="12574"/>
                    <a:pt x="576" y="12574"/>
                  </a:cubicBezTo>
                  <a:cubicBezTo>
                    <a:pt x="576" y="12574"/>
                    <a:pt x="0" y="13965"/>
                    <a:pt x="1633" y="14661"/>
                  </a:cubicBezTo>
                  <a:cubicBezTo>
                    <a:pt x="3279" y="15344"/>
                    <a:pt x="25117" y="22262"/>
                    <a:pt x="25960" y="22556"/>
                  </a:cubicBezTo>
                  <a:cubicBezTo>
                    <a:pt x="26110" y="22609"/>
                    <a:pt x="26257" y="22635"/>
                    <a:pt x="26401" y="22635"/>
                  </a:cubicBezTo>
                  <a:cubicBezTo>
                    <a:pt x="27070" y="22635"/>
                    <a:pt x="27678" y="22065"/>
                    <a:pt x="28195" y="20843"/>
                  </a:cubicBezTo>
                  <a:cubicBezTo>
                    <a:pt x="28824" y="19345"/>
                    <a:pt x="33548" y="5856"/>
                    <a:pt x="19417" y="918"/>
                  </a:cubicBezTo>
                  <a:cubicBezTo>
                    <a:pt x="17587" y="279"/>
                    <a:pt x="15914" y="0"/>
                    <a:pt x="14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40"/>
            <p:cNvSpPr/>
            <p:nvPr/>
          </p:nvSpPr>
          <p:spPr>
            <a:xfrm>
              <a:off x="456930" y="1799161"/>
              <a:ext cx="243913" cy="78330"/>
            </a:xfrm>
            <a:custGeom>
              <a:rect b="b" l="l" r="r" t="t"/>
              <a:pathLst>
                <a:path extrusionOk="0" h="4564" w="14212">
                  <a:moveTo>
                    <a:pt x="0" y="0"/>
                  </a:moveTo>
                  <a:lnTo>
                    <a:pt x="0" y="0"/>
                  </a:lnTo>
                  <a:cubicBezTo>
                    <a:pt x="201" y="80"/>
                    <a:pt x="415" y="147"/>
                    <a:pt x="642" y="214"/>
                  </a:cubicBezTo>
                  <a:cubicBezTo>
                    <a:pt x="428" y="147"/>
                    <a:pt x="214" y="67"/>
                    <a:pt x="0" y="0"/>
                  </a:cubicBezTo>
                  <a:close/>
                  <a:moveTo>
                    <a:pt x="13689" y="4389"/>
                  </a:moveTo>
                  <a:lnTo>
                    <a:pt x="13689" y="4403"/>
                  </a:lnTo>
                  <a:cubicBezTo>
                    <a:pt x="13863" y="4456"/>
                    <a:pt x="14037" y="4510"/>
                    <a:pt x="14211" y="4563"/>
                  </a:cubicBezTo>
                  <a:cubicBezTo>
                    <a:pt x="14037" y="4510"/>
                    <a:pt x="13863" y="4456"/>
                    <a:pt x="13689" y="4389"/>
                  </a:cubicBezTo>
                  <a:close/>
                </a:path>
              </a:pathLst>
            </a:custGeom>
            <a:solidFill>
              <a:srgbClr val="DAB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40"/>
            <p:cNvSpPr/>
            <p:nvPr/>
          </p:nvSpPr>
          <p:spPr>
            <a:xfrm>
              <a:off x="324186" y="1744502"/>
              <a:ext cx="415247" cy="144011"/>
            </a:xfrm>
            <a:custGeom>
              <a:rect b="b" l="l" r="r" t="t"/>
              <a:pathLst>
                <a:path extrusionOk="0" h="8391" w="24195">
                  <a:moveTo>
                    <a:pt x="188" y="0"/>
                  </a:moveTo>
                  <a:lnTo>
                    <a:pt x="1" y="643"/>
                  </a:lnTo>
                  <a:cubicBezTo>
                    <a:pt x="215" y="710"/>
                    <a:pt x="456" y="803"/>
                    <a:pt x="750" y="897"/>
                  </a:cubicBezTo>
                  <a:lnTo>
                    <a:pt x="924" y="255"/>
                  </a:lnTo>
                  <a:cubicBezTo>
                    <a:pt x="643" y="161"/>
                    <a:pt x="389" y="67"/>
                    <a:pt x="188" y="0"/>
                  </a:cubicBezTo>
                  <a:close/>
                  <a:moveTo>
                    <a:pt x="1941" y="589"/>
                  </a:moveTo>
                  <a:lnTo>
                    <a:pt x="1754" y="1231"/>
                  </a:lnTo>
                  <a:cubicBezTo>
                    <a:pt x="1821" y="1258"/>
                    <a:pt x="1901" y="1285"/>
                    <a:pt x="1968" y="1312"/>
                  </a:cubicBezTo>
                  <a:cubicBezTo>
                    <a:pt x="2142" y="1365"/>
                    <a:pt x="2316" y="1419"/>
                    <a:pt x="2503" y="1486"/>
                  </a:cubicBezTo>
                  <a:lnTo>
                    <a:pt x="2677" y="843"/>
                  </a:lnTo>
                  <a:cubicBezTo>
                    <a:pt x="2423" y="750"/>
                    <a:pt x="2168" y="669"/>
                    <a:pt x="1941" y="589"/>
                  </a:cubicBezTo>
                  <a:close/>
                  <a:moveTo>
                    <a:pt x="3667" y="1165"/>
                  </a:moveTo>
                  <a:lnTo>
                    <a:pt x="3480" y="1807"/>
                  </a:lnTo>
                  <a:cubicBezTo>
                    <a:pt x="3520" y="1820"/>
                    <a:pt x="3560" y="1834"/>
                    <a:pt x="3600" y="1847"/>
                  </a:cubicBezTo>
                  <a:cubicBezTo>
                    <a:pt x="3801" y="1914"/>
                    <a:pt x="4015" y="1981"/>
                    <a:pt x="4229" y="2048"/>
                  </a:cubicBezTo>
                  <a:lnTo>
                    <a:pt x="4417" y="1405"/>
                  </a:lnTo>
                  <a:cubicBezTo>
                    <a:pt x="4162" y="1325"/>
                    <a:pt x="3908" y="1245"/>
                    <a:pt x="3667" y="1165"/>
                  </a:cubicBezTo>
                  <a:close/>
                  <a:moveTo>
                    <a:pt x="5447" y="1753"/>
                  </a:moveTo>
                  <a:lnTo>
                    <a:pt x="5273" y="2396"/>
                  </a:lnTo>
                  <a:cubicBezTo>
                    <a:pt x="5313" y="2409"/>
                    <a:pt x="5353" y="2422"/>
                    <a:pt x="5393" y="2436"/>
                  </a:cubicBezTo>
                  <a:cubicBezTo>
                    <a:pt x="5447" y="2449"/>
                    <a:pt x="5500" y="2463"/>
                    <a:pt x="5554" y="2489"/>
                  </a:cubicBezTo>
                  <a:cubicBezTo>
                    <a:pt x="5701" y="2529"/>
                    <a:pt x="5862" y="2583"/>
                    <a:pt x="6009" y="2637"/>
                  </a:cubicBezTo>
                  <a:lnTo>
                    <a:pt x="6196" y="1994"/>
                  </a:lnTo>
                  <a:cubicBezTo>
                    <a:pt x="5942" y="1914"/>
                    <a:pt x="5701" y="1834"/>
                    <a:pt x="5447" y="1753"/>
                  </a:cubicBezTo>
                  <a:close/>
                  <a:moveTo>
                    <a:pt x="7909" y="2543"/>
                  </a:moveTo>
                  <a:lnTo>
                    <a:pt x="7735" y="3185"/>
                  </a:lnTo>
                  <a:cubicBezTo>
                    <a:pt x="7949" y="3252"/>
                    <a:pt x="8163" y="3332"/>
                    <a:pt x="8377" y="3399"/>
                  </a:cubicBezTo>
                  <a:cubicBezTo>
                    <a:pt x="8404" y="3413"/>
                    <a:pt x="8444" y="3426"/>
                    <a:pt x="8485" y="3426"/>
                  </a:cubicBezTo>
                  <a:lnTo>
                    <a:pt x="8658" y="2784"/>
                  </a:lnTo>
                  <a:cubicBezTo>
                    <a:pt x="8404" y="2703"/>
                    <a:pt x="8163" y="2623"/>
                    <a:pt x="7909" y="2543"/>
                  </a:cubicBezTo>
                  <a:close/>
                  <a:moveTo>
                    <a:pt x="9997" y="3225"/>
                  </a:moveTo>
                  <a:lnTo>
                    <a:pt x="9823" y="3868"/>
                  </a:lnTo>
                  <a:cubicBezTo>
                    <a:pt x="10023" y="3921"/>
                    <a:pt x="10224" y="3988"/>
                    <a:pt x="10425" y="4055"/>
                  </a:cubicBezTo>
                  <a:cubicBezTo>
                    <a:pt x="10478" y="4068"/>
                    <a:pt x="10519" y="4095"/>
                    <a:pt x="10559" y="4108"/>
                  </a:cubicBezTo>
                  <a:lnTo>
                    <a:pt x="10746" y="3466"/>
                  </a:lnTo>
                  <a:cubicBezTo>
                    <a:pt x="10505" y="3386"/>
                    <a:pt x="10251" y="3306"/>
                    <a:pt x="9997" y="3225"/>
                  </a:cubicBezTo>
                  <a:close/>
                  <a:moveTo>
                    <a:pt x="11736" y="3774"/>
                  </a:moveTo>
                  <a:lnTo>
                    <a:pt x="11549" y="4416"/>
                  </a:lnTo>
                  <a:cubicBezTo>
                    <a:pt x="11803" y="4497"/>
                    <a:pt x="12057" y="4577"/>
                    <a:pt x="12298" y="4657"/>
                  </a:cubicBezTo>
                  <a:lnTo>
                    <a:pt x="12486" y="4015"/>
                  </a:lnTo>
                  <a:cubicBezTo>
                    <a:pt x="12231" y="3935"/>
                    <a:pt x="11990" y="3854"/>
                    <a:pt x="11736" y="3774"/>
                  </a:cubicBezTo>
                  <a:close/>
                  <a:moveTo>
                    <a:pt x="13529" y="4349"/>
                  </a:moveTo>
                  <a:lnTo>
                    <a:pt x="13342" y="4992"/>
                  </a:lnTo>
                  <a:cubicBezTo>
                    <a:pt x="13596" y="5072"/>
                    <a:pt x="13837" y="5152"/>
                    <a:pt x="14091" y="5233"/>
                  </a:cubicBezTo>
                  <a:lnTo>
                    <a:pt x="14279" y="4590"/>
                  </a:lnTo>
                  <a:cubicBezTo>
                    <a:pt x="14024" y="4510"/>
                    <a:pt x="13770" y="4430"/>
                    <a:pt x="13529" y="4349"/>
                  </a:cubicBezTo>
                  <a:close/>
                  <a:moveTo>
                    <a:pt x="15684" y="5045"/>
                  </a:moveTo>
                  <a:lnTo>
                    <a:pt x="15496" y="5687"/>
                  </a:lnTo>
                  <a:cubicBezTo>
                    <a:pt x="15563" y="5701"/>
                    <a:pt x="15630" y="5728"/>
                    <a:pt x="15697" y="5754"/>
                  </a:cubicBezTo>
                  <a:cubicBezTo>
                    <a:pt x="15844" y="5795"/>
                    <a:pt x="15978" y="5835"/>
                    <a:pt x="16112" y="5888"/>
                  </a:cubicBezTo>
                  <a:cubicBezTo>
                    <a:pt x="16152" y="5902"/>
                    <a:pt x="16206" y="5915"/>
                    <a:pt x="16246" y="5928"/>
                  </a:cubicBezTo>
                  <a:lnTo>
                    <a:pt x="16433" y="5286"/>
                  </a:lnTo>
                  <a:cubicBezTo>
                    <a:pt x="16179" y="5206"/>
                    <a:pt x="15938" y="5125"/>
                    <a:pt x="15684" y="5045"/>
                  </a:cubicBezTo>
                  <a:close/>
                  <a:moveTo>
                    <a:pt x="18079" y="5808"/>
                  </a:moveTo>
                  <a:lnTo>
                    <a:pt x="17892" y="6450"/>
                  </a:lnTo>
                  <a:cubicBezTo>
                    <a:pt x="18159" y="6531"/>
                    <a:pt x="18400" y="6611"/>
                    <a:pt x="18641" y="6691"/>
                  </a:cubicBezTo>
                  <a:lnTo>
                    <a:pt x="18828" y="6049"/>
                  </a:lnTo>
                  <a:cubicBezTo>
                    <a:pt x="18588" y="5969"/>
                    <a:pt x="18333" y="5888"/>
                    <a:pt x="18079" y="5808"/>
                  </a:cubicBezTo>
                  <a:close/>
                  <a:moveTo>
                    <a:pt x="19819" y="6370"/>
                  </a:moveTo>
                  <a:lnTo>
                    <a:pt x="19631" y="7012"/>
                  </a:lnTo>
                  <a:cubicBezTo>
                    <a:pt x="19886" y="7093"/>
                    <a:pt x="20140" y="7173"/>
                    <a:pt x="20381" y="7253"/>
                  </a:cubicBezTo>
                  <a:lnTo>
                    <a:pt x="20568" y="6597"/>
                  </a:lnTo>
                  <a:cubicBezTo>
                    <a:pt x="20327" y="6531"/>
                    <a:pt x="20073" y="6450"/>
                    <a:pt x="19819" y="6370"/>
                  </a:cubicBezTo>
                  <a:close/>
                  <a:moveTo>
                    <a:pt x="21598" y="6932"/>
                  </a:moveTo>
                  <a:lnTo>
                    <a:pt x="21424" y="7574"/>
                  </a:lnTo>
                  <a:cubicBezTo>
                    <a:pt x="21598" y="7641"/>
                    <a:pt x="21772" y="7695"/>
                    <a:pt x="21946" y="7748"/>
                  </a:cubicBezTo>
                  <a:cubicBezTo>
                    <a:pt x="22027" y="7775"/>
                    <a:pt x="22094" y="7802"/>
                    <a:pt x="22174" y="7815"/>
                  </a:cubicBezTo>
                  <a:lnTo>
                    <a:pt x="22348" y="7173"/>
                  </a:lnTo>
                  <a:cubicBezTo>
                    <a:pt x="22120" y="7106"/>
                    <a:pt x="21879" y="7026"/>
                    <a:pt x="21598" y="6932"/>
                  </a:cubicBezTo>
                  <a:close/>
                  <a:moveTo>
                    <a:pt x="23432" y="7521"/>
                  </a:moveTo>
                  <a:lnTo>
                    <a:pt x="23258" y="8163"/>
                  </a:lnTo>
                  <a:cubicBezTo>
                    <a:pt x="23485" y="8243"/>
                    <a:pt x="23646" y="8297"/>
                    <a:pt x="23699" y="8310"/>
                  </a:cubicBezTo>
                  <a:cubicBezTo>
                    <a:pt x="23726" y="8324"/>
                    <a:pt x="23740" y="8324"/>
                    <a:pt x="23766" y="8337"/>
                  </a:cubicBezTo>
                  <a:cubicBezTo>
                    <a:pt x="23847" y="8364"/>
                    <a:pt x="23927" y="8377"/>
                    <a:pt x="24007" y="8391"/>
                  </a:cubicBezTo>
                  <a:lnTo>
                    <a:pt x="24194" y="7708"/>
                  </a:lnTo>
                  <a:cubicBezTo>
                    <a:pt x="24168" y="7708"/>
                    <a:pt x="24141" y="7721"/>
                    <a:pt x="24114" y="7721"/>
                  </a:cubicBezTo>
                  <a:cubicBezTo>
                    <a:pt x="24047" y="7721"/>
                    <a:pt x="23980" y="7708"/>
                    <a:pt x="23913" y="7681"/>
                  </a:cubicBezTo>
                  <a:cubicBezTo>
                    <a:pt x="23860" y="7655"/>
                    <a:pt x="23686" y="7601"/>
                    <a:pt x="23432" y="7521"/>
                  </a:cubicBezTo>
                  <a:close/>
                </a:path>
              </a:pathLst>
            </a:custGeom>
            <a:solidFill>
              <a:srgbClr val="2D6A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40"/>
            <p:cNvSpPr/>
            <p:nvPr/>
          </p:nvSpPr>
          <p:spPr>
            <a:xfrm>
              <a:off x="327395" y="1694665"/>
              <a:ext cx="426042" cy="182369"/>
            </a:xfrm>
            <a:custGeom>
              <a:rect b="b" l="l" r="r" t="t"/>
              <a:pathLst>
                <a:path extrusionOk="0" h="10626" w="24824">
                  <a:moveTo>
                    <a:pt x="1125" y="1"/>
                  </a:moveTo>
                  <a:cubicBezTo>
                    <a:pt x="951" y="1"/>
                    <a:pt x="790" y="108"/>
                    <a:pt x="737" y="282"/>
                  </a:cubicBezTo>
                  <a:lnTo>
                    <a:pt x="1" y="2904"/>
                  </a:lnTo>
                  <a:cubicBezTo>
                    <a:pt x="202" y="2971"/>
                    <a:pt x="456" y="3065"/>
                    <a:pt x="737" y="3159"/>
                  </a:cubicBezTo>
                  <a:lnTo>
                    <a:pt x="1500" y="496"/>
                  </a:lnTo>
                  <a:cubicBezTo>
                    <a:pt x="1553" y="295"/>
                    <a:pt x="1433" y="67"/>
                    <a:pt x="1219" y="14"/>
                  </a:cubicBezTo>
                  <a:cubicBezTo>
                    <a:pt x="1192" y="1"/>
                    <a:pt x="1152" y="1"/>
                    <a:pt x="1125" y="1"/>
                  </a:cubicBezTo>
                  <a:close/>
                  <a:moveTo>
                    <a:pt x="2436" y="2101"/>
                  </a:moveTo>
                  <a:cubicBezTo>
                    <a:pt x="2276" y="2101"/>
                    <a:pt x="2115" y="2209"/>
                    <a:pt x="2075" y="2382"/>
                  </a:cubicBezTo>
                  <a:lnTo>
                    <a:pt x="1754" y="3493"/>
                  </a:lnTo>
                  <a:cubicBezTo>
                    <a:pt x="1981" y="3573"/>
                    <a:pt x="2236" y="3654"/>
                    <a:pt x="2490" y="3747"/>
                  </a:cubicBezTo>
                  <a:lnTo>
                    <a:pt x="2824" y="2597"/>
                  </a:lnTo>
                  <a:cubicBezTo>
                    <a:pt x="2878" y="2396"/>
                    <a:pt x="2758" y="2168"/>
                    <a:pt x="2557" y="2115"/>
                  </a:cubicBezTo>
                  <a:cubicBezTo>
                    <a:pt x="2517" y="2101"/>
                    <a:pt x="2477" y="2101"/>
                    <a:pt x="2436" y="2101"/>
                  </a:cubicBezTo>
                  <a:close/>
                  <a:moveTo>
                    <a:pt x="4176" y="2677"/>
                  </a:moveTo>
                  <a:cubicBezTo>
                    <a:pt x="4002" y="2677"/>
                    <a:pt x="3841" y="2784"/>
                    <a:pt x="3801" y="2958"/>
                  </a:cubicBezTo>
                  <a:lnTo>
                    <a:pt x="3480" y="4069"/>
                  </a:lnTo>
                  <a:cubicBezTo>
                    <a:pt x="3721" y="4149"/>
                    <a:pt x="3975" y="4229"/>
                    <a:pt x="4230" y="4309"/>
                  </a:cubicBezTo>
                  <a:lnTo>
                    <a:pt x="4551" y="3172"/>
                  </a:lnTo>
                  <a:cubicBezTo>
                    <a:pt x="4618" y="2971"/>
                    <a:pt x="4484" y="2744"/>
                    <a:pt x="4283" y="2690"/>
                  </a:cubicBezTo>
                  <a:cubicBezTo>
                    <a:pt x="4243" y="2677"/>
                    <a:pt x="4216" y="2677"/>
                    <a:pt x="4176" y="2677"/>
                  </a:cubicBezTo>
                  <a:close/>
                  <a:moveTo>
                    <a:pt x="5956" y="3252"/>
                  </a:moveTo>
                  <a:cubicBezTo>
                    <a:pt x="5782" y="3252"/>
                    <a:pt x="5635" y="3359"/>
                    <a:pt x="5581" y="3533"/>
                  </a:cubicBezTo>
                  <a:lnTo>
                    <a:pt x="5260" y="4657"/>
                  </a:lnTo>
                  <a:cubicBezTo>
                    <a:pt x="5514" y="4738"/>
                    <a:pt x="5755" y="4818"/>
                    <a:pt x="6009" y="4898"/>
                  </a:cubicBezTo>
                  <a:lnTo>
                    <a:pt x="6344" y="3747"/>
                  </a:lnTo>
                  <a:cubicBezTo>
                    <a:pt x="6397" y="3547"/>
                    <a:pt x="6277" y="3333"/>
                    <a:pt x="6063" y="3266"/>
                  </a:cubicBezTo>
                  <a:cubicBezTo>
                    <a:pt x="6036" y="3252"/>
                    <a:pt x="5996" y="3252"/>
                    <a:pt x="5956" y="3252"/>
                  </a:cubicBezTo>
                  <a:close/>
                  <a:moveTo>
                    <a:pt x="8833" y="2570"/>
                  </a:moveTo>
                  <a:cubicBezTo>
                    <a:pt x="8672" y="2570"/>
                    <a:pt x="8512" y="2690"/>
                    <a:pt x="8458" y="2864"/>
                  </a:cubicBezTo>
                  <a:lnTo>
                    <a:pt x="7722" y="5447"/>
                  </a:lnTo>
                  <a:cubicBezTo>
                    <a:pt x="7976" y="5527"/>
                    <a:pt x="8217" y="5607"/>
                    <a:pt x="8471" y="5688"/>
                  </a:cubicBezTo>
                  <a:lnTo>
                    <a:pt x="9221" y="3078"/>
                  </a:lnTo>
                  <a:cubicBezTo>
                    <a:pt x="9274" y="2864"/>
                    <a:pt x="9154" y="2650"/>
                    <a:pt x="8940" y="2583"/>
                  </a:cubicBezTo>
                  <a:cubicBezTo>
                    <a:pt x="8913" y="2583"/>
                    <a:pt x="8873" y="2570"/>
                    <a:pt x="8833" y="2570"/>
                  </a:cubicBezTo>
                  <a:close/>
                  <a:moveTo>
                    <a:pt x="10519" y="4711"/>
                  </a:moveTo>
                  <a:cubicBezTo>
                    <a:pt x="10345" y="4711"/>
                    <a:pt x="10184" y="4818"/>
                    <a:pt x="10144" y="4992"/>
                  </a:cubicBezTo>
                  <a:lnTo>
                    <a:pt x="9810" y="6129"/>
                  </a:lnTo>
                  <a:cubicBezTo>
                    <a:pt x="10064" y="6210"/>
                    <a:pt x="10318" y="6290"/>
                    <a:pt x="10559" y="6370"/>
                  </a:cubicBezTo>
                  <a:lnTo>
                    <a:pt x="10894" y="5206"/>
                  </a:lnTo>
                  <a:cubicBezTo>
                    <a:pt x="10960" y="4992"/>
                    <a:pt x="10840" y="4778"/>
                    <a:pt x="10626" y="4724"/>
                  </a:cubicBezTo>
                  <a:cubicBezTo>
                    <a:pt x="10586" y="4711"/>
                    <a:pt x="10559" y="4711"/>
                    <a:pt x="10519" y="4711"/>
                  </a:cubicBezTo>
                  <a:close/>
                  <a:moveTo>
                    <a:pt x="12245" y="5286"/>
                  </a:moveTo>
                  <a:cubicBezTo>
                    <a:pt x="12071" y="5286"/>
                    <a:pt x="11924" y="5393"/>
                    <a:pt x="11870" y="5567"/>
                  </a:cubicBezTo>
                  <a:lnTo>
                    <a:pt x="11549" y="6678"/>
                  </a:lnTo>
                  <a:cubicBezTo>
                    <a:pt x="11803" y="6758"/>
                    <a:pt x="12044" y="6839"/>
                    <a:pt x="12299" y="6919"/>
                  </a:cubicBezTo>
                  <a:lnTo>
                    <a:pt x="12620" y="5781"/>
                  </a:lnTo>
                  <a:cubicBezTo>
                    <a:pt x="12687" y="5567"/>
                    <a:pt x="12566" y="5353"/>
                    <a:pt x="12352" y="5300"/>
                  </a:cubicBezTo>
                  <a:cubicBezTo>
                    <a:pt x="12325" y="5286"/>
                    <a:pt x="12285" y="5286"/>
                    <a:pt x="12245" y="5286"/>
                  </a:cubicBezTo>
                  <a:close/>
                  <a:moveTo>
                    <a:pt x="14038" y="5862"/>
                  </a:moveTo>
                  <a:cubicBezTo>
                    <a:pt x="13864" y="5862"/>
                    <a:pt x="13704" y="5969"/>
                    <a:pt x="13650" y="6143"/>
                  </a:cubicBezTo>
                  <a:lnTo>
                    <a:pt x="13342" y="7253"/>
                  </a:lnTo>
                  <a:cubicBezTo>
                    <a:pt x="13583" y="7334"/>
                    <a:pt x="13837" y="7414"/>
                    <a:pt x="14092" y="7494"/>
                  </a:cubicBezTo>
                  <a:lnTo>
                    <a:pt x="14413" y="6357"/>
                  </a:lnTo>
                  <a:cubicBezTo>
                    <a:pt x="14466" y="6156"/>
                    <a:pt x="14346" y="5929"/>
                    <a:pt x="14145" y="5875"/>
                  </a:cubicBezTo>
                  <a:cubicBezTo>
                    <a:pt x="14105" y="5862"/>
                    <a:pt x="14065" y="5862"/>
                    <a:pt x="14038" y="5862"/>
                  </a:cubicBezTo>
                  <a:close/>
                  <a:moveTo>
                    <a:pt x="16634" y="4965"/>
                  </a:moveTo>
                  <a:cubicBezTo>
                    <a:pt x="16460" y="4965"/>
                    <a:pt x="16300" y="5086"/>
                    <a:pt x="16246" y="5259"/>
                  </a:cubicBezTo>
                  <a:lnTo>
                    <a:pt x="15497" y="7949"/>
                  </a:lnTo>
                  <a:cubicBezTo>
                    <a:pt x="15751" y="8029"/>
                    <a:pt x="15992" y="8110"/>
                    <a:pt x="16246" y="8190"/>
                  </a:cubicBezTo>
                  <a:lnTo>
                    <a:pt x="17009" y="5474"/>
                  </a:lnTo>
                  <a:cubicBezTo>
                    <a:pt x="17062" y="5259"/>
                    <a:pt x="16942" y="5045"/>
                    <a:pt x="16741" y="4992"/>
                  </a:cubicBezTo>
                  <a:cubicBezTo>
                    <a:pt x="16701" y="4978"/>
                    <a:pt x="16661" y="4965"/>
                    <a:pt x="16634" y="4965"/>
                  </a:cubicBezTo>
                  <a:close/>
                  <a:moveTo>
                    <a:pt x="18588" y="7307"/>
                  </a:moveTo>
                  <a:cubicBezTo>
                    <a:pt x="18414" y="7307"/>
                    <a:pt x="18267" y="7427"/>
                    <a:pt x="18213" y="7601"/>
                  </a:cubicBezTo>
                  <a:lnTo>
                    <a:pt x="17892" y="8712"/>
                  </a:lnTo>
                  <a:cubicBezTo>
                    <a:pt x="18146" y="8792"/>
                    <a:pt x="18401" y="8873"/>
                    <a:pt x="18641" y="8953"/>
                  </a:cubicBezTo>
                  <a:lnTo>
                    <a:pt x="18963" y="7815"/>
                  </a:lnTo>
                  <a:cubicBezTo>
                    <a:pt x="19030" y="7601"/>
                    <a:pt x="18909" y="7387"/>
                    <a:pt x="18695" y="7320"/>
                  </a:cubicBezTo>
                  <a:cubicBezTo>
                    <a:pt x="18668" y="7320"/>
                    <a:pt x="18628" y="7307"/>
                    <a:pt x="18588" y="7307"/>
                  </a:cubicBezTo>
                  <a:close/>
                  <a:moveTo>
                    <a:pt x="20314" y="7882"/>
                  </a:moveTo>
                  <a:cubicBezTo>
                    <a:pt x="20140" y="7882"/>
                    <a:pt x="19993" y="8003"/>
                    <a:pt x="19939" y="8163"/>
                  </a:cubicBezTo>
                  <a:lnTo>
                    <a:pt x="19632" y="9274"/>
                  </a:lnTo>
                  <a:cubicBezTo>
                    <a:pt x="19886" y="9354"/>
                    <a:pt x="20140" y="9435"/>
                    <a:pt x="20381" y="9501"/>
                  </a:cubicBezTo>
                  <a:lnTo>
                    <a:pt x="20702" y="8391"/>
                  </a:lnTo>
                  <a:cubicBezTo>
                    <a:pt x="20756" y="8177"/>
                    <a:pt x="20635" y="7963"/>
                    <a:pt x="20435" y="7909"/>
                  </a:cubicBezTo>
                  <a:cubicBezTo>
                    <a:pt x="20394" y="7896"/>
                    <a:pt x="20354" y="7882"/>
                    <a:pt x="20314" y="7882"/>
                  </a:cubicBezTo>
                  <a:close/>
                  <a:moveTo>
                    <a:pt x="22107" y="8458"/>
                  </a:moveTo>
                  <a:cubicBezTo>
                    <a:pt x="21933" y="8458"/>
                    <a:pt x="21773" y="8578"/>
                    <a:pt x="21733" y="8752"/>
                  </a:cubicBezTo>
                  <a:lnTo>
                    <a:pt x="21411" y="9836"/>
                  </a:lnTo>
                  <a:cubicBezTo>
                    <a:pt x="21692" y="9930"/>
                    <a:pt x="21933" y="10010"/>
                    <a:pt x="22161" y="10077"/>
                  </a:cubicBezTo>
                  <a:lnTo>
                    <a:pt x="22482" y="8966"/>
                  </a:lnTo>
                  <a:cubicBezTo>
                    <a:pt x="22549" y="8752"/>
                    <a:pt x="22415" y="8538"/>
                    <a:pt x="22214" y="8471"/>
                  </a:cubicBezTo>
                  <a:cubicBezTo>
                    <a:pt x="22174" y="8471"/>
                    <a:pt x="22147" y="8458"/>
                    <a:pt x="22107" y="8458"/>
                  </a:cubicBezTo>
                  <a:close/>
                  <a:moveTo>
                    <a:pt x="24382" y="7454"/>
                  </a:moveTo>
                  <a:cubicBezTo>
                    <a:pt x="24222" y="7454"/>
                    <a:pt x="24061" y="7575"/>
                    <a:pt x="24007" y="7748"/>
                  </a:cubicBezTo>
                  <a:lnTo>
                    <a:pt x="23245" y="10425"/>
                  </a:lnTo>
                  <a:cubicBezTo>
                    <a:pt x="23499" y="10505"/>
                    <a:pt x="23673" y="10559"/>
                    <a:pt x="23726" y="10585"/>
                  </a:cubicBezTo>
                  <a:cubicBezTo>
                    <a:pt x="23793" y="10612"/>
                    <a:pt x="23860" y="10625"/>
                    <a:pt x="23927" y="10625"/>
                  </a:cubicBezTo>
                  <a:cubicBezTo>
                    <a:pt x="23954" y="10625"/>
                    <a:pt x="23981" y="10612"/>
                    <a:pt x="24007" y="10612"/>
                  </a:cubicBezTo>
                  <a:lnTo>
                    <a:pt x="24770" y="7963"/>
                  </a:lnTo>
                  <a:cubicBezTo>
                    <a:pt x="24824" y="7748"/>
                    <a:pt x="24703" y="7521"/>
                    <a:pt x="24489" y="7467"/>
                  </a:cubicBezTo>
                  <a:cubicBezTo>
                    <a:pt x="24462" y="7467"/>
                    <a:pt x="24422" y="7454"/>
                    <a:pt x="24382" y="7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40"/>
            <p:cNvSpPr/>
            <p:nvPr/>
          </p:nvSpPr>
          <p:spPr>
            <a:xfrm>
              <a:off x="1538453" y="1507785"/>
              <a:ext cx="404675" cy="350939"/>
            </a:xfrm>
            <a:custGeom>
              <a:rect b="b" l="l" r="r" t="t"/>
              <a:pathLst>
                <a:path extrusionOk="0" h="20448" w="23579">
                  <a:moveTo>
                    <a:pt x="9100" y="2570"/>
                  </a:moveTo>
                  <a:lnTo>
                    <a:pt x="9100" y="2570"/>
                  </a:lnTo>
                  <a:cubicBezTo>
                    <a:pt x="9086" y="2637"/>
                    <a:pt x="9059" y="2704"/>
                    <a:pt x="9033" y="2784"/>
                  </a:cubicBezTo>
                  <a:cubicBezTo>
                    <a:pt x="8698" y="3881"/>
                    <a:pt x="8430" y="4858"/>
                    <a:pt x="8216" y="5741"/>
                  </a:cubicBezTo>
                  <a:cubicBezTo>
                    <a:pt x="7012" y="5447"/>
                    <a:pt x="6115" y="5233"/>
                    <a:pt x="6102" y="5233"/>
                  </a:cubicBezTo>
                  <a:cubicBezTo>
                    <a:pt x="6075" y="5219"/>
                    <a:pt x="5861" y="5166"/>
                    <a:pt x="5540" y="5139"/>
                  </a:cubicBezTo>
                  <a:lnTo>
                    <a:pt x="9100" y="2570"/>
                  </a:lnTo>
                  <a:close/>
                  <a:moveTo>
                    <a:pt x="12378" y="777"/>
                  </a:moveTo>
                  <a:cubicBezTo>
                    <a:pt x="12726" y="777"/>
                    <a:pt x="12967" y="844"/>
                    <a:pt x="12980" y="857"/>
                  </a:cubicBezTo>
                  <a:cubicBezTo>
                    <a:pt x="13034" y="857"/>
                    <a:pt x="17784" y="2008"/>
                    <a:pt x="20206" y="2730"/>
                  </a:cubicBezTo>
                  <a:cubicBezTo>
                    <a:pt x="20915" y="2945"/>
                    <a:pt x="21424" y="3185"/>
                    <a:pt x="21772" y="3466"/>
                  </a:cubicBezTo>
                  <a:lnTo>
                    <a:pt x="15523" y="8297"/>
                  </a:lnTo>
                  <a:cubicBezTo>
                    <a:pt x="15054" y="7802"/>
                    <a:pt x="14345" y="7414"/>
                    <a:pt x="13355" y="7120"/>
                  </a:cubicBezTo>
                  <a:cubicBezTo>
                    <a:pt x="12177" y="6758"/>
                    <a:pt x="10451" y="6317"/>
                    <a:pt x="8979" y="5942"/>
                  </a:cubicBezTo>
                  <a:cubicBezTo>
                    <a:pt x="9193" y="5072"/>
                    <a:pt x="9461" y="4095"/>
                    <a:pt x="9782" y="3011"/>
                  </a:cubicBezTo>
                  <a:cubicBezTo>
                    <a:pt x="10009" y="2249"/>
                    <a:pt x="10344" y="1727"/>
                    <a:pt x="10732" y="1392"/>
                  </a:cubicBezTo>
                  <a:lnTo>
                    <a:pt x="11147" y="1084"/>
                  </a:lnTo>
                  <a:cubicBezTo>
                    <a:pt x="11562" y="857"/>
                    <a:pt x="11990" y="777"/>
                    <a:pt x="12378" y="777"/>
                  </a:cubicBezTo>
                  <a:close/>
                  <a:moveTo>
                    <a:pt x="8792" y="6705"/>
                  </a:moveTo>
                  <a:cubicBezTo>
                    <a:pt x="10250" y="7066"/>
                    <a:pt x="11963" y="7521"/>
                    <a:pt x="13127" y="7869"/>
                  </a:cubicBezTo>
                  <a:cubicBezTo>
                    <a:pt x="14171" y="8190"/>
                    <a:pt x="14787" y="8565"/>
                    <a:pt x="15094" y="9020"/>
                  </a:cubicBezTo>
                  <a:cubicBezTo>
                    <a:pt x="15108" y="9033"/>
                    <a:pt x="15121" y="9060"/>
                    <a:pt x="15135" y="9087"/>
                  </a:cubicBezTo>
                  <a:lnTo>
                    <a:pt x="15148" y="9100"/>
                  </a:lnTo>
                  <a:cubicBezTo>
                    <a:pt x="15442" y="9568"/>
                    <a:pt x="15429" y="10104"/>
                    <a:pt x="15295" y="10733"/>
                  </a:cubicBezTo>
                  <a:cubicBezTo>
                    <a:pt x="15188" y="11161"/>
                    <a:pt x="15068" y="11709"/>
                    <a:pt x="14934" y="12338"/>
                  </a:cubicBezTo>
                  <a:cubicBezTo>
                    <a:pt x="14827" y="12820"/>
                    <a:pt x="14706" y="13342"/>
                    <a:pt x="14586" y="13877"/>
                  </a:cubicBezTo>
                  <a:cubicBezTo>
                    <a:pt x="13074" y="13569"/>
                    <a:pt x="11388" y="13222"/>
                    <a:pt x="10210" y="12967"/>
                  </a:cubicBezTo>
                  <a:lnTo>
                    <a:pt x="10023" y="12927"/>
                  </a:lnTo>
                  <a:cubicBezTo>
                    <a:pt x="8457" y="12593"/>
                    <a:pt x="7802" y="11790"/>
                    <a:pt x="8029" y="10452"/>
                  </a:cubicBezTo>
                  <a:lnTo>
                    <a:pt x="8042" y="10385"/>
                  </a:lnTo>
                  <a:cubicBezTo>
                    <a:pt x="8163" y="9649"/>
                    <a:pt x="8377" y="8418"/>
                    <a:pt x="8792" y="6705"/>
                  </a:cubicBezTo>
                  <a:close/>
                  <a:moveTo>
                    <a:pt x="22294" y="4055"/>
                  </a:moveTo>
                  <a:cubicBezTo>
                    <a:pt x="22521" y="4497"/>
                    <a:pt x="22508" y="5005"/>
                    <a:pt x="22374" y="5594"/>
                  </a:cubicBezTo>
                  <a:cubicBezTo>
                    <a:pt x="22267" y="6022"/>
                    <a:pt x="22147" y="6584"/>
                    <a:pt x="22013" y="7213"/>
                  </a:cubicBezTo>
                  <a:cubicBezTo>
                    <a:pt x="21692" y="8658"/>
                    <a:pt x="21304" y="10465"/>
                    <a:pt x="20835" y="12338"/>
                  </a:cubicBezTo>
                  <a:cubicBezTo>
                    <a:pt x="20353" y="14265"/>
                    <a:pt x="19537" y="14520"/>
                    <a:pt x="18721" y="14520"/>
                  </a:cubicBezTo>
                  <a:cubicBezTo>
                    <a:pt x="18467" y="14520"/>
                    <a:pt x="18199" y="14493"/>
                    <a:pt x="17931" y="14466"/>
                  </a:cubicBezTo>
                  <a:lnTo>
                    <a:pt x="17878" y="14466"/>
                  </a:lnTo>
                  <a:cubicBezTo>
                    <a:pt x="17409" y="14412"/>
                    <a:pt x="16473" y="14252"/>
                    <a:pt x="15362" y="14024"/>
                  </a:cubicBezTo>
                  <a:cubicBezTo>
                    <a:pt x="15483" y="13489"/>
                    <a:pt x="15590" y="12981"/>
                    <a:pt x="15697" y="12512"/>
                  </a:cubicBezTo>
                  <a:cubicBezTo>
                    <a:pt x="15830" y="11883"/>
                    <a:pt x="15951" y="11335"/>
                    <a:pt x="16058" y="10907"/>
                  </a:cubicBezTo>
                  <a:cubicBezTo>
                    <a:pt x="16232" y="10144"/>
                    <a:pt x="16205" y="9488"/>
                    <a:pt x="15951" y="8939"/>
                  </a:cubicBezTo>
                  <a:lnTo>
                    <a:pt x="22294" y="4055"/>
                  </a:lnTo>
                  <a:close/>
                  <a:moveTo>
                    <a:pt x="5286" y="5915"/>
                  </a:moveTo>
                  <a:cubicBezTo>
                    <a:pt x="5647" y="5915"/>
                    <a:pt x="5888" y="5982"/>
                    <a:pt x="5901" y="5982"/>
                  </a:cubicBezTo>
                  <a:cubicBezTo>
                    <a:pt x="5928" y="5996"/>
                    <a:pt x="6825" y="6210"/>
                    <a:pt x="8029" y="6504"/>
                  </a:cubicBezTo>
                  <a:cubicBezTo>
                    <a:pt x="7614" y="8244"/>
                    <a:pt x="7400" y="9501"/>
                    <a:pt x="7266" y="10251"/>
                  </a:cubicBezTo>
                  <a:lnTo>
                    <a:pt x="7253" y="10318"/>
                  </a:lnTo>
                  <a:cubicBezTo>
                    <a:pt x="7159" y="10866"/>
                    <a:pt x="7146" y="11656"/>
                    <a:pt x="7587" y="12352"/>
                  </a:cubicBezTo>
                  <a:lnTo>
                    <a:pt x="1124" y="16982"/>
                  </a:lnTo>
                  <a:cubicBezTo>
                    <a:pt x="910" y="16607"/>
                    <a:pt x="856" y="16139"/>
                    <a:pt x="950" y="15577"/>
                  </a:cubicBezTo>
                  <a:lnTo>
                    <a:pt x="964" y="15523"/>
                  </a:lnTo>
                  <a:cubicBezTo>
                    <a:pt x="1164" y="14319"/>
                    <a:pt x="1592" y="11843"/>
                    <a:pt x="2703" y="8150"/>
                  </a:cubicBezTo>
                  <a:cubicBezTo>
                    <a:pt x="2944" y="7347"/>
                    <a:pt x="3292" y="6825"/>
                    <a:pt x="3693" y="6477"/>
                  </a:cubicBezTo>
                  <a:lnTo>
                    <a:pt x="3974" y="6277"/>
                  </a:lnTo>
                  <a:cubicBezTo>
                    <a:pt x="4416" y="6009"/>
                    <a:pt x="4884" y="5915"/>
                    <a:pt x="5286" y="5915"/>
                  </a:cubicBezTo>
                  <a:close/>
                  <a:moveTo>
                    <a:pt x="15188" y="14801"/>
                  </a:moveTo>
                  <a:cubicBezTo>
                    <a:pt x="16326" y="15015"/>
                    <a:pt x="17302" y="15189"/>
                    <a:pt x="17798" y="15242"/>
                  </a:cubicBezTo>
                  <a:lnTo>
                    <a:pt x="17851" y="15256"/>
                  </a:lnTo>
                  <a:cubicBezTo>
                    <a:pt x="18012" y="15269"/>
                    <a:pt x="18172" y="15282"/>
                    <a:pt x="18333" y="15296"/>
                  </a:cubicBezTo>
                  <a:lnTo>
                    <a:pt x="14372" y="18159"/>
                  </a:lnTo>
                  <a:cubicBezTo>
                    <a:pt x="14425" y="17999"/>
                    <a:pt x="14466" y="17838"/>
                    <a:pt x="14506" y="17664"/>
                  </a:cubicBezTo>
                  <a:cubicBezTo>
                    <a:pt x="14760" y="16674"/>
                    <a:pt x="14987" y="15711"/>
                    <a:pt x="15188" y="14801"/>
                  </a:cubicBezTo>
                  <a:close/>
                  <a:moveTo>
                    <a:pt x="8123" y="12941"/>
                  </a:moveTo>
                  <a:cubicBezTo>
                    <a:pt x="8524" y="13262"/>
                    <a:pt x="9086" y="13529"/>
                    <a:pt x="9862" y="13703"/>
                  </a:cubicBezTo>
                  <a:lnTo>
                    <a:pt x="10050" y="13743"/>
                  </a:lnTo>
                  <a:cubicBezTo>
                    <a:pt x="11214" y="13984"/>
                    <a:pt x="12887" y="14346"/>
                    <a:pt x="14412" y="14640"/>
                  </a:cubicBezTo>
                  <a:cubicBezTo>
                    <a:pt x="14211" y="15537"/>
                    <a:pt x="13984" y="16500"/>
                    <a:pt x="13743" y="17477"/>
                  </a:cubicBezTo>
                  <a:cubicBezTo>
                    <a:pt x="13515" y="18414"/>
                    <a:pt x="13208" y="18949"/>
                    <a:pt x="12846" y="19257"/>
                  </a:cubicBezTo>
                  <a:lnTo>
                    <a:pt x="12605" y="19431"/>
                  </a:lnTo>
                  <a:cubicBezTo>
                    <a:pt x="12298" y="19618"/>
                    <a:pt x="11977" y="19658"/>
                    <a:pt x="11642" y="19658"/>
                  </a:cubicBezTo>
                  <a:cubicBezTo>
                    <a:pt x="11374" y="19658"/>
                    <a:pt x="11107" y="19631"/>
                    <a:pt x="10853" y="19605"/>
                  </a:cubicBezTo>
                  <a:lnTo>
                    <a:pt x="10799" y="19605"/>
                  </a:lnTo>
                  <a:cubicBezTo>
                    <a:pt x="9608" y="19471"/>
                    <a:pt x="5406" y="18588"/>
                    <a:pt x="3145" y="18106"/>
                  </a:cubicBezTo>
                  <a:lnTo>
                    <a:pt x="2944" y="18066"/>
                  </a:lnTo>
                  <a:cubicBezTo>
                    <a:pt x="2409" y="17959"/>
                    <a:pt x="1994" y="17785"/>
                    <a:pt x="1673" y="17571"/>
                  </a:cubicBezTo>
                  <a:lnTo>
                    <a:pt x="8123" y="12941"/>
                  </a:lnTo>
                  <a:close/>
                  <a:moveTo>
                    <a:pt x="12378" y="1"/>
                  </a:moveTo>
                  <a:cubicBezTo>
                    <a:pt x="11803" y="1"/>
                    <a:pt x="10946" y="134"/>
                    <a:pt x="10210" y="803"/>
                  </a:cubicBezTo>
                  <a:lnTo>
                    <a:pt x="3573" y="5594"/>
                  </a:lnTo>
                  <a:cubicBezTo>
                    <a:pt x="2931" y="5982"/>
                    <a:pt x="2315" y="6691"/>
                    <a:pt x="1954" y="7922"/>
                  </a:cubicBezTo>
                  <a:cubicBezTo>
                    <a:pt x="816" y="11656"/>
                    <a:pt x="388" y="14172"/>
                    <a:pt x="187" y="15389"/>
                  </a:cubicBezTo>
                  <a:lnTo>
                    <a:pt x="174" y="15443"/>
                  </a:lnTo>
                  <a:cubicBezTo>
                    <a:pt x="0" y="16473"/>
                    <a:pt x="107" y="18266"/>
                    <a:pt x="2783" y="18842"/>
                  </a:cubicBezTo>
                  <a:lnTo>
                    <a:pt x="2984" y="18882"/>
                  </a:lnTo>
                  <a:cubicBezTo>
                    <a:pt x="5259" y="19364"/>
                    <a:pt x="9488" y="20260"/>
                    <a:pt x="10719" y="20381"/>
                  </a:cubicBezTo>
                  <a:lnTo>
                    <a:pt x="10772" y="20381"/>
                  </a:lnTo>
                  <a:cubicBezTo>
                    <a:pt x="11053" y="20421"/>
                    <a:pt x="11334" y="20448"/>
                    <a:pt x="11642" y="20448"/>
                  </a:cubicBezTo>
                  <a:cubicBezTo>
                    <a:pt x="12365" y="20448"/>
                    <a:pt x="12940" y="20247"/>
                    <a:pt x="13395" y="19832"/>
                  </a:cubicBezTo>
                  <a:lnTo>
                    <a:pt x="20153" y="14948"/>
                  </a:lnTo>
                  <a:cubicBezTo>
                    <a:pt x="20835" y="14533"/>
                    <a:pt x="21290" y="13743"/>
                    <a:pt x="21598" y="12526"/>
                  </a:cubicBezTo>
                  <a:cubicBezTo>
                    <a:pt x="22066" y="10639"/>
                    <a:pt x="22454" y="8832"/>
                    <a:pt x="22775" y="7387"/>
                  </a:cubicBezTo>
                  <a:cubicBezTo>
                    <a:pt x="22923" y="6745"/>
                    <a:pt x="23043" y="6196"/>
                    <a:pt x="23137" y="5768"/>
                  </a:cubicBezTo>
                  <a:cubicBezTo>
                    <a:pt x="23578" y="3854"/>
                    <a:pt x="22749" y="2677"/>
                    <a:pt x="20434" y="1981"/>
                  </a:cubicBezTo>
                  <a:cubicBezTo>
                    <a:pt x="17998" y="1245"/>
                    <a:pt x="13221" y="94"/>
                    <a:pt x="13181" y="94"/>
                  </a:cubicBezTo>
                  <a:cubicBezTo>
                    <a:pt x="13154" y="81"/>
                    <a:pt x="12833" y="1"/>
                    <a:pt x="12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40"/>
            <p:cNvSpPr/>
            <p:nvPr/>
          </p:nvSpPr>
          <p:spPr>
            <a:xfrm>
              <a:off x="1122906" y="2554884"/>
              <a:ext cx="341757" cy="324972"/>
            </a:xfrm>
            <a:custGeom>
              <a:rect b="b" l="l" r="r" t="t"/>
              <a:pathLst>
                <a:path extrusionOk="0" h="18935" w="19913">
                  <a:moveTo>
                    <a:pt x="7548" y="0"/>
                  </a:moveTo>
                  <a:cubicBezTo>
                    <a:pt x="7119" y="0"/>
                    <a:pt x="6731" y="228"/>
                    <a:pt x="6343" y="562"/>
                  </a:cubicBezTo>
                  <a:cubicBezTo>
                    <a:pt x="5701" y="1138"/>
                    <a:pt x="5728" y="2114"/>
                    <a:pt x="6410" y="3479"/>
                  </a:cubicBezTo>
                  <a:lnTo>
                    <a:pt x="6678" y="4001"/>
                  </a:lnTo>
                  <a:lnTo>
                    <a:pt x="6196" y="4336"/>
                  </a:lnTo>
                  <a:cubicBezTo>
                    <a:pt x="2650" y="6744"/>
                    <a:pt x="174" y="9126"/>
                    <a:pt x="14" y="10291"/>
                  </a:cubicBezTo>
                  <a:cubicBezTo>
                    <a:pt x="0" y="10478"/>
                    <a:pt x="41" y="10558"/>
                    <a:pt x="107" y="10625"/>
                  </a:cubicBezTo>
                  <a:cubicBezTo>
                    <a:pt x="161" y="10705"/>
                    <a:pt x="255" y="10772"/>
                    <a:pt x="455" y="10772"/>
                  </a:cubicBezTo>
                  <a:lnTo>
                    <a:pt x="469" y="10772"/>
                  </a:lnTo>
                  <a:cubicBezTo>
                    <a:pt x="1620" y="10772"/>
                    <a:pt x="4162" y="8819"/>
                    <a:pt x="6945" y="5781"/>
                  </a:cubicBezTo>
                  <a:lnTo>
                    <a:pt x="7481" y="5206"/>
                  </a:lnTo>
                  <a:lnTo>
                    <a:pt x="7962" y="5808"/>
                  </a:lnTo>
                  <a:cubicBezTo>
                    <a:pt x="8110" y="5995"/>
                    <a:pt x="8257" y="6169"/>
                    <a:pt x="8404" y="6330"/>
                  </a:cubicBezTo>
                  <a:cubicBezTo>
                    <a:pt x="8832" y="6825"/>
                    <a:pt x="9274" y="7266"/>
                    <a:pt x="9742" y="7654"/>
                  </a:cubicBezTo>
                  <a:lnTo>
                    <a:pt x="10344" y="8176"/>
                  </a:lnTo>
                  <a:lnTo>
                    <a:pt x="9729" y="8685"/>
                  </a:lnTo>
                  <a:cubicBezTo>
                    <a:pt x="8725" y="9528"/>
                    <a:pt x="6357" y="11749"/>
                    <a:pt x="6143" y="14332"/>
                  </a:cubicBezTo>
                  <a:cubicBezTo>
                    <a:pt x="6049" y="15576"/>
                    <a:pt x="6490" y="16767"/>
                    <a:pt x="7454" y="17864"/>
                  </a:cubicBezTo>
                  <a:cubicBezTo>
                    <a:pt x="8110" y="18614"/>
                    <a:pt x="9073" y="18935"/>
                    <a:pt x="10050" y="18935"/>
                  </a:cubicBezTo>
                  <a:cubicBezTo>
                    <a:pt x="10826" y="18935"/>
                    <a:pt x="11616" y="18721"/>
                    <a:pt x="12231" y="18360"/>
                  </a:cubicBezTo>
                  <a:cubicBezTo>
                    <a:pt x="12713" y="18079"/>
                    <a:pt x="13462" y="17476"/>
                    <a:pt x="13141" y="16593"/>
                  </a:cubicBezTo>
                  <a:cubicBezTo>
                    <a:pt x="13061" y="16352"/>
                    <a:pt x="12967" y="16178"/>
                    <a:pt x="12860" y="16058"/>
                  </a:cubicBezTo>
                  <a:cubicBezTo>
                    <a:pt x="12713" y="15884"/>
                    <a:pt x="12526" y="15830"/>
                    <a:pt x="12231" y="15830"/>
                  </a:cubicBezTo>
                  <a:cubicBezTo>
                    <a:pt x="12071" y="15830"/>
                    <a:pt x="11870" y="15844"/>
                    <a:pt x="11616" y="15871"/>
                  </a:cubicBezTo>
                  <a:cubicBezTo>
                    <a:pt x="11375" y="15897"/>
                    <a:pt x="11121" y="15924"/>
                    <a:pt x="10840" y="15924"/>
                  </a:cubicBezTo>
                  <a:cubicBezTo>
                    <a:pt x="10224" y="15924"/>
                    <a:pt x="9568" y="15777"/>
                    <a:pt x="9006" y="15148"/>
                  </a:cubicBezTo>
                  <a:cubicBezTo>
                    <a:pt x="8792" y="14894"/>
                    <a:pt x="8605" y="14599"/>
                    <a:pt x="8458" y="14238"/>
                  </a:cubicBezTo>
                  <a:cubicBezTo>
                    <a:pt x="7601" y="12284"/>
                    <a:pt x="8779" y="10384"/>
                    <a:pt x="11575" y="9166"/>
                  </a:cubicBezTo>
                  <a:lnTo>
                    <a:pt x="11843" y="9046"/>
                  </a:lnTo>
                  <a:lnTo>
                    <a:pt x="12111" y="9166"/>
                  </a:lnTo>
                  <a:cubicBezTo>
                    <a:pt x="13221" y="9662"/>
                    <a:pt x="14319" y="9849"/>
                    <a:pt x="15322" y="9849"/>
                  </a:cubicBezTo>
                  <a:cubicBezTo>
                    <a:pt x="16714" y="9849"/>
                    <a:pt x="17945" y="9474"/>
                    <a:pt x="18802" y="8979"/>
                  </a:cubicBezTo>
                  <a:cubicBezTo>
                    <a:pt x="19538" y="8551"/>
                    <a:pt x="19845" y="8149"/>
                    <a:pt x="19912" y="7976"/>
                  </a:cubicBezTo>
                  <a:cubicBezTo>
                    <a:pt x="19645" y="7695"/>
                    <a:pt x="18681" y="7668"/>
                    <a:pt x="17838" y="7641"/>
                  </a:cubicBezTo>
                  <a:cubicBezTo>
                    <a:pt x="16192" y="7601"/>
                    <a:pt x="14158" y="7547"/>
                    <a:pt x="12833" y="6035"/>
                  </a:cubicBezTo>
                  <a:cubicBezTo>
                    <a:pt x="12713" y="5901"/>
                    <a:pt x="12606" y="5768"/>
                    <a:pt x="12512" y="5620"/>
                  </a:cubicBezTo>
                  <a:cubicBezTo>
                    <a:pt x="12231" y="5192"/>
                    <a:pt x="11950" y="4764"/>
                    <a:pt x="11669" y="4349"/>
                  </a:cubicBezTo>
                  <a:cubicBezTo>
                    <a:pt x="10920" y="3185"/>
                    <a:pt x="10211" y="2088"/>
                    <a:pt x="9488" y="1271"/>
                  </a:cubicBezTo>
                  <a:cubicBezTo>
                    <a:pt x="8698" y="361"/>
                    <a:pt x="8083" y="0"/>
                    <a:pt x="7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40"/>
            <p:cNvSpPr/>
            <p:nvPr/>
          </p:nvSpPr>
          <p:spPr>
            <a:xfrm>
              <a:off x="1610223" y="2935697"/>
              <a:ext cx="73730" cy="75309"/>
            </a:xfrm>
            <a:custGeom>
              <a:rect b="b" l="l" r="r" t="t"/>
              <a:pathLst>
                <a:path extrusionOk="0" h="4388" w="4296">
                  <a:moveTo>
                    <a:pt x="2569" y="719"/>
                  </a:moveTo>
                  <a:cubicBezTo>
                    <a:pt x="2891" y="1214"/>
                    <a:pt x="3586" y="2981"/>
                    <a:pt x="3426" y="3583"/>
                  </a:cubicBezTo>
                  <a:cubicBezTo>
                    <a:pt x="3410" y="3639"/>
                    <a:pt x="3198" y="3714"/>
                    <a:pt x="2839" y="3714"/>
                  </a:cubicBezTo>
                  <a:cubicBezTo>
                    <a:pt x="2597" y="3714"/>
                    <a:pt x="2288" y="3680"/>
                    <a:pt x="1927" y="3583"/>
                  </a:cubicBezTo>
                  <a:cubicBezTo>
                    <a:pt x="1138" y="3382"/>
                    <a:pt x="763" y="3048"/>
                    <a:pt x="803" y="2901"/>
                  </a:cubicBezTo>
                  <a:cubicBezTo>
                    <a:pt x="1004" y="2138"/>
                    <a:pt x="2128" y="1014"/>
                    <a:pt x="2569" y="719"/>
                  </a:cubicBezTo>
                  <a:close/>
                  <a:moveTo>
                    <a:pt x="2664" y="1"/>
                  </a:moveTo>
                  <a:cubicBezTo>
                    <a:pt x="1982" y="1"/>
                    <a:pt x="392" y="1827"/>
                    <a:pt x="161" y="2740"/>
                  </a:cubicBezTo>
                  <a:cubicBezTo>
                    <a:pt x="0" y="3369"/>
                    <a:pt x="602" y="3944"/>
                    <a:pt x="1753" y="4239"/>
                  </a:cubicBezTo>
                  <a:cubicBezTo>
                    <a:pt x="2116" y="4333"/>
                    <a:pt x="2489" y="4387"/>
                    <a:pt x="2827" y="4387"/>
                  </a:cubicBezTo>
                  <a:cubicBezTo>
                    <a:pt x="3449" y="4387"/>
                    <a:pt x="3955" y="4203"/>
                    <a:pt x="4068" y="3744"/>
                  </a:cubicBezTo>
                  <a:cubicBezTo>
                    <a:pt x="4296" y="2887"/>
                    <a:pt x="3332" y="157"/>
                    <a:pt x="2743" y="10"/>
                  </a:cubicBezTo>
                  <a:cubicBezTo>
                    <a:pt x="2719" y="4"/>
                    <a:pt x="2692" y="1"/>
                    <a:pt x="2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40"/>
            <p:cNvSpPr/>
            <p:nvPr/>
          </p:nvSpPr>
          <p:spPr>
            <a:xfrm>
              <a:off x="1749386" y="3182084"/>
              <a:ext cx="80389" cy="68375"/>
            </a:xfrm>
            <a:custGeom>
              <a:rect b="b" l="l" r="r" t="t"/>
              <a:pathLst>
                <a:path extrusionOk="0" h="3984" w="4684">
                  <a:moveTo>
                    <a:pt x="1559" y="675"/>
                  </a:moveTo>
                  <a:cubicBezTo>
                    <a:pt x="1571" y="675"/>
                    <a:pt x="1582" y="676"/>
                    <a:pt x="1593" y="681"/>
                  </a:cubicBezTo>
                  <a:cubicBezTo>
                    <a:pt x="2436" y="895"/>
                    <a:pt x="3640" y="2059"/>
                    <a:pt x="3814" y="2447"/>
                  </a:cubicBezTo>
                  <a:cubicBezTo>
                    <a:pt x="3494" y="2732"/>
                    <a:pt x="2007" y="3321"/>
                    <a:pt x="1198" y="3321"/>
                  </a:cubicBezTo>
                  <a:cubicBezTo>
                    <a:pt x="1094" y="3321"/>
                    <a:pt x="1001" y="3311"/>
                    <a:pt x="924" y="3290"/>
                  </a:cubicBezTo>
                  <a:cubicBezTo>
                    <a:pt x="830" y="3277"/>
                    <a:pt x="683" y="2701"/>
                    <a:pt x="910" y="1791"/>
                  </a:cubicBezTo>
                  <a:cubicBezTo>
                    <a:pt x="1004" y="1417"/>
                    <a:pt x="1151" y="1095"/>
                    <a:pt x="1298" y="881"/>
                  </a:cubicBezTo>
                  <a:cubicBezTo>
                    <a:pt x="1346" y="821"/>
                    <a:pt x="1459" y="675"/>
                    <a:pt x="1559" y="675"/>
                  </a:cubicBezTo>
                  <a:close/>
                  <a:moveTo>
                    <a:pt x="1570" y="0"/>
                  </a:moveTo>
                  <a:cubicBezTo>
                    <a:pt x="1349" y="0"/>
                    <a:pt x="1052" y="94"/>
                    <a:pt x="763" y="493"/>
                  </a:cubicBezTo>
                  <a:cubicBezTo>
                    <a:pt x="562" y="774"/>
                    <a:pt x="375" y="1176"/>
                    <a:pt x="268" y="1631"/>
                  </a:cubicBezTo>
                  <a:cubicBezTo>
                    <a:pt x="0" y="2648"/>
                    <a:pt x="54" y="3758"/>
                    <a:pt x="750" y="3946"/>
                  </a:cubicBezTo>
                  <a:cubicBezTo>
                    <a:pt x="847" y="3971"/>
                    <a:pt x="968" y="3983"/>
                    <a:pt x="1105" y="3983"/>
                  </a:cubicBezTo>
                  <a:cubicBezTo>
                    <a:pt x="2191" y="3983"/>
                    <a:pt x="4329" y="3239"/>
                    <a:pt x="4483" y="2621"/>
                  </a:cubicBezTo>
                  <a:cubicBezTo>
                    <a:pt x="4684" y="1872"/>
                    <a:pt x="2744" y="279"/>
                    <a:pt x="1767" y="25"/>
                  </a:cubicBezTo>
                  <a:cubicBezTo>
                    <a:pt x="1712" y="11"/>
                    <a:pt x="1645" y="0"/>
                    <a:pt x="1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40"/>
            <p:cNvSpPr/>
            <p:nvPr/>
          </p:nvSpPr>
          <p:spPr>
            <a:xfrm>
              <a:off x="1428569" y="3129535"/>
              <a:ext cx="335784" cy="93639"/>
            </a:xfrm>
            <a:custGeom>
              <a:rect b="b" l="l" r="r" t="t"/>
              <a:pathLst>
                <a:path extrusionOk="0" h="5456" w="19565">
                  <a:moveTo>
                    <a:pt x="368" y="1"/>
                  </a:moveTo>
                  <a:cubicBezTo>
                    <a:pt x="218" y="1"/>
                    <a:pt x="75" y="101"/>
                    <a:pt x="40" y="250"/>
                  </a:cubicBezTo>
                  <a:cubicBezTo>
                    <a:pt x="0" y="424"/>
                    <a:pt x="107" y="611"/>
                    <a:pt x="281" y="651"/>
                  </a:cubicBezTo>
                  <a:cubicBezTo>
                    <a:pt x="1767" y="1039"/>
                    <a:pt x="18935" y="5402"/>
                    <a:pt x="19109" y="5442"/>
                  </a:cubicBezTo>
                  <a:cubicBezTo>
                    <a:pt x="19139" y="5451"/>
                    <a:pt x="19170" y="5456"/>
                    <a:pt x="19200" y="5456"/>
                  </a:cubicBezTo>
                  <a:cubicBezTo>
                    <a:pt x="19344" y="5456"/>
                    <a:pt x="19477" y="5356"/>
                    <a:pt x="19511" y="5201"/>
                  </a:cubicBezTo>
                  <a:cubicBezTo>
                    <a:pt x="19564" y="5027"/>
                    <a:pt x="19457" y="4840"/>
                    <a:pt x="19270" y="4800"/>
                  </a:cubicBezTo>
                  <a:cubicBezTo>
                    <a:pt x="19096" y="4746"/>
                    <a:pt x="1927" y="397"/>
                    <a:pt x="442" y="9"/>
                  </a:cubicBezTo>
                  <a:cubicBezTo>
                    <a:pt x="417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40"/>
            <p:cNvSpPr/>
            <p:nvPr/>
          </p:nvSpPr>
          <p:spPr>
            <a:xfrm>
              <a:off x="1549592" y="2997495"/>
              <a:ext cx="100143" cy="366007"/>
            </a:xfrm>
            <a:custGeom>
              <a:rect b="b" l="l" r="r" t="t"/>
              <a:pathLst>
                <a:path extrusionOk="0" h="21326" w="5835">
                  <a:moveTo>
                    <a:pt x="5475" y="0"/>
                  </a:moveTo>
                  <a:cubicBezTo>
                    <a:pt x="5319" y="0"/>
                    <a:pt x="5185" y="100"/>
                    <a:pt x="5139" y="250"/>
                  </a:cubicBezTo>
                  <a:cubicBezTo>
                    <a:pt x="5099" y="437"/>
                    <a:pt x="603" y="18729"/>
                    <a:pt x="41" y="20911"/>
                  </a:cubicBezTo>
                  <a:cubicBezTo>
                    <a:pt x="0" y="21085"/>
                    <a:pt x="107" y="21272"/>
                    <a:pt x="281" y="21312"/>
                  </a:cubicBezTo>
                  <a:cubicBezTo>
                    <a:pt x="312" y="21322"/>
                    <a:pt x="343" y="21326"/>
                    <a:pt x="374" y="21326"/>
                  </a:cubicBezTo>
                  <a:cubicBezTo>
                    <a:pt x="517" y="21326"/>
                    <a:pt x="652" y="21228"/>
                    <a:pt x="696" y="21085"/>
                  </a:cubicBezTo>
                  <a:cubicBezTo>
                    <a:pt x="1258" y="18890"/>
                    <a:pt x="5741" y="598"/>
                    <a:pt x="5795" y="410"/>
                  </a:cubicBezTo>
                  <a:cubicBezTo>
                    <a:pt x="5835" y="236"/>
                    <a:pt x="5741" y="49"/>
                    <a:pt x="5554" y="9"/>
                  </a:cubicBezTo>
                  <a:cubicBezTo>
                    <a:pt x="5527" y="3"/>
                    <a:pt x="5501" y="0"/>
                    <a:pt x="5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40"/>
            <p:cNvSpPr/>
            <p:nvPr/>
          </p:nvSpPr>
          <p:spPr>
            <a:xfrm>
              <a:off x="1410876" y="2947795"/>
              <a:ext cx="12649" cy="23221"/>
            </a:xfrm>
            <a:custGeom>
              <a:rect b="b" l="l" r="r" t="t"/>
              <a:pathLst>
                <a:path extrusionOk="0" h="1353" w="737">
                  <a:moveTo>
                    <a:pt x="429" y="1"/>
                  </a:moveTo>
                  <a:cubicBezTo>
                    <a:pt x="309" y="1"/>
                    <a:pt x="202" y="81"/>
                    <a:pt x="161" y="202"/>
                  </a:cubicBezTo>
                  <a:cubicBezTo>
                    <a:pt x="95" y="469"/>
                    <a:pt x="41" y="764"/>
                    <a:pt x="14" y="1045"/>
                  </a:cubicBezTo>
                  <a:cubicBezTo>
                    <a:pt x="1" y="1192"/>
                    <a:pt x="95" y="1312"/>
                    <a:pt x="215" y="1339"/>
                  </a:cubicBezTo>
                  <a:lnTo>
                    <a:pt x="255" y="1352"/>
                  </a:lnTo>
                  <a:lnTo>
                    <a:pt x="295" y="1352"/>
                  </a:lnTo>
                  <a:cubicBezTo>
                    <a:pt x="429" y="1352"/>
                    <a:pt x="550" y="1245"/>
                    <a:pt x="563" y="1112"/>
                  </a:cubicBezTo>
                  <a:cubicBezTo>
                    <a:pt x="590" y="844"/>
                    <a:pt x="630" y="590"/>
                    <a:pt x="697" y="335"/>
                  </a:cubicBezTo>
                  <a:cubicBezTo>
                    <a:pt x="737" y="188"/>
                    <a:pt x="643" y="41"/>
                    <a:pt x="496" y="1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40"/>
            <p:cNvSpPr/>
            <p:nvPr/>
          </p:nvSpPr>
          <p:spPr>
            <a:xfrm>
              <a:off x="1666702" y="3179286"/>
              <a:ext cx="38152" cy="11035"/>
            </a:xfrm>
            <a:custGeom>
              <a:rect b="b" l="l" r="r" t="t"/>
              <a:pathLst>
                <a:path extrusionOk="0" h="643" w="2223">
                  <a:moveTo>
                    <a:pt x="1901" y="1"/>
                  </a:moveTo>
                  <a:cubicBezTo>
                    <a:pt x="1366" y="54"/>
                    <a:pt x="817" y="94"/>
                    <a:pt x="269" y="94"/>
                  </a:cubicBezTo>
                  <a:cubicBezTo>
                    <a:pt x="121" y="94"/>
                    <a:pt x="1" y="228"/>
                    <a:pt x="1" y="375"/>
                  </a:cubicBezTo>
                  <a:cubicBezTo>
                    <a:pt x="1" y="442"/>
                    <a:pt x="14" y="496"/>
                    <a:pt x="55" y="536"/>
                  </a:cubicBezTo>
                  <a:cubicBezTo>
                    <a:pt x="188" y="576"/>
                    <a:pt x="336" y="616"/>
                    <a:pt x="469" y="643"/>
                  </a:cubicBezTo>
                  <a:cubicBezTo>
                    <a:pt x="964" y="629"/>
                    <a:pt x="1473" y="603"/>
                    <a:pt x="1968" y="536"/>
                  </a:cubicBezTo>
                  <a:cubicBezTo>
                    <a:pt x="2115" y="522"/>
                    <a:pt x="2222" y="389"/>
                    <a:pt x="2209" y="241"/>
                  </a:cubicBezTo>
                  <a:cubicBezTo>
                    <a:pt x="2196" y="94"/>
                    <a:pt x="2075" y="1"/>
                    <a:pt x="1941" y="1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40"/>
            <p:cNvSpPr/>
            <p:nvPr/>
          </p:nvSpPr>
          <p:spPr>
            <a:xfrm>
              <a:off x="1667628" y="3188468"/>
              <a:ext cx="7140" cy="1854"/>
            </a:xfrm>
            <a:custGeom>
              <a:rect b="b" l="l" r="r" t="t"/>
              <a:pathLst>
                <a:path extrusionOk="0" h="108" w="416">
                  <a:moveTo>
                    <a:pt x="1" y="1"/>
                  </a:moveTo>
                  <a:lnTo>
                    <a:pt x="1" y="1"/>
                  </a:lnTo>
                  <a:cubicBezTo>
                    <a:pt x="41" y="54"/>
                    <a:pt x="81" y="94"/>
                    <a:pt x="148" y="108"/>
                  </a:cubicBezTo>
                  <a:lnTo>
                    <a:pt x="415" y="108"/>
                  </a:lnTo>
                  <a:cubicBezTo>
                    <a:pt x="282" y="81"/>
                    <a:pt x="134" y="4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40"/>
            <p:cNvSpPr/>
            <p:nvPr/>
          </p:nvSpPr>
          <p:spPr>
            <a:xfrm>
              <a:off x="1618718" y="3176077"/>
              <a:ext cx="28713" cy="7363"/>
            </a:xfrm>
            <a:custGeom>
              <a:rect b="b" l="l" r="r" t="t"/>
              <a:pathLst>
                <a:path extrusionOk="0" h="429" w="1673">
                  <a:moveTo>
                    <a:pt x="0" y="0"/>
                  </a:moveTo>
                  <a:cubicBezTo>
                    <a:pt x="562" y="147"/>
                    <a:pt x="1124" y="295"/>
                    <a:pt x="1673" y="428"/>
                  </a:cubicBezTo>
                  <a:cubicBezTo>
                    <a:pt x="1646" y="308"/>
                    <a:pt x="1553" y="228"/>
                    <a:pt x="1432" y="214"/>
                  </a:cubicBezTo>
                  <a:cubicBezTo>
                    <a:pt x="950" y="161"/>
                    <a:pt x="469" y="94"/>
                    <a:pt x="0" y="0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40"/>
            <p:cNvSpPr/>
            <p:nvPr/>
          </p:nvSpPr>
          <p:spPr>
            <a:xfrm>
              <a:off x="1609297" y="3175391"/>
              <a:ext cx="38135" cy="13781"/>
            </a:xfrm>
            <a:custGeom>
              <a:rect b="b" l="l" r="r" t="t"/>
              <a:pathLst>
                <a:path extrusionOk="0" h="803" w="2222">
                  <a:moveTo>
                    <a:pt x="295" y="0"/>
                  </a:moveTo>
                  <a:cubicBezTo>
                    <a:pt x="175" y="0"/>
                    <a:pt x="54" y="80"/>
                    <a:pt x="27" y="214"/>
                  </a:cubicBezTo>
                  <a:cubicBezTo>
                    <a:pt x="1" y="361"/>
                    <a:pt x="94" y="495"/>
                    <a:pt x="228" y="535"/>
                  </a:cubicBezTo>
                  <a:lnTo>
                    <a:pt x="241" y="535"/>
                  </a:lnTo>
                  <a:cubicBezTo>
                    <a:pt x="790" y="656"/>
                    <a:pt x="1366" y="749"/>
                    <a:pt x="1928" y="803"/>
                  </a:cubicBezTo>
                  <a:lnTo>
                    <a:pt x="1954" y="803"/>
                  </a:lnTo>
                  <a:cubicBezTo>
                    <a:pt x="2088" y="803"/>
                    <a:pt x="2209" y="696"/>
                    <a:pt x="2222" y="549"/>
                  </a:cubicBezTo>
                  <a:cubicBezTo>
                    <a:pt x="2222" y="522"/>
                    <a:pt x="2222" y="495"/>
                    <a:pt x="2222" y="468"/>
                  </a:cubicBezTo>
                  <a:cubicBezTo>
                    <a:pt x="1673" y="335"/>
                    <a:pt x="1111" y="187"/>
                    <a:pt x="549" y="40"/>
                  </a:cubicBezTo>
                  <a:cubicBezTo>
                    <a:pt x="482" y="27"/>
                    <a:pt x="415" y="13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40"/>
            <p:cNvSpPr/>
            <p:nvPr/>
          </p:nvSpPr>
          <p:spPr>
            <a:xfrm>
              <a:off x="1556027" y="3157697"/>
              <a:ext cx="204869" cy="25967"/>
            </a:xfrm>
            <a:custGeom>
              <a:rect b="b" l="l" r="r" t="t"/>
              <a:pathLst>
                <a:path extrusionOk="0" h="1513" w="11937">
                  <a:moveTo>
                    <a:pt x="241" y="1"/>
                  </a:moveTo>
                  <a:cubicBezTo>
                    <a:pt x="134" y="1"/>
                    <a:pt x="40" y="54"/>
                    <a:pt x="0" y="148"/>
                  </a:cubicBezTo>
                  <a:cubicBezTo>
                    <a:pt x="624" y="307"/>
                    <a:pt x="1275" y="467"/>
                    <a:pt x="1913" y="626"/>
                  </a:cubicBezTo>
                  <a:lnTo>
                    <a:pt x="1913" y="626"/>
                  </a:lnTo>
                  <a:cubicBezTo>
                    <a:pt x="1903" y="622"/>
                    <a:pt x="1891" y="616"/>
                    <a:pt x="1873" y="616"/>
                  </a:cubicBezTo>
                  <a:cubicBezTo>
                    <a:pt x="1365" y="442"/>
                    <a:pt x="843" y="242"/>
                    <a:pt x="348" y="27"/>
                  </a:cubicBezTo>
                  <a:cubicBezTo>
                    <a:pt x="308" y="14"/>
                    <a:pt x="268" y="1"/>
                    <a:pt x="241" y="1"/>
                  </a:cubicBezTo>
                  <a:close/>
                  <a:moveTo>
                    <a:pt x="1913" y="626"/>
                  </a:moveTo>
                  <a:cubicBezTo>
                    <a:pt x="1918" y="628"/>
                    <a:pt x="1923" y="630"/>
                    <a:pt x="1927" y="630"/>
                  </a:cubicBezTo>
                  <a:cubicBezTo>
                    <a:pt x="1922" y="628"/>
                    <a:pt x="1918" y="627"/>
                    <a:pt x="1913" y="626"/>
                  </a:cubicBezTo>
                  <a:close/>
                  <a:moveTo>
                    <a:pt x="11629" y="496"/>
                  </a:moveTo>
                  <a:cubicBezTo>
                    <a:pt x="11602" y="496"/>
                    <a:pt x="11575" y="509"/>
                    <a:pt x="11535" y="523"/>
                  </a:cubicBezTo>
                  <a:cubicBezTo>
                    <a:pt x="11026" y="696"/>
                    <a:pt x="10505" y="857"/>
                    <a:pt x="9969" y="978"/>
                  </a:cubicBezTo>
                  <a:cubicBezTo>
                    <a:pt x="9822" y="1004"/>
                    <a:pt x="9728" y="1151"/>
                    <a:pt x="9755" y="1299"/>
                  </a:cubicBezTo>
                  <a:cubicBezTo>
                    <a:pt x="9782" y="1406"/>
                    <a:pt x="9862" y="1486"/>
                    <a:pt x="9956" y="1513"/>
                  </a:cubicBezTo>
                  <a:lnTo>
                    <a:pt x="10090" y="1513"/>
                  </a:lnTo>
                  <a:cubicBezTo>
                    <a:pt x="10638" y="1379"/>
                    <a:pt x="11187" y="1218"/>
                    <a:pt x="11722" y="1031"/>
                  </a:cubicBezTo>
                  <a:cubicBezTo>
                    <a:pt x="11870" y="978"/>
                    <a:pt x="11936" y="830"/>
                    <a:pt x="11883" y="683"/>
                  </a:cubicBezTo>
                  <a:cubicBezTo>
                    <a:pt x="11843" y="576"/>
                    <a:pt x="11749" y="496"/>
                    <a:pt x="11629" y="496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40"/>
            <p:cNvSpPr/>
            <p:nvPr/>
          </p:nvSpPr>
          <p:spPr>
            <a:xfrm>
              <a:off x="1554637" y="3160220"/>
              <a:ext cx="37225" cy="17248"/>
            </a:xfrm>
            <a:custGeom>
              <a:rect b="b" l="l" r="r" t="t"/>
              <a:pathLst>
                <a:path extrusionOk="0" h="1005" w="2169">
                  <a:moveTo>
                    <a:pt x="81" y="1"/>
                  </a:moveTo>
                  <a:cubicBezTo>
                    <a:pt x="68" y="1"/>
                    <a:pt x="68" y="14"/>
                    <a:pt x="68" y="14"/>
                  </a:cubicBezTo>
                  <a:cubicBezTo>
                    <a:pt x="1" y="148"/>
                    <a:pt x="68" y="322"/>
                    <a:pt x="202" y="376"/>
                  </a:cubicBezTo>
                  <a:cubicBezTo>
                    <a:pt x="723" y="603"/>
                    <a:pt x="1259" y="817"/>
                    <a:pt x="1794" y="991"/>
                  </a:cubicBezTo>
                  <a:lnTo>
                    <a:pt x="1807" y="991"/>
                  </a:lnTo>
                  <a:cubicBezTo>
                    <a:pt x="1834" y="991"/>
                    <a:pt x="1847" y="1004"/>
                    <a:pt x="1874" y="1004"/>
                  </a:cubicBezTo>
                  <a:cubicBezTo>
                    <a:pt x="1995" y="1004"/>
                    <a:pt x="2102" y="924"/>
                    <a:pt x="2128" y="817"/>
                  </a:cubicBezTo>
                  <a:cubicBezTo>
                    <a:pt x="2169" y="683"/>
                    <a:pt x="2115" y="549"/>
                    <a:pt x="2008" y="483"/>
                  </a:cubicBezTo>
                  <a:cubicBezTo>
                    <a:pt x="1366" y="322"/>
                    <a:pt x="710" y="161"/>
                    <a:pt x="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40"/>
            <p:cNvSpPr/>
            <p:nvPr/>
          </p:nvSpPr>
          <p:spPr>
            <a:xfrm>
              <a:off x="1411579" y="2990064"/>
              <a:ext cx="442329" cy="174560"/>
            </a:xfrm>
            <a:custGeom>
              <a:rect b="b" l="l" r="r" t="t"/>
              <a:pathLst>
                <a:path extrusionOk="0" h="10171" w="25773">
                  <a:moveTo>
                    <a:pt x="294" y="0"/>
                  </a:moveTo>
                  <a:cubicBezTo>
                    <a:pt x="281" y="0"/>
                    <a:pt x="268" y="0"/>
                    <a:pt x="254" y="14"/>
                  </a:cubicBezTo>
                  <a:cubicBezTo>
                    <a:pt x="107" y="27"/>
                    <a:pt x="0" y="174"/>
                    <a:pt x="27" y="321"/>
                  </a:cubicBezTo>
                  <a:cubicBezTo>
                    <a:pt x="107" y="857"/>
                    <a:pt x="241" y="1419"/>
                    <a:pt x="442" y="1981"/>
                  </a:cubicBezTo>
                  <a:cubicBezTo>
                    <a:pt x="468" y="2074"/>
                    <a:pt x="549" y="2141"/>
                    <a:pt x="629" y="2155"/>
                  </a:cubicBezTo>
                  <a:cubicBezTo>
                    <a:pt x="656" y="2168"/>
                    <a:pt x="683" y="2168"/>
                    <a:pt x="696" y="2168"/>
                  </a:cubicBezTo>
                  <a:cubicBezTo>
                    <a:pt x="736" y="2168"/>
                    <a:pt x="763" y="2168"/>
                    <a:pt x="790" y="2155"/>
                  </a:cubicBezTo>
                  <a:cubicBezTo>
                    <a:pt x="937" y="2101"/>
                    <a:pt x="1004" y="1954"/>
                    <a:pt x="964" y="1807"/>
                  </a:cubicBezTo>
                  <a:cubicBezTo>
                    <a:pt x="776" y="1271"/>
                    <a:pt x="642" y="750"/>
                    <a:pt x="562" y="241"/>
                  </a:cubicBezTo>
                  <a:cubicBezTo>
                    <a:pt x="549" y="107"/>
                    <a:pt x="428" y="0"/>
                    <a:pt x="294" y="0"/>
                  </a:cubicBezTo>
                  <a:close/>
                  <a:moveTo>
                    <a:pt x="1378" y="3145"/>
                  </a:moveTo>
                  <a:cubicBezTo>
                    <a:pt x="1325" y="3145"/>
                    <a:pt x="1285" y="3158"/>
                    <a:pt x="1245" y="3185"/>
                  </a:cubicBezTo>
                  <a:cubicBezTo>
                    <a:pt x="1111" y="3252"/>
                    <a:pt x="1057" y="3412"/>
                    <a:pt x="1138" y="3546"/>
                  </a:cubicBezTo>
                  <a:cubicBezTo>
                    <a:pt x="1392" y="4041"/>
                    <a:pt x="1686" y="4523"/>
                    <a:pt x="2021" y="5005"/>
                  </a:cubicBezTo>
                  <a:cubicBezTo>
                    <a:pt x="2061" y="5058"/>
                    <a:pt x="2114" y="5085"/>
                    <a:pt x="2181" y="5112"/>
                  </a:cubicBezTo>
                  <a:lnTo>
                    <a:pt x="2248" y="5112"/>
                  </a:lnTo>
                  <a:cubicBezTo>
                    <a:pt x="2302" y="5112"/>
                    <a:pt x="2355" y="5099"/>
                    <a:pt x="2409" y="5058"/>
                  </a:cubicBezTo>
                  <a:cubicBezTo>
                    <a:pt x="2529" y="4978"/>
                    <a:pt x="2556" y="4804"/>
                    <a:pt x="2476" y="4684"/>
                  </a:cubicBezTo>
                  <a:cubicBezTo>
                    <a:pt x="2155" y="4229"/>
                    <a:pt x="1860" y="3760"/>
                    <a:pt x="1619" y="3292"/>
                  </a:cubicBezTo>
                  <a:cubicBezTo>
                    <a:pt x="1566" y="3198"/>
                    <a:pt x="1472" y="3145"/>
                    <a:pt x="1378" y="3145"/>
                  </a:cubicBezTo>
                  <a:close/>
                  <a:moveTo>
                    <a:pt x="3292" y="5875"/>
                  </a:moveTo>
                  <a:cubicBezTo>
                    <a:pt x="3225" y="5875"/>
                    <a:pt x="3158" y="5888"/>
                    <a:pt x="3105" y="5942"/>
                  </a:cubicBezTo>
                  <a:cubicBezTo>
                    <a:pt x="2998" y="6035"/>
                    <a:pt x="2984" y="6209"/>
                    <a:pt x="3091" y="6330"/>
                  </a:cubicBezTo>
                  <a:cubicBezTo>
                    <a:pt x="3466" y="6744"/>
                    <a:pt x="3867" y="7146"/>
                    <a:pt x="4282" y="7534"/>
                  </a:cubicBezTo>
                  <a:cubicBezTo>
                    <a:pt x="4322" y="7561"/>
                    <a:pt x="4362" y="7574"/>
                    <a:pt x="4403" y="7587"/>
                  </a:cubicBezTo>
                  <a:cubicBezTo>
                    <a:pt x="4429" y="7601"/>
                    <a:pt x="4443" y="7601"/>
                    <a:pt x="4470" y="7601"/>
                  </a:cubicBezTo>
                  <a:cubicBezTo>
                    <a:pt x="4550" y="7601"/>
                    <a:pt x="4617" y="7574"/>
                    <a:pt x="4670" y="7507"/>
                  </a:cubicBezTo>
                  <a:cubicBezTo>
                    <a:pt x="4777" y="7400"/>
                    <a:pt x="4764" y="7226"/>
                    <a:pt x="4657" y="7119"/>
                  </a:cubicBezTo>
                  <a:cubicBezTo>
                    <a:pt x="4242" y="6758"/>
                    <a:pt x="3854" y="6370"/>
                    <a:pt x="3493" y="5955"/>
                  </a:cubicBezTo>
                  <a:cubicBezTo>
                    <a:pt x="3439" y="5901"/>
                    <a:pt x="3372" y="5875"/>
                    <a:pt x="3292" y="5875"/>
                  </a:cubicBezTo>
                  <a:close/>
                  <a:moveTo>
                    <a:pt x="25465" y="6517"/>
                  </a:moveTo>
                  <a:cubicBezTo>
                    <a:pt x="25372" y="6517"/>
                    <a:pt x="25291" y="6557"/>
                    <a:pt x="25238" y="6637"/>
                  </a:cubicBezTo>
                  <a:cubicBezTo>
                    <a:pt x="24930" y="7052"/>
                    <a:pt x="24569" y="7454"/>
                    <a:pt x="24154" y="7828"/>
                  </a:cubicBezTo>
                  <a:cubicBezTo>
                    <a:pt x="24047" y="7935"/>
                    <a:pt x="24033" y="8109"/>
                    <a:pt x="24140" y="8216"/>
                  </a:cubicBezTo>
                  <a:cubicBezTo>
                    <a:pt x="24181" y="8257"/>
                    <a:pt x="24221" y="8283"/>
                    <a:pt x="24274" y="8297"/>
                  </a:cubicBezTo>
                  <a:cubicBezTo>
                    <a:pt x="24301" y="8310"/>
                    <a:pt x="24314" y="8310"/>
                    <a:pt x="24341" y="8310"/>
                  </a:cubicBezTo>
                  <a:cubicBezTo>
                    <a:pt x="24408" y="8310"/>
                    <a:pt x="24475" y="8283"/>
                    <a:pt x="24528" y="8230"/>
                  </a:cubicBezTo>
                  <a:cubicBezTo>
                    <a:pt x="24970" y="7828"/>
                    <a:pt x="25358" y="7400"/>
                    <a:pt x="25679" y="6959"/>
                  </a:cubicBezTo>
                  <a:cubicBezTo>
                    <a:pt x="25773" y="6838"/>
                    <a:pt x="25746" y="6664"/>
                    <a:pt x="25626" y="6584"/>
                  </a:cubicBezTo>
                  <a:cubicBezTo>
                    <a:pt x="25572" y="6544"/>
                    <a:pt x="25519" y="6517"/>
                    <a:pt x="25465" y="6517"/>
                  </a:cubicBezTo>
                  <a:close/>
                  <a:moveTo>
                    <a:pt x="5768" y="8096"/>
                  </a:moveTo>
                  <a:cubicBezTo>
                    <a:pt x="5687" y="8096"/>
                    <a:pt x="5594" y="8136"/>
                    <a:pt x="5540" y="8216"/>
                  </a:cubicBezTo>
                  <a:cubicBezTo>
                    <a:pt x="5460" y="8337"/>
                    <a:pt x="5487" y="8511"/>
                    <a:pt x="5607" y="8591"/>
                  </a:cubicBezTo>
                  <a:cubicBezTo>
                    <a:pt x="6062" y="8926"/>
                    <a:pt x="6544" y="9233"/>
                    <a:pt x="7025" y="9514"/>
                  </a:cubicBezTo>
                  <a:cubicBezTo>
                    <a:pt x="7052" y="9528"/>
                    <a:pt x="7079" y="9541"/>
                    <a:pt x="7092" y="9555"/>
                  </a:cubicBezTo>
                  <a:lnTo>
                    <a:pt x="7173" y="9555"/>
                  </a:lnTo>
                  <a:cubicBezTo>
                    <a:pt x="7266" y="9555"/>
                    <a:pt x="7360" y="9514"/>
                    <a:pt x="7400" y="9421"/>
                  </a:cubicBezTo>
                  <a:cubicBezTo>
                    <a:pt x="7480" y="9287"/>
                    <a:pt x="7440" y="9126"/>
                    <a:pt x="7306" y="9046"/>
                  </a:cubicBezTo>
                  <a:cubicBezTo>
                    <a:pt x="6838" y="8778"/>
                    <a:pt x="6370" y="8471"/>
                    <a:pt x="5928" y="8149"/>
                  </a:cubicBezTo>
                  <a:cubicBezTo>
                    <a:pt x="5875" y="8123"/>
                    <a:pt x="5821" y="8096"/>
                    <a:pt x="5768" y="8096"/>
                  </a:cubicBezTo>
                  <a:close/>
                  <a:moveTo>
                    <a:pt x="23030" y="8792"/>
                  </a:moveTo>
                  <a:cubicBezTo>
                    <a:pt x="22976" y="8792"/>
                    <a:pt x="22923" y="8805"/>
                    <a:pt x="22883" y="8832"/>
                  </a:cubicBezTo>
                  <a:cubicBezTo>
                    <a:pt x="22441" y="9126"/>
                    <a:pt x="21959" y="9407"/>
                    <a:pt x="21464" y="9648"/>
                  </a:cubicBezTo>
                  <a:cubicBezTo>
                    <a:pt x="21330" y="9715"/>
                    <a:pt x="21277" y="9876"/>
                    <a:pt x="21344" y="10023"/>
                  </a:cubicBezTo>
                  <a:cubicBezTo>
                    <a:pt x="21370" y="10090"/>
                    <a:pt x="21437" y="10143"/>
                    <a:pt x="21518" y="10157"/>
                  </a:cubicBezTo>
                  <a:cubicBezTo>
                    <a:pt x="21544" y="10170"/>
                    <a:pt x="21558" y="10170"/>
                    <a:pt x="21585" y="10170"/>
                  </a:cubicBezTo>
                  <a:cubicBezTo>
                    <a:pt x="21625" y="10170"/>
                    <a:pt x="21665" y="10157"/>
                    <a:pt x="21705" y="10143"/>
                  </a:cubicBezTo>
                  <a:cubicBezTo>
                    <a:pt x="22227" y="9889"/>
                    <a:pt x="22722" y="9595"/>
                    <a:pt x="23177" y="9287"/>
                  </a:cubicBezTo>
                  <a:cubicBezTo>
                    <a:pt x="23311" y="9207"/>
                    <a:pt x="23338" y="9033"/>
                    <a:pt x="23257" y="8912"/>
                  </a:cubicBezTo>
                  <a:cubicBezTo>
                    <a:pt x="23204" y="8832"/>
                    <a:pt x="23123" y="8792"/>
                    <a:pt x="23030" y="87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40"/>
            <p:cNvSpPr/>
            <p:nvPr/>
          </p:nvSpPr>
          <p:spPr>
            <a:xfrm>
              <a:off x="1857554" y="3063773"/>
              <a:ext cx="14931" cy="22757"/>
            </a:xfrm>
            <a:custGeom>
              <a:rect b="b" l="l" r="r" t="t"/>
              <a:pathLst>
                <a:path extrusionOk="0" h="1326" w="870">
                  <a:moveTo>
                    <a:pt x="575" y="1"/>
                  </a:moveTo>
                  <a:cubicBezTo>
                    <a:pt x="455" y="1"/>
                    <a:pt x="335" y="81"/>
                    <a:pt x="308" y="201"/>
                  </a:cubicBezTo>
                  <a:cubicBezTo>
                    <a:pt x="241" y="456"/>
                    <a:pt x="161" y="696"/>
                    <a:pt x="54" y="951"/>
                  </a:cubicBezTo>
                  <a:cubicBezTo>
                    <a:pt x="0" y="1085"/>
                    <a:pt x="67" y="1245"/>
                    <a:pt x="201" y="1299"/>
                  </a:cubicBezTo>
                  <a:lnTo>
                    <a:pt x="241" y="1312"/>
                  </a:lnTo>
                  <a:cubicBezTo>
                    <a:pt x="268" y="1325"/>
                    <a:pt x="281" y="1325"/>
                    <a:pt x="308" y="1325"/>
                  </a:cubicBezTo>
                  <a:cubicBezTo>
                    <a:pt x="415" y="1325"/>
                    <a:pt x="522" y="1258"/>
                    <a:pt x="562" y="1151"/>
                  </a:cubicBezTo>
                  <a:cubicBezTo>
                    <a:pt x="669" y="884"/>
                    <a:pt x="763" y="616"/>
                    <a:pt x="843" y="335"/>
                  </a:cubicBezTo>
                  <a:cubicBezTo>
                    <a:pt x="870" y="188"/>
                    <a:pt x="790" y="41"/>
                    <a:pt x="642" y="1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40"/>
            <p:cNvSpPr/>
            <p:nvPr/>
          </p:nvSpPr>
          <p:spPr>
            <a:xfrm>
              <a:off x="306973" y="1902739"/>
              <a:ext cx="393656" cy="420739"/>
            </a:xfrm>
            <a:custGeom>
              <a:rect b="b" l="l" r="r" t="t"/>
              <a:pathLst>
                <a:path extrusionOk="0" h="24515" w="22937">
                  <a:moveTo>
                    <a:pt x="5821" y="727"/>
                  </a:moveTo>
                  <a:cubicBezTo>
                    <a:pt x="6437" y="1021"/>
                    <a:pt x="7855" y="2172"/>
                    <a:pt x="8016" y="2747"/>
                  </a:cubicBezTo>
                  <a:cubicBezTo>
                    <a:pt x="8016" y="2747"/>
                    <a:pt x="8003" y="2814"/>
                    <a:pt x="7882" y="2935"/>
                  </a:cubicBezTo>
                  <a:cubicBezTo>
                    <a:pt x="7454" y="3330"/>
                    <a:pt x="6504" y="3653"/>
                    <a:pt x="5895" y="3653"/>
                  </a:cubicBezTo>
                  <a:cubicBezTo>
                    <a:pt x="5762" y="3653"/>
                    <a:pt x="5645" y="3637"/>
                    <a:pt x="5554" y="3604"/>
                  </a:cubicBezTo>
                  <a:cubicBezTo>
                    <a:pt x="5433" y="3564"/>
                    <a:pt x="5420" y="3510"/>
                    <a:pt x="5420" y="3497"/>
                  </a:cubicBezTo>
                  <a:cubicBezTo>
                    <a:pt x="5192" y="2734"/>
                    <a:pt x="5594" y="1195"/>
                    <a:pt x="5821" y="727"/>
                  </a:cubicBezTo>
                  <a:close/>
                  <a:moveTo>
                    <a:pt x="19903" y="9325"/>
                  </a:moveTo>
                  <a:cubicBezTo>
                    <a:pt x="20509" y="9325"/>
                    <a:pt x="21252" y="9458"/>
                    <a:pt x="21745" y="9639"/>
                  </a:cubicBezTo>
                  <a:cubicBezTo>
                    <a:pt x="21919" y="9706"/>
                    <a:pt x="22026" y="9759"/>
                    <a:pt x="22067" y="9786"/>
                  </a:cubicBezTo>
                  <a:cubicBezTo>
                    <a:pt x="21919" y="10268"/>
                    <a:pt x="20688" y="11807"/>
                    <a:pt x="20019" y="11994"/>
                  </a:cubicBezTo>
                  <a:lnTo>
                    <a:pt x="19992" y="11994"/>
                  </a:lnTo>
                  <a:cubicBezTo>
                    <a:pt x="19631" y="11860"/>
                    <a:pt x="19083" y="10642"/>
                    <a:pt x="19109" y="9813"/>
                  </a:cubicBezTo>
                  <a:cubicBezTo>
                    <a:pt x="19109" y="9639"/>
                    <a:pt x="19149" y="9425"/>
                    <a:pt x="19257" y="9398"/>
                  </a:cubicBezTo>
                  <a:cubicBezTo>
                    <a:pt x="19431" y="9347"/>
                    <a:pt x="19656" y="9325"/>
                    <a:pt x="19903" y="9325"/>
                  </a:cubicBezTo>
                  <a:close/>
                  <a:moveTo>
                    <a:pt x="9992" y="8167"/>
                  </a:moveTo>
                  <a:cubicBezTo>
                    <a:pt x="10674" y="8167"/>
                    <a:pt x="11353" y="8287"/>
                    <a:pt x="12004" y="8528"/>
                  </a:cubicBezTo>
                  <a:cubicBezTo>
                    <a:pt x="13569" y="9104"/>
                    <a:pt x="14827" y="10321"/>
                    <a:pt x="15456" y="11847"/>
                  </a:cubicBezTo>
                  <a:cubicBezTo>
                    <a:pt x="13944" y="12288"/>
                    <a:pt x="12071" y="12837"/>
                    <a:pt x="10170" y="13399"/>
                  </a:cubicBezTo>
                  <a:cubicBezTo>
                    <a:pt x="9622" y="11606"/>
                    <a:pt x="9087" y="9840"/>
                    <a:pt x="8632" y="8327"/>
                  </a:cubicBezTo>
                  <a:cubicBezTo>
                    <a:pt x="9081" y="8220"/>
                    <a:pt x="9537" y="8167"/>
                    <a:pt x="9992" y="8167"/>
                  </a:cubicBezTo>
                  <a:close/>
                  <a:moveTo>
                    <a:pt x="7989" y="8501"/>
                  </a:moveTo>
                  <a:cubicBezTo>
                    <a:pt x="8444" y="10027"/>
                    <a:pt x="8979" y="11793"/>
                    <a:pt x="9528" y="13586"/>
                  </a:cubicBezTo>
                  <a:cubicBezTo>
                    <a:pt x="7601" y="14148"/>
                    <a:pt x="5688" y="14710"/>
                    <a:pt x="4095" y="15179"/>
                  </a:cubicBezTo>
                  <a:cubicBezTo>
                    <a:pt x="3573" y="12329"/>
                    <a:pt x="5219" y="9465"/>
                    <a:pt x="7989" y="8501"/>
                  </a:cubicBezTo>
                  <a:close/>
                  <a:moveTo>
                    <a:pt x="15684" y="12476"/>
                  </a:moveTo>
                  <a:lnTo>
                    <a:pt x="15684" y="12476"/>
                  </a:lnTo>
                  <a:cubicBezTo>
                    <a:pt x="16553" y="15473"/>
                    <a:pt x="14948" y="18618"/>
                    <a:pt x="12071" y="19702"/>
                  </a:cubicBezTo>
                  <a:cubicBezTo>
                    <a:pt x="11562" y="18016"/>
                    <a:pt x="10960" y="16022"/>
                    <a:pt x="10358" y="14041"/>
                  </a:cubicBezTo>
                  <a:cubicBezTo>
                    <a:pt x="12271" y="13479"/>
                    <a:pt x="14158" y="12917"/>
                    <a:pt x="15684" y="12476"/>
                  </a:cubicBezTo>
                  <a:close/>
                  <a:moveTo>
                    <a:pt x="9715" y="14229"/>
                  </a:moveTo>
                  <a:cubicBezTo>
                    <a:pt x="10318" y="16223"/>
                    <a:pt x="10920" y="18216"/>
                    <a:pt x="11428" y="19902"/>
                  </a:cubicBezTo>
                  <a:cubicBezTo>
                    <a:pt x="10940" y="20026"/>
                    <a:pt x="10442" y="20088"/>
                    <a:pt x="9944" y="20088"/>
                  </a:cubicBezTo>
                  <a:cubicBezTo>
                    <a:pt x="9256" y="20088"/>
                    <a:pt x="8569" y="19969"/>
                    <a:pt x="7909" y="19729"/>
                  </a:cubicBezTo>
                  <a:cubicBezTo>
                    <a:pt x="6156" y="19086"/>
                    <a:pt x="4791" y="17628"/>
                    <a:pt x="4242" y="15834"/>
                  </a:cubicBezTo>
                  <a:cubicBezTo>
                    <a:pt x="5848" y="15366"/>
                    <a:pt x="7788" y="14791"/>
                    <a:pt x="9715" y="14229"/>
                  </a:cubicBezTo>
                  <a:close/>
                  <a:moveTo>
                    <a:pt x="5730" y="1"/>
                  </a:moveTo>
                  <a:cubicBezTo>
                    <a:pt x="5694" y="1"/>
                    <a:pt x="5657" y="5"/>
                    <a:pt x="5621" y="18"/>
                  </a:cubicBezTo>
                  <a:cubicBezTo>
                    <a:pt x="4992" y="191"/>
                    <a:pt x="4497" y="2734"/>
                    <a:pt x="4778" y="3684"/>
                  </a:cubicBezTo>
                  <a:cubicBezTo>
                    <a:pt x="4831" y="3858"/>
                    <a:pt x="4965" y="4099"/>
                    <a:pt x="5313" y="4233"/>
                  </a:cubicBezTo>
                  <a:cubicBezTo>
                    <a:pt x="5479" y="4294"/>
                    <a:pt x="5677" y="4322"/>
                    <a:pt x="5892" y="4322"/>
                  </a:cubicBezTo>
                  <a:cubicBezTo>
                    <a:pt x="6143" y="4322"/>
                    <a:pt x="6417" y="4284"/>
                    <a:pt x="6691" y="4219"/>
                  </a:cubicBezTo>
                  <a:cubicBezTo>
                    <a:pt x="6865" y="4795"/>
                    <a:pt x="7267" y="6133"/>
                    <a:pt x="7788" y="7859"/>
                  </a:cubicBezTo>
                  <a:cubicBezTo>
                    <a:pt x="4671" y="8943"/>
                    <a:pt x="2837" y="12155"/>
                    <a:pt x="3453" y="15380"/>
                  </a:cubicBezTo>
                  <a:cubicBezTo>
                    <a:pt x="1820" y="15848"/>
                    <a:pt x="629" y="16196"/>
                    <a:pt x="281" y="16303"/>
                  </a:cubicBezTo>
                  <a:cubicBezTo>
                    <a:pt x="107" y="16356"/>
                    <a:pt x="0" y="16530"/>
                    <a:pt x="54" y="16718"/>
                  </a:cubicBezTo>
                  <a:cubicBezTo>
                    <a:pt x="94" y="16825"/>
                    <a:pt x="161" y="16905"/>
                    <a:pt x="268" y="16932"/>
                  </a:cubicBezTo>
                  <a:cubicBezTo>
                    <a:pt x="299" y="16947"/>
                    <a:pt x="340" y="16954"/>
                    <a:pt x="382" y="16954"/>
                  </a:cubicBezTo>
                  <a:cubicBezTo>
                    <a:pt x="411" y="16954"/>
                    <a:pt x="441" y="16951"/>
                    <a:pt x="469" y="16945"/>
                  </a:cubicBezTo>
                  <a:cubicBezTo>
                    <a:pt x="817" y="16838"/>
                    <a:pt x="1994" y="16490"/>
                    <a:pt x="3600" y="16022"/>
                  </a:cubicBezTo>
                  <a:cubicBezTo>
                    <a:pt x="4202" y="18016"/>
                    <a:pt x="5728" y="19635"/>
                    <a:pt x="7681" y="20357"/>
                  </a:cubicBezTo>
                  <a:cubicBezTo>
                    <a:pt x="8413" y="20627"/>
                    <a:pt x="9175" y="20759"/>
                    <a:pt x="9937" y="20759"/>
                  </a:cubicBezTo>
                  <a:cubicBezTo>
                    <a:pt x="10501" y="20759"/>
                    <a:pt x="11064" y="20687"/>
                    <a:pt x="11616" y="20545"/>
                  </a:cubicBezTo>
                  <a:cubicBezTo>
                    <a:pt x="12164" y="22378"/>
                    <a:pt x="12592" y="23770"/>
                    <a:pt x="12740" y="24278"/>
                  </a:cubicBezTo>
                  <a:cubicBezTo>
                    <a:pt x="12766" y="24385"/>
                    <a:pt x="12847" y="24466"/>
                    <a:pt x="12940" y="24492"/>
                  </a:cubicBezTo>
                  <a:cubicBezTo>
                    <a:pt x="12980" y="24508"/>
                    <a:pt x="13019" y="24515"/>
                    <a:pt x="13061" y="24515"/>
                  </a:cubicBezTo>
                  <a:cubicBezTo>
                    <a:pt x="13090" y="24515"/>
                    <a:pt x="13121" y="24511"/>
                    <a:pt x="13155" y="24506"/>
                  </a:cubicBezTo>
                  <a:cubicBezTo>
                    <a:pt x="13328" y="24452"/>
                    <a:pt x="13436" y="24265"/>
                    <a:pt x="13382" y="24091"/>
                  </a:cubicBezTo>
                  <a:cubicBezTo>
                    <a:pt x="13235" y="23582"/>
                    <a:pt x="12807" y="22177"/>
                    <a:pt x="12258" y="20344"/>
                  </a:cubicBezTo>
                  <a:cubicBezTo>
                    <a:pt x="15483" y="19153"/>
                    <a:pt x="17303" y="15647"/>
                    <a:pt x="16326" y="12288"/>
                  </a:cubicBezTo>
                  <a:cubicBezTo>
                    <a:pt x="17517" y="11940"/>
                    <a:pt x="18413" y="11673"/>
                    <a:pt x="18842" y="11552"/>
                  </a:cubicBezTo>
                  <a:cubicBezTo>
                    <a:pt x="19083" y="12061"/>
                    <a:pt x="19404" y="12489"/>
                    <a:pt x="19765" y="12623"/>
                  </a:cubicBezTo>
                  <a:cubicBezTo>
                    <a:pt x="19844" y="12652"/>
                    <a:pt x="19923" y="12665"/>
                    <a:pt x="20000" y="12665"/>
                  </a:cubicBezTo>
                  <a:cubicBezTo>
                    <a:pt x="20066" y="12665"/>
                    <a:pt x="20131" y="12655"/>
                    <a:pt x="20193" y="12636"/>
                  </a:cubicBezTo>
                  <a:cubicBezTo>
                    <a:pt x="21050" y="12395"/>
                    <a:pt x="22936" y="10281"/>
                    <a:pt x="22736" y="9585"/>
                  </a:cubicBezTo>
                  <a:cubicBezTo>
                    <a:pt x="22669" y="9358"/>
                    <a:pt x="22428" y="9184"/>
                    <a:pt x="21973" y="9010"/>
                  </a:cubicBezTo>
                  <a:cubicBezTo>
                    <a:pt x="21481" y="8830"/>
                    <a:pt x="20654" y="8650"/>
                    <a:pt x="19914" y="8650"/>
                  </a:cubicBezTo>
                  <a:cubicBezTo>
                    <a:pt x="19608" y="8650"/>
                    <a:pt x="19316" y="8681"/>
                    <a:pt x="19069" y="8756"/>
                  </a:cubicBezTo>
                  <a:cubicBezTo>
                    <a:pt x="18842" y="8823"/>
                    <a:pt x="18467" y="9037"/>
                    <a:pt x="18440" y="9799"/>
                  </a:cubicBezTo>
                  <a:cubicBezTo>
                    <a:pt x="18427" y="10107"/>
                    <a:pt x="18494" y="10509"/>
                    <a:pt x="18614" y="10923"/>
                  </a:cubicBezTo>
                  <a:cubicBezTo>
                    <a:pt x="18159" y="11044"/>
                    <a:pt x="17263" y="11312"/>
                    <a:pt x="16098" y="11659"/>
                  </a:cubicBezTo>
                  <a:cubicBezTo>
                    <a:pt x="15403" y="9933"/>
                    <a:pt x="13998" y="8555"/>
                    <a:pt x="12231" y="7899"/>
                  </a:cubicBezTo>
                  <a:cubicBezTo>
                    <a:pt x="11503" y="7635"/>
                    <a:pt x="10742" y="7500"/>
                    <a:pt x="9978" y="7500"/>
                  </a:cubicBezTo>
                  <a:cubicBezTo>
                    <a:pt x="9464" y="7500"/>
                    <a:pt x="8950" y="7561"/>
                    <a:pt x="8444" y="7685"/>
                  </a:cubicBezTo>
                  <a:cubicBezTo>
                    <a:pt x="7909" y="5932"/>
                    <a:pt x="7507" y="4594"/>
                    <a:pt x="7334" y="4019"/>
                  </a:cubicBezTo>
                  <a:cubicBezTo>
                    <a:pt x="7735" y="3858"/>
                    <a:pt x="8096" y="3644"/>
                    <a:pt x="8337" y="3430"/>
                  </a:cubicBezTo>
                  <a:cubicBezTo>
                    <a:pt x="8712" y="3082"/>
                    <a:pt x="8725" y="2761"/>
                    <a:pt x="8658" y="2560"/>
                  </a:cubicBezTo>
                  <a:cubicBezTo>
                    <a:pt x="8391" y="1623"/>
                    <a:pt x="6490" y="245"/>
                    <a:pt x="5955" y="44"/>
                  </a:cubicBezTo>
                  <a:cubicBezTo>
                    <a:pt x="5890" y="26"/>
                    <a:pt x="5812" y="1"/>
                    <a:pt x="5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40"/>
            <p:cNvSpPr/>
            <p:nvPr/>
          </p:nvSpPr>
          <p:spPr>
            <a:xfrm>
              <a:off x="1093972" y="3707242"/>
              <a:ext cx="369303" cy="223250"/>
            </a:xfrm>
            <a:custGeom>
              <a:rect b="b" l="l" r="r" t="t"/>
              <a:pathLst>
                <a:path extrusionOk="0" h="13008" w="21518">
                  <a:moveTo>
                    <a:pt x="10759" y="2516"/>
                  </a:moveTo>
                  <a:cubicBezTo>
                    <a:pt x="11749" y="3560"/>
                    <a:pt x="12352" y="4965"/>
                    <a:pt x="12352" y="6504"/>
                  </a:cubicBezTo>
                  <a:cubicBezTo>
                    <a:pt x="12352" y="8043"/>
                    <a:pt x="11749" y="9448"/>
                    <a:pt x="10759" y="10492"/>
                  </a:cubicBezTo>
                  <a:cubicBezTo>
                    <a:pt x="9782" y="9448"/>
                    <a:pt x="9180" y="8043"/>
                    <a:pt x="9180" y="6504"/>
                  </a:cubicBezTo>
                  <a:cubicBezTo>
                    <a:pt x="9180" y="4965"/>
                    <a:pt x="9782" y="3560"/>
                    <a:pt x="10759" y="2516"/>
                  </a:cubicBezTo>
                  <a:close/>
                  <a:moveTo>
                    <a:pt x="6517" y="670"/>
                  </a:moveTo>
                  <a:cubicBezTo>
                    <a:pt x="7949" y="670"/>
                    <a:pt x="9260" y="1192"/>
                    <a:pt x="10277" y="2048"/>
                  </a:cubicBezTo>
                  <a:cubicBezTo>
                    <a:pt x="9180" y="3212"/>
                    <a:pt x="8511" y="4778"/>
                    <a:pt x="8511" y="6504"/>
                  </a:cubicBezTo>
                  <a:cubicBezTo>
                    <a:pt x="8511" y="8230"/>
                    <a:pt x="9180" y="9796"/>
                    <a:pt x="10277" y="10960"/>
                  </a:cubicBezTo>
                  <a:cubicBezTo>
                    <a:pt x="9260" y="11817"/>
                    <a:pt x="7949" y="12338"/>
                    <a:pt x="6517" y="12338"/>
                  </a:cubicBezTo>
                  <a:cubicBezTo>
                    <a:pt x="3292" y="12338"/>
                    <a:pt x="669" y="9729"/>
                    <a:pt x="669" y="6504"/>
                  </a:cubicBezTo>
                  <a:cubicBezTo>
                    <a:pt x="669" y="3293"/>
                    <a:pt x="3292" y="670"/>
                    <a:pt x="6517" y="670"/>
                  </a:cubicBezTo>
                  <a:close/>
                  <a:moveTo>
                    <a:pt x="15014" y="670"/>
                  </a:moveTo>
                  <a:cubicBezTo>
                    <a:pt x="18226" y="670"/>
                    <a:pt x="20849" y="3293"/>
                    <a:pt x="20849" y="6504"/>
                  </a:cubicBezTo>
                  <a:cubicBezTo>
                    <a:pt x="20849" y="9729"/>
                    <a:pt x="18226" y="12338"/>
                    <a:pt x="15014" y="12338"/>
                  </a:cubicBezTo>
                  <a:cubicBezTo>
                    <a:pt x="13583" y="12338"/>
                    <a:pt x="12258" y="11817"/>
                    <a:pt x="11241" y="10960"/>
                  </a:cubicBezTo>
                  <a:cubicBezTo>
                    <a:pt x="12338" y="9796"/>
                    <a:pt x="13021" y="8230"/>
                    <a:pt x="13021" y="6504"/>
                  </a:cubicBezTo>
                  <a:cubicBezTo>
                    <a:pt x="13021" y="4778"/>
                    <a:pt x="12338" y="3212"/>
                    <a:pt x="11241" y="2048"/>
                  </a:cubicBezTo>
                  <a:cubicBezTo>
                    <a:pt x="12258" y="1192"/>
                    <a:pt x="13583" y="670"/>
                    <a:pt x="15014" y="670"/>
                  </a:cubicBezTo>
                  <a:close/>
                  <a:moveTo>
                    <a:pt x="6517" y="1"/>
                  </a:moveTo>
                  <a:cubicBezTo>
                    <a:pt x="2918" y="1"/>
                    <a:pt x="0" y="2918"/>
                    <a:pt x="0" y="6504"/>
                  </a:cubicBezTo>
                  <a:cubicBezTo>
                    <a:pt x="0" y="10090"/>
                    <a:pt x="2918" y="13008"/>
                    <a:pt x="6517" y="13008"/>
                  </a:cubicBezTo>
                  <a:cubicBezTo>
                    <a:pt x="8136" y="13008"/>
                    <a:pt x="9622" y="12405"/>
                    <a:pt x="10759" y="11428"/>
                  </a:cubicBezTo>
                  <a:cubicBezTo>
                    <a:pt x="11910" y="12405"/>
                    <a:pt x="13395" y="13008"/>
                    <a:pt x="15014" y="13008"/>
                  </a:cubicBezTo>
                  <a:cubicBezTo>
                    <a:pt x="18601" y="13008"/>
                    <a:pt x="21518" y="10090"/>
                    <a:pt x="21518" y="6504"/>
                  </a:cubicBezTo>
                  <a:cubicBezTo>
                    <a:pt x="21518" y="2918"/>
                    <a:pt x="18601" y="1"/>
                    <a:pt x="15014" y="1"/>
                  </a:cubicBezTo>
                  <a:cubicBezTo>
                    <a:pt x="13395" y="1"/>
                    <a:pt x="11910" y="603"/>
                    <a:pt x="10759" y="1593"/>
                  </a:cubicBezTo>
                  <a:cubicBezTo>
                    <a:pt x="9622" y="603"/>
                    <a:pt x="8136" y="1"/>
                    <a:pt x="6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40"/>
            <p:cNvSpPr/>
            <p:nvPr/>
          </p:nvSpPr>
          <p:spPr>
            <a:xfrm>
              <a:off x="1096272" y="3642715"/>
              <a:ext cx="52603" cy="50303"/>
            </a:xfrm>
            <a:custGeom>
              <a:rect b="b" l="l" r="r" t="t"/>
              <a:pathLst>
                <a:path extrusionOk="0" h="2931" w="3065">
                  <a:moveTo>
                    <a:pt x="1539" y="683"/>
                  </a:moveTo>
                  <a:lnTo>
                    <a:pt x="1940" y="1847"/>
                  </a:lnTo>
                  <a:lnTo>
                    <a:pt x="1138" y="1847"/>
                  </a:lnTo>
                  <a:lnTo>
                    <a:pt x="1539" y="683"/>
                  </a:lnTo>
                  <a:close/>
                  <a:moveTo>
                    <a:pt x="1084" y="0"/>
                  </a:moveTo>
                  <a:lnTo>
                    <a:pt x="0" y="2931"/>
                  </a:lnTo>
                  <a:lnTo>
                    <a:pt x="763" y="2931"/>
                  </a:lnTo>
                  <a:lnTo>
                    <a:pt x="950" y="2396"/>
                  </a:lnTo>
                  <a:lnTo>
                    <a:pt x="2128" y="2396"/>
                  </a:lnTo>
                  <a:lnTo>
                    <a:pt x="2315" y="2931"/>
                  </a:lnTo>
                  <a:lnTo>
                    <a:pt x="3065" y="2931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40"/>
            <p:cNvSpPr/>
            <p:nvPr/>
          </p:nvSpPr>
          <p:spPr>
            <a:xfrm>
              <a:off x="1423970" y="3642715"/>
              <a:ext cx="41362" cy="50303"/>
            </a:xfrm>
            <a:custGeom>
              <a:rect b="b" l="l" r="r" t="t"/>
              <a:pathLst>
                <a:path extrusionOk="0" h="2931" w="2410">
                  <a:moveTo>
                    <a:pt x="1165" y="509"/>
                  </a:moveTo>
                  <a:cubicBezTo>
                    <a:pt x="1285" y="509"/>
                    <a:pt x="1379" y="536"/>
                    <a:pt x="1433" y="589"/>
                  </a:cubicBezTo>
                  <a:cubicBezTo>
                    <a:pt x="1499" y="643"/>
                    <a:pt x="1526" y="723"/>
                    <a:pt x="1526" y="830"/>
                  </a:cubicBezTo>
                  <a:cubicBezTo>
                    <a:pt x="1526" y="924"/>
                    <a:pt x="1499" y="1004"/>
                    <a:pt x="1433" y="1058"/>
                  </a:cubicBezTo>
                  <a:cubicBezTo>
                    <a:pt x="1379" y="1111"/>
                    <a:pt x="1285" y="1138"/>
                    <a:pt x="1165" y="1138"/>
                  </a:cubicBezTo>
                  <a:lnTo>
                    <a:pt x="750" y="1138"/>
                  </a:lnTo>
                  <a:lnTo>
                    <a:pt x="750" y="509"/>
                  </a:lnTo>
                  <a:close/>
                  <a:moveTo>
                    <a:pt x="1192" y="1646"/>
                  </a:moveTo>
                  <a:cubicBezTo>
                    <a:pt x="1339" y="1646"/>
                    <a:pt x="1459" y="1687"/>
                    <a:pt x="1540" y="1740"/>
                  </a:cubicBezTo>
                  <a:cubicBezTo>
                    <a:pt x="1606" y="1807"/>
                    <a:pt x="1647" y="1901"/>
                    <a:pt x="1647" y="2034"/>
                  </a:cubicBezTo>
                  <a:cubicBezTo>
                    <a:pt x="1647" y="2155"/>
                    <a:pt x="1606" y="2249"/>
                    <a:pt x="1540" y="2315"/>
                  </a:cubicBezTo>
                  <a:cubicBezTo>
                    <a:pt x="1459" y="2382"/>
                    <a:pt x="1339" y="2409"/>
                    <a:pt x="1192" y="2409"/>
                  </a:cubicBezTo>
                  <a:lnTo>
                    <a:pt x="750" y="2409"/>
                  </a:lnTo>
                  <a:lnTo>
                    <a:pt x="750" y="1646"/>
                  </a:lnTo>
                  <a:close/>
                  <a:moveTo>
                    <a:pt x="1" y="0"/>
                  </a:moveTo>
                  <a:lnTo>
                    <a:pt x="1" y="2931"/>
                  </a:lnTo>
                  <a:lnTo>
                    <a:pt x="1245" y="2931"/>
                  </a:lnTo>
                  <a:cubicBezTo>
                    <a:pt x="1633" y="2931"/>
                    <a:pt x="1928" y="2864"/>
                    <a:pt x="2115" y="2717"/>
                  </a:cubicBezTo>
                  <a:cubicBezTo>
                    <a:pt x="2302" y="2583"/>
                    <a:pt x="2409" y="2369"/>
                    <a:pt x="2409" y="2088"/>
                  </a:cubicBezTo>
                  <a:cubicBezTo>
                    <a:pt x="2409" y="1901"/>
                    <a:pt x="2356" y="1753"/>
                    <a:pt x="2276" y="1620"/>
                  </a:cubicBezTo>
                  <a:cubicBezTo>
                    <a:pt x="2182" y="1499"/>
                    <a:pt x="2061" y="1406"/>
                    <a:pt x="1887" y="1365"/>
                  </a:cubicBezTo>
                  <a:cubicBezTo>
                    <a:pt x="2021" y="1312"/>
                    <a:pt x="2115" y="1245"/>
                    <a:pt x="2182" y="1138"/>
                  </a:cubicBezTo>
                  <a:cubicBezTo>
                    <a:pt x="2249" y="1044"/>
                    <a:pt x="2289" y="924"/>
                    <a:pt x="2289" y="777"/>
                  </a:cubicBezTo>
                  <a:cubicBezTo>
                    <a:pt x="2289" y="509"/>
                    <a:pt x="2195" y="308"/>
                    <a:pt x="2008" y="188"/>
                  </a:cubicBezTo>
                  <a:cubicBezTo>
                    <a:pt x="1834" y="67"/>
                    <a:pt x="1540" y="0"/>
                    <a:pt x="1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40"/>
            <p:cNvSpPr/>
            <p:nvPr/>
          </p:nvSpPr>
          <p:spPr>
            <a:xfrm>
              <a:off x="1247379" y="3774532"/>
              <a:ext cx="53066" cy="11499"/>
            </a:xfrm>
            <a:custGeom>
              <a:rect b="b" l="l" r="r" t="t"/>
              <a:pathLst>
                <a:path extrusionOk="0" h="670" w="3092">
                  <a:moveTo>
                    <a:pt x="27" y="188"/>
                  </a:moveTo>
                  <a:cubicBezTo>
                    <a:pt x="14" y="201"/>
                    <a:pt x="14" y="228"/>
                    <a:pt x="0" y="241"/>
                  </a:cubicBezTo>
                  <a:cubicBezTo>
                    <a:pt x="14" y="228"/>
                    <a:pt x="14" y="215"/>
                    <a:pt x="27" y="188"/>
                  </a:cubicBezTo>
                  <a:close/>
                  <a:moveTo>
                    <a:pt x="843" y="0"/>
                  </a:moveTo>
                  <a:cubicBezTo>
                    <a:pt x="736" y="215"/>
                    <a:pt x="643" y="442"/>
                    <a:pt x="562" y="670"/>
                  </a:cubicBezTo>
                  <a:lnTo>
                    <a:pt x="3091" y="670"/>
                  </a:lnTo>
                  <a:cubicBezTo>
                    <a:pt x="3011" y="442"/>
                    <a:pt x="2917" y="215"/>
                    <a:pt x="2810" y="0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40"/>
            <p:cNvSpPr/>
            <p:nvPr/>
          </p:nvSpPr>
          <p:spPr>
            <a:xfrm>
              <a:off x="1247138" y="3774532"/>
              <a:ext cx="62952" cy="11499"/>
            </a:xfrm>
            <a:custGeom>
              <a:rect b="b" l="l" r="r" t="t"/>
              <a:pathLst>
                <a:path extrusionOk="0" h="670" w="3668">
                  <a:moveTo>
                    <a:pt x="335" y="0"/>
                  </a:moveTo>
                  <a:cubicBezTo>
                    <a:pt x="202" y="0"/>
                    <a:pt x="95" y="81"/>
                    <a:pt x="41" y="188"/>
                  </a:cubicBezTo>
                  <a:cubicBezTo>
                    <a:pt x="28" y="215"/>
                    <a:pt x="28" y="228"/>
                    <a:pt x="14" y="241"/>
                  </a:cubicBezTo>
                  <a:cubicBezTo>
                    <a:pt x="14" y="268"/>
                    <a:pt x="1" y="308"/>
                    <a:pt x="1" y="335"/>
                  </a:cubicBezTo>
                  <a:cubicBezTo>
                    <a:pt x="1" y="522"/>
                    <a:pt x="161" y="670"/>
                    <a:pt x="335" y="670"/>
                  </a:cubicBezTo>
                  <a:lnTo>
                    <a:pt x="576" y="670"/>
                  </a:lnTo>
                  <a:cubicBezTo>
                    <a:pt x="657" y="442"/>
                    <a:pt x="750" y="215"/>
                    <a:pt x="857" y="0"/>
                  </a:cubicBezTo>
                  <a:close/>
                  <a:moveTo>
                    <a:pt x="2824" y="0"/>
                  </a:moveTo>
                  <a:cubicBezTo>
                    <a:pt x="2931" y="215"/>
                    <a:pt x="3025" y="442"/>
                    <a:pt x="3105" y="670"/>
                  </a:cubicBezTo>
                  <a:lnTo>
                    <a:pt x="3333" y="670"/>
                  </a:lnTo>
                  <a:cubicBezTo>
                    <a:pt x="3520" y="670"/>
                    <a:pt x="3667" y="522"/>
                    <a:pt x="3667" y="335"/>
                  </a:cubicBezTo>
                  <a:cubicBezTo>
                    <a:pt x="3667" y="308"/>
                    <a:pt x="3667" y="281"/>
                    <a:pt x="3654" y="255"/>
                  </a:cubicBezTo>
                  <a:cubicBezTo>
                    <a:pt x="3654" y="228"/>
                    <a:pt x="3641" y="201"/>
                    <a:pt x="3627" y="188"/>
                  </a:cubicBezTo>
                  <a:cubicBezTo>
                    <a:pt x="3574" y="81"/>
                    <a:pt x="3467" y="0"/>
                    <a:pt x="3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40"/>
            <p:cNvSpPr/>
            <p:nvPr/>
          </p:nvSpPr>
          <p:spPr>
            <a:xfrm>
              <a:off x="1251514" y="3808975"/>
              <a:ext cx="54439" cy="11499"/>
            </a:xfrm>
            <a:custGeom>
              <a:rect b="b" l="l" r="r" t="t"/>
              <a:pathLst>
                <a:path extrusionOk="0" h="670" w="3172">
                  <a:moveTo>
                    <a:pt x="80" y="1"/>
                  </a:moveTo>
                  <a:cubicBezTo>
                    <a:pt x="67" y="1"/>
                    <a:pt x="40" y="1"/>
                    <a:pt x="27" y="14"/>
                  </a:cubicBezTo>
                  <a:cubicBezTo>
                    <a:pt x="0" y="201"/>
                    <a:pt x="0" y="389"/>
                    <a:pt x="0" y="576"/>
                  </a:cubicBezTo>
                  <a:lnTo>
                    <a:pt x="0" y="656"/>
                  </a:lnTo>
                  <a:cubicBezTo>
                    <a:pt x="27" y="670"/>
                    <a:pt x="54" y="670"/>
                    <a:pt x="80" y="670"/>
                  </a:cubicBezTo>
                  <a:lnTo>
                    <a:pt x="3078" y="670"/>
                  </a:lnTo>
                  <a:cubicBezTo>
                    <a:pt x="3105" y="670"/>
                    <a:pt x="3145" y="670"/>
                    <a:pt x="3172" y="656"/>
                  </a:cubicBezTo>
                  <a:cubicBezTo>
                    <a:pt x="3172" y="630"/>
                    <a:pt x="3172" y="603"/>
                    <a:pt x="3172" y="576"/>
                  </a:cubicBezTo>
                  <a:cubicBezTo>
                    <a:pt x="3172" y="389"/>
                    <a:pt x="3158" y="201"/>
                    <a:pt x="3145" y="14"/>
                  </a:cubicBezTo>
                  <a:cubicBezTo>
                    <a:pt x="3118" y="1"/>
                    <a:pt x="3105" y="1"/>
                    <a:pt x="3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40"/>
            <p:cNvSpPr/>
            <p:nvPr/>
          </p:nvSpPr>
          <p:spPr>
            <a:xfrm>
              <a:off x="1247138" y="3809215"/>
              <a:ext cx="62952" cy="11035"/>
            </a:xfrm>
            <a:custGeom>
              <a:rect b="b" l="l" r="r" t="t"/>
              <a:pathLst>
                <a:path extrusionOk="0" h="643" w="3668">
                  <a:moveTo>
                    <a:pt x="282" y="0"/>
                  </a:moveTo>
                  <a:lnTo>
                    <a:pt x="282" y="0"/>
                  </a:lnTo>
                  <a:cubicBezTo>
                    <a:pt x="121" y="27"/>
                    <a:pt x="1" y="161"/>
                    <a:pt x="1" y="321"/>
                  </a:cubicBezTo>
                  <a:cubicBezTo>
                    <a:pt x="1" y="482"/>
                    <a:pt x="108" y="616"/>
                    <a:pt x="255" y="642"/>
                  </a:cubicBezTo>
                  <a:lnTo>
                    <a:pt x="255" y="562"/>
                  </a:lnTo>
                  <a:cubicBezTo>
                    <a:pt x="255" y="375"/>
                    <a:pt x="255" y="187"/>
                    <a:pt x="282" y="0"/>
                  </a:cubicBezTo>
                  <a:close/>
                  <a:moveTo>
                    <a:pt x="3400" y="0"/>
                  </a:moveTo>
                  <a:cubicBezTo>
                    <a:pt x="3413" y="187"/>
                    <a:pt x="3427" y="375"/>
                    <a:pt x="3427" y="562"/>
                  </a:cubicBezTo>
                  <a:cubicBezTo>
                    <a:pt x="3427" y="589"/>
                    <a:pt x="3427" y="616"/>
                    <a:pt x="3427" y="642"/>
                  </a:cubicBezTo>
                  <a:cubicBezTo>
                    <a:pt x="3560" y="616"/>
                    <a:pt x="3667" y="482"/>
                    <a:pt x="3667" y="321"/>
                  </a:cubicBezTo>
                  <a:cubicBezTo>
                    <a:pt x="3667" y="161"/>
                    <a:pt x="3547" y="27"/>
                    <a:pt x="3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40"/>
            <p:cNvSpPr/>
            <p:nvPr/>
          </p:nvSpPr>
          <p:spPr>
            <a:xfrm>
              <a:off x="1254501" y="3843418"/>
              <a:ext cx="48244" cy="11499"/>
            </a:xfrm>
            <a:custGeom>
              <a:rect b="b" l="l" r="r" t="t"/>
              <a:pathLst>
                <a:path extrusionOk="0" h="670" w="2811">
                  <a:moveTo>
                    <a:pt x="0" y="1"/>
                  </a:moveTo>
                  <a:cubicBezTo>
                    <a:pt x="54" y="228"/>
                    <a:pt x="134" y="456"/>
                    <a:pt x="214" y="670"/>
                  </a:cubicBezTo>
                  <a:lnTo>
                    <a:pt x="2596" y="670"/>
                  </a:lnTo>
                  <a:cubicBezTo>
                    <a:pt x="2690" y="456"/>
                    <a:pt x="2757" y="228"/>
                    <a:pt x="2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40"/>
            <p:cNvSpPr/>
            <p:nvPr/>
          </p:nvSpPr>
          <p:spPr>
            <a:xfrm>
              <a:off x="1247138" y="3843418"/>
              <a:ext cx="62952" cy="11499"/>
            </a:xfrm>
            <a:custGeom>
              <a:rect b="b" l="l" r="r" t="t"/>
              <a:pathLst>
                <a:path extrusionOk="0" h="670" w="3668">
                  <a:moveTo>
                    <a:pt x="335" y="1"/>
                  </a:moveTo>
                  <a:cubicBezTo>
                    <a:pt x="161" y="1"/>
                    <a:pt x="1" y="161"/>
                    <a:pt x="1" y="335"/>
                  </a:cubicBezTo>
                  <a:cubicBezTo>
                    <a:pt x="1" y="523"/>
                    <a:pt x="161" y="670"/>
                    <a:pt x="335" y="670"/>
                  </a:cubicBezTo>
                  <a:lnTo>
                    <a:pt x="643" y="670"/>
                  </a:lnTo>
                  <a:cubicBezTo>
                    <a:pt x="563" y="456"/>
                    <a:pt x="483" y="228"/>
                    <a:pt x="429" y="1"/>
                  </a:cubicBezTo>
                  <a:close/>
                  <a:moveTo>
                    <a:pt x="3239" y="1"/>
                  </a:moveTo>
                  <a:cubicBezTo>
                    <a:pt x="3186" y="228"/>
                    <a:pt x="3119" y="456"/>
                    <a:pt x="3025" y="670"/>
                  </a:cubicBezTo>
                  <a:lnTo>
                    <a:pt x="3333" y="670"/>
                  </a:lnTo>
                  <a:cubicBezTo>
                    <a:pt x="3520" y="670"/>
                    <a:pt x="3667" y="523"/>
                    <a:pt x="3667" y="335"/>
                  </a:cubicBezTo>
                  <a:cubicBezTo>
                    <a:pt x="3667" y="161"/>
                    <a:pt x="3520" y="1"/>
                    <a:pt x="3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40"/>
            <p:cNvSpPr/>
            <p:nvPr/>
          </p:nvSpPr>
          <p:spPr>
            <a:xfrm>
              <a:off x="1329582" y="1939662"/>
              <a:ext cx="369320" cy="223233"/>
            </a:xfrm>
            <a:custGeom>
              <a:rect b="b" l="l" r="r" t="t"/>
              <a:pathLst>
                <a:path extrusionOk="0" h="13007" w="21519">
                  <a:moveTo>
                    <a:pt x="10760" y="2516"/>
                  </a:moveTo>
                  <a:cubicBezTo>
                    <a:pt x="11736" y="3559"/>
                    <a:pt x="12339" y="4965"/>
                    <a:pt x="12339" y="6503"/>
                  </a:cubicBezTo>
                  <a:cubicBezTo>
                    <a:pt x="12339" y="8042"/>
                    <a:pt x="11736" y="9447"/>
                    <a:pt x="10760" y="10491"/>
                  </a:cubicBezTo>
                  <a:cubicBezTo>
                    <a:pt x="9769" y="9447"/>
                    <a:pt x="9167" y="8042"/>
                    <a:pt x="9167" y="6503"/>
                  </a:cubicBezTo>
                  <a:cubicBezTo>
                    <a:pt x="9167" y="4965"/>
                    <a:pt x="9769" y="3559"/>
                    <a:pt x="10760" y="2516"/>
                  </a:cubicBezTo>
                  <a:close/>
                  <a:moveTo>
                    <a:pt x="6504" y="669"/>
                  </a:moveTo>
                  <a:cubicBezTo>
                    <a:pt x="7936" y="669"/>
                    <a:pt x="9248" y="1191"/>
                    <a:pt x="10265" y="2047"/>
                  </a:cubicBezTo>
                  <a:cubicBezTo>
                    <a:pt x="9181" y="3212"/>
                    <a:pt x="8498" y="4777"/>
                    <a:pt x="8498" y="6503"/>
                  </a:cubicBezTo>
                  <a:cubicBezTo>
                    <a:pt x="8498" y="8230"/>
                    <a:pt x="9181" y="9795"/>
                    <a:pt x="10265" y="10959"/>
                  </a:cubicBezTo>
                  <a:cubicBezTo>
                    <a:pt x="9248" y="11816"/>
                    <a:pt x="7936" y="12338"/>
                    <a:pt x="6504" y="12338"/>
                  </a:cubicBezTo>
                  <a:cubicBezTo>
                    <a:pt x="3293" y="12338"/>
                    <a:pt x="670" y="9728"/>
                    <a:pt x="670" y="6503"/>
                  </a:cubicBezTo>
                  <a:cubicBezTo>
                    <a:pt x="670" y="3292"/>
                    <a:pt x="3293" y="669"/>
                    <a:pt x="6504" y="669"/>
                  </a:cubicBezTo>
                  <a:close/>
                  <a:moveTo>
                    <a:pt x="15002" y="669"/>
                  </a:moveTo>
                  <a:cubicBezTo>
                    <a:pt x="18227" y="669"/>
                    <a:pt x="20849" y="3292"/>
                    <a:pt x="20849" y="6503"/>
                  </a:cubicBezTo>
                  <a:cubicBezTo>
                    <a:pt x="20849" y="9728"/>
                    <a:pt x="18227" y="12338"/>
                    <a:pt x="15002" y="12338"/>
                  </a:cubicBezTo>
                  <a:cubicBezTo>
                    <a:pt x="13570" y="12338"/>
                    <a:pt x="12258" y="11816"/>
                    <a:pt x="11241" y="10959"/>
                  </a:cubicBezTo>
                  <a:cubicBezTo>
                    <a:pt x="12339" y="9795"/>
                    <a:pt x="13008" y="8230"/>
                    <a:pt x="13008" y="6503"/>
                  </a:cubicBezTo>
                  <a:cubicBezTo>
                    <a:pt x="13008" y="4777"/>
                    <a:pt x="12339" y="3212"/>
                    <a:pt x="11241" y="2047"/>
                  </a:cubicBezTo>
                  <a:cubicBezTo>
                    <a:pt x="12258" y="1191"/>
                    <a:pt x="13570" y="669"/>
                    <a:pt x="15002" y="669"/>
                  </a:cubicBezTo>
                  <a:close/>
                  <a:moveTo>
                    <a:pt x="6504" y="0"/>
                  </a:moveTo>
                  <a:cubicBezTo>
                    <a:pt x="2918" y="0"/>
                    <a:pt x="1" y="2917"/>
                    <a:pt x="1" y="6503"/>
                  </a:cubicBezTo>
                  <a:cubicBezTo>
                    <a:pt x="1" y="10090"/>
                    <a:pt x="2918" y="13007"/>
                    <a:pt x="6504" y="13007"/>
                  </a:cubicBezTo>
                  <a:cubicBezTo>
                    <a:pt x="8123" y="13007"/>
                    <a:pt x="9609" y="12405"/>
                    <a:pt x="10760" y="11428"/>
                  </a:cubicBezTo>
                  <a:cubicBezTo>
                    <a:pt x="11897" y="12405"/>
                    <a:pt x="13382" y="13007"/>
                    <a:pt x="15002" y="13007"/>
                  </a:cubicBezTo>
                  <a:cubicBezTo>
                    <a:pt x="18588" y="13007"/>
                    <a:pt x="21518" y="10090"/>
                    <a:pt x="21518" y="6503"/>
                  </a:cubicBezTo>
                  <a:cubicBezTo>
                    <a:pt x="21518" y="2917"/>
                    <a:pt x="18588" y="0"/>
                    <a:pt x="15002" y="0"/>
                  </a:cubicBezTo>
                  <a:cubicBezTo>
                    <a:pt x="13382" y="0"/>
                    <a:pt x="11897" y="602"/>
                    <a:pt x="10760" y="1592"/>
                  </a:cubicBezTo>
                  <a:cubicBezTo>
                    <a:pt x="9609" y="602"/>
                    <a:pt x="8123" y="0"/>
                    <a:pt x="6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40"/>
            <p:cNvSpPr/>
            <p:nvPr/>
          </p:nvSpPr>
          <p:spPr>
            <a:xfrm>
              <a:off x="1490110" y="2075838"/>
              <a:ext cx="48244" cy="11499"/>
            </a:xfrm>
            <a:custGeom>
              <a:rect b="b" l="l" r="r" t="t"/>
              <a:pathLst>
                <a:path extrusionOk="0" h="670" w="2811">
                  <a:moveTo>
                    <a:pt x="1" y="0"/>
                  </a:moveTo>
                  <a:cubicBezTo>
                    <a:pt x="54" y="228"/>
                    <a:pt x="121" y="455"/>
                    <a:pt x="215" y="669"/>
                  </a:cubicBezTo>
                  <a:lnTo>
                    <a:pt x="2597" y="669"/>
                  </a:lnTo>
                  <a:cubicBezTo>
                    <a:pt x="2677" y="455"/>
                    <a:pt x="2744" y="228"/>
                    <a:pt x="2811" y="0"/>
                  </a:cubicBezTo>
                  <a:close/>
                </a:path>
              </a:pathLst>
            </a:custGeom>
            <a:solidFill>
              <a:srgbClr val="F9E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40"/>
            <p:cNvSpPr/>
            <p:nvPr/>
          </p:nvSpPr>
          <p:spPr>
            <a:xfrm>
              <a:off x="1482765" y="2075838"/>
              <a:ext cx="62935" cy="11499"/>
            </a:xfrm>
            <a:custGeom>
              <a:rect b="b" l="l" r="r" t="t"/>
              <a:pathLst>
                <a:path extrusionOk="0" h="670" w="3667">
                  <a:moveTo>
                    <a:pt x="335" y="0"/>
                  </a:moveTo>
                  <a:cubicBezTo>
                    <a:pt x="148" y="0"/>
                    <a:pt x="0" y="147"/>
                    <a:pt x="0" y="335"/>
                  </a:cubicBezTo>
                  <a:cubicBezTo>
                    <a:pt x="0" y="522"/>
                    <a:pt x="148" y="669"/>
                    <a:pt x="335" y="669"/>
                  </a:cubicBezTo>
                  <a:lnTo>
                    <a:pt x="643" y="669"/>
                  </a:lnTo>
                  <a:cubicBezTo>
                    <a:pt x="549" y="455"/>
                    <a:pt x="482" y="228"/>
                    <a:pt x="429" y="0"/>
                  </a:cubicBezTo>
                  <a:close/>
                  <a:moveTo>
                    <a:pt x="3239" y="0"/>
                  </a:moveTo>
                  <a:cubicBezTo>
                    <a:pt x="3172" y="228"/>
                    <a:pt x="3105" y="455"/>
                    <a:pt x="3025" y="669"/>
                  </a:cubicBezTo>
                  <a:lnTo>
                    <a:pt x="3332" y="669"/>
                  </a:lnTo>
                  <a:cubicBezTo>
                    <a:pt x="3506" y="669"/>
                    <a:pt x="3667" y="522"/>
                    <a:pt x="3667" y="335"/>
                  </a:cubicBezTo>
                  <a:cubicBezTo>
                    <a:pt x="3667" y="147"/>
                    <a:pt x="3506" y="0"/>
                    <a:pt x="33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40"/>
            <p:cNvSpPr/>
            <p:nvPr/>
          </p:nvSpPr>
          <p:spPr>
            <a:xfrm>
              <a:off x="216060" y="3648395"/>
              <a:ext cx="316494" cy="303639"/>
            </a:xfrm>
            <a:custGeom>
              <a:rect b="b" l="l" r="r" t="t"/>
              <a:pathLst>
                <a:path extrusionOk="0" h="17692" w="18441">
                  <a:moveTo>
                    <a:pt x="3961" y="2423"/>
                  </a:moveTo>
                  <a:lnTo>
                    <a:pt x="3961" y="2423"/>
                  </a:lnTo>
                  <a:cubicBezTo>
                    <a:pt x="9729" y="2584"/>
                    <a:pt x="14372" y="7321"/>
                    <a:pt x="14372" y="13128"/>
                  </a:cubicBezTo>
                  <a:cubicBezTo>
                    <a:pt x="14372" y="13369"/>
                    <a:pt x="14359" y="13597"/>
                    <a:pt x="14345" y="13838"/>
                  </a:cubicBezTo>
                  <a:cubicBezTo>
                    <a:pt x="11361" y="13864"/>
                    <a:pt x="7253" y="13891"/>
                    <a:pt x="4456" y="13904"/>
                  </a:cubicBezTo>
                  <a:cubicBezTo>
                    <a:pt x="4336" y="10291"/>
                    <a:pt x="4095" y="5233"/>
                    <a:pt x="3961" y="2423"/>
                  </a:cubicBezTo>
                  <a:close/>
                  <a:moveTo>
                    <a:pt x="3530" y="0"/>
                  </a:moveTo>
                  <a:cubicBezTo>
                    <a:pt x="3522" y="0"/>
                    <a:pt x="3514" y="0"/>
                    <a:pt x="3506" y="1"/>
                  </a:cubicBezTo>
                  <a:cubicBezTo>
                    <a:pt x="3332" y="1"/>
                    <a:pt x="3185" y="162"/>
                    <a:pt x="3198" y="349"/>
                  </a:cubicBezTo>
                  <a:cubicBezTo>
                    <a:pt x="3198" y="376"/>
                    <a:pt x="3225" y="898"/>
                    <a:pt x="3265" y="1754"/>
                  </a:cubicBezTo>
                  <a:cubicBezTo>
                    <a:pt x="2248" y="1781"/>
                    <a:pt x="1231" y="1955"/>
                    <a:pt x="268" y="2249"/>
                  </a:cubicBezTo>
                  <a:cubicBezTo>
                    <a:pt x="94" y="2303"/>
                    <a:pt x="0" y="2490"/>
                    <a:pt x="54" y="2677"/>
                  </a:cubicBezTo>
                  <a:cubicBezTo>
                    <a:pt x="97" y="2818"/>
                    <a:pt x="228" y="2906"/>
                    <a:pt x="369" y="2906"/>
                  </a:cubicBezTo>
                  <a:cubicBezTo>
                    <a:pt x="402" y="2906"/>
                    <a:pt x="436" y="2902"/>
                    <a:pt x="469" y="2891"/>
                  </a:cubicBezTo>
                  <a:cubicBezTo>
                    <a:pt x="1379" y="2610"/>
                    <a:pt x="2329" y="2450"/>
                    <a:pt x="3292" y="2410"/>
                  </a:cubicBezTo>
                  <a:cubicBezTo>
                    <a:pt x="3426" y="5220"/>
                    <a:pt x="3667" y="10291"/>
                    <a:pt x="3787" y="13904"/>
                  </a:cubicBezTo>
                  <a:cubicBezTo>
                    <a:pt x="2810" y="13918"/>
                    <a:pt x="2061" y="13918"/>
                    <a:pt x="1673" y="13918"/>
                  </a:cubicBezTo>
                  <a:cubicBezTo>
                    <a:pt x="1486" y="13918"/>
                    <a:pt x="1338" y="14065"/>
                    <a:pt x="1338" y="14252"/>
                  </a:cubicBezTo>
                  <a:cubicBezTo>
                    <a:pt x="1338" y="14440"/>
                    <a:pt x="1486" y="14587"/>
                    <a:pt x="1673" y="14587"/>
                  </a:cubicBezTo>
                  <a:cubicBezTo>
                    <a:pt x="2061" y="14587"/>
                    <a:pt x="2824" y="14587"/>
                    <a:pt x="3801" y="14573"/>
                  </a:cubicBezTo>
                  <a:cubicBezTo>
                    <a:pt x="3841" y="15751"/>
                    <a:pt x="3867" y="16728"/>
                    <a:pt x="3867" y="17357"/>
                  </a:cubicBezTo>
                  <a:cubicBezTo>
                    <a:pt x="3867" y="17544"/>
                    <a:pt x="4015" y="17691"/>
                    <a:pt x="4202" y="17691"/>
                  </a:cubicBezTo>
                  <a:cubicBezTo>
                    <a:pt x="4389" y="17691"/>
                    <a:pt x="4537" y="17544"/>
                    <a:pt x="4537" y="17357"/>
                  </a:cubicBezTo>
                  <a:cubicBezTo>
                    <a:pt x="4537" y="16728"/>
                    <a:pt x="4510" y="15751"/>
                    <a:pt x="4483" y="14573"/>
                  </a:cubicBezTo>
                  <a:cubicBezTo>
                    <a:pt x="7253" y="14560"/>
                    <a:pt x="11321" y="14533"/>
                    <a:pt x="14292" y="14507"/>
                  </a:cubicBezTo>
                  <a:lnTo>
                    <a:pt x="14292" y="14507"/>
                  </a:lnTo>
                  <a:cubicBezTo>
                    <a:pt x="14198" y="15243"/>
                    <a:pt x="14024" y="15965"/>
                    <a:pt x="13783" y="16661"/>
                  </a:cubicBezTo>
                  <a:cubicBezTo>
                    <a:pt x="13716" y="16835"/>
                    <a:pt x="13810" y="17022"/>
                    <a:pt x="13984" y="17089"/>
                  </a:cubicBezTo>
                  <a:cubicBezTo>
                    <a:pt x="14024" y="17103"/>
                    <a:pt x="14064" y="17103"/>
                    <a:pt x="14091" y="17103"/>
                  </a:cubicBezTo>
                  <a:cubicBezTo>
                    <a:pt x="14238" y="17103"/>
                    <a:pt x="14359" y="17022"/>
                    <a:pt x="14412" y="16875"/>
                  </a:cubicBezTo>
                  <a:cubicBezTo>
                    <a:pt x="14680" y="16112"/>
                    <a:pt x="14867" y="15309"/>
                    <a:pt x="14961" y="14507"/>
                  </a:cubicBezTo>
                  <a:cubicBezTo>
                    <a:pt x="16794" y="14493"/>
                    <a:pt x="18065" y="14480"/>
                    <a:pt x="18119" y="14480"/>
                  </a:cubicBezTo>
                  <a:cubicBezTo>
                    <a:pt x="18293" y="14480"/>
                    <a:pt x="18440" y="14319"/>
                    <a:pt x="18440" y="14145"/>
                  </a:cubicBezTo>
                  <a:cubicBezTo>
                    <a:pt x="18440" y="13958"/>
                    <a:pt x="18293" y="13811"/>
                    <a:pt x="18105" y="13811"/>
                  </a:cubicBezTo>
                  <a:cubicBezTo>
                    <a:pt x="18065" y="13811"/>
                    <a:pt x="16821" y="13824"/>
                    <a:pt x="15014" y="13838"/>
                  </a:cubicBezTo>
                  <a:cubicBezTo>
                    <a:pt x="15028" y="13597"/>
                    <a:pt x="15041" y="13369"/>
                    <a:pt x="15041" y="13128"/>
                  </a:cubicBezTo>
                  <a:cubicBezTo>
                    <a:pt x="15041" y="6946"/>
                    <a:pt x="10090" y="1901"/>
                    <a:pt x="3934" y="1754"/>
                  </a:cubicBezTo>
                  <a:cubicBezTo>
                    <a:pt x="3894" y="884"/>
                    <a:pt x="3867" y="349"/>
                    <a:pt x="3867" y="322"/>
                  </a:cubicBezTo>
                  <a:cubicBezTo>
                    <a:pt x="3855" y="143"/>
                    <a:pt x="3707" y="0"/>
                    <a:pt x="3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40"/>
            <p:cNvSpPr/>
            <p:nvPr/>
          </p:nvSpPr>
          <p:spPr>
            <a:xfrm>
              <a:off x="509315" y="3922601"/>
              <a:ext cx="42271" cy="37689"/>
            </a:xfrm>
            <a:custGeom>
              <a:rect b="b" l="l" r="r" t="t"/>
              <a:pathLst>
                <a:path extrusionOk="0" h="2196" w="2463">
                  <a:moveTo>
                    <a:pt x="41" y="1"/>
                  </a:moveTo>
                  <a:lnTo>
                    <a:pt x="830" y="1071"/>
                  </a:lnTo>
                  <a:lnTo>
                    <a:pt x="0" y="2195"/>
                  </a:lnTo>
                  <a:lnTo>
                    <a:pt x="736" y="2195"/>
                  </a:lnTo>
                  <a:lnTo>
                    <a:pt x="1232" y="1499"/>
                  </a:lnTo>
                  <a:lnTo>
                    <a:pt x="1727" y="2195"/>
                  </a:lnTo>
                  <a:lnTo>
                    <a:pt x="2463" y="2195"/>
                  </a:lnTo>
                  <a:lnTo>
                    <a:pt x="1633" y="1071"/>
                  </a:lnTo>
                  <a:lnTo>
                    <a:pt x="2423" y="1"/>
                  </a:lnTo>
                  <a:lnTo>
                    <a:pt x="1687" y="1"/>
                  </a:lnTo>
                  <a:lnTo>
                    <a:pt x="1232" y="643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40"/>
            <p:cNvSpPr/>
            <p:nvPr/>
          </p:nvSpPr>
          <p:spPr>
            <a:xfrm>
              <a:off x="170359" y="3661953"/>
              <a:ext cx="42958" cy="52603"/>
            </a:xfrm>
            <a:custGeom>
              <a:rect b="b" l="l" r="r" t="t"/>
              <a:pathLst>
                <a:path extrusionOk="0" h="3065" w="2503">
                  <a:moveTo>
                    <a:pt x="0" y="1"/>
                  </a:moveTo>
                  <a:lnTo>
                    <a:pt x="977" y="2275"/>
                  </a:lnTo>
                  <a:lnTo>
                    <a:pt x="964" y="2342"/>
                  </a:lnTo>
                  <a:cubicBezTo>
                    <a:pt x="937" y="2436"/>
                    <a:pt x="897" y="2503"/>
                    <a:pt x="843" y="2543"/>
                  </a:cubicBezTo>
                  <a:cubicBezTo>
                    <a:pt x="790" y="2583"/>
                    <a:pt x="696" y="2597"/>
                    <a:pt x="576" y="2597"/>
                  </a:cubicBezTo>
                  <a:lnTo>
                    <a:pt x="362" y="2597"/>
                  </a:lnTo>
                  <a:lnTo>
                    <a:pt x="362" y="3065"/>
                  </a:lnTo>
                  <a:lnTo>
                    <a:pt x="763" y="3065"/>
                  </a:lnTo>
                  <a:cubicBezTo>
                    <a:pt x="964" y="3065"/>
                    <a:pt x="1124" y="3011"/>
                    <a:pt x="1258" y="2918"/>
                  </a:cubicBezTo>
                  <a:cubicBezTo>
                    <a:pt x="1379" y="2811"/>
                    <a:pt x="1486" y="2650"/>
                    <a:pt x="1579" y="2396"/>
                  </a:cubicBezTo>
                  <a:lnTo>
                    <a:pt x="2503" y="1"/>
                  </a:lnTo>
                  <a:lnTo>
                    <a:pt x="1793" y="1"/>
                  </a:lnTo>
                  <a:lnTo>
                    <a:pt x="1298" y="1486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40"/>
            <p:cNvSpPr/>
            <p:nvPr/>
          </p:nvSpPr>
          <p:spPr>
            <a:xfrm>
              <a:off x="291845" y="3708804"/>
              <a:ext cx="122643" cy="178233"/>
            </a:xfrm>
            <a:custGeom>
              <a:rect b="b" l="l" r="r" t="t"/>
              <a:pathLst>
                <a:path extrusionOk="0" h="10385" w="7146">
                  <a:moveTo>
                    <a:pt x="5353" y="0"/>
                  </a:moveTo>
                  <a:lnTo>
                    <a:pt x="5353" y="0"/>
                  </a:lnTo>
                  <a:cubicBezTo>
                    <a:pt x="5393" y="27"/>
                    <a:pt x="5420" y="54"/>
                    <a:pt x="5460" y="81"/>
                  </a:cubicBezTo>
                  <a:cubicBezTo>
                    <a:pt x="5433" y="41"/>
                    <a:pt x="5393" y="27"/>
                    <a:pt x="5353" y="0"/>
                  </a:cubicBezTo>
                  <a:close/>
                  <a:moveTo>
                    <a:pt x="4777" y="442"/>
                  </a:moveTo>
                  <a:lnTo>
                    <a:pt x="0" y="9461"/>
                  </a:lnTo>
                  <a:cubicBezTo>
                    <a:pt x="14" y="9782"/>
                    <a:pt x="27" y="10090"/>
                    <a:pt x="40" y="10384"/>
                  </a:cubicBezTo>
                  <a:lnTo>
                    <a:pt x="268" y="10384"/>
                  </a:lnTo>
                  <a:lnTo>
                    <a:pt x="5058" y="1365"/>
                  </a:lnTo>
                  <a:lnTo>
                    <a:pt x="6463" y="10344"/>
                  </a:lnTo>
                  <a:cubicBezTo>
                    <a:pt x="6691" y="10344"/>
                    <a:pt x="6918" y="10344"/>
                    <a:pt x="7146" y="10331"/>
                  </a:cubicBezTo>
                  <a:lnTo>
                    <a:pt x="5687" y="1044"/>
                  </a:lnTo>
                  <a:cubicBezTo>
                    <a:pt x="5393" y="830"/>
                    <a:pt x="5099" y="629"/>
                    <a:pt x="4777" y="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40"/>
            <p:cNvSpPr/>
            <p:nvPr/>
          </p:nvSpPr>
          <p:spPr>
            <a:xfrm>
              <a:off x="280364" y="3708563"/>
              <a:ext cx="135275" cy="189955"/>
            </a:xfrm>
            <a:custGeom>
              <a:rect b="b" l="l" r="r" t="t"/>
              <a:pathLst>
                <a:path extrusionOk="0" h="11068" w="7882">
                  <a:moveTo>
                    <a:pt x="5901" y="1"/>
                  </a:moveTo>
                  <a:cubicBezTo>
                    <a:pt x="5768" y="1"/>
                    <a:pt x="5660" y="68"/>
                    <a:pt x="5607" y="175"/>
                  </a:cubicBezTo>
                  <a:lnTo>
                    <a:pt x="5446" y="456"/>
                  </a:lnTo>
                  <a:cubicBezTo>
                    <a:pt x="5768" y="643"/>
                    <a:pt x="6062" y="844"/>
                    <a:pt x="6356" y="1058"/>
                  </a:cubicBezTo>
                  <a:lnTo>
                    <a:pt x="6222" y="282"/>
                  </a:lnTo>
                  <a:cubicBezTo>
                    <a:pt x="6222" y="202"/>
                    <a:pt x="6182" y="135"/>
                    <a:pt x="6129" y="95"/>
                  </a:cubicBezTo>
                  <a:cubicBezTo>
                    <a:pt x="6089" y="68"/>
                    <a:pt x="6062" y="41"/>
                    <a:pt x="6022" y="14"/>
                  </a:cubicBezTo>
                  <a:cubicBezTo>
                    <a:pt x="5995" y="14"/>
                    <a:pt x="5982" y="1"/>
                    <a:pt x="5955" y="1"/>
                  </a:cubicBezTo>
                  <a:close/>
                  <a:moveTo>
                    <a:pt x="7815" y="10345"/>
                  </a:moveTo>
                  <a:cubicBezTo>
                    <a:pt x="7587" y="10358"/>
                    <a:pt x="7360" y="10358"/>
                    <a:pt x="7132" y="10358"/>
                  </a:cubicBezTo>
                  <a:lnTo>
                    <a:pt x="7186" y="10746"/>
                  </a:lnTo>
                  <a:cubicBezTo>
                    <a:pt x="7213" y="10907"/>
                    <a:pt x="7360" y="11014"/>
                    <a:pt x="7507" y="11027"/>
                  </a:cubicBezTo>
                  <a:lnTo>
                    <a:pt x="7534" y="11027"/>
                  </a:lnTo>
                  <a:cubicBezTo>
                    <a:pt x="7547" y="11027"/>
                    <a:pt x="7561" y="11027"/>
                    <a:pt x="7574" y="11014"/>
                  </a:cubicBezTo>
                  <a:cubicBezTo>
                    <a:pt x="7761" y="10987"/>
                    <a:pt x="7882" y="10813"/>
                    <a:pt x="7855" y="10639"/>
                  </a:cubicBezTo>
                  <a:lnTo>
                    <a:pt x="7815" y="10345"/>
                  </a:lnTo>
                  <a:close/>
                  <a:moveTo>
                    <a:pt x="669" y="9475"/>
                  </a:moveTo>
                  <a:lnTo>
                    <a:pt x="94" y="10586"/>
                  </a:lnTo>
                  <a:cubicBezTo>
                    <a:pt x="0" y="10746"/>
                    <a:pt x="67" y="10947"/>
                    <a:pt x="228" y="11027"/>
                  </a:cubicBezTo>
                  <a:cubicBezTo>
                    <a:pt x="281" y="11054"/>
                    <a:pt x="335" y="11067"/>
                    <a:pt x="388" y="11067"/>
                  </a:cubicBezTo>
                  <a:cubicBezTo>
                    <a:pt x="509" y="11067"/>
                    <a:pt x="616" y="11001"/>
                    <a:pt x="683" y="10894"/>
                  </a:cubicBezTo>
                  <a:lnTo>
                    <a:pt x="937" y="10398"/>
                  </a:lnTo>
                  <a:lnTo>
                    <a:pt x="709" y="10398"/>
                  </a:lnTo>
                  <a:cubicBezTo>
                    <a:pt x="696" y="10104"/>
                    <a:pt x="683" y="9796"/>
                    <a:pt x="669" y="94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40"/>
            <p:cNvSpPr/>
            <p:nvPr/>
          </p:nvSpPr>
          <p:spPr>
            <a:xfrm>
              <a:off x="1794776" y="1873970"/>
              <a:ext cx="308376" cy="232243"/>
            </a:xfrm>
            <a:custGeom>
              <a:rect b="b" l="l" r="r" t="t"/>
              <a:pathLst>
                <a:path extrusionOk="0" h="13532" w="17968">
                  <a:moveTo>
                    <a:pt x="13644" y="1698"/>
                  </a:moveTo>
                  <a:cubicBezTo>
                    <a:pt x="13819" y="1698"/>
                    <a:pt x="13996" y="1743"/>
                    <a:pt x="14172" y="1843"/>
                  </a:cubicBezTo>
                  <a:cubicBezTo>
                    <a:pt x="14760" y="2190"/>
                    <a:pt x="15122" y="2592"/>
                    <a:pt x="15483" y="3167"/>
                  </a:cubicBezTo>
                  <a:cubicBezTo>
                    <a:pt x="15603" y="3368"/>
                    <a:pt x="16313" y="5148"/>
                    <a:pt x="15978" y="5322"/>
                  </a:cubicBezTo>
                  <a:cubicBezTo>
                    <a:pt x="15714" y="5579"/>
                    <a:pt x="15245" y="5648"/>
                    <a:pt x="14769" y="5648"/>
                  </a:cubicBezTo>
                  <a:cubicBezTo>
                    <a:pt x="14327" y="5648"/>
                    <a:pt x="13879" y="5588"/>
                    <a:pt x="13583" y="5563"/>
                  </a:cubicBezTo>
                  <a:cubicBezTo>
                    <a:pt x="12593" y="5482"/>
                    <a:pt x="11629" y="5322"/>
                    <a:pt x="10652" y="5148"/>
                  </a:cubicBezTo>
                  <a:cubicBezTo>
                    <a:pt x="11066" y="4285"/>
                    <a:pt x="12316" y="1698"/>
                    <a:pt x="13644" y="1698"/>
                  </a:cubicBezTo>
                  <a:close/>
                  <a:moveTo>
                    <a:pt x="5994" y="7057"/>
                  </a:moveTo>
                  <a:cubicBezTo>
                    <a:pt x="6430" y="7057"/>
                    <a:pt x="6826" y="7081"/>
                    <a:pt x="7120" y="7101"/>
                  </a:cubicBezTo>
                  <a:cubicBezTo>
                    <a:pt x="6838" y="7677"/>
                    <a:pt x="6557" y="8266"/>
                    <a:pt x="6250" y="8828"/>
                  </a:cubicBezTo>
                  <a:cubicBezTo>
                    <a:pt x="6116" y="9069"/>
                    <a:pt x="5982" y="9296"/>
                    <a:pt x="5835" y="9524"/>
                  </a:cubicBezTo>
                  <a:cubicBezTo>
                    <a:pt x="5572" y="9944"/>
                    <a:pt x="4934" y="10702"/>
                    <a:pt x="4314" y="10702"/>
                  </a:cubicBezTo>
                  <a:cubicBezTo>
                    <a:pt x="4304" y="10702"/>
                    <a:pt x="4293" y="10702"/>
                    <a:pt x="4283" y="10701"/>
                  </a:cubicBezTo>
                  <a:cubicBezTo>
                    <a:pt x="3667" y="10674"/>
                    <a:pt x="2797" y="10219"/>
                    <a:pt x="2650" y="9443"/>
                  </a:cubicBezTo>
                  <a:cubicBezTo>
                    <a:pt x="2261" y="7384"/>
                    <a:pt x="4397" y="7057"/>
                    <a:pt x="5994" y="7057"/>
                  </a:cubicBezTo>
                  <a:close/>
                  <a:moveTo>
                    <a:pt x="13316" y="1"/>
                  </a:moveTo>
                  <a:cubicBezTo>
                    <a:pt x="12648" y="1"/>
                    <a:pt x="11967" y="230"/>
                    <a:pt x="11321" y="718"/>
                  </a:cubicBezTo>
                  <a:cubicBezTo>
                    <a:pt x="10666" y="1227"/>
                    <a:pt x="10117" y="1883"/>
                    <a:pt x="9649" y="2565"/>
                  </a:cubicBezTo>
                  <a:cubicBezTo>
                    <a:pt x="9408" y="2913"/>
                    <a:pt x="9180" y="3261"/>
                    <a:pt x="8966" y="3622"/>
                  </a:cubicBezTo>
                  <a:cubicBezTo>
                    <a:pt x="8846" y="3810"/>
                    <a:pt x="8739" y="3997"/>
                    <a:pt x="8632" y="4184"/>
                  </a:cubicBezTo>
                  <a:cubicBezTo>
                    <a:pt x="8484" y="4442"/>
                    <a:pt x="8461" y="4699"/>
                    <a:pt x="8180" y="4699"/>
                  </a:cubicBezTo>
                  <a:cubicBezTo>
                    <a:pt x="8154" y="4699"/>
                    <a:pt x="8127" y="4697"/>
                    <a:pt x="8096" y="4693"/>
                  </a:cubicBezTo>
                  <a:cubicBezTo>
                    <a:pt x="7097" y="4526"/>
                    <a:pt x="6038" y="4334"/>
                    <a:pt x="5000" y="4334"/>
                  </a:cubicBezTo>
                  <a:cubicBezTo>
                    <a:pt x="4201" y="4334"/>
                    <a:pt x="3415" y="4448"/>
                    <a:pt x="2677" y="4773"/>
                  </a:cubicBezTo>
                  <a:cubicBezTo>
                    <a:pt x="1058" y="5469"/>
                    <a:pt x="1" y="6927"/>
                    <a:pt x="81" y="8721"/>
                  </a:cubicBezTo>
                  <a:cubicBezTo>
                    <a:pt x="148" y="10005"/>
                    <a:pt x="763" y="11450"/>
                    <a:pt x="1646" y="12401"/>
                  </a:cubicBezTo>
                  <a:cubicBezTo>
                    <a:pt x="2380" y="13171"/>
                    <a:pt x="3282" y="13531"/>
                    <a:pt x="4206" y="13531"/>
                  </a:cubicBezTo>
                  <a:cubicBezTo>
                    <a:pt x="4952" y="13531"/>
                    <a:pt x="5712" y="13297"/>
                    <a:pt x="6410" y="12856"/>
                  </a:cubicBezTo>
                  <a:cubicBezTo>
                    <a:pt x="7280" y="12200"/>
                    <a:pt x="7949" y="11357"/>
                    <a:pt x="8431" y="10393"/>
                  </a:cubicBezTo>
                  <a:cubicBezTo>
                    <a:pt x="8899" y="9443"/>
                    <a:pt x="9261" y="8453"/>
                    <a:pt x="9649" y="7476"/>
                  </a:cubicBezTo>
                  <a:cubicBezTo>
                    <a:pt x="9689" y="7386"/>
                    <a:pt x="9849" y="7355"/>
                    <a:pt x="10056" y="7355"/>
                  </a:cubicBezTo>
                  <a:cubicBezTo>
                    <a:pt x="10464" y="7355"/>
                    <a:pt x="11055" y="7476"/>
                    <a:pt x="11268" y="7503"/>
                  </a:cubicBezTo>
                  <a:cubicBezTo>
                    <a:pt x="11870" y="7543"/>
                    <a:pt x="12472" y="7597"/>
                    <a:pt x="13074" y="7623"/>
                  </a:cubicBezTo>
                  <a:cubicBezTo>
                    <a:pt x="13285" y="7631"/>
                    <a:pt x="13509" y="7636"/>
                    <a:pt x="13741" y="7636"/>
                  </a:cubicBezTo>
                  <a:cubicBezTo>
                    <a:pt x="15601" y="7636"/>
                    <a:pt x="17968" y="7297"/>
                    <a:pt x="17879" y="4995"/>
                  </a:cubicBezTo>
                  <a:lnTo>
                    <a:pt x="17879" y="4995"/>
                  </a:lnTo>
                  <a:cubicBezTo>
                    <a:pt x="17880" y="5012"/>
                    <a:pt x="17882" y="5027"/>
                    <a:pt x="17882" y="5027"/>
                  </a:cubicBezTo>
                  <a:cubicBezTo>
                    <a:pt x="17882" y="5027"/>
                    <a:pt x="17881" y="5017"/>
                    <a:pt x="17878" y="4987"/>
                  </a:cubicBezTo>
                  <a:lnTo>
                    <a:pt x="17878" y="4987"/>
                  </a:lnTo>
                  <a:cubicBezTo>
                    <a:pt x="17878" y="4987"/>
                    <a:pt x="17878" y="4987"/>
                    <a:pt x="17878" y="4987"/>
                  </a:cubicBezTo>
                  <a:cubicBezTo>
                    <a:pt x="17731" y="3622"/>
                    <a:pt x="16821" y="2217"/>
                    <a:pt x="15898" y="1240"/>
                  </a:cubicBezTo>
                  <a:cubicBezTo>
                    <a:pt x="15144" y="440"/>
                    <a:pt x="14242" y="1"/>
                    <a:pt x="13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40"/>
            <p:cNvSpPr/>
            <p:nvPr/>
          </p:nvSpPr>
          <p:spPr>
            <a:xfrm>
              <a:off x="152417" y="2638743"/>
              <a:ext cx="618262" cy="586511"/>
            </a:xfrm>
            <a:custGeom>
              <a:rect b="b" l="l" r="r" t="t"/>
              <a:pathLst>
                <a:path extrusionOk="0" h="34174" w="36024">
                  <a:moveTo>
                    <a:pt x="19772" y="0"/>
                  </a:moveTo>
                  <a:cubicBezTo>
                    <a:pt x="18521" y="0"/>
                    <a:pt x="17463" y="691"/>
                    <a:pt x="17463" y="691"/>
                  </a:cubicBezTo>
                  <a:cubicBezTo>
                    <a:pt x="17463" y="691"/>
                    <a:pt x="6771" y="6739"/>
                    <a:pt x="3386" y="8653"/>
                  </a:cubicBezTo>
                  <a:cubicBezTo>
                    <a:pt x="0" y="10580"/>
                    <a:pt x="2409" y="14086"/>
                    <a:pt x="2409" y="14086"/>
                  </a:cubicBezTo>
                  <a:cubicBezTo>
                    <a:pt x="2409" y="14086"/>
                    <a:pt x="11187" y="28458"/>
                    <a:pt x="13542" y="32405"/>
                  </a:cubicBezTo>
                  <a:cubicBezTo>
                    <a:pt x="14372" y="33790"/>
                    <a:pt x="15484" y="34174"/>
                    <a:pt x="16462" y="34174"/>
                  </a:cubicBezTo>
                  <a:cubicBezTo>
                    <a:pt x="17675" y="34174"/>
                    <a:pt x="18681" y="33583"/>
                    <a:pt x="18681" y="33583"/>
                  </a:cubicBezTo>
                  <a:cubicBezTo>
                    <a:pt x="18681" y="33583"/>
                    <a:pt x="30069" y="26102"/>
                    <a:pt x="33053" y="24416"/>
                  </a:cubicBezTo>
                  <a:cubicBezTo>
                    <a:pt x="36023" y="22744"/>
                    <a:pt x="33575" y="19425"/>
                    <a:pt x="33575" y="19425"/>
                  </a:cubicBezTo>
                  <a:cubicBezTo>
                    <a:pt x="33575" y="19425"/>
                    <a:pt x="24141" y="3849"/>
                    <a:pt x="22267" y="1320"/>
                  </a:cubicBezTo>
                  <a:cubicBezTo>
                    <a:pt x="21519" y="305"/>
                    <a:pt x="20603" y="0"/>
                    <a:pt x="19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40"/>
            <p:cNvSpPr/>
            <p:nvPr/>
          </p:nvSpPr>
          <p:spPr>
            <a:xfrm>
              <a:off x="186637" y="2650138"/>
              <a:ext cx="550504" cy="563599"/>
            </a:xfrm>
            <a:custGeom>
              <a:rect b="b" l="l" r="r" t="t"/>
              <a:pathLst>
                <a:path extrusionOk="0" h="32839" w="32076">
                  <a:moveTo>
                    <a:pt x="18145" y="2409"/>
                  </a:moveTo>
                  <a:cubicBezTo>
                    <a:pt x="18520" y="2409"/>
                    <a:pt x="18962" y="2543"/>
                    <a:pt x="19350" y="3064"/>
                  </a:cubicBezTo>
                  <a:lnTo>
                    <a:pt x="20969" y="5125"/>
                  </a:lnTo>
                  <a:cubicBezTo>
                    <a:pt x="20969" y="5125"/>
                    <a:pt x="21812" y="6115"/>
                    <a:pt x="20447" y="6985"/>
                  </a:cubicBezTo>
                  <a:cubicBezTo>
                    <a:pt x="19778" y="7413"/>
                    <a:pt x="16526" y="9327"/>
                    <a:pt x="13395" y="11160"/>
                  </a:cubicBezTo>
                  <a:cubicBezTo>
                    <a:pt x="12592" y="11629"/>
                    <a:pt x="11789" y="12110"/>
                    <a:pt x="11040" y="12539"/>
                  </a:cubicBezTo>
                  <a:cubicBezTo>
                    <a:pt x="10464" y="12873"/>
                    <a:pt x="9929" y="13194"/>
                    <a:pt x="9447" y="13475"/>
                  </a:cubicBezTo>
                  <a:cubicBezTo>
                    <a:pt x="8056" y="14278"/>
                    <a:pt x="7119" y="14827"/>
                    <a:pt x="7119" y="14827"/>
                  </a:cubicBezTo>
                  <a:cubicBezTo>
                    <a:pt x="7119" y="14827"/>
                    <a:pt x="6637" y="15148"/>
                    <a:pt x="6089" y="15148"/>
                  </a:cubicBezTo>
                  <a:cubicBezTo>
                    <a:pt x="5768" y="15148"/>
                    <a:pt x="5420" y="15041"/>
                    <a:pt x="5139" y="14680"/>
                  </a:cubicBezTo>
                  <a:cubicBezTo>
                    <a:pt x="5098" y="14626"/>
                    <a:pt x="5058" y="14573"/>
                    <a:pt x="5018" y="14519"/>
                  </a:cubicBezTo>
                  <a:cubicBezTo>
                    <a:pt x="4269" y="13301"/>
                    <a:pt x="3680" y="12432"/>
                    <a:pt x="3680" y="12432"/>
                  </a:cubicBezTo>
                  <a:cubicBezTo>
                    <a:pt x="3680" y="12432"/>
                    <a:pt x="2676" y="11093"/>
                    <a:pt x="4242" y="10076"/>
                  </a:cubicBezTo>
                  <a:cubicBezTo>
                    <a:pt x="4697" y="9782"/>
                    <a:pt x="5955" y="9046"/>
                    <a:pt x="7534" y="8149"/>
                  </a:cubicBezTo>
                  <a:cubicBezTo>
                    <a:pt x="9019" y="7306"/>
                    <a:pt x="10786" y="6303"/>
                    <a:pt x="12405" y="5393"/>
                  </a:cubicBezTo>
                  <a:cubicBezTo>
                    <a:pt x="12953" y="5085"/>
                    <a:pt x="13475" y="4791"/>
                    <a:pt x="13984" y="4510"/>
                  </a:cubicBezTo>
                  <a:cubicBezTo>
                    <a:pt x="14907" y="3988"/>
                    <a:pt x="15723" y="3533"/>
                    <a:pt x="16312" y="3198"/>
                  </a:cubicBezTo>
                  <a:cubicBezTo>
                    <a:pt x="16955" y="2837"/>
                    <a:pt x="17343" y="2623"/>
                    <a:pt x="17343" y="2623"/>
                  </a:cubicBezTo>
                  <a:cubicBezTo>
                    <a:pt x="17343" y="2623"/>
                    <a:pt x="17691" y="2409"/>
                    <a:pt x="18145" y="2409"/>
                  </a:cubicBezTo>
                  <a:close/>
                  <a:moveTo>
                    <a:pt x="21411" y="8417"/>
                  </a:moveTo>
                  <a:cubicBezTo>
                    <a:pt x="21919" y="8417"/>
                    <a:pt x="22213" y="8698"/>
                    <a:pt x="22535" y="9166"/>
                  </a:cubicBezTo>
                  <a:cubicBezTo>
                    <a:pt x="22949" y="9782"/>
                    <a:pt x="24542" y="12766"/>
                    <a:pt x="24542" y="12766"/>
                  </a:cubicBezTo>
                  <a:cubicBezTo>
                    <a:pt x="24542" y="12766"/>
                    <a:pt x="24769" y="13529"/>
                    <a:pt x="23940" y="14225"/>
                  </a:cubicBezTo>
                  <a:cubicBezTo>
                    <a:pt x="23110" y="14921"/>
                    <a:pt x="20153" y="16740"/>
                    <a:pt x="19470" y="17008"/>
                  </a:cubicBezTo>
                  <a:cubicBezTo>
                    <a:pt x="19323" y="17075"/>
                    <a:pt x="19176" y="17102"/>
                    <a:pt x="19042" y="17102"/>
                  </a:cubicBezTo>
                  <a:cubicBezTo>
                    <a:pt x="18600" y="17102"/>
                    <a:pt x="18279" y="16781"/>
                    <a:pt x="17998" y="16326"/>
                  </a:cubicBezTo>
                  <a:cubicBezTo>
                    <a:pt x="17637" y="15723"/>
                    <a:pt x="16165" y="13315"/>
                    <a:pt x="16165" y="13315"/>
                  </a:cubicBezTo>
                  <a:cubicBezTo>
                    <a:pt x="16165" y="13315"/>
                    <a:pt x="15375" y="12151"/>
                    <a:pt x="16259" y="11415"/>
                  </a:cubicBezTo>
                  <a:cubicBezTo>
                    <a:pt x="17142" y="10679"/>
                    <a:pt x="19925" y="8805"/>
                    <a:pt x="20808" y="8524"/>
                  </a:cubicBezTo>
                  <a:cubicBezTo>
                    <a:pt x="21036" y="8444"/>
                    <a:pt x="21237" y="8417"/>
                    <a:pt x="21411" y="8417"/>
                  </a:cubicBezTo>
                  <a:close/>
                  <a:moveTo>
                    <a:pt x="13034" y="13743"/>
                  </a:moveTo>
                  <a:cubicBezTo>
                    <a:pt x="13542" y="13743"/>
                    <a:pt x="13850" y="14037"/>
                    <a:pt x="14158" y="14492"/>
                  </a:cubicBezTo>
                  <a:cubicBezTo>
                    <a:pt x="14573" y="15108"/>
                    <a:pt x="16178" y="18092"/>
                    <a:pt x="16178" y="18092"/>
                  </a:cubicBezTo>
                  <a:cubicBezTo>
                    <a:pt x="16178" y="18092"/>
                    <a:pt x="16406" y="18868"/>
                    <a:pt x="15563" y="19564"/>
                  </a:cubicBezTo>
                  <a:cubicBezTo>
                    <a:pt x="14733" y="20246"/>
                    <a:pt x="11789" y="22080"/>
                    <a:pt x="11107" y="22347"/>
                  </a:cubicBezTo>
                  <a:cubicBezTo>
                    <a:pt x="10946" y="22414"/>
                    <a:pt x="10799" y="22441"/>
                    <a:pt x="10665" y="22441"/>
                  </a:cubicBezTo>
                  <a:cubicBezTo>
                    <a:pt x="10224" y="22441"/>
                    <a:pt x="9902" y="22120"/>
                    <a:pt x="9635" y="21651"/>
                  </a:cubicBezTo>
                  <a:cubicBezTo>
                    <a:pt x="9260" y="21063"/>
                    <a:pt x="7802" y="18641"/>
                    <a:pt x="7802" y="18641"/>
                  </a:cubicBezTo>
                  <a:cubicBezTo>
                    <a:pt x="7802" y="18641"/>
                    <a:pt x="7012" y="17476"/>
                    <a:pt x="7895" y="16740"/>
                  </a:cubicBezTo>
                  <a:cubicBezTo>
                    <a:pt x="8765" y="16004"/>
                    <a:pt x="11548" y="14131"/>
                    <a:pt x="12445" y="13850"/>
                  </a:cubicBezTo>
                  <a:cubicBezTo>
                    <a:pt x="12672" y="13783"/>
                    <a:pt x="12860" y="13743"/>
                    <a:pt x="13034" y="13743"/>
                  </a:cubicBezTo>
                  <a:close/>
                  <a:moveTo>
                    <a:pt x="26335" y="15643"/>
                  </a:moveTo>
                  <a:cubicBezTo>
                    <a:pt x="26844" y="15643"/>
                    <a:pt x="27138" y="15938"/>
                    <a:pt x="27459" y="16392"/>
                  </a:cubicBezTo>
                  <a:cubicBezTo>
                    <a:pt x="27874" y="17008"/>
                    <a:pt x="29466" y="19992"/>
                    <a:pt x="29466" y="19992"/>
                  </a:cubicBezTo>
                  <a:cubicBezTo>
                    <a:pt x="29466" y="19992"/>
                    <a:pt x="29694" y="20768"/>
                    <a:pt x="28864" y="21464"/>
                  </a:cubicBezTo>
                  <a:cubicBezTo>
                    <a:pt x="28021" y="22147"/>
                    <a:pt x="25077" y="23980"/>
                    <a:pt x="24395" y="24247"/>
                  </a:cubicBezTo>
                  <a:cubicBezTo>
                    <a:pt x="24247" y="24314"/>
                    <a:pt x="24100" y="24341"/>
                    <a:pt x="23966" y="24341"/>
                  </a:cubicBezTo>
                  <a:cubicBezTo>
                    <a:pt x="23525" y="24341"/>
                    <a:pt x="23204" y="24020"/>
                    <a:pt x="22923" y="23552"/>
                  </a:cubicBezTo>
                  <a:cubicBezTo>
                    <a:pt x="22561" y="22963"/>
                    <a:pt x="21089" y="20541"/>
                    <a:pt x="21089" y="20541"/>
                  </a:cubicBezTo>
                  <a:cubicBezTo>
                    <a:pt x="21089" y="20541"/>
                    <a:pt x="20300" y="19377"/>
                    <a:pt x="21183" y="18641"/>
                  </a:cubicBezTo>
                  <a:cubicBezTo>
                    <a:pt x="22066" y="17905"/>
                    <a:pt x="24850" y="16031"/>
                    <a:pt x="25733" y="15750"/>
                  </a:cubicBezTo>
                  <a:cubicBezTo>
                    <a:pt x="25960" y="15683"/>
                    <a:pt x="26161" y="15643"/>
                    <a:pt x="26335" y="15643"/>
                  </a:cubicBezTo>
                  <a:close/>
                  <a:moveTo>
                    <a:pt x="17958" y="20982"/>
                  </a:moveTo>
                  <a:cubicBezTo>
                    <a:pt x="18467" y="20982"/>
                    <a:pt x="18774" y="21277"/>
                    <a:pt x="19082" y="21732"/>
                  </a:cubicBezTo>
                  <a:cubicBezTo>
                    <a:pt x="19497" y="22347"/>
                    <a:pt x="21103" y="25331"/>
                    <a:pt x="21103" y="25331"/>
                  </a:cubicBezTo>
                  <a:cubicBezTo>
                    <a:pt x="21103" y="25331"/>
                    <a:pt x="21330" y="26094"/>
                    <a:pt x="20487" y="26790"/>
                  </a:cubicBezTo>
                  <a:cubicBezTo>
                    <a:pt x="19658" y="27486"/>
                    <a:pt x="16714" y="29306"/>
                    <a:pt x="16031" y="29587"/>
                  </a:cubicBezTo>
                  <a:cubicBezTo>
                    <a:pt x="15871" y="29640"/>
                    <a:pt x="15723" y="29667"/>
                    <a:pt x="15590" y="29667"/>
                  </a:cubicBezTo>
                  <a:cubicBezTo>
                    <a:pt x="15148" y="29667"/>
                    <a:pt x="14827" y="29346"/>
                    <a:pt x="14546" y="28891"/>
                  </a:cubicBezTo>
                  <a:cubicBezTo>
                    <a:pt x="14185" y="28302"/>
                    <a:pt x="12726" y="25880"/>
                    <a:pt x="12726" y="25880"/>
                  </a:cubicBezTo>
                  <a:cubicBezTo>
                    <a:pt x="12726" y="25880"/>
                    <a:pt x="11936" y="24716"/>
                    <a:pt x="12820" y="23980"/>
                  </a:cubicBezTo>
                  <a:cubicBezTo>
                    <a:pt x="13689" y="23244"/>
                    <a:pt x="16473" y="21370"/>
                    <a:pt x="17369" y="21089"/>
                  </a:cubicBezTo>
                  <a:cubicBezTo>
                    <a:pt x="17597" y="21009"/>
                    <a:pt x="17784" y="20982"/>
                    <a:pt x="17958" y="20982"/>
                  </a:cubicBezTo>
                  <a:close/>
                  <a:moveTo>
                    <a:pt x="17771" y="0"/>
                  </a:moveTo>
                  <a:cubicBezTo>
                    <a:pt x="17222" y="0"/>
                    <a:pt x="16674" y="174"/>
                    <a:pt x="16219" y="388"/>
                  </a:cubicBezTo>
                  <a:cubicBezTo>
                    <a:pt x="15978" y="495"/>
                    <a:pt x="15830" y="589"/>
                    <a:pt x="15830" y="589"/>
                  </a:cubicBezTo>
                  <a:lnTo>
                    <a:pt x="15790" y="616"/>
                  </a:lnTo>
                  <a:cubicBezTo>
                    <a:pt x="15790" y="616"/>
                    <a:pt x="5112" y="6651"/>
                    <a:pt x="1713" y="8578"/>
                  </a:cubicBezTo>
                  <a:cubicBezTo>
                    <a:pt x="937" y="9019"/>
                    <a:pt x="468" y="9568"/>
                    <a:pt x="308" y="10264"/>
                  </a:cubicBezTo>
                  <a:cubicBezTo>
                    <a:pt x="0" y="11602"/>
                    <a:pt x="950" y="13034"/>
                    <a:pt x="964" y="13047"/>
                  </a:cubicBezTo>
                  <a:lnTo>
                    <a:pt x="977" y="13074"/>
                  </a:lnTo>
                  <a:cubicBezTo>
                    <a:pt x="1071" y="13208"/>
                    <a:pt x="9795" y="27499"/>
                    <a:pt x="12124" y="31393"/>
                  </a:cubicBezTo>
                  <a:cubicBezTo>
                    <a:pt x="12793" y="32504"/>
                    <a:pt x="13663" y="32838"/>
                    <a:pt x="14479" y="32838"/>
                  </a:cubicBezTo>
                  <a:cubicBezTo>
                    <a:pt x="15108" y="32838"/>
                    <a:pt x="15697" y="32638"/>
                    <a:pt x="16138" y="32437"/>
                  </a:cubicBezTo>
                  <a:cubicBezTo>
                    <a:pt x="16259" y="32383"/>
                    <a:pt x="16326" y="32343"/>
                    <a:pt x="16339" y="32330"/>
                  </a:cubicBezTo>
                  <a:cubicBezTo>
                    <a:pt x="16459" y="32263"/>
                    <a:pt x="27780" y="24850"/>
                    <a:pt x="30724" y="23177"/>
                  </a:cubicBezTo>
                  <a:cubicBezTo>
                    <a:pt x="31340" y="22829"/>
                    <a:pt x="31701" y="22387"/>
                    <a:pt x="31808" y="21852"/>
                  </a:cubicBezTo>
                  <a:cubicBezTo>
                    <a:pt x="32076" y="20594"/>
                    <a:pt x="31045" y="19162"/>
                    <a:pt x="31032" y="19149"/>
                  </a:cubicBezTo>
                  <a:lnTo>
                    <a:pt x="31019" y="19136"/>
                  </a:lnTo>
                  <a:lnTo>
                    <a:pt x="31005" y="19109"/>
                  </a:lnTo>
                  <a:cubicBezTo>
                    <a:pt x="30911" y="18948"/>
                    <a:pt x="21571" y="3533"/>
                    <a:pt x="19738" y="1044"/>
                  </a:cubicBezTo>
                  <a:cubicBezTo>
                    <a:pt x="19149" y="268"/>
                    <a:pt x="18453" y="0"/>
                    <a:pt x="17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40"/>
            <p:cNvSpPr/>
            <p:nvPr/>
          </p:nvSpPr>
          <p:spPr>
            <a:xfrm>
              <a:off x="232561" y="2691343"/>
              <a:ext cx="328439" cy="218805"/>
            </a:xfrm>
            <a:custGeom>
              <a:rect b="b" l="l" r="r" t="t"/>
              <a:pathLst>
                <a:path extrusionOk="0" h="12749" w="19137">
                  <a:moveTo>
                    <a:pt x="15475" y="0"/>
                  </a:moveTo>
                  <a:cubicBezTo>
                    <a:pt x="15015" y="0"/>
                    <a:pt x="14667" y="222"/>
                    <a:pt x="14667" y="222"/>
                  </a:cubicBezTo>
                  <a:cubicBezTo>
                    <a:pt x="14667" y="222"/>
                    <a:pt x="14279" y="436"/>
                    <a:pt x="13636" y="797"/>
                  </a:cubicBezTo>
                  <a:cubicBezTo>
                    <a:pt x="13047" y="1132"/>
                    <a:pt x="12231" y="1587"/>
                    <a:pt x="11308" y="2109"/>
                  </a:cubicBezTo>
                  <a:cubicBezTo>
                    <a:pt x="10799" y="2390"/>
                    <a:pt x="10277" y="2684"/>
                    <a:pt x="9729" y="2992"/>
                  </a:cubicBezTo>
                  <a:cubicBezTo>
                    <a:pt x="8110" y="3902"/>
                    <a:pt x="6343" y="4905"/>
                    <a:pt x="4858" y="5748"/>
                  </a:cubicBezTo>
                  <a:cubicBezTo>
                    <a:pt x="3279" y="6645"/>
                    <a:pt x="2021" y="7381"/>
                    <a:pt x="1566" y="7675"/>
                  </a:cubicBezTo>
                  <a:cubicBezTo>
                    <a:pt x="0" y="8692"/>
                    <a:pt x="1004" y="10031"/>
                    <a:pt x="1004" y="10031"/>
                  </a:cubicBezTo>
                  <a:cubicBezTo>
                    <a:pt x="1004" y="10031"/>
                    <a:pt x="1593" y="10900"/>
                    <a:pt x="2342" y="12118"/>
                  </a:cubicBezTo>
                  <a:cubicBezTo>
                    <a:pt x="2382" y="12172"/>
                    <a:pt x="2422" y="12225"/>
                    <a:pt x="2463" y="12279"/>
                  </a:cubicBezTo>
                  <a:cubicBezTo>
                    <a:pt x="2746" y="12636"/>
                    <a:pt x="3091" y="12749"/>
                    <a:pt x="3414" y="12749"/>
                  </a:cubicBezTo>
                  <a:cubicBezTo>
                    <a:pt x="3961" y="12749"/>
                    <a:pt x="4443" y="12426"/>
                    <a:pt x="4443" y="12426"/>
                  </a:cubicBezTo>
                  <a:cubicBezTo>
                    <a:pt x="4443" y="12426"/>
                    <a:pt x="5380" y="11877"/>
                    <a:pt x="6771" y="11074"/>
                  </a:cubicBezTo>
                  <a:cubicBezTo>
                    <a:pt x="7253" y="10793"/>
                    <a:pt x="7788" y="10472"/>
                    <a:pt x="8364" y="10138"/>
                  </a:cubicBezTo>
                  <a:cubicBezTo>
                    <a:pt x="9113" y="9709"/>
                    <a:pt x="9916" y="9228"/>
                    <a:pt x="10719" y="8759"/>
                  </a:cubicBezTo>
                  <a:cubicBezTo>
                    <a:pt x="13850" y="6926"/>
                    <a:pt x="17102" y="5012"/>
                    <a:pt x="17771" y="4584"/>
                  </a:cubicBezTo>
                  <a:cubicBezTo>
                    <a:pt x="19136" y="3714"/>
                    <a:pt x="18293" y="2724"/>
                    <a:pt x="18293" y="2724"/>
                  </a:cubicBezTo>
                  <a:lnTo>
                    <a:pt x="16674" y="663"/>
                  </a:lnTo>
                  <a:cubicBezTo>
                    <a:pt x="16286" y="144"/>
                    <a:pt x="15844" y="0"/>
                    <a:pt x="15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40"/>
            <p:cNvSpPr/>
            <p:nvPr/>
          </p:nvSpPr>
          <p:spPr>
            <a:xfrm>
              <a:off x="306973" y="2886023"/>
              <a:ext cx="161225" cy="149176"/>
            </a:xfrm>
            <a:custGeom>
              <a:rect b="b" l="l" r="r" t="t"/>
              <a:pathLst>
                <a:path extrusionOk="0" h="8692" w="9394">
                  <a:moveTo>
                    <a:pt x="6029" y="0"/>
                  </a:moveTo>
                  <a:cubicBezTo>
                    <a:pt x="5857" y="0"/>
                    <a:pt x="5661" y="34"/>
                    <a:pt x="5433" y="105"/>
                  </a:cubicBezTo>
                  <a:cubicBezTo>
                    <a:pt x="4536" y="386"/>
                    <a:pt x="1753" y="2259"/>
                    <a:pt x="883" y="2995"/>
                  </a:cubicBezTo>
                  <a:cubicBezTo>
                    <a:pt x="0" y="3731"/>
                    <a:pt x="790" y="4896"/>
                    <a:pt x="790" y="4896"/>
                  </a:cubicBezTo>
                  <a:cubicBezTo>
                    <a:pt x="790" y="4896"/>
                    <a:pt x="2248" y="7318"/>
                    <a:pt x="2623" y="7906"/>
                  </a:cubicBezTo>
                  <a:cubicBezTo>
                    <a:pt x="2901" y="8371"/>
                    <a:pt x="3220" y="8692"/>
                    <a:pt x="3664" y="8692"/>
                  </a:cubicBezTo>
                  <a:cubicBezTo>
                    <a:pt x="3796" y="8692"/>
                    <a:pt x="3939" y="8664"/>
                    <a:pt x="4095" y="8602"/>
                  </a:cubicBezTo>
                  <a:cubicBezTo>
                    <a:pt x="4777" y="8335"/>
                    <a:pt x="7721" y="6501"/>
                    <a:pt x="8551" y="5819"/>
                  </a:cubicBezTo>
                  <a:cubicBezTo>
                    <a:pt x="9394" y="5123"/>
                    <a:pt x="9166" y="4347"/>
                    <a:pt x="9166" y="4347"/>
                  </a:cubicBezTo>
                  <a:cubicBezTo>
                    <a:pt x="9166" y="4347"/>
                    <a:pt x="7561" y="1363"/>
                    <a:pt x="7146" y="747"/>
                  </a:cubicBezTo>
                  <a:cubicBezTo>
                    <a:pt x="6836" y="288"/>
                    <a:pt x="6534" y="0"/>
                    <a:pt x="6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40"/>
            <p:cNvSpPr/>
            <p:nvPr/>
          </p:nvSpPr>
          <p:spPr>
            <a:xfrm>
              <a:off x="322573" y="2897469"/>
              <a:ext cx="130933" cy="126316"/>
            </a:xfrm>
            <a:custGeom>
              <a:rect b="b" l="l" r="r" t="t"/>
              <a:pathLst>
                <a:path extrusionOk="0" h="7360" w="7629">
                  <a:moveTo>
                    <a:pt x="3105" y="1927"/>
                  </a:moveTo>
                  <a:cubicBezTo>
                    <a:pt x="3239" y="1927"/>
                    <a:pt x="3373" y="1994"/>
                    <a:pt x="3453" y="2114"/>
                  </a:cubicBezTo>
                  <a:lnTo>
                    <a:pt x="4109" y="3225"/>
                  </a:lnTo>
                  <a:lnTo>
                    <a:pt x="5086" y="2609"/>
                  </a:lnTo>
                  <a:cubicBezTo>
                    <a:pt x="5153" y="2569"/>
                    <a:pt x="5220" y="2543"/>
                    <a:pt x="5300" y="2543"/>
                  </a:cubicBezTo>
                  <a:cubicBezTo>
                    <a:pt x="5420" y="2543"/>
                    <a:pt x="5554" y="2609"/>
                    <a:pt x="5635" y="2730"/>
                  </a:cubicBezTo>
                  <a:cubicBezTo>
                    <a:pt x="5742" y="2917"/>
                    <a:pt x="5688" y="3158"/>
                    <a:pt x="5501" y="3278"/>
                  </a:cubicBezTo>
                  <a:lnTo>
                    <a:pt x="4497" y="3907"/>
                  </a:lnTo>
                  <a:lnTo>
                    <a:pt x="5166" y="5031"/>
                  </a:lnTo>
                  <a:cubicBezTo>
                    <a:pt x="5273" y="5219"/>
                    <a:pt x="5220" y="5460"/>
                    <a:pt x="5032" y="5567"/>
                  </a:cubicBezTo>
                  <a:lnTo>
                    <a:pt x="4992" y="5593"/>
                  </a:lnTo>
                  <a:cubicBezTo>
                    <a:pt x="4939" y="5607"/>
                    <a:pt x="4885" y="5620"/>
                    <a:pt x="4832" y="5620"/>
                  </a:cubicBezTo>
                  <a:cubicBezTo>
                    <a:pt x="4698" y="5620"/>
                    <a:pt x="4564" y="5553"/>
                    <a:pt x="4497" y="5433"/>
                  </a:cubicBezTo>
                  <a:lnTo>
                    <a:pt x="3841" y="4322"/>
                  </a:lnTo>
                  <a:lnTo>
                    <a:pt x="2851" y="4938"/>
                  </a:lnTo>
                  <a:lnTo>
                    <a:pt x="2811" y="4965"/>
                  </a:lnTo>
                  <a:cubicBezTo>
                    <a:pt x="2758" y="4991"/>
                    <a:pt x="2704" y="5005"/>
                    <a:pt x="2651" y="5005"/>
                  </a:cubicBezTo>
                  <a:cubicBezTo>
                    <a:pt x="2517" y="5005"/>
                    <a:pt x="2383" y="4938"/>
                    <a:pt x="2316" y="4817"/>
                  </a:cubicBezTo>
                  <a:cubicBezTo>
                    <a:pt x="2196" y="4630"/>
                    <a:pt x="2249" y="4389"/>
                    <a:pt x="2436" y="4282"/>
                  </a:cubicBezTo>
                  <a:lnTo>
                    <a:pt x="3440" y="3640"/>
                  </a:lnTo>
                  <a:lnTo>
                    <a:pt x="2771" y="2516"/>
                  </a:lnTo>
                  <a:cubicBezTo>
                    <a:pt x="2664" y="2328"/>
                    <a:pt x="2717" y="2088"/>
                    <a:pt x="2905" y="1980"/>
                  </a:cubicBezTo>
                  <a:cubicBezTo>
                    <a:pt x="2972" y="1940"/>
                    <a:pt x="3039" y="1927"/>
                    <a:pt x="3105" y="1927"/>
                  </a:cubicBezTo>
                  <a:close/>
                  <a:moveTo>
                    <a:pt x="5113" y="0"/>
                  </a:moveTo>
                  <a:cubicBezTo>
                    <a:pt x="5006" y="0"/>
                    <a:pt x="4885" y="27"/>
                    <a:pt x="4725" y="80"/>
                  </a:cubicBezTo>
                  <a:cubicBezTo>
                    <a:pt x="4658" y="94"/>
                    <a:pt x="4577" y="134"/>
                    <a:pt x="4497" y="174"/>
                  </a:cubicBezTo>
                  <a:cubicBezTo>
                    <a:pt x="3453" y="656"/>
                    <a:pt x="1179" y="2195"/>
                    <a:pt x="402" y="2850"/>
                  </a:cubicBezTo>
                  <a:cubicBezTo>
                    <a:pt x="1" y="3171"/>
                    <a:pt x="389" y="3800"/>
                    <a:pt x="443" y="3881"/>
                  </a:cubicBezTo>
                  <a:cubicBezTo>
                    <a:pt x="443" y="3881"/>
                    <a:pt x="1915" y="6303"/>
                    <a:pt x="2276" y="6892"/>
                  </a:cubicBezTo>
                  <a:cubicBezTo>
                    <a:pt x="2503" y="7266"/>
                    <a:pt x="2651" y="7360"/>
                    <a:pt x="2771" y="7360"/>
                  </a:cubicBezTo>
                  <a:cubicBezTo>
                    <a:pt x="2824" y="7360"/>
                    <a:pt x="2878" y="7333"/>
                    <a:pt x="2932" y="7320"/>
                  </a:cubicBezTo>
                  <a:cubicBezTo>
                    <a:pt x="2958" y="7306"/>
                    <a:pt x="2985" y="7293"/>
                    <a:pt x="3012" y="7280"/>
                  </a:cubicBezTo>
                  <a:cubicBezTo>
                    <a:pt x="3775" y="6918"/>
                    <a:pt x="6478" y="5246"/>
                    <a:pt x="7227" y="4630"/>
                  </a:cubicBezTo>
                  <a:cubicBezTo>
                    <a:pt x="7602" y="4309"/>
                    <a:pt x="7628" y="4014"/>
                    <a:pt x="7615" y="3907"/>
                  </a:cubicBezTo>
                  <a:cubicBezTo>
                    <a:pt x="7147" y="3024"/>
                    <a:pt x="5996" y="923"/>
                    <a:pt x="5688" y="455"/>
                  </a:cubicBezTo>
                  <a:cubicBezTo>
                    <a:pt x="5474" y="147"/>
                    <a:pt x="5340" y="0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40"/>
            <p:cNvSpPr/>
            <p:nvPr/>
          </p:nvSpPr>
          <p:spPr>
            <a:xfrm>
              <a:off x="360242" y="2930522"/>
              <a:ext cx="60875" cy="63415"/>
            </a:xfrm>
            <a:custGeom>
              <a:rect b="b" l="l" r="r" t="t"/>
              <a:pathLst>
                <a:path extrusionOk="0" h="3695" w="3547">
                  <a:moveTo>
                    <a:pt x="910" y="1"/>
                  </a:moveTo>
                  <a:cubicBezTo>
                    <a:pt x="844" y="1"/>
                    <a:pt x="777" y="14"/>
                    <a:pt x="710" y="54"/>
                  </a:cubicBezTo>
                  <a:cubicBezTo>
                    <a:pt x="522" y="162"/>
                    <a:pt x="469" y="402"/>
                    <a:pt x="576" y="590"/>
                  </a:cubicBezTo>
                  <a:lnTo>
                    <a:pt x="1245" y="1714"/>
                  </a:lnTo>
                  <a:lnTo>
                    <a:pt x="241" y="2356"/>
                  </a:lnTo>
                  <a:cubicBezTo>
                    <a:pt x="54" y="2463"/>
                    <a:pt x="1" y="2704"/>
                    <a:pt x="121" y="2891"/>
                  </a:cubicBezTo>
                  <a:cubicBezTo>
                    <a:pt x="188" y="3012"/>
                    <a:pt x="322" y="3079"/>
                    <a:pt x="456" y="3079"/>
                  </a:cubicBezTo>
                  <a:cubicBezTo>
                    <a:pt x="509" y="3079"/>
                    <a:pt x="563" y="3065"/>
                    <a:pt x="616" y="3039"/>
                  </a:cubicBezTo>
                  <a:lnTo>
                    <a:pt x="656" y="3012"/>
                  </a:lnTo>
                  <a:lnTo>
                    <a:pt x="1646" y="2396"/>
                  </a:lnTo>
                  <a:lnTo>
                    <a:pt x="2302" y="3507"/>
                  </a:lnTo>
                  <a:cubicBezTo>
                    <a:pt x="2369" y="3627"/>
                    <a:pt x="2503" y="3694"/>
                    <a:pt x="2637" y="3694"/>
                  </a:cubicBezTo>
                  <a:cubicBezTo>
                    <a:pt x="2690" y="3694"/>
                    <a:pt x="2744" y="3681"/>
                    <a:pt x="2797" y="3667"/>
                  </a:cubicBezTo>
                  <a:lnTo>
                    <a:pt x="2837" y="3641"/>
                  </a:lnTo>
                  <a:cubicBezTo>
                    <a:pt x="3025" y="3534"/>
                    <a:pt x="3078" y="3293"/>
                    <a:pt x="2971" y="3105"/>
                  </a:cubicBezTo>
                  <a:lnTo>
                    <a:pt x="2302" y="1981"/>
                  </a:lnTo>
                  <a:lnTo>
                    <a:pt x="3306" y="1352"/>
                  </a:lnTo>
                  <a:cubicBezTo>
                    <a:pt x="3493" y="1232"/>
                    <a:pt x="3547" y="991"/>
                    <a:pt x="3440" y="804"/>
                  </a:cubicBezTo>
                  <a:cubicBezTo>
                    <a:pt x="3359" y="683"/>
                    <a:pt x="3225" y="617"/>
                    <a:pt x="3105" y="617"/>
                  </a:cubicBezTo>
                  <a:cubicBezTo>
                    <a:pt x="3025" y="617"/>
                    <a:pt x="2958" y="643"/>
                    <a:pt x="2891" y="683"/>
                  </a:cubicBezTo>
                  <a:lnTo>
                    <a:pt x="1914" y="1299"/>
                  </a:lnTo>
                  <a:lnTo>
                    <a:pt x="1258" y="188"/>
                  </a:lnTo>
                  <a:cubicBezTo>
                    <a:pt x="1178" y="68"/>
                    <a:pt x="1044" y="1"/>
                    <a:pt x="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40"/>
            <p:cNvSpPr/>
            <p:nvPr/>
          </p:nvSpPr>
          <p:spPr>
            <a:xfrm>
              <a:off x="450495" y="2794518"/>
              <a:ext cx="161242" cy="149159"/>
            </a:xfrm>
            <a:custGeom>
              <a:rect b="b" l="l" r="r" t="t"/>
              <a:pathLst>
                <a:path extrusionOk="0" h="8691" w="9395">
                  <a:moveTo>
                    <a:pt x="6036" y="1"/>
                  </a:moveTo>
                  <a:cubicBezTo>
                    <a:pt x="5861" y="1"/>
                    <a:pt x="5663" y="36"/>
                    <a:pt x="5433" y="111"/>
                  </a:cubicBezTo>
                  <a:cubicBezTo>
                    <a:pt x="4550" y="392"/>
                    <a:pt x="1767" y="2266"/>
                    <a:pt x="884" y="3002"/>
                  </a:cubicBezTo>
                  <a:cubicBezTo>
                    <a:pt x="0" y="3738"/>
                    <a:pt x="790" y="4902"/>
                    <a:pt x="790" y="4902"/>
                  </a:cubicBezTo>
                  <a:cubicBezTo>
                    <a:pt x="790" y="4902"/>
                    <a:pt x="2262" y="7310"/>
                    <a:pt x="2623" y="7913"/>
                  </a:cubicBezTo>
                  <a:cubicBezTo>
                    <a:pt x="2901" y="8364"/>
                    <a:pt x="3217" y="8690"/>
                    <a:pt x="3658" y="8690"/>
                  </a:cubicBezTo>
                  <a:cubicBezTo>
                    <a:pt x="3792" y="8690"/>
                    <a:pt x="3937" y="8660"/>
                    <a:pt x="4095" y="8595"/>
                  </a:cubicBezTo>
                  <a:cubicBezTo>
                    <a:pt x="4778" y="8327"/>
                    <a:pt x="7735" y="6508"/>
                    <a:pt x="8565" y="5812"/>
                  </a:cubicBezTo>
                  <a:cubicBezTo>
                    <a:pt x="9394" y="5116"/>
                    <a:pt x="9167" y="4353"/>
                    <a:pt x="9167" y="4353"/>
                  </a:cubicBezTo>
                  <a:cubicBezTo>
                    <a:pt x="9167" y="4353"/>
                    <a:pt x="7574" y="1369"/>
                    <a:pt x="7160" y="753"/>
                  </a:cubicBezTo>
                  <a:cubicBezTo>
                    <a:pt x="6851" y="296"/>
                    <a:pt x="6543" y="1"/>
                    <a:pt x="6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40"/>
            <p:cNvSpPr/>
            <p:nvPr/>
          </p:nvSpPr>
          <p:spPr>
            <a:xfrm>
              <a:off x="466111" y="2805827"/>
              <a:ext cx="130916" cy="126333"/>
            </a:xfrm>
            <a:custGeom>
              <a:rect b="b" l="l" r="r" t="t"/>
              <a:pathLst>
                <a:path extrusionOk="0" h="7361" w="7628">
                  <a:moveTo>
                    <a:pt x="5300" y="2557"/>
                  </a:moveTo>
                  <a:cubicBezTo>
                    <a:pt x="5433" y="2557"/>
                    <a:pt x="5554" y="2624"/>
                    <a:pt x="5634" y="2744"/>
                  </a:cubicBezTo>
                  <a:cubicBezTo>
                    <a:pt x="5755" y="2918"/>
                    <a:pt x="5701" y="3172"/>
                    <a:pt x="5514" y="3279"/>
                  </a:cubicBezTo>
                  <a:lnTo>
                    <a:pt x="2864" y="4952"/>
                  </a:lnTo>
                  <a:lnTo>
                    <a:pt x="2811" y="4965"/>
                  </a:lnTo>
                  <a:cubicBezTo>
                    <a:pt x="2757" y="4992"/>
                    <a:pt x="2704" y="5005"/>
                    <a:pt x="2650" y="5005"/>
                  </a:cubicBezTo>
                  <a:cubicBezTo>
                    <a:pt x="2516" y="5005"/>
                    <a:pt x="2396" y="4939"/>
                    <a:pt x="2315" y="4818"/>
                  </a:cubicBezTo>
                  <a:cubicBezTo>
                    <a:pt x="2208" y="4644"/>
                    <a:pt x="2262" y="4403"/>
                    <a:pt x="2436" y="4283"/>
                  </a:cubicBezTo>
                  <a:lnTo>
                    <a:pt x="5099" y="2610"/>
                  </a:lnTo>
                  <a:cubicBezTo>
                    <a:pt x="5152" y="2570"/>
                    <a:pt x="5233" y="2557"/>
                    <a:pt x="5300" y="2557"/>
                  </a:cubicBezTo>
                  <a:close/>
                  <a:moveTo>
                    <a:pt x="5112" y="1"/>
                  </a:moveTo>
                  <a:cubicBezTo>
                    <a:pt x="5019" y="1"/>
                    <a:pt x="4885" y="28"/>
                    <a:pt x="4724" y="81"/>
                  </a:cubicBezTo>
                  <a:cubicBezTo>
                    <a:pt x="4671" y="108"/>
                    <a:pt x="4590" y="135"/>
                    <a:pt x="4497" y="175"/>
                  </a:cubicBezTo>
                  <a:cubicBezTo>
                    <a:pt x="3466" y="656"/>
                    <a:pt x="1191" y="2195"/>
                    <a:pt x="402" y="2851"/>
                  </a:cubicBezTo>
                  <a:cubicBezTo>
                    <a:pt x="0" y="3186"/>
                    <a:pt x="389" y="3801"/>
                    <a:pt x="455" y="3895"/>
                  </a:cubicBezTo>
                  <a:cubicBezTo>
                    <a:pt x="455" y="3895"/>
                    <a:pt x="1927" y="6303"/>
                    <a:pt x="2289" y="6906"/>
                  </a:cubicBezTo>
                  <a:cubicBezTo>
                    <a:pt x="2503" y="7267"/>
                    <a:pt x="2650" y="7361"/>
                    <a:pt x="2770" y="7361"/>
                  </a:cubicBezTo>
                  <a:cubicBezTo>
                    <a:pt x="2824" y="7361"/>
                    <a:pt x="2877" y="7347"/>
                    <a:pt x="2944" y="7320"/>
                  </a:cubicBezTo>
                  <a:cubicBezTo>
                    <a:pt x="2958" y="7307"/>
                    <a:pt x="2985" y="7307"/>
                    <a:pt x="3011" y="7294"/>
                  </a:cubicBezTo>
                  <a:cubicBezTo>
                    <a:pt x="3787" y="6932"/>
                    <a:pt x="6477" y="5260"/>
                    <a:pt x="7226" y="4631"/>
                  </a:cubicBezTo>
                  <a:cubicBezTo>
                    <a:pt x="7601" y="4323"/>
                    <a:pt x="7628" y="4015"/>
                    <a:pt x="7628" y="3922"/>
                  </a:cubicBezTo>
                  <a:cubicBezTo>
                    <a:pt x="7146" y="3025"/>
                    <a:pt x="6009" y="924"/>
                    <a:pt x="5688" y="469"/>
                  </a:cubicBezTo>
                  <a:cubicBezTo>
                    <a:pt x="5474" y="148"/>
                    <a:pt x="5353" y="1"/>
                    <a:pt x="5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40"/>
            <p:cNvSpPr/>
            <p:nvPr/>
          </p:nvSpPr>
          <p:spPr>
            <a:xfrm>
              <a:off x="504004" y="2849692"/>
              <a:ext cx="60875" cy="42048"/>
            </a:xfrm>
            <a:custGeom>
              <a:rect b="b" l="l" r="r" t="t"/>
              <a:pathLst>
                <a:path extrusionOk="0" h="2450" w="3547">
                  <a:moveTo>
                    <a:pt x="3092" y="1"/>
                  </a:moveTo>
                  <a:cubicBezTo>
                    <a:pt x="3025" y="1"/>
                    <a:pt x="2944" y="14"/>
                    <a:pt x="2891" y="54"/>
                  </a:cubicBezTo>
                  <a:lnTo>
                    <a:pt x="228" y="1727"/>
                  </a:lnTo>
                  <a:cubicBezTo>
                    <a:pt x="54" y="1847"/>
                    <a:pt x="0" y="2088"/>
                    <a:pt x="107" y="2262"/>
                  </a:cubicBezTo>
                  <a:cubicBezTo>
                    <a:pt x="188" y="2383"/>
                    <a:pt x="308" y="2449"/>
                    <a:pt x="442" y="2449"/>
                  </a:cubicBezTo>
                  <a:cubicBezTo>
                    <a:pt x="496" y="2449"/>
                    <a:pt x="549" y="2436"/>
                    <a:pt x="603" y="2409"/>
                  </a:cubicBezTo>
                  <a:lnTo>
                    <a:pt x="656" y="2396"/>
                  </a:lnTo>
                  <a:lnTo>
                    <a:pt x="3306" y="723"/>
                  </a:lnTo>
                  <a:cubicBezTo>
                    <a:pt x="3493" y="616"/>
                    <a:pt x="3547" y="362"/>
                    <a:pt x="3426" y="188"/>
                  </a:cubicBezTo>
                  <a:cubicBezTo>
                    <a:pt x="3346" y="68"/>
                    <a:pt x="3225" y="1"/>
                    <a:pt x="3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40"/>
            <p:cNvSpPr/>
            <p:nvPr/>
          </p:nvSpPr>
          <p:spPr>
            <a:xfrm>
              <a:off x="391476" y="3010255"/>
              <a:ext cx="161242" cy="149159"/>
            </a:xfrm>
            <a:custGeom>
              <a:rect b="b" l="l" r="r" t="t"/>
              <a:pathLst>
                <a:path extrusionOk="0" h="8691" w="9395">
                  <a:moveTo>
                    <a:pt x="6029" y="1"/>
                  </a:moveTo>
                  <a:cubicBezTo>
                    <a:pt x="5857" y="1"/>
                    <a:pt x="5661" y="34"/>
                    <a:pt x="5433" y="105"/>
                  </a:cubicBezTo>
                  <a:cubicBezTo>
                    <a:pt x="4537" y="386"/>
                    <a:pt x="1753" y="2260"/>
                    <a:pt x="884" y="2996"/>
                  </a:cubicBezTo>
                  <a:cubicBezTo>
                    <a:pt x="0" y="3732"/>
                    <a:pt x="790" y="4896"/>
                    <a:pt x="790" y="4896"/>
                  </a:cubicBezTo>
                  <a:cubicBezTo>
                    <a:pt x="790" y="4896"/>
                    <a:pt x="2249" y="7318"/>
                    <a:pt x="2610" y="7907"/>
                  </a:cubicBezTo>
                  <a:cubicBezTo>
                    <a:pt x="2900" y="8363"/>
                    <a:pt x="3223" y="8691"/>
                    <a:pt x="3670" y="8691"/>
                  </a:cubicBezTo>
                  <a:cubicBezTo>
                    <a:pt x="3801" y="8691"/>
                    <a:pt x="3941" y="8663"/>
                    <a:pt x="4095" y="8603"/>
                  </a:cubicBezTo>
                  <a:cubicBezTo>
                    <a:pt x="4778" y="8322"/>
                    <a:pt x="7722" y="6502"/>
                    <a:pt x="8551" y="5806"/>
                  </a:cubicBezTo>
                  <a:cubicBezTo>
                    <a:pt x="9394" y="5110"/>
                    <a:pt x="9167" y="4347"/>
                    <a:pt x="9167" y="4347"/>
                  </a:cubicBezTo>
                  <a:cubicBezTo>
                    <a:pt x="9167" y="4347"/>
                    <a:pt x="7561" y="1363"/>
                    <a:pt x="7146" y="748"/>
                  </a:cubicBezTo>
                  <a:cubicBezTo>
                    <a:pt x="6837" y="289"/>
                    <a:pt x="6535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40"/>
            <p:cNvSpPr/>
            <p:nvPr/>
          </p:nvSpPr>
          <p:spPr>
            <a:xfrm>
              <a:off x="407093" y="3021701"/>
              <a:ext cx="130916" cy="126093"/>
            </a:xfrm>
            <a:custGeom>
              <a:rect b="b" l="l" r="r" t="t"/>
              <a:pathLst>
                <a:path extrusionOk="0" h="7347" w="7628">
                  <a:moveTo>
                    <a:pt x="4617" y="977"/>
                  </a:moveTo>
                  <a:cubicBezTo>
                    <a:pt x="4657" y="977"/>
                    <a:pt x="4684" y="991"/>
                    <a:pt x="4724" y="991"/>
                  </a:cubicBezTo>
                  <a:cubicBezTo>
                    <a:pt x="4965" y="1058"/>
                    <a:pt x="5112" y="1298"/>
                    <a:pt x="5045" y="1539"/>
                  </a:cubicBezTo>
                  <a:lnTo>
                    <a:pt x="4055" y="5407"/>
                  </a:lnTo>
                  <a:cubicBezTo>
                    <a:pt x="4015" y="5540"/>
                    <a:pt x="3921" y="5647"/>
                    <a:pt x="3814" y="5701"/>
                  </a:cubicBezTo>
                  <a:cubicBezTo>
                    <a:pt x="3747" y="5728"/>
                    <a:pt x="3680" y="5741"/>
                    <a:pt x="3627" y="5741"/>
                  </a:cubicBezTo>
                  <a:cubicBezTo>
                    <a:pt x="3587" y="5741"/>
                    <a:pt x="3546" y="5741"/>
                    <a:pt x="3506" y="5728"/>
                  </a:cubicBezTo>
                  <a:cubicBezTo>
                    <a:pt x="3265" y="5674"/>
                    <a:pt x="3132" y="5420"/>
                    <a:pt x="3185" y="5179"/>
                  </a:cubicBezTo>
                  <a:lnTo>
                    <a:pt x="4189" y="1325"/>
                  </a:lnTo>
                  <a:cubicBezTo>
                    <a:pt x="4229" y="1111"/>
                    <a:pt x="4416" y="977"/>
                    <a:pt x="4617" y="977"/>
                  </a:cubicBezTo>
                  <a:close/>
                  <a:moveTo>
                    <a:pt x="5112" y="0"/>
                  </a:moveTo>
                  <a:cubicBezTo>
                    <a:pt x="5005" y="0"/>
                    <a:pt x="4885" y="27"/>
                    <a:pt x="4724" y="67"/>
                  </a:cubicBezTo>
                  <a:cubicBezTo>
                    <a:pt x="4657" y="94"/>
                    <a:pt x="4577" y="121"/>
                    <a:pt x="4483" y="174"/>
                  </a:cubicBezTo>
                  <a:cubicBezTo>
                    <a:pt x="3453" y="656"/>
                    <a:pt x="1178" y="2182"/>
                    <a:pt x="402" y="2837"/>
                  </a:cubicBezTo>
                  <a:cubicBezTo>
                    <a:pt x="0" y="3172"/>
                    <a:pt x="388" y="3787"/>
                    <a:pt x="442" y="3881"/>
                  </a:cubicBezTo>
                  <a:cubicBezTo>
                    <a:pt x="442" y="3881"/>
                    <a:pt x="1914" y="6303"/>
                    <a:pt x="2275" y="6892"/>
                  </a:cubicBezTo>
                  <a:cubicBezTo>
                    <a:pt x="2503" y="7267"/>
                    <a:pt x="2650" y="7347"/>
                    <a:pt x="2770" y="7347"/>
                  </a:cubicBezTo>
                  <a:cubicBezTo>
                    <a:pt x="2824" y="7347"/>
                    <a:pt x="2877" y="7334"/>
                    <a:pt x="2931" y="7307"/>
                  </a:cubicBezTo>
                  <a:cubicBezTo>
                    <a:pt x="2958" y="7307"/>
                    <a:pt x="2984" y="7293"/>
                    <a:pt x="3011" y="7280"/>
                  </a:cubicBezTo>
                  <a:cubicBezTo>
                    <a:pt x="3774" y="6919"/>
                    <a:pt x="6477" y="5246"/>
                    <a:pt x="7213" y="4630"/>
                  </a:cubicBezTo>
                  <a:cubicBezTo>
                    <a:pt x="7601" y="4309"/>
                    <a:pt x="7628" y="4015"/>
                    <a:pt x="7614" y="3908"/>
                  </a:cubicBezTo>
                  <a:cubicBezTo>
                    <a:pt x="7146" y="3025"/>
                    <a:pt x="5995" y="924"/>
                    <a:pt x="5688" y="455"/>
                  </a:cubicBezTo>
                  <a:cubicBezTo>
                    <a:pt x="5473" y="134"/>
                    <a:pt x="5340" y="0"/>
                    <a:pt x="5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40"/>
            <p:cNvSpPr/>
            <p:nvPr/>
          </p:nvSpPr>
          <p:spPr>
            <a:xfrm>
              <a:off x="460826" y="3038468"/>
              <a:ext cx="34016" cy="81779"/>
            </a:xfrm>
            <a:custGeom>
              <a:rect b="b" l="l" r="r" t="t"/>
              <a:pathLst>
                <a:path extrusionOk="0" h="4765" w="1982">
                  <a:moveTo>
                    <a:pt x="1486" y="0"/>
                  </a:moveTo>
                  <a:cubicBezTo>
                    <a:pt x="1285" y="0"/>
                    <a:pt x="1098" y="134"/>
                    <a:pt x="1058" y="348"/>
                  </a:cubicBezTo>
                  <a:lnTo>
                    <a:pt x="54" y="4202"/>
                  </a:lnTo>
                  <a:cubicBezTo>
                    <a:pt x="1" y="4443"/>
                    <a:pt x="134" y="4697"/>
                    <a:pt x="375" y="4751"/>
                  </a:cubicBezTo>
                  <a:cubicBezTo>
                    <a:pt x="415" y="4764"/>
                    <a:pt x="456" y="4764"/>
                    <a:pt x="496" y="4764"/>
                  </a:cubicBezTo>
                  <a:cubicBezTo>
                    <a:pt x="549" y="4764"/>
                    <a:pt x="616" y="4751"/>
                    <a:pt x="683" y="4724"/>
                  </a:cubicBezTo>
                  <a:cubicBezTo>
                    <a:pt x="790" y="4670"/>
                    <a:pt x="884" y="4563"/>
                    <a:pt x="924" y="4430"/>
                  </a:cubicBezTo>
                  <a:lnTo>
                    <a:pt x="1914" y="562"/>
                  </a:lnTo>
                  <a:cubicBezTo>
                    <a:pt x="1981" y="321"/>
                    <a:pt x="1834" y="81"/>
                    <a:pt x="1593" y="14"/>
                  </a:cubicBezTo>
                  <a:cubicBezTo>
                    <a:pt x="1553" y="14"/>
                    <a:pt x="1526" y="0"/>
                    <a:pt x="1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40"/>
            <p:cNvSpPr/>
            <p:nvPr/>
          </p:nvSpPr>
          <p:spPr>
            <a:xfrm>
              <a:off x="534998" y="2918630"/>
              <a:ext cx="161242" cy="149194"/>
            </a:xfrm>
            <a:custGeom>
              <a:rect b="b" l="l" r="r" t="t"/>
              <a:pathLst>
                <a:path extrusionOk="0" h="8693" w="9395">
                  <a:moveTo>
                    <a:pt x="6032" y="0"/>
                  </a:moveTo>
                  <a:cubicBezTo>
                    <a:pt x="5858" y="0"/>
                    <a:pt x="5662" y="34"/>
                    <a:pt x="5434" y="105"/>
                  </a:cubicBezTo>
                  <a:cubicBezTo>
                    <a:pt x="4551" y="386"/>
                    <a:pt x="1767" y="2260"/>
                    <a:pt x="884" y="2996"/>
                  </a:cubicBezTo>
                  <a:cubicBezTo>
                    <a:pt x="1" y="3732"/>
                    <a:pt x="790" y="4896"/>
                    <a:pt x="790" y="4896"/>
                  </a:cubicBezTo>
                  <a:cubicBezTo>
                    <a:pt x="790" y="4896"/>
                    <a:pt x="2262" y="7318"/>
                    <a:pt x="2624" y="7907"/>
                  </a:cubicBezTo>
                  <a:cubicBezTo>
                    <a:pt x="2902" y="8371"/>
                    <a:pt x="3221" y="8692"/>
                    <a:pt x="3665" y="8692"/>
                  </a:cubicBezTo>
                  <a:cubicBezTo>
                    <a:pt x="3797" y="8692"/>
                    <a:pt x="3939" y="8664"/>
                    <a:pt x="4096" y="8602"/>
                  </a:cubicBezTo>
                  <a:cubicBezTo>
                    <a:pt x="4778" y="8335"/>
                    <a:pt x="7722" y="6502"/>
                    <a:pt x="8565" y="5819"/>
                  </a:cubicBezTo>
                  <a:cubicBezTo>
                    <a:pt x="9395" y="5123"/>
                    <a:pt x="9167" y="4347"/>
                    <a:pt x="9167" y="4347"/>
                  </a:cubicBezTo>
                  <a:cubicBezTo>
                    <a:pt x="9167" y="4347"/>
                    <a:pt x="7575" y="1363"/>
                    <a:pt x="7160" y="747"/>
                  </a:cubicBezTo>
                  <a:cubicBezTo>
                    <a:pt x="6851" y="288"/>
                    <a:pt x="6541" y="0"/>
                    <a:pt x="6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40"/>
            <p:cNvSpPr/>
            <p:nvPr/>
          </p:nvSpPr>
          <p:spPr>
            <a:xfrm>
              <a:off x="550614" y="2930076"/>
              <a:ext cx="130933" cy="126333"/>
            </a:xfrm>
            <a:custGeom>
              <a:rect b="b" l="l" r="r" t="t"/>
              <a:pathLst>
                <a:path extrusionOk="0" h="7361" w="7629">
                  <a:moveTo>
                    <a:pt x="4136" y="1820"/>
                  </a:moveTo>
                  <a:cubicBezTo>
                    <a:pt x="4350" y="1847"/>
                    <a:pt x="4510" y="2034"/>
                    <a:pt x="4497" y="2248"/>
                  </a:cubicBezTo>
                  <a:lnTo>
                    <a:pt x="4403" y="3426"/>
                  </a:lnTo>
                  <a:lnTo>
                    <a:pt x="5701" y="3560"/>
                  </a:lnTo>
                  <a:cubicBezTo>
                    <a:pt x="5916" y="3586"/>
                    <a:pt x="6076" y="3787"/>
                    <a:pt x="6049" y="4001"/>
                  </a:cubicBezTo>
                  <a:cubicBezTo>
                    <a:pt x="6036" y="4135"/>
                    <a:pt x="5942" y="4256"/>
                    <a:pt x="5822" y="4309"/>
                  </a:cubicBezTo>
                  <a:cubicBezTo>
                    <a:pt x="5768" y="4336"/>
                    <a:pt x="5715" y="4349"/>
                    <a:pt x="5661" y="4349"/>
                  </a:cubicBezTo>
                  <a:lnTo>
                    <a:pt x="5621" y="4349"/>
                  </a:lnTo>
                  <a:lnTo>
                    <a:pt x="4336" y="4215"/>
                  </a:lnTo>
                  <a:lnTo>
                    <a:pt x="4243" y="5366"/>
                  </a:lnTo>
                  <a:cubicBezTo>
                    <a:pt x="4229" y="5513"/>
                    <a:pt x="4136" y="5634"/>
                    <a:pt x="4015" y="5687"/>
                  </a:cubicBezTo>
                  <a:cubicBezTo>
                    <a:pt x="3962" y="5714"/>
                    <a:pt x="3908" y="5727"/>
                    <a:pt x="3855" y="5727"/>
                  </a:cubicBezTo>
                  <a:lnTo>
                    <a:pt x="3815" y="5727"/>
                  </a:lnTo>
                  <a:cubicBezTo>
                    <a:pt x="3601" y="5714"/>
                    <a:pt x="3440" y="5527"/>
                    <a:pt x="3453" y="5299"/>
                  </a:cubicBezTo>
                  <a:lnTo>
                    <a:pt x="3560" y="4122"/>
                  </a:lnTo>
                  <a:lnTo>
                    <a:pt x="2249" y="3988"/>
                  </a:lnTo>
                  <a:cubicBezTo>
                    <a:pt x="2035" y="3961"/>
                    <a:pt x="1888" y="3774"/>
                    <a:pt x="1901" y="3560"/>
                  </a:cubicBezTo>
                  <a:cubicBezTo>
                    <a:pt x="1928" y="3346"/>
                    <a:pt x="2102" y="3198"/>
                    <a:pt x="2289" y="3198"/>
                  </a:cubicBezTo>
                  <a:lnTo>
                    <a:pt x="2343" y="3198"/>
                  </a:lnTo>
                  <a:lnTo>
                    <a:pt x="3614" y="3346"/>
                  </a:lnTo>
                  <a:lnTo>
                    <a:pt x="3708" y="2181"/>
                  </a:lnTo>
                  <a:cubicBezTo>
                    <a:pt x="3721" y="1981"/>
                    <a:pt x="3895" y="1820"/>
                    <a:pt x="4096" y="1820"/>
                  </a:cubicBezTo>
                  <a:close/>
                  <a:moveTo>
                    <a:pt x="5113" y="0"/>
                  </a:moveTo>
                  <a:cubicBezTo>
                    <a:pt x="5019" y="0"/>
                    <a:pt x="4885" y="27"/>
                    <a:pt x="4725" y="80"/>
                  </a:cubicBezTo>
                  <a:cubicBezTo>
                    <a:pt x="4671" y="94"/>
                    <a:pt x="4591" y="134"/>
                    <a:pt x="4497" y="174"/>
                  </a:cubicBezTo>
                  <a:cubicBezTo>
                    <a:pt x="3467" y="656"/>
                    <a:pt x="1192" y="2195"/>
                    <a:pt x="402" y="2850"/>
                  </a:cubicBezTo>
                  <a:cubicBezTo>
                    <a:pt x="1" y="3172"/>
                    <a:pt x="389" y="3801"/>
                    <a:pt x="456" y="3881"/>
                  </a:cubicBezTo>
                  <a:cubicBezTo>
                    <a:pt x="456" y="3881"/>
                    <a:pt x="1928" y="6303"/>
                    <a:pt x="2289" y="6892"/>
                  </a:cubicBezTo>
                  <a:cubicBezTo>
                    <a:pt x="2503" y="7266"/>
                    <a:pt x="2650" y="7360"/>
                    <a:pt x="2771" y="7360"/>
                  </a:cubicBezTo>
                  <a:cubicBezTo>
                    <a:pt x="2824" y="7360"/>
                    <a:pt x="2878" y="7333"/>
                    <a:pt x="2945" y="7320"/>
                  </a:cubicBezTo>
                  <a:cubicBezTo>
                    <a:pt x="2958" y="7307"/>
                    <a:pt x="2985" y="7293"/>
                    <a:pt x="3012" y="7280"/>
                  </a:cubicBezTo>
                  <a:cubicBezTo>
                    <a:pt x="3788" y="6918"/>
                    <a:pt x="6478" y="5246"/>
                    <a:pt x="7227" y="4630"/>
                  </a:cubicBezTo>
                  <a:cubicBezTo>
                    <a:pt x="7602" y="4309"/>
                    <a:pt x="7628" y="4015"/>
                    <a:pt x="7628" y="3908"/>
                  </a:cubicBezTo>
                  <a:cubicBezTo>
                    <a:pt x="7147" y="3024"/>
                    <a:pt x="6009" y="924"/>
                    <a:pt x="5688" y="455"/>
                  </a:cubicBezTo>
                  <a:cubicBezTo>
                    <a:pt x="5474" y="147"/>
                    <a:pt x="5353" y="0"/>
                    <a:pt x="5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40"/>
            <p:cNvSpPr/>
            <p:nvPr/>
          </p:nvSpPr>
          <p:spPr>
            <a:xfrm>
              <a:off x="582998" y="2961310"/>
              <a:ext cx="71911" cy="67071"/>
            </a:xfrm>
            <a:custGeom>
              <a:rect b="b" l="l" r="r" t="t"/>
              <a:pathLst>
                <a:path extrusionOk="0" h="3908" w="4190">
                  <a:moveTo>
                    <a:pt x="2209" y="0"/>
                  </a:moveTo>
                  <a:cubicBezTo>
                    <a:pt x="2008" y="0"/>
                    <a:pt x="1834" y="161"/>
                    <a:pt x="1821" y="361"/>
                  </a:cubicBezTo>
                  <a:lnTo>
                    <a:pt x="1727" y="1526"/>
                  </a:lnTo>
                  <a:lnTo>
                    <a:pt x="456" y="1378"/>
                  </a:lnTo>
                  <a:lnTo>
                    <a:pt x="402" y="1378"/>
                  </a:lnTo>
                  <a:cubicBezTo>
                    <a:pt x="215" y="1378"/>
                    <a:pt x="41" y="1526"/>
                    <a:pt x="14" y="1740"/>
                  </a:cubicBezTo>
                  <a:cubicBezTo>
                    <a:pt x="1" y="1954"/>
                    <a:pt x="148" y="2141"/>
                    <a:pt x="362" y="2168"/>
                  </a:cubicBezTo>
                  <a:lnTo>
                    <a:pt x="1673" y="2302"/>
                  </a:lnTo>
                  <a:lnTo>
                    <a:pt x="1566" y="3479"/>
                  </a:lnTo>
                  <a:cubicBezTo>
                    <a:pt x="1553" y="3707"/>
                    <a:pt x="1714" y="3894"/>
                    <a:pt x="1928" y="3907"/>
                  </a:cubicBezTo>
                  <a:lnTo>
                    <a:pt x="1968" y="3907"/>
                  </a:lnTo>
                  <a:cubicBezTo>
                    <a:pt x="2021" y="3907"/>
                    <a:pt x="2075" y="3894"/>
                    <a:pt x="2128" y="3867"/>
                  </a:cubicBezTo>
                  <a:cubicBezTo>
                    <a:pt x="2249" y="3814"/>
                    <a:pt x="2342" y="3693"/>
                    <a:pt x="2356" y="3546"/>
                  </a:cubicBezTo>
                  <a:lnTo>
                    <a:pt x="2449" y="2395"/>
                  </a:lnTo>
                  <a:lnTo>
                    <a:pt x="3734" y="2529"/>
                  </a:lnTo>
                  <a:lnTo>
                    <a:pt x="3774" y="2529"/>
                  </a:lnTo>
                  <a:cubicBezTo>
                    <a:pt x="3828" y="2529"/>
                    <a:pt x="3881" y="2516"/>
                    <a:pt x="3935" y="2489"/>
                  </a:cubicBezTo>
                  <a:cubicBezTo>
                    <a:pt x="4055" y="2436"/>
                    <a:pt x="4149" y="2315"/>
                    <a:pt x="4162" y="2181"/>
                  </a:cubicBezTo>
                  <a:cubicBezTo>
                    <a:pt x="4189" y="1967"/>
                    <a:pt x="4029" y="1766"/>
                    <a:pt x="3814" y="1740"/>
                  </a:cubicBezTo>
                  <a:lnTo>
                    <a:pt x="2516" y="1606"/>
                  </a:lnTo>
                  <a:lnTo>
                    <a:pt x="2610" y="428"/>
                  </a:lnTo>
                  <a:cubicBezTo>
                    <a:pt x="2623" y="214"/>
                    <a:pt x="2463" y="27"/>
                    <a:pt x="2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40"/>
            <p:cNvSpPr/>
            <p:nvPr/>
          </p:nvSpPr>
          <p:spPr>
            <a:xfrm>
              <a:off x="1018187" y="3151124"/>
              <a:ext cx="451305" cy="336969"/>
            </a:xfrm>
            <a:custGeom>
              <a:rect b="b" l="l" r="r" t="t"/>
              <a:pathLst>
                <a:path extrusionOk="0" h="19634" w="26296">
                  <a:moveTo>
                    <a:pt x="4269" y="0"/>
                  </a:moveTo>
                  <a:cubicBezTo>
                    <a:pt x="2853" y="0"/>
                    <a:pt x="1473" y="224"/>
                    <a:pt x="991" y="772"/>
                  </a:cubicBezTo>
                  <a:cubicBezTo>
                    <a:pt x="0" y="1896"/>
                    <a:pt x="1834" y="7088"/>
                    <a:pt x="3132" y="8185"/>
                  </a:cubicBezTo>
                  <a:cubicBezTo>
                    <a:pt x="4082" y="8988"/>
                    <a:pt x="13436" y="15491"/>
                    <a:pt x="16366" y="17485"/>
                  </a:cubicBezTo>
                  <a:cubicBezTo>
                    <a:pt x="16487" y="17566"/>
                    <a:pt x="16594" y="17646"/>
                    <a:pt x="16714" y="17726"/>
                  </a:cubicBezTo>
                  <a:lnTo>
                    <a:pt x="17437" y="18208"/>
                  </a:lnTo>
                  <a:lnTo>
                    <a:pt x="17664" y="18368"/>
                  </a:lnTo>
                  <a:lnTo>
                    <a:pt x="17851" y="18502"/>
                  </a:lnTo>
                  <a:lnTo>
                    <a:pt x="18012" y="18596"/>
                  </a:lnTo>
                  <a:cubicBezTo>
                    <a:pt x="18052" y="18623"/>
                    <a:pt x="18079" y="18649"/>
                    <a:pt x="18106" y="18676"/>
                  </a:cubicBezTo>
                  <a:cubicBezTo>
                    <a:pt x="18146" y="18703"/>
                    <a:pt x="18173" y="18716"/>
                    <a:pt x="18173" y="18716"/>
                  </a:cubicBezTo>
                  <a:cubicBezTo>
                    <a:pt x="18173" y="18716"/>
                    <a:pt x="19620" y="19633"/>
                    <a:pt x="21261" y="19633"/>
                  </a:cubicBezTo>
                  <a:cubicBezTo>
                    <a:pt x="22402" y="19633"/>
                    <a:pt x="23637" y="19190"/>
                    <a:pt x="24542" y="17686"/>
                  </a:cubicBezTo>
                  <a:cubicBezTo>
                    <a:pt x="26295" y="14769"/>
                    <a:pt x="24261" y="12534"/>
                    <a:pt x="23003" y="11530"/>
                  </a:cubicBezTo>
                  <a:cubicBezTo>
                    <a:pt x="22535" y="11156"/>
                    <a:pt x="22160" y="10955"/>
                    <a:pt x="22160" y="10955"/>
                  </a:cubicBezTo>
                  <a:cubicBezTo>
                    <a:pt x="22160" y="10955"/>
                    <a:pt x="21786" y="10674"/>
                    <a:pt x="21157" y="10206"/>
                  </a:cubicBezTo>
                  <a:cubicBezTo>
                    <a:pt x="18721" y="8426"/>
                    <a:pt x="8739" y="1213"/>
                    <a:pt x="7855" y="625"/>
                  </a:cubicBezTo>
                  <a:cubicBezTo>
                    <a:pt x="7286" y="247"/>
                    <a:pt x="5757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40"/>
            <p:cNvSpPr/>
            <p:nvPr/>
          </p:nvSpPr>
          <p:spPr>
            <a:xfrm>
              <a:off x="1062961" y="3281020"/>
              <a:ext cx="8976" cy="10589"/>
            </a:xfrm>
            <a:custGeom>
              <a:rect b="b" l="l" r="r" t="t"/>
              <a:pathLst>
                <a:path extrusionOk="0" h="617" w="523">
                  <a:moveTo>
                    <a:pt x="523" y="616"/>
                  </a:moveTo>
                  <a:cubicBezTo>
                    <a:pt x="349" y="469"/>
                    <a:pt x="175" y="255"/>
                    <a:pt x="1" y="1"/>
                  </a:cubicBezTo>
                  <a:cubicBezTo>
                    <a:pt x="175" y="255"/>
                    <a:pt x="349" y="469"/>
                    <a:pt x="523" y="616"/>
                  </a:cubicBezTo>
                  <a:lnTo>
                    <a:pt x="523" y="616"/>
                  </a:lnTo>
                  <a:lnTo>
                    <a:pt x="523" y="616"/>
                  </a:lnTo>
                  <a:close/>
                </a:path>
              </a:pathLst>
            </a:custGeom>
            <a:solidFill>
              <a:srgbClr val="F7D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40"/>
            <p:cNvSpPr/>
            <p:nvPr/>
          </p:nvSpPr>
          <p:spPr>
            <a:xfrm>
              <a:off x="1035640" y="3216956"/>
              <a:ext cx="48930" cy="74657"/>
            </a:xfrm>
            <a:custGeom>
              <a:rect b="b" l="l" r="r" t="t"/>
              <a:pathLst>
                <a:path extrusionOk="0" h="4350" w="2851">
                  <a:moveTo>
                    <a:pt x="0" y="0"/>
                  </a:moveTo>
                  <a:cubicBezTo>
                    <a:pt x="362" y="1365"/>
                    <a:pt x="977" y="2837"/>
                    <a:pt x="1593" y="3734"/>
                  </a:cubicBezTo>
                  <a:cubicBezTo>
                    <a:pt x="1767" y="3988"/>
                    <a:pt x="1941" y="4202"/>
                    <a:pt x="2115" y="4349"/>
                  </a:cubicBezTo>
                  <a:cubicBezTo>
                    <a:pt x="2235" y="4135"/>
                    <a:pt x="2503" y="4068"/>
                    <a:pt x="2851" y="4068"/>
                  </a:cubicBezTo>
                  <a:cubicBezTo>
                    <a:pt x="2704" y="3961"/>
                    <a:pt x="2596" y="3881"/>
                    <a:pt x="2543" y="3841"/>
                  </a:cubicBezTo>
                  <a:cubicBezTo>
                    <a:pt x="1968" y="3345"/>
                    <a:pt x="1138" y="1633"/>
                    <a:pt x="683" y="13"/>
                  </a:cubicBezTo>
                  <a:lnTo>
                    <a:pt x="402" y="13"/>
                  </a:lnTo>
                  <a:cubicBezTo>
                    <a:pt x="268" y="13"/>
                    <a:pt x="134" y="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40"/>
            <p:cNvSpPr/>
            <p:nvPr/>
          </p:nvSpPr>
          <p:spPr>
            <a:xfrm>
              <a:off x="1090300" y="3151039"/>
              <a:ext cx="62248" cy="10589"/>
            </a:xfrm>
            <a:custGeom>
              <a:rect b="b" l="l" r="r" t="t"/>
              <a:pathLst>
                <a:path extrusionOk="0" h="617" w="3627">
                  <a:moveTo>
                    <a:pt x="0" y="1"/>
                  </a:moveTo>
                  <a:lnTo>
                    <a:pt x="0" y="14"/>
                  </a:lnTo>
                  <a:lnTo>
                    <a:pt x="67" y="14"/>
                  </a:lnTo>
                  <a:cubicBezTo>
                    <a:pt x="889" y="14"/>
                    <a:pt x="1719" y="85"/>
                    <a:pt x="2394" y="213"/>
                  </a:cubicBezTo>
                  <a:lnTo>
                    <a:pt x="2394" y="213"/>
                  </a:lnTo>
                  <a:cubicBezTo>
                    <a:pt x="1719" y="80"/>
                    <a:pt x="889" y="1"/>
                    <a:pt x="67" y="1"/>
                  </a:cubicBezTo>
                  <a:close/>
                  <a:moveTo>
                    <a:pt x="2394" y="213"/>
                  </a:moveTo>
                  <a:cubicBezTo>
                    <a:pt x="2929" y="318"/>
                    <a:pt x="3367" y="457"/>
                    <a:pt x="3627" y="616"/>
                  </a:cubicBezTo>
                  <a:cubicBezTo>
                    <a:pt x="3367" y="451"/>
                    <a:pt x="2929" y="314"/>
                    <a:pt x="2394" y="213"/>
                  </a:cubicBezTo>
                  <a:close/>
                </a:path>
              </a:pathLst>
            </a:custGeom>
            <a:solidFill>
              <a:srgbClr val="F7D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40"/>
            <p:cNvSpPr/>
            <p:nvPr/>
          </p:nvSpPr>
          <p:spPr>
            <a:xfrm>
              <a:off x="1090300" y="3151262"/>
              <a:ext cx="68444" cy="28507"/>
            </a:xfrm>
            <a:custGeom>
              <a:rect b="b" l="l" r="r" t="t"/>
              <a:pathLst>
                <a:path extrusionOk="0" h="1661" w="3988">
                  <a:moveTo>
                    <a:pt x="0" y="1"/>
                  </a:moveTo>
                  <a:cubicBezTo>
                    <a:pt x="0" y="1"/>
                    <a:pt x="94" y="269"/>
                    <a:pt x="134" y="670"/>
                  </a:cubicBezTo>
                  <a:cubicBezTo>
                    <a:pt x="1445" y="670"/>
                    <a:pt x="2797" y="857"/>
                    <a:pt x="3279" y="1179"/>
                  </a:cubicBezTo>
                  <a:cubicBezTo>
                    <a:pt x="3359" y="1219"/>
                    <a:pt x="3600" y="1393"/>
                    <a:pt x="3988" y="1660"/>
                  </a:cubicBezTo>
                  <a:cubicBezTo>
                    <a:pt x="3814" y="1071"/>
                    <a:pt x="3653" y="617"/>
                    <a:pt x="3653" y="617"/>
                  </a:cubicBezTo>
                  <a:cubicBezTo>
                    <a:pt x="3640" y="617"/>
                    <a:pt x="3640" y="603"/>
                    <a:pt x="3627" y="603"/>
                  </a:cubicBezTo>
                  <a:cubicBezTo>
                    <a:pt x="3038" y="228"/>
                    <a:pt x="1539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40"/>
            <p:cNvSpPr/>
            <p:nvPr/>
          </p:nvSpPr>
          <p:spPr>
            <a:xfrm>
              <a:off x="1027832" y="3151039"/>
              <a:ext cx="83152" cy="66144"/>
            </a:xfrm>
            <a:custGeom>
              <a:rect b="b" l="l" r="r" t="t"/>
              <a:pathLst>
                <a:path extrusionOk="0" h="3854" w="4845">
                  <a:moveTo>
                    <a:pt x="3640" y="1"/>
                  </a:moveTo>
                  <a:cubicBezTo>
                    <a:pt x="2249" y="14"/>
                    <a:pt x="910" y="241"/>
                    <a:pt x="429" y="777"/>
                  </a:cubicBezTo>
                  <a:cubicBezTo>
                    <a:pt x="0" y="1272"/>
                    <a:pt x="94" y="2503"/>
                    <a:pt x="455" y="3841"/>
                  </a:cubicBezTo>
                  <a:cubicBezTo>
                    <a:pt x="597" y="3850"/>
                    <a:pt x="733" y="3854"/>
                    <a:pt x="863" y="3854"/>
                  </a:cubicBezTo>
                  <a:cubicBezTo>
                    <a:pt x="4845" y="3854"/>
                    <a:pt x="3640" y="14"/>
                    <a:pt x="3640" y="14"/>
                  </a:cubicBezTo>
                  <a:lnTo>
                    <a:pt x="36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40"/>
            <p:cNvSpPr/>
            <p:nvPr/>
          </p:nvSpPr>
          <p:spPr>
            <a:xfrm>
              <a:off x="1328895" y="3348996"/>
              <a:ext cx="140578" cy="139085"/>
            </a:xfrm>
            <a:custGeom>
              <a:rect b="b" l="l" r="r" t="t"/>
              <a:pathLst>
                <a:path extrusionOk="0" h="8104" w="8191">
                  <a:moveTo>
                    <a:pt x="4898" y="0"/>
                  </a:moveTo>
                  <a:lnTo>
                    <a:pt x="1" y="7133"/>
                  </a:lnTo>
                  <a:lnTo>
                    <a:pt x="1" y="7146"/>
                  </a:lnTo>
                  <a:cubicBezTo>
                    <a:pt x="41" y="7173"/>
                    <a:pt x="68" y="7186"/>
                    <a:pt x="68" y="7186"/>
                  </a:cubicBezTo>
                  <a:cubicBezTo>
                    <a:pt x="68" y="7186"/>
                    <a:pt x="1515" y="8103"/>
                    <a:pt x="3156" y="8103"/>
                  </a:cubicBezTo>
                  <a:cubicBezTo>
                    <a:pt x="4297" y="8103"/>
                    <a:pt x="5532" y="7660"/>
                    <a:pt x="6437" y="6156"/>
                  </a:cubicBezTo>
                  <a:cubicBezTo>
                    <a:pt x="8190" y="3239"/>
                    <a:pt x="6156" y="1004"/>
                    <a:pt x="4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40"/>
            <p:cNvSpPr/>
            <p:nvPr/>
          </p:nvSpPr>
          <p:spPr>
            <a:xfrm>
              <a:off x="1299052" y="3326257"/>
              <a:ext cx="113925" cy="145160"/>
            </a:xfrm>
            <a:custGeom>
              <a:rect b="b" l="l" r="r" t="t"/>
              <a:pathLst>
                <a:path extrusionOk="0" h="8458" w="6638">
                  <a:moveTo>
                    <a:pt x="4791" y="1"/>
                  </a:moveTo>
                  <a:lnTo>
                    <a:pt x="0" y="7280"/>
                  </a:lnTo>
                  <a:lnTo>
                    <a:pt x="348" y="7521"/>
                  </a:lnTo>
                  <a:lnTo>
                    <a:pt x="1071" y="8003"/>
                  </a:lnTo>
                  <a:lnTo>
                    <a:pt x="1298" y="8163"/>
                  </a:lnTo>
                  <a:lnTo>
                    <a:pt x="1485" y="8297"/>
                  </a:lnTo>
                  <a:lnTo>
                    <a:pt x="1646" y="8391"/>
                  </a:lnTo>
                  <a:lnTo>
                    <a:pt x="1740" y="8458"/>
                  </a:lnTo>
                  <a:lnTo>
                    <a:pt x="6637" y="1325"/>
                  </a:lnTo>
                  <a:cubicBezTo>
                    <a:pt x="6169" y="951"/>
                    <a:pt x="5794" y="750"/>
                    <a:pt x="5794" y="750"/>
                  </a:cubicBezTo>
                  <a:cubicBezTo>
                    <a:pt x="5794" y="750"/>
                    <a:pt x="5420" y="469"/>
                    <a:pt x="4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40"/>
            <p:cNvSpPr/>
            <p:nvPr/>
          </p:nvSpPr>
          <p:spPr>
            <a:xfrm>
              <a:off x="1084551" y="3179750"/>
              <a:ext cx="290544" cy="261831"/>
            </a:xfrm>
            <a:custGeom>
              <a:rect b="b" l="l" r="r" t="t"/>
              <a:pathLst>
                <a:path extrusionOk="0" h="15256" w="16929">
                  <a:moveTo>
                    <a:pt x="4323" y="0"/>
                  </a:moveTo>
                  <a:cubicBezTo>
                    <a:pt x="4604" y="977"/>
                    <a:pt x="4925" y="2329"/>
                    <a:pt x="4617" y="2610"/>
                  </a:cubicBezTo>
                  <a:cubicBezTo>
                    <a:pt x="4524" y="2690"/>
                    <a:pt x="4363" y="2717"/>
                    <a:pt x="4176" y="2717"/>
                  </a:cubicBezTo>
                  <a:cubicBezTo>
                    <a:pt x="3881" y="2717"/>
                    <a:pt x="3493" y="2636"/>
                    <a:pt x="3105" y="2556"/>
                  </a:cubicBezTo>
                  <a:cubicBezTo>
                    <a:pt x="2717" y="2476"/>
                    <a:pt x="2329" y="2396"/>
                    <a:pt x="2035" y="2396"/>
                  </a:cubicBezTo>
                  <a:cubicBezTo>
                    <a:pt x="1834" y="2396"/>
                    <a:pt x="1673" y="2436"/>
                    <a:pt x="1580" y="2529"/>
                  </a:cubicBezTo>
                  <a:cubicBezTo>
                    <a:pt x="1138" y="3011"/>
                    <a:pt x="3226" y="5433"/>
                    <a:pt x="2623" y="6142"/>
                  </a:cubicBezTo>
                  <a:cubicBezTo>
                    <a:pt x="2463" y="6343"/>
                    <a:pt x="2169" y="6397"/>
                    <a:pt x="1821" y="6397"/>
                  </a:cubicBezTo>
                  <a:cubicBezTo>
                    <a:pt x="1540" y="6397"/>
                    <a:pt x="1218" y="6357"/>
                    <a:pt x="911" y="6316"/>
                  </a:cubicBezTo>
                  <a:cubicBezTo>
                    <a:pt x="589" y="6276"/>
                    <a:pt x="282" y="6236"/>
                    <a:pt x="1" y="6236"/>
                  </a:cubicBezTo>
                  <a:cubicBezTo>
                    <a:pt x="1540" y="7387"/>
                    <a:pt x="7882" y="11856"/>
                    <a:pt x="12686" y="15135"/>
                  </a:cubicBezTo>
                  <a:lnTo>
                    <a:pt x="12860" y="15255"/>
                  </a:lnTo>
                  <a:lnTo>
                    <a:pt x="16928" y="9100"/>
                  </a:lnTo>
                  <a:lnTo>
                    <a:pt x="16902" y="9086"/>
                  </a:lnTo>
                  <a:cubicBezTo>
                    <a:pt x="11094" y="4831"/>
                    <a:pt x="6129" y="1285"/>
                    <a:pt x="4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40"/>
            <p:cNvSpPr/>
            <p:nvPr/>
          </p:nvSpPr>
          <p:spPr>
            <a:xfrm>
              <a:off x="1047344" y="3162760"/>
              <a:ext cx="121751" cy="126779"/>
            </a:xfrm>
            <a:custGeom>
              <a:rect b="b" l="l" r="r" t="t"/>
              <a:pathLst>
                <a:path extrusionOk="0" h="7387" w="7094">
                  <a:moveTo>
                    <a:pt x="2637" y="0"/>
                  </a:moveTo>
                  <a:cubicBezTo>
                    <a:pt x="2771" y="1057"/>
                    <a:pt x="2650" y="3038"/>
                    <a:pt x="1" y="3171"/>
                  </a:cubicBezTo>
                  <a:cubicBezTo>
                    <a:pt x="456" y="4791"/>
                    <a:pt x="1286" y="6503"/>
                    <a:pt x="1861" y="6999"/>
                  </a:cubicBezTo>
                  <a:cubicBezTo>
                    <a:pt x="1914" y="7039"/>
                    <a:pt x="2022" y="7119"/>
                    <a:pt x="2169" y="7226"/>
                  </a:cubicBezTo>
                  <a:cubicBezTo>
                    <a:pt x="2450" y="7226"/>
                    <a:pt x="2757" y="7266"/>
                    <a:pt x="3079" y="7306"/>
                  </a:cubicBezTo>
                  <a:cubicBezTo>
                    <a:pt x="3386" y="7347"/>
                    <a:pt x="3708" y="7387"/>
                    <a:pt x="3989" y="7387"/>
                  </a:cubicBezTo>
                  <a:cubicBezTo>
                    <a:pt x="4337" y="7387"/>
                    <a:pt x="4631" y="7333"/>
                    <a:pt x="4791" y="7132"/>
                  </a:cubicBezTo>
                  <a:cubicBezTo>
                    <a:pt x="5394" y="6423"/>
                    <a:pt x="3306" y="4001"/>
                    <a:pt x="3748" y="3519"/>
                  </a:cubicBezTo>
                  <a:cubicBezTo>
                    <a:pt x="3841" y="3426"/>
                    <a:pt x="4002" y="3386"/>
                    <a:pt x="4203" y="3386"/>
                  </a:cubicBezTo>
                  <a:cubicBezTo>
                    <a:pt x="4497" y="3386"/>
                    <a:pt x="4885" y="3466"/>
                    <a:pt x="5273" y="3546"/>
                  </a:cubicBezTo>
                  <a:cubicBezTo>
                    <a:pt x="5661" y="3626"/>
                    <a:pt x="6049" y="3707"/>
                    <a:pt x="6344" y="3707"/>
                  </a:cubicBezTo>
                  <a:cubicBezTo>
                    <a:pt x="6531" y="3707"/>
                    <a:pt x="6692" y="3680"/>
                    <a:pt x="6785" y="3600"/>
                  </a:cubicBezTo>
                  <a:cubicBezTo>
                    <a:pt x="7093" y="3319"/>
                    <a:pt x="6772" y="1967"/>
                    <a:pt x="6491" y="990"/>
                  </a:cubicBezTo>
                  <a:cubicBezTo>
                    <a:pt x="6103" y="723"/>
                    <a:pt x="5862" y="549"/>
                    <a:pt x="5782" y="509"/>
                  </a:cubicBezTo>
                  <a:cubicBezTo>
                    <a:pt x="5300" y="187"/>
                    <a:pt x="3948" y="0"/>
                    <a:pt x="2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40"/>
            <p:cNvSpPr/>
            <p:nvPr/>
          </p:nvSpPr>
          <p:spPr>
            <a:xfrm>
              <a:off x="1041149" y="3162760"/>
              <a:ext cx="53753" cy="54439"/>
            </a:xfrm>
            <a:custGeom>
              <a:rect b="b" l="l" r="r" t="t"/>
              <a:pathLst>
                <a:path extrusionOk="0" h="3172" w="3132">
                  <a:moveTo>
                    <a:pt x="2958" y="0"/>
                  </a:moveTo>
                  <a:cubicBezTo>
                    <a:pt x="1700" y="0"/>
                    <a:pt x="482" y="161"/>
                    <a:pt x="161" y="535"/>
                  </a:cubicBezTo>
                  <a:cubicBezTo>
                    <a:pt x="148" y="535"/>
                    <a:pt x="1" y="723"/>
                    <a:pt x="54" y="1445"/>
                  </a:cubicBezTo>
                  <a:cubicBezTo>
                    <a:pt x="81" y="1954"/>
                    <a:pt x="201" y="2556"/>
                    <a:pt x="362" y="3171"/>
                  </a:cubicBezTo>
                  <a:cubicBezTo>
                    <a:pt x="3011" y="3038"/>
                    <a:pt x="3132" y="1057"/>
                    <a:pt x="2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40"/>
            <p:cNvSpPr/>
            <p:nvPr/>
          </p:nvSpPr>
          <p:spPr>
            <a:xfrm>
              <a:off x="1335331" y="3358641"/>
              <a:ext cx="104966" cy="117838"/>
            </a:xfrm>
            <a:custGeom>
              <a:rect b="b" l="l" r="r" t="t"/>
              <a:pathLst>
                <a:path extrusionOk="0" h="6866" w="6116">
                  <a:moveTo>
                    <a:pt x="4149" y="1"/>
                  </a:moveTo>
                  <a:lnTo>
                    <a:pt x="0" y="6022"/>
                  </a:lnTo>
                  <a:cubicBezTo>
                    <a:pt x="27" y="6036"/>
                    <a:pt x="41" y="6049"/>
                    <a:pt x="54" y="6062"/>
                  </a:cubicBezTo>
                  <a:cubicBezTo>
                    <a:pt x="188" y="6143"/>
                    <a:pt x="1432" y="6865"/>
                    <a:pt x="2784" y="6865"/>
                  </a:cubicBezTo>
                  <a:cubicBezTo>
                    <a:pt x="3038" y="6865"/>
                    <a:pt x="3292" y="6838"/>
                    <a:pt x="3546" y="6785"/>
                  </a:cubicBezTo>
                  <a:cubicBezTo>
                    <a:pt x="4336" y="6598"/>
                    <a:pt x="4978" y="6089"/>
                    <a:pt x="5487" y="5246"/>
                  </a:cubicBezTo>
                  <a:cubicBezTo>
                    <a:pt x="5915" y="4537"/>
                    <a:pt x="6116" y="3828"/>
                    <a:pt x="6076" y="3132"/>
                  </a:cubicBezTo>
                  <a:cubicBezTo>
                    <a:pt x="5982" y="1687"/>
                    <a:pt x="4845" y="563"/>
                    <a:pt x="4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40"/>
            <p:cNvSpPr/>
            <p:nvPr/>
          </p:nvSpPr>
          <p:spPr>
            <a:xfrm>
              <a:off x="1305247" y="3335902"/>
              <a:ext cx="101293" cy="126110"/>
            </a:xfrm>
            <a:custGeom>
              <a:rect b="b" l="l" r="r" t="t"/>
              <a:pathLst>
                <a:path extrusionOk="0" h="7348" w="5902">
                  <a:moveTo>
                    <a:pt x="4068" y="1"/>
                  </a:moveTo>
                  <a:lnTo>
                    <a:pt x="0" y="6156"/>
                  </a:lnTo>
                  <a:lnTo>
                    <a:pt x="1084" y="6892"/>
                  </a:lnTo>
                  <a:lnTo>
                    <a:pt x="1646" y="7280"/>
                  </a:lnTo>
                  <a:cubicBezTo>
                    <a:pt x="1673" y="7294"/>
                    <a:pt x="1713" y="7320"/>
                    <a:pt x="1753" y="7347"/>
                  </a:cubicBezTo>
                  <a:lnTo>
                    <a:pt x="5902" y="1326"/>
                  </a:lnTo>
                  <a:cubicBezTo>
                    <a:pt x="5888" y="1312"/>
                    <a:pt x="5875" y="1299"/>
                    <a:pt x="5862" y="1299"/>
                  </a:cubicBezTo>
                  <a:lnTo>
                    <a:pt x="5754" y="1205"/>
                  </a:lnTo>
                  <a:cubicBezTo>
                    <a:pt x="5380" y="924"/>
                    <a:pt x="5112" y="763"/>
                    <a:pt x="5112" y="763"/>
                  </a:cubicBezTo>
                  <a:lnTo>
                    <a:pt x="5072" y="750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40"/>
            <p:cNvSpPr/>
            <p:nvPr/>
          </p:nvSpPr>
          <p:spPr>
            <a:xfrm>
              <a:off x="1497919" y="2171994"/>
              <a:ext cx="342666" cy="354131"/>
            </a:xfrm>
            <a:custGeom>
              <a:rect b="b" l="l" r="r" t="t"/>
              <a:pathLst>
                <a:path extrusionOk="0" h="20634" w="19966">
                  <a:moveTo>
                    <a:pt x="13242" y="0"/>
                  </a:moveTo>
                  <a:cubicBezTo>
                    <a:pt x="12612" y="0"/>
                    <a:pt x="12149" y="325"/>
                    <a:pt x="11656" y="874"/>
                  </a:cubicBezTo>
                  <a:lnTo>
                    <a:pt x="10224" y="2627"/>
                  </a:lnTo>
                  <a:cubicBezTo>
                    <a:pt x="9809" y="3082"/>
                    <a:pt x="1981" y="12569"/>
                    <a:pt x="1339" y="13412"/>
                  </a:cubicBezTo>
                  <a:cubicBezTo>
                    <a:pt x="536" y="14483"/>
                    <a:pt x="1" y="19220"/>
                    <a:pt x="1058" y="20277"/>
                  </a:cubicBezTo>
                  <a:cubicBezTo>
                    <a:pt x="1308" y="20528"/>
                    <a:pt x="1797" y="20634"/>
                    <a:pt x="2413" y="20634"/>
                  </a:cubicBezTo>
                  <a:cubicBezTo>
                    <a:pt x="4395" y="20634"/>
                    <a:pt x="7693" y="19534"/>
                    <a:pt x="8592" y="18604"/>
                  </a:cubicBezTo>
                  <a:cubicBezTo>
                    <a:pt x="9448" y="17708"/>
                    <a:pt x="18106" y="6682"/>
                    <a:pt x="18695" y="5932"/>
                  </a:cubicBezTo>
                  <a:cubicBezTo>
                    <a:pt x="19297" y="5169"/>
                    <a:pt x="19966" y="3925"/>
                    <a:pt x="16460" y="1489"/>
                  </a:cubicBezTo>
                  <a:cubicBezTo>
                    <a:pt x="14945" y="444"/>
                    <a:pt x="13979" y="0"/>
                    <a:pt x="13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40"/>
            <p:cNvSpPr/>
            <p:nvPr/>
          </p:nvSpPr>
          <p:spPr>
            <a:xfrm>
              <a:off x="1539261" y="2183544"/>
              <a:ext cx="276986" cy="294903"/>
            </a:xfrm>
            <a:custGeom>
              <a:rect b="b" l="l" r="r" t="t"/>
              <a:pathLst>
                <a:path extrusionOk="0" h="17183" w="16139">
                  <a:moveTo>
                    <a:pt x="10839" y="0"/>
                  </a:moveTo>
                  <a:cubicBezTo>
                    <a:pt x="10532" y="0"/>
                    <a:pt x="10237" y="107"/>
                    <a:pt x="9769" y="629"/>
                  </a:cubicBezTo>
                  <a:lnTo>
                    <a:pt x="8310" y="2409"/>
                  </a:lnTo>
                  <a:cubicBezTo>
                    <a:pt x="7989" y="2757"/>
                    <a:pt x="1914" y="10090"/>
                    <a:pt x="0" y="12472"/>
                  </a:cubicBezTo>
                  <a:cubicBezTo>
                    <a:pt x="643" y="12325"/>
                    <a:pt x="1432" y="12177"/>
                    <a:pt x="1981" y="12177"/>
                  </a:cubicBezTo>
                  <a:cubicBezTo>
                    <a:pt x="2288" y="12177"/>
                    <a:pt x="2516" y="12231"/>
                    <a:pt x="2610" y="12338"/>
                  </a:cubicBezTo>
                  <a:cubicBezTo>
                    <a:pt x="3024" y="12873"/>
                    <a:pt x="1887" y="14880"/>
                    <a:pt x="2342" y="15362"/>
                  </a:cubicBezTo>
                  <a:cubicBezTo>
                    <a:pt x="2396" y="15416"/>
                    <a:pt x="2476" y="15442"/>
                    <a:pt x="2569" y="15442"/>
                  </a:cubicBezTo>
                  <a:cubicBezTo>
                    <a:pt x="2904" y="15442"/>
                    <a:pt x="3453" y="15188"/>
                    <a:pt x="4028" y="14921"/>
                  </a:cubicBezTo>
                  <a:cubicBezTo>
                    <a:pt x="4603" y="14666"/>
                    <a:pt x="5192" y="14412"/>
                    <a:pt x="5620" y="14412"/>
                  </a:cubicBezTo>
                  <a:cubicBezTo>
                    <a:pt x="5781" y="14412"/>
                    <a:pt x="5915" y="14452"/>
                    <a:pt x="6022" y="14546"/>
                  </a:cubicBezTo>
                  <a:cubicBezTo>
                    <a:pt x="6504" y="15014"/>
                    <a:pt x="5995" y="16312"/>
                    <a:pt x="5942" y="17182"/>
                  </a:cubicBezTo>
                  <a:cubicBezTo>
                    <a:pt x="6972" y="15964"/>
                    <a:pt x="10491" y="11548"/>
                    <a:pt x="15643" y="5005"/>
                  </a:cubicBezTo>
                  <a:lnTo>
                    <a:pt x="15764" y="4844"/>
                  </a:lnTo>
                  <a:cubicBezTo>
                    <a:pt x="16005" y="4537"/>
                    <a:pt x="16138" y="4282"/>
                    <a:pt x="16098" y="3961"/>
                  </a:cubicBezTo>
                  <a:cubicBezTo>
                    <a:pt x="16018" y="3493"/>
                    <a:pt x="15550" y="2663"/>
                    <a:pt x="13676" y="1365"/>
                  </a:cubicBezTo>
                  <a:cubicBezTo>
                    <a:pt x="12325" y="428"/>
                    <a:pt x="11415" y="0"/>
                    <a:pt x="10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40"/>
            <p:cNvSpPr/>
            <p:nvPr/>
          </p:nvSpPr>
          <p:spPr>
            <a:xfrm>
              <a:off x="1504114" y="2402850"/>
              <a:ext cx="16322" cy="85452"/>
            </a:xfrm>
            <a:custGeom>
              <a:rect b="b" l="l" r="r" t="t"/>
              <a:pathLst>
                <a:path extrusionOk="0" h="4979" w="951">
                  <a:moveTo>
                    <a:pt x="951" y="1"/>
                  </a:moveTo>
                  <a:cubicBezTo>
                    <a:pt x="549" y="576"/>
                    <a:pt x="215" y="2088"/>
                    <a:pt x="121" y="3560"/>
                  </a:cubicBezTo>
                  <a:cubicBezTo>
                    <a:pt x="95" y="4055"/>
                    <a:pt x="95" y="4537"/>
                    <a:pt x="135" y="4978"/>
                  </a:cubicBezTo>
                  <a:cubicBezTo>
                    <a:pt x="1" y="3199"/>
                    <a:pt x="416" y="777"/>
                    <a:pt x="951" y="1"/>
                  </a:cubicBezTo>
                  <a:close/>
                </a:path>
              </a:pathLst>
            </a:custGeom>
            <a:solidFill>
              <a:srgbClr val="F7D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40"/>
            <p:cNvSpPr/>
            <p:nvPr/>
          </p:nvSpPr>
          <p:spPr>
            <a:xfrm>
              <a:off x="1504114" y="2397564"/>
              <a:ext cx="141265" cy="128410"/>
            </a:xfrm>
            <a:custGeom>
              <a:rect b="b" l="l" r="r" t="t"/>
              <a:pathLst>
                <a:path extrusionOk="0" h="7482" w="8231">
                  <a:moveTo>
                    <a:pt x="2048" y="1"/>
                  </a:moveTo>
                  <a:lnTo>
                    <a:pt x="2048" y="1"/>
                  </a:lnTo>
                  <a:cubicBezTo>
                    <a:pt x="1446" y="135"/>
                    <a:pt x="978" y="268"/>
                    <a:pt x="978" y="268"/>
                  </a:cubicBezTo>
                  <a:cubicBezTo>
                    <a:pt x="978" y="268"/>
                    <a:pt x="978" y="268"/>
                    <a:pt x="978" y="282"/>
                  </a:cubicBezTo>
                  <a:lnTo>
                    <a:pt x="964" y="282"/>
                  </a:lnTo>
                  <a:cubicBezTo>
                    <a:pt x="964" y="295"/>
                    <a:pt x="964" y="295"/>
                    <a:pt x="964" y="295"/>
                  </a:cubicBezTo>
                  <a:lnTo>
                    <a:pt x="951" y="295"/>
                  </a:lnTo>
                  <a:cubicBezTo>
                    <a:pt x="951" y="309"/>
                    <a:pt x="951" y="309"/>
                    <a:pt x="951" y="309"/>
                  </a:cubicBezTo>
                  <a:cubicBezTo>
                    <a:pt x="416" y="1085"/>
                    <a:pt x="1" y="3507"/>
                    <a:pt x="135" y="5286"/>
                  </a:cubicBezTo>
                  <a:cubicBezTo>
                    <a:pt x="202" y="6116"/>
                    <a:pt x="376" y="6799"/>
                    <a:pt x="697" y="7133"/>
                  </a:cubicBezTo>
                  <a:cubicBezTo>
                    <a:pt x="951" y="7374"/>
                    <a:pt x="1446" y="7481"/>
                    <a:pt x="2062" y="7481"/>
                  </a:cubicBezTo>
                  <a:cubicBezTo>
                    <a:pt x="2570" y="7481"/>
                    <a:pt x="3146" y="7414"/>
                    <a:pt x="3761" y="7294"/>
                  </a:cubicBezTo>
                  <a:cubicBezTo>
                    <a:pt x="5153" y="7013"/>
                    <a:pt x="6678" y="6477"/>
                    <a:pt x="7602" y="5929"/>
                  </a:cubicBezTo>
                  <a:cubicBezTo>
                    <a:pt x="7856" y="5768"/>
                    <a:pt x="8083" y="5608"/>
                    <a:pt x="8231" y="5460"/>
                  </a:cubicBezTo>
                  <a:cubicBezTo>
                    <a:pt x="8030" y="5313"/>
                    <a:pt x="7976" y="5046"/>
                    <a:pt x="7990" y="4711"/>
                  </a:cubicBezTo>
                  <a:lnTo>
                    <a:pt x="7990" y="4711"/>
                  </a:lnTo>
                  <a:cubicBezTo>
                    <a:pt x="7883" y="4845"/>
                    <a:pt x="7789" y="4939"/>
                    <a:pt x="7749" y="4992"/>
                  </a:cubicBezTo>
                  <a:cubicBezTo>
                    <a:pt x="7026" y="5741"/>
                    <a:pt x="3962" y="6812"/>
                    <a:pt x="2062" y="6812"/>
                  </a:cubicBezTo>
                  <a:cubicBezTo>
                    <a:pt x="1339" y="6812"/>
                    <a:pt x="1178" y="6651"/>
                    <a:pt x="1178" y="6651"/>
                  </a:cubicBezTo>
                  <a:cubicBezTo>
                    <a:pt x="456" y="5929"/>
                    <a:pt x="817" y="1593"/>
                    <a:pt x="1513" y="670"/>
                  </a:cubicBezTo>
                  <a:cubicBezTo>
                    <a:pt x="1593" y="563"/>
                    <a:pt x="1781" y="335"/>
                    <a:pt x="2048" y="1"/>
                  </a:cubicBezTo>
                  <a:close/>
                </a:path>
              </a:pathLst>
            </a:custGeom>
            <a:solidFill>
              <a:srgbClr val="F579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40"/>
            <p:cNvSpPr/>
            <p:nvPr/>
          </p:nvSpPr>
          <p:spPr>
            <a:xfrm>
              <a:off x="1511922" y="2392519"/>
              <a:ext cx="138965" cy="121957"/>
            </a:xfrm>
            <a:custGeom>
              <a:rect b="b" l="l" r="r" t="t"/>
              <a:pathLst>
                <a:path extrusionOk="0" h="7106" w="8097">
                  <a:moveTo>
                    <a:pt x="3574" y="0"/>
                  </a:moveTo>
                  <a:cubicBezTo>
                    <a:pt x="3025" y="0"/>
                    <a:pt x="2236" y="148"/>
                    <a:pt x="1593" y="295"/>
                  </a:cubicBezTo>
                  <a:cubicBezTo>
                    <a:pt x="1326" y="629"/>
                    <a:pt x="1138" y="857"/>
                    <a:pt x="1058" y="964"/>
                  </a:cubicBezTo>
                  <a:cubicBezTo>
                    <a:pt x="362" y="1887"/>
                    <a:pt x="1" y="6223"/>
                    <a:pt x="723" y="6945"/>
                  </a:cubicBezTo>
                  <a:cubicBezTo>
                    <a:pt x="723" y="6945"/>
                    <a:pt x="884" y="7106"/>
                    <a:pt x="1607" y="7106"/>
                  </a:cubicBezTo>
                  <a:cubicBezTo>
                    <a:pt x="3507" y="7106"/>
                    <a:pt x="6571" y="6035"/>
                    <a:pt x="7294" y="5286"/>
                  </a:cubicBezTo>
                  <a:cubicBezTo>
                    <a:pt x="7334" y="5233"/>
                    <a:pt x="7428" y="5139"/>
                    <a:pt x="7535" y="5005"/>
                  </a:cubicBezTo>
                  <a:cubicBezTo>
                    <a:pt x="7588" y="4135"/>
                    <a:pt x="8097" y="2837"/>
                    <a:pt x="7615" y="2369"/>
                  </a:cubicBezTo>
                  <a:cubicBezTo>
                    <a:pt x="7508" y="2275"/>
                    <a:pt x="7374" y="2235"/>
                    <a:pt x="7213" y="2235"/>
                  </a:cubicBezTo>
                  <a:cubicBezTo>
                    <a:pt x="6785" y="2235"/>
                    <a:pt x="6196" y="2489"/>
                    <a:pt x="5621" y="2744"/>
                  </a:cubicBezTo>
                  <a:cubicBezTo>
                    <a:pt x="5046" y="3011"/>
                    <a:pt x="4497" y="3265"/>
                    <a:pt x="4162" y="3265"/>
                  </a:cubicBezTo>
                  <a:cubicBezTo>
                    <a:pt x="4069" y="3265"/>
                    <a:pt x="3989" y="3239"/>
                    <a:pt x="3935" y="3185"/>
                  </a:cubicBezTo>
                  <a:cubicBezTo>
                    <a:pt x="3480" y="2703"/>
                    <a:pt x="4617" y="696"/>
                    <a:pt x="4203" y="161"/>
                  </a:cubicBezTo>
                  <a:cubicBezTo>
                    <a:pt x="4109" y="54"/>
                    <a:pt x="3881" y="0"/>
                    <a:pt x="3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40"/>
            <p:cNvSpPr/>
            <p:nvPr/>
          </p:nvSpPr>
          <p:spPr>
            <a:xfrm>
              <a:off x="1505041" y="2462212"/>
              <a:ext cx="69937" cy="63844"/>
            </a:xfrm>
            <a:custGeom>
              <a:rect b="b" l="l" r="r" t="t"/>
              <a:pathLst>
                <a:path extrusionOk="0" h="3720" w="4075">
                  <a:moveTo>
                    <a:pt x="1038" y="1"/>
                  </a:moveTo>
                  <a:cubicBezTo>
                    <a:pt x="491" y="1"/>
                    <a:pt x="81" y="101"/>
                    <a:pt x="81" y="101"/>
                  </a:cubicBezTo>
                  <a:lnTo>
                    <a:pt x="67" y="101"/>
                  </a:lnTo>
                  <a:cubicBezTo>
                    <a:pt x="0" y="1493"/>
                    <a:pt x="134" y="2858"/>
                    <a:pt x="643" y="3366"/>
                  </a:cubicBezTo>
                  <a:cubicBezTo>
                    <a:pt x="892" y="3615"/>
                    <a:pt x="1377" y="3720"/>
                    <a:pt x="1989" y="3720"/>
                  </a:cubicBezTo>
                  <a:cubicBezTo>
                    <a:pt x="2495" y="3720"/>
                    <a:pt x="3089" y="3648"/>
                    <a:pt x="3707" y="3527"/>
                  </a:cubicBezTo>
                  <a:cubicBezTo>
                    <a:pt x="4074" y="479"/>
                    <a:pt x="2231" y="1"/>
                    <a:pt x="10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40"/>
            <p:cNvSpPr/>
            <p:nvPr/>
          </p:nvSpPr>
          <p:spPr>
            <a:xfrm>
              <a:off x="1006929" y="2178945"/>
              <a:ext cx="292603" cy="292603"/>
            </a:xfrm>
            <a:custGeom>
              <a:rect b="b" l="l" r="r" t="t"/>
              <a:pathLst>
                <a:path extrusionOk="0" h="17049" w="17049">
                  <a:moveTo>
                    <a:pt x="8525" y="7521"/>
                  </a:moveTo>
                  <a:cubicBezTo>
                    <a:pt x="9073" y="7521"/>
                    <a:pt x="9528" y="7963"/>
                    <a:pt x="9528" y="8525"/>
                  </a:cubicBezTo>
                  <a:cubicBezTo>
                    <a:pt x="9528" y="9073"/>
                    <a:pt x="9073" y="9528"/>
                    <a:pt x="8525" y="9528"/>
                  </a:cubicBezTo>
                  <a:cubicBezTo>
                    <a:pt x="7963" y="9528"/>
                    <a:pt x="7521" y="9073"/>
                    <a:pt x="7521" y="8525"/>
                  </a:cubicBezTo>
                  <a:cubicBezTo>
                    <a:pt x="7521" y="7963"/>
                    <a:pt x="7963" y="7521"/>
                    <a:pt x="8525" y="7521"/>
                  </a:cubicBezTo>
                  <a:close/>
                  <a:moveTo>
                    <a:pt x="8525" y="777"/>
                  </a:moveTo>
                  <a:cubicBezTo>
                    <a:pt x="12660" y="777"/>
                    <a:pt x="16045" y="4042"/>
                    <a:pt x="16246" y="8123"/>
                  </a:cubicBezTo>
                  <a:lnTo>
                    <a:pt x="10264" y="8123"/>
                  </a:lnTo>
                  <a:cubicBezTo>
                    <a:pt x="10077" y="7334"/>
                    <a:pt x="9368" y="6731"/>
                    <a:pt x="8525" y="6731"/>
                  </a:cubicBezTo>
                  <a:cubicBezTo>
                    <a:pt x="7535" y="6731"/>
                    <a:pt x="6732" y="7534"/>
                    <a:pt x="6732" y="8525"/>
                  </a:cubicBezTo>
                  <a:cubicBezTo>
                    <a:pt x="6732" y="9501"/>
                    <a:pt x="7535" y="10304"/>
                    <a:pt x="8525" y="10304"/>
                  </a:cubicBezTo>
                  <a:cubicBezTo>
                    <a:pt x="9368" y="10304"/>
                    <a:pt x="10077" y="9716"/>
                    <a:pt x="10264" y="8913"/>
                  </a:cubicBezTo>
                  <a:lnTo>
                    <a:pt x="16246" y="8913"/>
                  </a:lnTo>
                  <a:cubicBezTo>
                    <a:pt x="16045" y="12994"/>
                    <a:pt x="12660" y="16259"/>
                    <a:pt x="8525" y="16259"/>
                  </a:cubicBezTo>
                  <a:cubicBezTo>
                    <a:pt x="4256" y="16259"/>
                    <a:pt x="777" y="12793"/>
                    <a:pt x="777" y="8525"/>
                  </a:cubicBezTo>
                  <a:cubicBezTo>
                    <a:pt x="777" y="4256"/>
                    <a:pt x="4256" y="777"/>
                    <a:pt x="8525" y="777"/>
                  </a:cubicBezTo>
                  <a:close/>
                  <a:moveTo>
                    <a:pt x="8525" y="1"/>
                  </a:moveTo>
                  <a:cubicBezTo>
                    <a:pt x="3814" y="1"/>
                    <a:pt x="1" y="3814"/>
                    <a:pt x="1" y="8525"/>
                  </a:cubicBezTo>
                  <a:cubicBezTo>
                    <a:pt x="1" y="13222"/>
                    <a:pt x="3814" y="17049"/>
                    <a:pt x="8525" y="17049"/>
                  </a:cubicBezTo>
                  <a:cubicBezTo>
                    <a:pt x="13222" y="17049"/>
                    <a:pt x="17049" y="13222"/>
                    <a:pt x="17049" y="8525"/>
                  </a:cubicBezTo>
                  <a:cubicBezTo>
                    <a:pt x="17049" y="3814"/>
                    <a:pt x="13222" y="1"/>
                    <a:pt x="8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40"/>
            <p:cNvSpPr/>
            <p:nvPr/>
          </p:nvSpPr>
          <p:spPr>
            <a:xfrm>
              <a:off x="1195482" y="2270123"/>
              <a:ext cx="27803" cy="38598"/>
            </a:xfrm>
            <a:custGeom>
              <a:rect b="b" l="l" r="r" t="t"/>
              <a:pathLst>
                <a:path extrusionOk="0" h="2249" w="1620">
                  <a:moveTo>
                    <a:pt x="1432" y="0"/>
                  </a:moveTo>
                  <a:cubicBezTo>
                    <a:pt x="1258" y="0"/>
                    <a:pt x="1124" y="27"/>
                    <a:pt x="1004" y="94"/>
                  </a:cubicBezTo>
                  <a:cubicBezTo>
                    <a:pt x="883" y="161"/>
                    <a:pt x="790" y="268"/>
                    <a:pt x="696" y="415"/>
                  </a:cubicBezTo>
                  <a:lnTo>
                    <a:pt x="696" y="54"/>
                  </a:lnTo>
                  <a:lnTo>
                    <a:pt x="0" y="54"/>
                  </a:lnTo>
                  <a:lnTo>
                    <a:pt x="0" y="2248"/>
                  </a:lnTo>
                  <a:lnTo>
                    <a:pt x="696" y="2248"/>
                  </a:lnTo>
                  <a:lnTo>
                    <a:pt x="696" y="1231"/>
                  </a:lnTo>
                  <a:cubicBezTo>
                    <a:pt x="696" y="1017"/>
                    <a:pt x="749" y="856"/>
                    <a:pt x="843" y="736"/>
                  </a:cubicBezTo>
                  <a:cubicBezTo>
                    <a:pt x="937" y="629"/>
                    <a:pt x="1084" y="562"/>
                    <a:pt x="1258" y="562"/>
                  </a:cubicBezTo>
                  <a:cubicBezTo>
                    <a:pt x="1325" y="562"/>
                    <a:pt x="1378" y="575"/>
                    <a:pt x="1445" y="589"/>
                  </a:cubicBezTo>
                  <a:cubicBezTo>
                    <a:pt x="1499" y="602"/>
                    <a:pt x="1566" y="616"/>
                    <a:pt x="1619" y="642"/>
                  </a:cubicBezTo>
                  <a:lnTo>
                    <a:pt x="1619" y="13"/>
                  </a:lnTo>
                  <a:cubicBezTo>
                    <a:pt x="1566" y="13"/>
                    <a:pt x="1526" y="0"/>
                    <a:pt x="1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40"/>
            <p:cNvSpPr/>
            <p:nvPr/>
          </p:nvSpPr>
          <p:spPr>
            <a:xfrm>
              <a:off x="831779" y="2868149"/>
              <a:ext cx="221173" cy="220710"/>
            </a:xfrm>
            <a:custGeom>
              <a:rect b="b" l="l" r="r" t="t"/>
              <a:pathLst>
                <a:path extrusionOk="0" h="12860" w="12887">
                  <a:moveTo>
                    <a:pt x="6250" y="0"/>
                  </a:moveTo>
                  <a:cubicBezTo>
                    <a:pt x="5674" y="14"/>
                    <a:pt x="5112" y="107"/>
                    <a:pt x="4564" y="268"/>
                  </a:cubicBezTo>
                  <a:cubicBezTo>
                    <a:pt x="4416" y="308"/>
                    <a:pt x="4336" y="469"/>
                    <a:pt x="4376" y="616"/>
                  </a:cubicBezTo>
                  <a:cubicBezTo>
                    <a:pt x="4416" y="736"/>
                    <a:pt x="4524" y="803"/>
                    <a:pt x="4644" y="803"/>
                  </a:cubicBezTo>
                  <a:cubicBezTo>
                    <a:pt x="4671" y="803"/>
                    <a:pt x="4697" y="803"/>
                    <a:pt x="4724" y="790"/>
                  </a:cubicBezTo>
                  <a:cubicBezTo>
                    <a:pt x="5219" y="643"/>
                    <a:pt x="5741" y="562"/>
                    <a:pt x="6277" y="549"/>
                  </a:cubicBezTo>
                  <a:cubicBezTo>
                    <a:pt x="6424" y="536"/>
                    <a:pt x="6544" y="415"/>
                    <a:pt x="6544" y="268"/>
                  </a:cubicBezTo>
                  <a:cubicBezTo>
                    <a:pt x="6531" y="107"/>
                    <a:pt x="6424" y="0"/>
                    <a:pt x="6263" y="0"/>
                  </a:cubicBezTo>
                  <a:close/>
                  <a:moveTo>
                    <a:pt x="7896" y="161"/>
                  </a:moveTo>
                  <a:cubicBezTo>
                    <a:pt x="7775" y="161"/>
                    <a:pt x="7655" y="255"/>
                    <a:pt x="7628" y="375"/>
                  </a:cubicBezTo>
                  <a:cubicBezTo>
                    <a:pt x="7588" y="522"/>
                    <a:pt x="7682" y="669"/>
                    <a:pt x="7829" y="709"/>
                  </a:cubicBezTo>
                  <a:cubicBezTo>
                    <a:pt x="8337" y="830"/>
                    <a:pt x="8832" y="1017"/>
                    <a:pt x="9287" y="1272"/>
                  </a:cubicBezTo>
                  <a:cubicBezTo>
                    <a:pt x="9328" y="1298"/>
                    <a:pt x="9381" y="1312"/>
                    <a:pt x="9421" y="1312"/>
                  </a:cubicBezTo>
                  <a:cubicBezTo>
                    <a:pt x="9515" y="1312"/>
                    <a:pt x="9609" y="1258"/>
                    <a:pt x="9662" y="1164"/>
                  </a:cubicBezTo>
                  <a:cubicBezTo>
                    <a:pt x="9742" y="1031"/>
                    <a:pt x="9689" y="870"/>
                    <a:pt x="9555" y="790"/>
                  </a:cubicBezTo>
                  <a:cubicBezTo>
                    <a:pt x="9060" y="522"/>
                    <a:pt x="8511" y="308"/>
                    <a:pt x="7963" y="174"/>
                  </a:cubicBezTo>
                  <a:cubicBezTo>
                    <a:pt x="7936" y="161"/>
                    <a:pt x="7922" y="161"/>
                    <a:pt x="7896" y="161"/>
                  </a:cubicBezTo>
                  <a:close/>
                  <a:moveTo>
                    <a:pt x="3159" y="937"/>
                  </a:moveTo>
                  <a:cubicBezTo>
                    <a:pt x="3105" y="937"/>
                    <a:pt x="3052" y="950"/>
                    <a:pt x="3011" y="977"/>
                  </a:cubicBezTo>
                  <a:cubicBezTo>
                    <a:pt x="2516" y="1285"/>
                    <a:pt x="2075" y="1660"/>
                    <a:pt x="1687" y="2074"/>
                  </a:cubicBezTo>
                  <a:cubicBezTo>
                    <a:pt x="1593" y="2195"/>
                    <a:pt x="1593" y="2369"/>
                    <a:pt x="1713" y="2462"/>
                  </a:cubicBezTo>
                  <a:cubicBezTo>
                    <a:pt x="1767" y="2516"/>
                    <a:pt x="1834" y="2543"/>
                    <a:pt x="1887" y="2543"/>
                  </a:cubicBezTo>
                  <a:cubicBezTo>
                    <a:pt x="1968" y="2543"/>
                    <a:pt x="2048" y="2516"/>
                    <a:pt x="2101" y="2449"/>
                  </a:cubicBezTo>
                  <a:cubicBezTo>
                    <a:pt x="2449" y="2061"/>
                    <a:pt x="2851" y="1726"/>
                    <a:pt x="3306" y="1445"/>
                  </a:cubicBezTo>
                  <a:cubicBezTo>
                    <a:pt x="3426" y="1365"/>
                    <a:pt x="3466" y="1191"/>
                    <a:pt x="3386" y="1071"/>
                  </a:cubicBezTo>
                  <a:cubicBezTo>
                    <a:pt x="3333" y="990"/>
                    <a:pt x="3239" y="937"/>
                    <a:pt x="3159" y="937"/>
                  </a:cubicBezTo>
                  <a:close/>
                  <a:moveTo>
                    <a:pt x="10746" y="1740"/>
                  </a:moveTo>
                  <a:cubicBezTo>
                    <a:pt x="10666" y="1740"/>
                    <a:pt x="10599" y="1767"/>
                    <a:pt x="10545" y="1820"/>
                  </a:cubicBezTo>
                  <a:cubicBezTo>
                    <a:pt x="10438" y="1927"/>
                    <a:pt x="10438" y="2101"/>
                    <a:pt x="10545" y="2208"/>
                  </a:cubicBezTo>
                  <a:cubicBezTo>
                    <a:pt x="10933" y="2570"/>
                    <a:pt x="11254" y="2984"/>
                    <a:pt x="11522" y="3439"/>
                  </a:cubicBezTo>
                  <a:cubicBezTo>
                    <a:pt x="11576" y="3533"/>
                    <a:pt x="11656" y="3573"/>
                    <a:pt x="11763" y="3573"/>
                  </a:cubicBezTo>
                  <a:cubicBezTo>
                    <a:pt x="11803" y="3573"/>
                    <a:pt x="11857" y="3560"/>
                    <a:pt x="11897" y="3533"/>
                  </a:cubicBezTo>
                  <a:cubicBezTo>
                    <a:pt x="12031" y="3466"/>
                    <a:pt x="12071" y="3292"/>
                    <a:pt x="11990" y="3158"/>
                  </a:cubicBezTo>
                  <a:cubicBezTo>
                    <a:pt x="11696" y="2663"/>
                    <a:pt x="11348" y="2222"/>
                    <a:pt x="10933" y="1820"/>
                  </a:cubicBezTo>
                  <a:cubicBezTo>
                    <a:pt x="10880" y="1767"/>
                    <a:pt x="10813" y="1740"/>
                    <a:pt x="10746" y="1740"/>
                  </a:cubicBezTo>
                  <a:close/>
                  <a:moveTo>
                    <a:pt x="951" y="3332"/>
                  </a:moveTo>
                  <a:cubicBezTo>
                    <a:pt x="857" y="3332"/>
                    <a:pt x="763" y="3386"/>
                    <a:pt x="710" y="3479"/>
                  </a:cubicBezTo>
                  <a:cubicBezTo>
                    <a:pt x="442" y="3988"/>
                    <a:pt x="255" y="4537"/>
                    <a:pt x="134" y="5099"/>
                  </a:cubicBezTo>
                  <a:cubicBezTo>
                    <a:pt x="108" y="5246"/>
                    <a:pt x="201" y="5393"/>
                    <a:pt x="348" y="5420"/>
                  </a:cubicBezTo>
                  <a:lnTo>
                    <a:pt x="402" y="5433"/>
                  </a:lnTo>
                  <a:cubicBezTo>
                    <a:pt x="536" y="5433"/>
                    <a:pt x="643" y="5339"/>
                    <a:pt x="670" y="5206"/>
                  </a:cubicBezTo>
                  <a:cubicBezTo>
                    <a:pt x="777" y="4697"/>
                    <a:pt x="951" y="4202"/>
                    <a:pt x="1192" y="3734"/>
                  </a:cubicBezTo>
                  <a:cubicBezTo>
                    <a:pt x="1272" y="3600"/>
                    <a:pt x="1218" y="3439"/>
                    <a:pt x="1084" y="3372"/>
                  </a:cubicBezTo>
                  <a:cubicBezTo>
                    <a:pt x="1044" y="3346"/>
                    <a:pt x="991" y="3332"/>
                    <a:pt x="951" y="3332"/>
                  </a:cubicBezTo>
                  <a:close/>
                  <a:moveTo>
                    <a:pt x="12392" y="4537"/>
                  </a:moveTo>
                  <a:cubicBezTo>
                    <a:pt x="12365" y="4537"/>
                    <a:pt x="12352" y="4537"/>
                    <a:pt x="12325" y="4550"/>
                  </a:cubicBezTo>
                  <a:cubicBezTo>
                    <a:pt x="12178" y="4590"/>
                    <a:pt x="12084" y="4737"/>
                    <a:pt x="12124" y="4885"/>
                  </a:cubicBezTo>
                  <a:cubicBezTo>
                    <a:pt x="12271" y="5393"/>
                    <a:pt x="12338" y="5915"/>
                    <a:pt x="12338" y="6437"/>
                  </a:cubicBezTo>
                  <a:cubicBezTo>
                    <a:pt x="12338" y="6584"/>
                    <a:pt x="12459" y="6718"/>
                    <a:pt x="12606" y="6718"/>
                  </a:cubicBezTo>
                  <a:cubicBezTo>
                    <a:pt x="12767" y="6718"/>
                    <a:pt x="12887" y="6584"/>
                    <a:pt x="12887" y="6437"/>
                  </a:cubicBezTo>
                  <a:cubicBezTo>
                    <a:pt x="12887" y="5861"/>
                    <a:pt x="12807" y="5286"/>
                    <a:pt x="12660" y="4737"/>
                  </a:cubicBezTo>
                  <a:cubicBezTo>
                    <a:pt x="12633" y="4617"/>
                    <a:pt x="12512" y="4537"/>
                    <a:pt x="12392" y="4537"/>
                  </a:cubicBezTo>
                  <a:close/>
                  <a:moveTo>
                    <a:pt x="268" y="6517"/>
                  </a:moveTo>
                  <a:cubicBezTo>
                    <a:pt x="108" y="6530"/>
                    <a:pt x="1" y="6651"/>
                    <a:pt x="1" y="6811"/>
                  </a:cubicBezTo>
                  <a:cubicBezTo>
                    <a:pt x="41" y="7387"/>
                    <a:pt x="148" y="7949"/>
                    <a:pt x="335" y="8484"/>
                  </a:cubicBezTo>
                  <a:cubicBezTo>
                    <a:pt x="362" y="8605"/>
                    <a:pt x="469" y="8671"/>
                    <a:pt x="589" y="8671"/>
                  </a:cubicBezTo>
                  <a:cubicBezTo>
                    <a:pt x="616" y="8671"/>
                    <a:pt x="643" y="8671"/>
                    <a:pt x="670" y="8658"/>
                  </a:cubicBezTo>
                  <a:cubicBezTo>
                    <a:pt x="817" y="8618"/>
                    <a:pt x="897" y="8457"/>
                    <a:pt x="844" y="8310"/>
                  </a:cubicBezTo>
                  <a:cubicBezTo>
                    <a:pt x="683" y="7815"/>
                    <a:pt x="589" y="7307"/>
                    <a:pt x="549" y="6771"/>
                  </a:cubicBezTo>
                  <a:cubicBezTo>
                    <a:pt x="549" y="6624"/>
                    <a:pt x="429" y="6517"/>
                    <a:pt x="282" y="6517"/>
                  </a:cubicBezTo>
                  <a:close/>
                  <a:moveTo>
                    <a:pt x="12539" y="7092"/>
                  </a:moveTo>
                  <a:cubicBezTo>
                    <a:pt x="12405" y="7092"/>
                    <a:pt x="12285" y="7200"/>
                    <a:pt x="12271" y="7333"/>
                  </a:cubicBezTo>
                  <a:cubicBezTo>
                    <a:pt x="12191" y="7855"/>
                    <a:pt x="12044" y="8350"/>
                    <a:pt x="11830" y="8832"/>
                  </a:cubicBezTo>
                  <a:cubicBezTo>
                    <a:pt x="11763" y="8979"/>
                    <a:pt x="11830" y="9140"/>
                    <a:pt x="11964" y="9193"/>
                  </a:cubicBezTo>
                  <a:cubicBezTo>
                    <a:pt x="12004" y="9220"/>
                    <a:pt x="12044" y="9220"/>
                    <a:pt x="12084" y="9220"/>
                  </a:cubicBezTo>
                  <a:cubicBezTo>
                    <a:pt x="12191" y="9220"/>
                    <a:pt x="12285" y="9167"/>
                    <a:pt x="12325" y="9060"/>
                  </a:cubicBezTo>
                  <a:cubicBezTo>
                    <a:pt x="12566" y="8538"/>
                    <a:pt x="12726" y="7976"/>
                    <a:pt x="12807" y="7414"/>
                  </a:cubicBezTo>
                  <a:cubicBezTo>
                    <a:pt x="12833" y="7266"/>
                    <a:pt x="12726" y="7119"/>
                    <a:pt x="12579" y="7106"/>
                  </a:cubicBezTo>
                  <a:cubicBezTo>
                    <a:pt x="12566" y="7106"/>
                    <a:pt x="12552" y="7092"/>
                    <a:pt x="12539" y="7092"/>
                  </a:cubicBezTo>
                  <a:close/>
                  <a:moveTo>
                    <a:pt x="1312" y="9595"/>
                  </a:moveTo>
                  <a:cubicBezTo>
                    <a:pt x="1258" y="9595"/>
                    <a:pt x="1205" y="9608"/>
                    <a:pt x="1165" y="9648"/>
                  </a:cubicBezTo>
                  <a:cubicBezTo>
                    <a:pt x="1031" y="9729"/>
                    <a:pt x="1004" y="9903"/>
                    <a:pt x="1084" y="10023"/>
                  </a:cubicBezTo>
                  <a:cubicBezTo>
                    <a:pt x="1406" y="10505"/>
                    <a:pt x="1794" y="10933"/>
                    <a:pt x="2222" y="11308"/>
                  </a:cubicBezTo>
                  <a:cubicBezTo>
                    <a:pt x="2275" y="11348"/>
                    <a:pt x="2342" y="11375"/>
                    <a:pt x="2396" y="11375"/>
                  </a:cubicBezTo>
                  <a:cubicBezTo>
                    <a:pt x="2476" y="11375"/>
                    <a:pt x="2556" y="11348"/>
                    <a:pt x="2610" y="11281"/>
                  </a:cubicBezTo>
                  <a:cubicBezTo>
                    <a:pt x="2704" y="11174"/>
                    <a:pt x="2690" y="11000"/>
                    <a:pt x="2583" y="10893"/>
                  </a:cubicBezTo>
                  <a:cubicBezTo>
                    <a:pt x="2182" y="10545"/>
                    <a:pt x="1834" y="10157"/>
                    <a:pt x="1539" y="9715"/>
                  </a:cubicBezTo>
                  <a:cubicBezTo>
                    <a:pt x="1486" y="9635"/>
                    <a:pt x="1406" y="9595"/>
                    <a:pt x="1312" y="9595"/>
                  </a:cubicBezTo>
                  <a:close/>
                  <a:moveTo>
                    <a:pt x="11214" y="10063"/>
                  </a:moveTo>
                  <a:cubicBezTo>
                    <a:pt x="11134" y="10063"/>
                    <a:pt x="11067" y="10103"/>
                    <a:pt x="11000" y="10170"/>
                  </a:cubicBezTo>
                  <a:cubicBezTo>
                    <a:pt x="10679" y="10572"/>
                    <a:pt x="10291" y="10933"/>
                    <a:pt x="9863" y="11241"/>
                  </a:cubicBezTo>
                  <a:cubicBezTo>
                    <a:pt x="9742" y="11334"/>
                    <a:pt x="9716" y="11495"/>
                    <a:pt x="9796" y="11629"/>
                  </a:cubicBezTo>
                  <a:cubicBezTo>
                    <a:pt x="9849" y="11696"/>
                    <a:pt x="9930" y="11736"/>
                    <a:pt x="10023" y="11736"/>
                  </a:cubicBezTo>
                  <a:cubicBezTo>
                    <a:pt x="10077" y="11736"/>
                    <a:pt x="10130" y="11722"/>
                    <a:pt x="10184" y="11682"/>
                  </a:cubicBezTo>
                  <a:cubicBezTo>
                    <a:pt x="10652" y="11348"/>
                    <a:pt x="11067" y="10960"/>
                    <a:pt x="11428" y="10518"/>
                  </a:cubicBezTo>
                  <a:cubicBezTo>
                    <a:pt x="11522" y="10398"/>
                    <a:pt x="11509" y="10224"/>
                    <a:pt x="11388" y="10130"/>
                  </a:cubicBezTo>
                  <a:cubicBezTo>
                    <a:pt x="11348" y="10090"/>
                    <a:pt x="11281" y="10063"/>
                    <a:pt x="11214" y="10063"/>
                  </a:cubicBezTo>
                  <a:close/>
                  <a:moveTo>
                    <a:pt x="3774" y="11722"/>
                  </a:moveTo>
                  <a:cubicBezTo>
                    <a:pt x="3667" y="11722"/>
                    <a:pt x="3573" y="11789"/>
                    <a:pt x="3520" y="11883"/>
                  </a:cubicBezTo>
                  <a:cubicBezTo>
                    <a:pt x="3453" y="12017"/>
                    <a:pt x="3520" y="12191"/>
                    <a:pt x="3654" y="12244"/>
                  </a:cubicBezTo>
                  <a:cubicBezTo>
                    <a:pt x="4176" y="12499"/>
                    <a:pt x="4724" y="12673"/>
                    <a:pt x="5286" y="12780"/>
                  </a:cubicBezTo>
                  <a:lnTo>
                    <a:pt x="5326" y="12780"/>
                  </a:lnTo>
                  <a:cubicBezTo>
                    <a:pt x="5460" y="12780"/>
                    <a:pt x="5581" y="12686"/>
                    <a:pt x="5607" y="12552"/>
                  </a:cubicBezTo>
                  <a:cubicBezTo>
                    <a:pt x="5634" y="12405"/>
                    <a:pt x="5527" y="12271"/>
                    <a:pt x="5380" y="12244"/>
                  </a:cubicBezTo>
                  <a:cubicBezTo>
                    <a:pt x="4871" y="12151"/>
                    <a:pt x="4363" y="11977"/>
                    <a:pt x="3895" y="11749"/>
                  </a:cubicBezTo>
                  <a:cubicBezTo>
                    <a:pt x="3854" y="11736"/>
                    <a:pt x="3814" y="11722"/>
                    <a:pt x="3774" y="11722"/>
                  </a:cubicBezTo>
                  <a:close/>
                  <a:moveTo>
                    <a:pt x="8578" y="11950"/>
                  </a:moveTo>
                  <a:cubicBezTo>
                    <a:pt x="8538" y="11950"/>
                    <a:pt x="8511" y="11963"/>
                    <a:pt x="8471" y="11977"/>
                  </a:cubicBezTo>
                  <a:cubicBezTo>
                    <a:pt x="7989" y="12151"/>
                    <a:pt x="7467" y="12271"/>
                    <a:pt x="6946" y="12311"/>
                  </a:cubicBezTo>
                  <a:cubicBezTo>
                    <a:pt x="6798" y="12325"/>
                    <a:pt x="6678" y="12458"/>
                    <a:pt x="6691" y="12606"/>
                  </a:cubicBezTo>
                  <a:cubicBezTo>
                    <a:pt x="6705" y="12753"/>
                    <a:pt x="6825" y="12860"/>
                    <a:pt x="6972" y="12860"/>
                  </a:cubicBezTo>
                  <a:lnTo>
                    <a:pt x="6999" y="12860"/>
                  </a:lnTo>
                  <a:cubicBezTo>
                    <a:pt x="7561" y="12806"/>
                    <a:pt x="8123" y="12686"/>
                    <a:pt x="8672" y="12485"/>
                  </a:cubicBezTo>
                  <a:cubicBezTo>
                    <a:pt x="8806" y="12432"/>
                    <a:pt x="8886" y="12285"/>
                    <a:pt x="8832" y="12137"/>
                  </a:cubicBezTo>
                  <a:cubicBezTo>
                    <a:pt x="8792" y="12030"/>
                    <a:pt x="8685" y="11950"/>
                    <a:pt x="8578" y="119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40"/>
            <p:cNvSpPr/>
            <p:nvPr/>
          </p:nvSpPr>
          <p:spPr>
            <a:xfrm>
              <a:off x="1513999" y="3874652"/>
              <a:ext cx="219337" cy="110492"/>
            </a:xfrm>
            <a:custGeom>
              <a:rect b="b" l="l" r="r" t="t"/>
              <a:pathLst>
                <a:path extrusionOk="0" h="6438" w="12780">
                  <a:moveTo>
                    <a:pt x="6156" y="1"/>
                  </a:moveTo>
                  <a:cubicBezTo>
                    <a:pt x="5580" y="14"/>
                    <a:pt x="5005" y="108"/>
                    <a:pt x="4470" y="268"/>
                  </a:cubicBezTo>
                  <a:cubicBezTo>
                    <a:pt x="4322" y="322"/>
                    <a:pt x="4242" y="469"/>
                    <a:pt x="4282" y="616"/>
                  </a:cubicBezTo>
                  <a:cubicBezTo>
                    <a:pt x="4322" y="737"/>
                    <a:pt x="4430" y="817"/>
                    <a:pt x="4550" y="817"/>
                  </a:cubicBezTo>
                  <a:cubicBezTo>
                    <a:pt x="4577" y="817"/>
                    <a:pt x="4604" y="804"/>
                    <a:pt x="4630" y="804"/>
                  </a:cubicBezTo>
                  <a:cubicBezTo>
                    <a:pt x="5125" y="643"/>
                    <a:pt x="5647" y="563"/>
                    <a:pt x="6169" y="549"/>
                  </a:cubicBezTo>
                  <a:cubicBezTo>
                    <a:pt x="6316" y="549"/>
                    <a:pt x="6437" y="416"/>
                    <a:pt x="6437" y="268"/>
                  </a:cubicBezTo>
                  <a:cubicBezTo>
                    <a:pt x="6437" y="121"/>
                    <a:pt x="6316" y="1"/>
                    <a:pt x="6169" y="1"/>
                  </a:cubicBezTo>
                  <a:close/>
                  <a:moveTo>
                    <a:pt x="7788" y="175"/>
                  </a:moveTo>
                  <a:cubicBezTo>
                    <a:pt x="7668" y="175"/>
                    <a:pt x="7561" y="255"/>
                    <a:pt x="7534" y="375"/>
                  </a:cubicBezTo>
                  <a:cubicBezTo>
                    <a:pt x="7494" y="523"/>
                    <a:pt x="7588" y="670"/>
                    <a:pt x="7735" y="710"/>
                  </a:cubicBezTo>
                  <a:cubicBezTo>
                    <a:pt x="8243" y="830"/>
                    <a:pt x="8725" y="1031"/>
                    <a:pt x="9193" y="1272"/>
                  </a:cubicBezTo>
                  <a:cubicBezTo>
                    <a:pt x="9234" y="1299"/>
                    <a:pt x="9274" y="1312"/>
                    <a:pt x="9327" y="1312"/>
                  </a:cubicBezTo>
                  <a:cubicBezTo>
                    <a:pt x="9421" y="1312"/>
                    <a:pt x="9515" y="1259"/>
                    <a:pt x="9568" y="1165"/>
                  </a:cubicBezTo>
                  <a:cubicBezTo>
                    <a:pt x="9635" y="1045"/>
                    <a:pt x="9595" y="871"/>
                    <a:pt x="9461" y="804"/>
                  </a:cubicBezTo>
                  <a:cubicBezTo>
                    <a:pt x="8953" y="523"/>
                    <a:pt x="8417" y="309"/>
                    <a:pt x="7855" y="175"/>
                  </a:cubicBezTo>
                  <a:close/>
                  <a:moveTo>
                    <a:pt x="3051" y="951"/>
                  </a:moveTo>
                  <a:cubicBezTo>
                    <a:pt x="2998" y="951"/>
                    <a:pt x="2958" y="964"/>
                    <a:pt x="2904" y="991"/>
                  </a:cubicBezTo>
                  <a:cubicBezTo>
                    <a:pt x="2422" y="1285"/>
                    <a:pt x="1981" y="1660"/>
                    <a:pt x="1593" y="2088"/>
                  </a:cubicBezTo>
                  <a:cubicBezTo>
                    <a:pt x="1486" y="2195"/>
                    <a:pt x="1499" y="2369"/>
                    <a:pt x="1606" y="2476"/>
                  </a:cubicBezTo>
                  <a:cubicBezTo>
                    <a:pt x="1660" y="2517"/>
                    <a:pt x="1726" y="2543"/>
                    <a:pt x="1793" y="2543"/>
                  </a:cubicBezTo>
                  <a:cubicBezTo>
                    <a:pt x="1874" y="2543"/>
                    <a:pt x="1941" y="2517"/>
                    <a:pt x="1994" y="2450"/>
                  </a:cubicBezTo>
                  <a:cubicBezTo>
                    <a:pt x="2355" y="2062"/>
                    <a:pt x="2757" y="1727"/>
                    <a:pt x="3198" y="1446"/>
                  </a:cubicBezTo>
                  <a:cubicBezTo>
                    <a:pt x="3332" y="1366"/>
                    <a:pt x="3359" y="1205"/>
                    <a:pt x="3279" y="1071"/>
                  </a:cubicBezTo>
                  <a:cubicBezTo>
                    <a:pt x="3239" y="991"/>
                    <a:pt x="3145" y="951"/>
                    <a:pt x="3051" y="951"/>
                  </a:cubicBezTo>
                  <a:close/>
                  <a:moveTo>
                    <a:pt x="10639" y="1740"/>
                  </a:moveTo>
                  <a:cubicBezTo>
                    <a:pt x="10572" y="1740"/>
                    <a:pt x="10491" y="1767"/>
                    <a:pt x="10438" y="1821"/>
                  </a:cubicBezTo>
                  <a:cubicBezTo>
                    <a:pt x="10344" y="1928"/>
                    <a:pt x="10344" y="2102"/>
                    <a:pt x="10451" y="2209"/>
                  </a:cubicBezTo>
                  <a:cubicBezTo>
                    <a:pt x="10826" y="2583"/>
                    <a:pt x="11147" y="2998"/>
                    <a:pt x="11415" y="3440"/>
                  </a:cubicBezTo>
                  <a:cubicBezTo>
                    <a:pt x="11468" y="3534"/>
                    <a:pt x="11562" y="3574"/>
                    <a:pt x="11656" y="3574"/>
                  </a:cubicBezTo>
                  <a:cubicBezTo>
                    <a:pt x="11709" y="3574"/>
                    <a:pt x="11749" y="3560"/>
                    <a:pt x="11789" y="3547"/>
                  </a:cubicBezTo>
                  <a:cubicBezTo>
                    <a:pt x="11923" y="3467"/>
                    <a:pt x="11963" y="3293"/>
                    <a:pt x="11896" y="3172"/>
                  </a:cubicBezTo>
                  <a:cubicBezTo>
                    <a:pt x="11602" y="2677"/>
                    <a:pt x="11241" y="2222"/>
                    <a:pt x="10826" y="1821"/>
                  </a:cubicBezTo>
                  <a:cubicBezTo>
                    <a:pt x="10772" y="1767"/>
                    <a:pt x="10706" y="1740"/>
                    <a:pt x="10639" y="1740"/>
                  </a:cubicBezTo>
                  <a:close/>
                  <a:moveTo>
                    <a:pt x="857" y="3346"/>
                  </a:moveTo>
                  <a:cubicBezTo>
                    <a:pt x="750" y="3346"/>
                    <a:pt x="656" y="3400"/>
                    <a:pt x="616" y="3493"/>
                  </a:cubicBezTo>
                  <a:cubicBezTo>
                    <a:pt x="348" y="4002"/>
                    <a:pt x="147" y="4537"/>
                    <a:pt x="40" y="5099"/>
                  </a:cubicBezTo>
                  <a:cubicBezTo>
                    <a:pt x="0" y="5246"/>
                    <a:pt x="94" y="5394"/>
                    <a:pt x="241" y="5434"/>
                  </a:cubicBezTo>
                  <a:lnTo>
                    <a:pt x="308" y="5434"/>
                  </a:lnTo>
                  <a:cubicBezTo>
                    <a:pt x="428" y="5434"/>
                    <a:pt x="549" y="5340"/>
                    <a:pt x="576" y="5220"/>
                  </a:cubicBezTo>
                  <a:cubicBezTo>
                    <a:pt x="683" y="4698"/>
                    <a:pt x="857" y="4203"/>
                    <a:pt x="1098" y="3734"/>
                  </a:cubicBezTo>
                  <a:cubicBezTo>
                    <a:pt x="1164" y="3600"/>
                    <a:pt x="1111" y="3440"/>
                    <a:pt x="977" y="3373"/>
                  </a:cubicBezTo>
                  <a:cubicBezTo>
                    <a:pt x="937" y="3346"/>
                    <a:pt x="897" y="3346"/>
                    <a:pt x="857" y="3346"/>
                  </a:cubicBezTo>
                  <a:close/>
                  <a:moveTo>
                    <a:pt x="12298" y="4537"/>
                  </a:moveTo>
                  <a:cubicBezTo>
                    <a:pt x="12271" y="4537"/>
                    <a:pt x="12244" y="4551"/>
                    <a:pt x="12218" y="4551"/>
                  </a:cubicBezTo>
                  <a:cubicBezTo>
                    <a:pt x="12070" y="4591"/>
                    <a:pt x="11990" y="4738"/>
                    <a:pt x="12030" y="4885"/>
                  </a:cubicBezTo>
                  <a:cubicBezTo>
                    <a:pt x="12164" y="5394"/>
                    <a:pt x="12231" y="5915"/>
                    <a:pt x="12231" y="6437"/>
                  </a:cubicBezTo>
                  <a:lnTo>
                    <a:pt x="12780" y="6437"/>
                  </a:lnTo>
                  <a:cubicBezTo>
                    <a:pt x="12780" y="5862"/>
                    <a:pt x="12713" y="5300"/>
                    <a:pt x="12566" y="4738"/>
                  </a:cubicBezTo>
                  <a:cubicBezTo>
                    <a:pt x="12525" y="4617"/>
                    <a:pt x="12418" y="4537"/>
                    <a:pt x="12298" y="45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40"/>
            <p:cNvSpPr/>
            <p:nvPr/>
          </p:nvSpPr>
          <p:spPr>
            <a:xfrm rot="-1025796">
              <a:off x="-13396" y="2029358"/>
              <a:ext cx="326571" cy="606996"/>
            </a:xfrm>
            <a:custGeom>
              <a:rect b="b" l="l" r="r" t="t"/>
              <a:pathLst>
                <a:path extrusionOk="0" h="35371" w="19030">
                  <a:moveTo>
                    <a:pt x="5078" y="0"/>
                  </a:moveTo>
                  <a:cubicBezTo>
                    <a:pt x="4629" y="0"/>
                    <a:pt x="4133" y="76"/>
                    <a:pt x="3587" y="253"/>
                  </a:cubicBezTo>
                  <a:cubicBezTo>
                    <a:pt x="1" y="1417"/>
                    <a:pt x="1219" y="5525"/>
                    <a:pt x="1219" y="5525"/>
                  </a:cubicBezTo>
                  <a:cubicBezTo>
                    <a:pt x="1219" y="5525"/>
                    <a:pt x="2222" y="8268"/>
                    <a:pt x="3600" y="11975"/>
                  </a:cubicBezTo>
                  <a:cubicBezTo>
                    <a:pt x="5768" y="17836"/>
                    <a:pt x="8846" y="26106"/>
                    <a:pt x="10264" y="29893"/>
                  </a:cubicBezTo>
                  <a:cubicBezTo>
                    <a:pt x="10666" y="30990"/>
                    <a:pt x="10947" y="31699"/>
                    <a:pt x="11014" y="31873"/>
                  </a:cubicBezTo>
                  <a:cubicBezTo>
                    <a:pt x="11466" y="32955"/>
                    <a:pt x="14624" y="35370"/>
                    <a:pt x="16125" y="35370"/>
                  </a:cubicBezTo>
                  <a:cubicBezTo>
                    <a:pt x="16222" y="35370"/>
                    <a:pt x="16311" y="35360"/>
                    <a:pt x="16393" y="35339"/>
                  </a:cubicBezTo>
                  <a:cubicBezTo>
                    <a:pt x="17745" y="34978"/>
                    <a:pt x="19029" y="30013"/>
                    <a:pt x="18601" y="28488"/>
                  </a:cubicBezTo>
                  <a:cubicBezTo>
                    <a:pt x="18561" y="28367"/>
                    <a:pt x="18454" y="28060"/>
                    <a:pt x="18307" y="27631"/>
                  </a:cubicBezTo>
                  <a:cubicBezTo>
                    <a:pt x="17223" y="24661"/>
                    <a:pt x="13623" y="15307"/>
                    <a:pt x="11161" y="8937"/>
                  </a:cubicBezTo>
                  <a:cubicBezTo>
                    <a:pt x="9769" y="5338"/>
                    <a:pt x="8752" y="2688"/>
                    <a:pt x="8752" y="2688"/>
                  </a:cubicBezTo>
                  <a:cubicBezTo>
                    <a:pt x="8752" y="2688"/>
                    <a:pt x="7752" y="0"/>
                    <a:pt x="5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40"/>
            <p:cNvSpPr/>
            <p:nvPr/>
          </p:nvSpPr>
          <p:spPr>
            <a:xfrm rot="-1025796">
              <a:off x="94210" y="2181572"/>
              <a:ext cx="146296" cy="326330"/>
            </a:xfrm>
            <a:custGeom>
              <a:rect b="b" l="l" r="r" t="t"/>
              <a:pathLst>
                <a:path extrusionOk="0" h="19016" w="8525">
                  <a:moveTo>
                    <a:pt x="1727" y="0"/>
                  </a:moveTo>
                  <a:lnTo>
                    <a:pt x="1" y="857"/>
                  </a:lnTo>
                  <a:lnTo>
                    <a:pt x="6678" y="19015"/>
                  </a:lnTo>
                  <a:lnTo>
                    <a:pt x="8525" y="18507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1A2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40"/>
            <p:cNvSpPr/>
            <p:nvPr/>
          </p:nvSpPr>
          <p:spPr>
            <a:xfrm rot="-1025796">
              <a:off x="227654" y="2461264"/>
              <a:ext cx="147223" cy="139329"/>
            </a:xfrm>
            <a:custGeom>
              <a:rect b="b" l="l" r="r" t="t"/>
              <a:pathLst>
                <a:path extrusionOk="0" h="8119" w="8579">
                  <a:moveTo>
                    <a:pt x="5398" y="1"/>
                  </a:moveTo>
                  <a:cubicBezTo>
                    <a:pt x="1593" y="1"/>
                    <a:pt x="0" y="2643"/>
                    <a:pt x="0" y="2643"/>
                  </a:cubicBezTo>
                  <a:cubicBezTo>
                    <a:pt x="402" y="3740"/>
                    <a:pt x="683" y="4449"/>
                    <a:pt x="750" y="4623"/>
                  </a:cubicBezTo>
                  <a:cubicBezTo>
                    <a:pt x="1004" y="5226"/>
                    <a:pt x="2088" y="6229"/>
                    <a:pt x="3252" y="7005"/>
                  </a:cubicBezTo>
                  <a:cubicBezTo>
                    <a:pt x="4203" y="7639"/>
                    <a:pt x="5205" y="8118"/>
                    <a:pt x="5870" y="8118"/>
                  </a:cubicBezTo>
                  <a:cubicBezTo>
                    <a:pt x="5964" y="8118"/>
                    <a:pt x="6050" y="8109"/>
                    <a:pt x="6129" y="8089"/>
                  </a:cubicBezTo>
                  <a:cubicBezTo>
                    <a:pt x="6718" y="7929"/>
                    <a:pt x="7293" y="6925"/>
                    <a:pt x="7708" y="5694"/>
                  </a:cubicBezTo>
                  <a:cubicBezTo>
                    <a:pt x="8270" y="4088"/>
                    <a:pt x="8578" y="2108"/>
                    <a:pt x="8337" y="1238"/>
                  </a:cubicBezTo>
                  <a:cubicBezTo>
                    <a:pt x="8297" y="1117"/>
                    <a:pt x="8190" y="810"/>
                    <a:pt x="8043" y="381"/>
                  </a:cubicBezTo>
                  <a:lnTo>
                    <a:pt x="8029" y="381"/>
                  </a:lnTo>
                  <a:cubicBezTo>
                    <a:pt x="7055" y="112"/>
                    <a:pt x="6180" y="1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40"/>
            <p:cNvSpPr/>
            <p:nvPr/>
          </p:nvSpPr>
          <p:spPr>
            <a:xfrm rot="-1025796">
              <a:off x="294744" y="2536333"/>
              <a:ext cx="76486" cy="56425"/>
            </a:xfrm>
            <a:custGeom>
              <a:rect b="b" l="l" r="r" t="t"/>
              <a:pathLst>
                <a:path extrusionOk="0" h="3288" w="4457">
                  <a:moveTo>
                    <a:pt x="2376" y="1"/>
                  </a:moveTo>
                  <a:cubicBezTo>
                    <a:pt x="644" y="1"/>
                    <a:pt x="0" y="2174"/>
                    <a:pt x="0" y="2174"/>
                  </a:cubicBezTo>
                  <a:cubicBezTo>
                    <a:pt x="951" y="2808"/>
                    <a:pt x="1953" y="3287"/>
                    <a:pt x="2618" y="3287"/>
                  </a:cubicBezTo>
                  <a:cubicBezTo>
                    <a:pt x="2712" y="3287"/>
                    <a:pt x="2798" y="3278"/>
                    <a:pt x="2877" y="3258"/>
                  </a:cubicBezTo>
                  <a:cubicBezTo>
                    <a:pt x="3466" y="3098"/>
                    <a:pt x="4041" y="2094"/>
                    <a:pt x="4456" y="863"/>
                  </a:cubicBezTo>
                  <a:cubicBezTo>
                    <a:pt x="3634" y="236"/>
                    <a:pt x="2946" y="1"/>
                    <a:pt x="2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40"/>
            <p:cNvSpPr/>
            <p:nvPr/>
          </p:nvSpPr>
          <p:spPr>
            <a:xfrm rot="-1025796">
              <a:off x="109067" y="2060172"/>
              <a:ext cx="189696" cy="284183"/>
            </a:xfrm>
            <a:custGeom>
              <a:rect b="b" l="l" r="r" t="t"/>
              <a:pathLst>
                <a:path extrusionOk="0" h="16560" w="11054">
                  <a:moveTo>
                    <a:pt x="2775" y="1"/>
                  </a:moveTo>
                  <a:cubicBezTo>
                    <a:pt x="2578" y="1"/>
                    <a:pt x="2380" y="37"/>
                    <a:pt x="2181" y="113"/>
                  </a:cubicBezTo>
                  <a:cubicBezTo>
                    <a:pt x="656" y="688"/>
                    <a:pt x="0" y="889"/>
                    <a:pt x="0" y="889"/>
                  </a:cubicBezTo>
                  <a:lnTo>
                    <a:pt x="1807" y="5546"/>
                  </a:lnTo>
                  <a:cubicBezTo>
                    <a:pt x="1807" y="5546"/>
                    <a:pt x="2459" y="5099"/>
                    <a:pt x="3181" y="5099"/>
                  </a:cubicBezTo>
                  <a:cubicBezTo>
                    <a:pt x="3708" y="5099"/>
                    <a:pt x="4271" y="5337"/>
                    <a:pt x="4643" y="6161"/>
                  </a:cubicBezTo>
                  <a:cubicBezTo>
                    <a:pt x="5499" y="8054"/>
                    <a:pt x="7910" y="16560"/>
                    <a:pt x="10043" y="16560"/>
                  </a:cubicBezTo>
                  <a:cubicBezTo>
                    <a:pt x="10112" y="16560"/>
                    <a:pt x="10182" y="16551"/>
                    <a:pt x="10250" y="16532"/>
                  </a:cubicBezTo>
                  <a:cubicBezTo>
                    <a:pt x="11053" y="16318"/>
                    <a:pt x="10665" y="14953"/>
                    <a:pt x="9822" y="12718"/>
                  </a:cubicBezTo>
                  <a:cubicBezTo>
                    <a:pt x="9038" y="10607"/>
                    <a:pt x="6140" y="1"/>
                    <a:pt x="2775" y="1"/>
                  </a:cubicBezTo>
                  <a:close/>
                </a:path>
              </a:pathLst>
            </a:custGeom>
            <a:solidFill>
              <a:srgbClr val="1A2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40"/>
            <p:cNvSpPr/>
            <p:nvPr/>
          </p:nvSpPr>
          <p:spPr>
            <a:xfrm rot="-1025796">
              <a:off x="-69426" y="2058075"/>
              <a:ext cx="191549" cy="205518"/>
            </a:xfrm>
            <a:custGeom>
              <a:rect b="b" l="l" r="r" t="t"/>
              <a:pathLst>
                <a:path extrusionOk="0" h="11976" w="11162">
                  <a:moveTo>
                    <a:pt x="5078" y="0"/>
                  </a:moveTo>
                  <a:cubicBezTo>
                    <a:pt x="4629" y="0"/>
                    <a:pt x="4133" y="76"/>
                    <a:pt x="3587" y="253"/>
                  </a:cubicBezTo>
                  <a:cubicBezTo>
                    <a:pt x="1" y="1417"/>
                    <a:pt x="1219" y="5525"/>
                    <a:pt x="1219" y="5525"/>
                  </a:cubicBezTo>
                  <a:cubicBezTo>
                    <a:pt x="1219" y="5525"/>
                    <a:pt x="2222" y="8268"/>
                    <a:pt x="3600" y="11975"/>
                  </a:cubicBezTo>
                  <a:lnTo>
                    <a:pt x="11161" y="8937"/>
                  </a:lnTo>
                  <a:cubicBezTo>
                    <a:pt x="9769" y="5338"/>
                    <a:pt x="8752" y="2688"/>
                    <a:pt x="8752" y="2688"/>
                  </a:cubicBezTo>
                  <a:cubicBezTo>
                    <a:pt x="8752" y="2688"/>
                    <a:pt x="7752" y="0"/>
                    <a:pt x="5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40"/>
            <p:cNvSpPr/>
            <p:nvPr/>
          </p:nvSpPr>
          <p:spPr>
            <a:xfrm rot="-1025796">
              <a:off x="56401" y="2177834"/>
              <a:ext cx="229646" cy="345619"/>
            </a:xfrm>
            <a:custGeom>
              <a:rect b="b" l="l" r="r" t="t"/>
              <a:pathLst>
                <a:path extrusionOk="0" h="20140" w="13382">
                  <a:moveTo>
                    <a:pt x="6397" y="0"/>
                  </a:moveTo>
                  <a:lnTo>
                    <a:pt x="3934" y="991"/>
                  </a:lnTo>
                  <a:lnTo>
                    <a:pt x="10251" y="18172"/>
                  </a:lnTo>
                  <a:cubicBezTo>
                    <a:pt x="10625" y="18106"/>
                    <a:pt x="11040" y="18065"/>
                    <a:pt x="11482" y="18065"/>
                  </a:cubicBezTo>
                  <a:cubicBezTo>
                    <a:pt x="12057" y="18065"/>
                    <a:pt x="12699" y="18132"/>
                    <a:pt x="13382" y="18280"/>
                  </a:cubicBezTo>
                  <a:cubicBezTo>
                    <a:pt x="12111" y="14814"/>
                    <a:pt x="8498" y="5420"/>
                    <a:pt x="6397" y="0"/>
                  </a:cubicBezTo>
                  <a:close/>
                  <a:moveTo>
                    <a:pt x="2168" y="1700"/>
                  </a:moveTo>
                  <a:lnTo>
                    <a:pt x="0" y="2570"/>
                  </a:lnTo>
                  <a:cubicBezTo>
                    <a:pt x="0" y="2570"/>
                    <a:pt x="0" y="2583"/>
                    <a:pt x="0" y="2583"/>
                  </a:cubicBezTo>
                  <a:cubicBezTo>
                    <a:pt x="1753" y="7320"/>
                    <a:pt x="4978" y="16005"/>
                    <a:pt x="6517" y="20140"/>
                  </a:cubicBezTo>
                  <a:cubicBezTo>
                    <a:pt x="6905" y="19725"/>
                    <a:pt x="7521" y="19163"/>
                    <a:pt x="8417" y="18734"/>
                  </a:cubicBezTo>
                  <a:lnTo>
                    <a:pt x="2168" y="1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40"/>
            <p:cNvSpPr/>
            <p:nvPr/>
          </p:nvSpPr>
          <p:spPr>
            <a:xfrm rot="-1025796">
              <a:off x="101863" y="2198374"/>
              <a:ext cx="138711" cy="304519"/>
            </a:xfrm>
            <a:custGeom>
              <a:rect b="b" l="l" r="r" t="t"/>
              <a:pathLst>
                <a:path extrusionOk="0" h="17745" w="8083">
                  <a:moveTo>
                    <a:pt x="1766" y="1"/>
                  </a:moveTo>
                  <a:lnTo>
                    <a:pt x="0" y="710"/>
                  </a:lnTo>
                  <a:lnTo>
                    <a:pt x="6249" y="17744"/>
                  </a:lnTo>
                  <a:cubicBezTo>
                    <a:pt x="6771" y="17504"/>
                    <a:pt x="7373" y="17290"/>
                    <a:pt x="8083" y="17182"/>
                  </a:cubicBezTo>
                  <a:lnTo>
                    <a:pt x="1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40"/>
            <p:cNvSpPr/>
            <p:nvPr/>
          </p:nvSpPr>
          <p:spPr>
            <a:xfrm rot="-1025796">
              <a:off x="231015" y="2462367"/>
              <a:ext cx="128140" cy="110241"/>
            </a:xfrm>
            <a:custGeom>
              <a:rect b="b" l="l" r="r" t="t"/>
              <a:pathLst>
                <a:path extrusionOk="0" h="6424" w="7467">
                  <a:moveTo>
                    <a:pt x="4965" y="0"/>
                  </a:moveTo>
                  <a:cubicBezTo>
                    <a:pt x="4523" y="0"/>
                    <a:pt x="4108" y="41"/>
                    <a:pt x="3734" y="107"/>
                  </a:cubicBezTo>
                  <a:cubicBezTo>
                    <a:pt x="3024" y="215"/>
                    <a:pt x="2422" y="429"/>
                    <a:pt x="1900" y="669"/>
                  </a:cubicBezTo>
                  <a:cubicBezTo>
                    <a:pt x="1004" y="1098"/>
                    <a:pt x="388" y="1660"/>
                    <a:pt x="0" y="2075"/>
                  </a:cubicBezTo>
                  <a:cubicBezTo>
                    <a:pt x="54" y="2195"/>
                    <a:pt x="94" y="2315"/>
                    <a:pt x="134" y="2422"/>
                  </a:cubicBezTo>
                  <a:lnTo>
                    <a:pt x="214" y="2637"/>
                  </a:lnTo>
                  <a:cubicBezTo>
                    <a:pt x="415" y="3172"/>
                    <a:pt x="803" y="4202"/>
                    <a:pt x="883" y="4390"/>
                  </a:cubicBezTo>
                  <a:cubicBezTo>
                    <a:pt x="1097" y="4898"/>
                    <a:pt x="2047" y="5741"/>
                    <a:pt x="3051" y="6424"/>
                  </a:cubicBezTo>
                  <a:cubicBezTo>
                    <a:pt x="3372" y="5781"/>
                    <a:pt x="4041" y="4845"/>
                    <a:pt x="5192" y="4845"/>
                  </a:cubicBezTo>
                  <a:cubicBezTo>
                    <a:pt x="5634" y="4845"/>
                    <a:pt x="6142" y="4992"/>
                    <a:pt x="6731" y="5340"/>
                  </a:cubicBezTo>
                  <a:cubicBezTo>
                    <a:pt x="7293" y="3667"/>
                    <a:pt x="7467" y="2008"/>
                    <a:pt x="7293" y="1419"/>
                  </a:cubicBezTo>
                  <a:cubicBezTo>
                    <a:pt x="7280" y="1365"/>
                    <a:pt x="7226" y="1178"/>
                    <a:pt x="7012" y="603"/>
                  </a:cubicBezTo>
                  <a:cubicBezTo>
                    <a:pt x="6972" y="482"/>
                    <a:pt x="6918" y="348"/>
                    <a:pt x="6865" y="215"/>
                  </a:cubicBezTo>
                  <a:cubicBezTo>
                    <a:pt x="6182" y="67"/>
                    <a:pt x="5540" y="0"/>
                    <a:pt x="4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40"/>
            <p:cNvSpPr/>
            <p:nvPr/>
          </p:nvSpPr>
          <p:spPr>
            <a:xfrm rot="-1025796">
              <a:off x="297448" y="2537412"/>
              <a:ext cx="63152" cy="45716"/>
            </a:xfrm>
            <a:custGeom>
              <a:rect b="b" l="l" r="r" t="t"/>
              <a:pathLst>
                <a:path extrusionOk="0" h="2664" w="3680">
                  <a:moveTo>
                    <a:pt x="2141" y="1"/>
                  </a:moveTo>
                  <a:cubicBezTo>
                    <a:pt x="990" y="1"/>
                    <a:pt x="321" y="937"/>
                    <a:pt x="0" y="1580"/>
                  </a:cubicBezTo>
                  <a:cubicBezTo>
                    <a:pt x="897" y="2182"/>
                    <a:pt x="1820" y="2663"/>
                    <a:pt x="2328" y="2663"/>
                  </a:cubicBezTo>
                  <a:cubicBezTo>
                    <a:pt x="2395" y="2663"/>
                    <a:pt x="2436" y="2650"/>
                    <a:pt x="2489" y="2637"/>
                  </a:cubicBezTo>
                  <a:cubicBezTo>
                    <a:pt x="2623" y="2610"/>
                    <a:pt x="3118" y="2155"/>
                    <a:pt x="3653" y="576"/>
                  </a:cubicBezTo>
                  <a:cubicBezTo>
                    <a:pt x="3667" y="549"/>
                    <a:pt x="3680" y="522"/>
                    <a:pt x="3680" y="496"/>
                  </a:cubicBezTo>
                  <a:cubicBezTo>
                    <a:pt x="3091" y="148"/>
                    <a:pt x="2583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40"/>
            <p:cNvSpPr/>
            <p:nvPr/>
          </p:nvSpPr>
          <p:spPr>
            <a:xfrm rot="-1025796">
              <a:off x="-44169" y="2066525"/>
              <a:ext cx="157090" cy="190846"/>
            </a:xfrm>
            <a:custGeom>
              <a:rect b="b" l="l" r="r" t="t"/>
              <a:pathLst>
                <a:path extrusionOk="0" h="11121" w="9154">
                  <a:moveTo>
                    <a:pt x="3654" y="1"/>
                  </a:moveTo>
                  <a:cubicBezTo>
                    <a:pt x="3266" y="1"/>
                    <a:pt x="2824" y="67"/>
                    <a:pt x="2342" y="228"/>
                  </a:cubicBezTo>
                  <a:cubicBezTo>
                    <a:pt x="1352" y="549"/>
                    <a:pt x="723" y="1138"/>
                    <a:pt x="415" y="2035"/>
                  </a:cubicBezTo>
                  <a:cubicBezTo>
                    <a:pt x="1" y="3225"/>
                    <a:pt x="335" y="4550"/>
                    <a:pt x="375" y="4711"/>
                  </a:cubicBezTo>
                  <a:cubicBezTo>
                    <a:pt x="482" y="4992"/>
                    <a:pt x="1446" y="7615"/>
                    <a:pt x="2757" y="11121"/>
                  </a:cubicBezTo>
                  <a:lnTo>
                    <a:pt x="4925" y="10251"/>
                  </a:lnTo>
                  <a:lnTo>
                    <a:pt x="6691" y="9542"/>
                  </a:lnTo>
                  <a:lnTo>
                    <a:pt x="9154" y="8551"/>
                  </a:lnTo>
                  <a:cubicBezTo>
                    <a:pt x="9154" y="8538"/>
                    <a:pt x="9154" y="8538"/>
                    <a:pt x="9154" y="8538"/>
                  </a:cubicBezTo>
                  <a:cubicBezTo>
                    <a:pt x="7762" y="4938"/>
                    <a:pt x="6732" y="2289"/>
                    <a:pt x="6732" y="2275"/>
                  </a:cubicBezTo>
                  <a:cubicBezTo>
                    <a:pt x="6625" y="2008"/>
                    <a:pt x="5795" y="1"/>
                    <a:pt x="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40"/>
            <p:cNvSpPr/>
            <p:nvPr/>
          </p:nvSpPr>
          <p:spPr>
            <a:xfrm>
              <a:off x="1555101" y="2661834"/>
              <a:ext cx="309371" cy="241631"/>
            </a:xfrm>
            <a:custGeom>
              <a:rect b="b" l="l" r="r" t="t"/>
              <a:pathLst>
                <a:path extrusionOk="0" h="14079" w="18026">
                  <a:moveTo>
                    <a:pt x="4703" y="2723"/>
                  </a:moveTo>
                  <a:cubicBezTo>
                    <a:pt x="6133" y="2723"/>
                    <a:pt x="7347" y="4819"/>
                    <a:pt x="7869" y="5758"/>
                  </a:cubicBezTo>
                  <a:cubicBezTo>
                    <a:pt x="7227" y="5838"/>
                    <a:pt x="6584" y="5919"/>
                    <a:pt x="5942" y="5972"/>
                  </a:cubicBezTo>
                  <a:cubicBezTo>
                    <a:pt x="5674" y="5999"/>
                    <a:pt x="5407" y="6012"/>
                    <a:pt x="5139" y="6012"/>
                  </a:cubicBezTo>
                  <a:cubicBezTo>
                    <a:pt x="4644" y="6012"/>
                    <a:pt x="3627" y="5905"/>
                    <a:pt x="3306" y="5357"/>
                  </a:cubicBezTo>
                  <a:cubicBezTo>
                    <a:pt x="2985" y="4821"/>
                    <a:pt x="2891" y="3844"/>
                    <a:pt x="3453" y="3296"/>
                  </a:cubicBezTo>
                  <a:cubicBezTo>
                    <a:pt x="3880" y="2890"/>
                    <a:pt x="4300" y="2723"/>
                    <a:pt x="4703" y="2723"/>
                  </a:cubicBezTo>
                  <a:close/>
                  <a:moveTo>
                    <a:pt x="13490" y="7481"/>
                  </a:moveTo>
                  <a:cubicBezTo>
                    <a:pt x="14751" y="7481"/>
                    <a:pt x="16061" y="7730"/>
                    <a:pt x="16125" y="8782"/>
                  </a:cubicBezTo>
                  <a:cubicBezTo>
                    <a:pt x="16165" y="9465"/>
                    <a:pt x="16018" y="9987"/>
                    <a:pt x="15751" y="10602"/>
                  </a:cubicBezTo>
                  <a:cubicBezTo>
                    <a:pt x="15650" y="10804"/>
                    <a:pt x="14655" y="12210"/>
                    <a:pt x="14273" y="12210"/>
                  </a:cubicBezTo>
                  <a:cubicBezTo>
                    <a:pt x="14250" y="12210"/>
                    <a:pt x="14230" y="12205"/>
                    <a:pt x="14212" y="12195"/>
                  </a:cubicBezTo>
                  <a:cubicBezTo>
                    <a:pt x="13516" y="12034"/>
                    <a:pt x="12981" y="10870"/>
                    <a:pt x="12686" y="10321"/>
                  </a:cubicBezTo>
                  <a:cubicBezTo>
                    <a:pt x="12218" y="9451"/>
                    <a:pt x="11830" y="8555"/>
                    <a:pt x="11442" y="7645"/>
                  </a:cubicBezTo>
                  <a:cubicBezTo>
                    <a:pt x="11865" y="7587"/>
                    <a:pt x="12667" y="7481"/>
                    <a:pt x="13490" y="7481"/>
                  </a:cubicBezTo>
                  <a:close/>
                  <a:moveTo>
                    <a:pt x="4966" y="0"/>
                  </a:moveTo>
                  <a:cubicBezTo>
                    <a:pt x="4167" y="0"/>
                    <a:pt x="3372" y="242"/>
                    <a:pt x="2663" y="753"/>
                  </a:cubicBezTo>
                  <a:cubicBezTo>
                    <a:pt x="1620" y="1516"/>
                    <a:pt x="750" y="2827"/>
                    <a:pt x="442" y="4085"/>
                  </a:cubicBezTo>
                  <a:cubicBezTo>
                    <a:pt x="1" y="5945"/>
                    <a:pt x="977" y="7551"/>
                    <a:pt x="2663" y="8314"/>
                  </a:cubicBezTo>
                  <a:cubicBezTo>
                    <a:pt x="3416" y="8587"/>
                    <a:pt x="4190" y="8711"/>
                    <a:pt x="4969" y="8711"/>
                  </a:cubicBezTo>
                  <a:cubicBezTo>
                    <a:pt x="5257" y="8711"/>
                    <a:pt x="5546" y="8694"/>
                    <a:pt x="5835" y="8662"/>
                  </a:cubicBezTo>
                  <a:cubicBezTo>
                    <a:pt x="6879" y="8528"/>
                    <a:pt x="7909" y="8287"/>
                    <a:pt x="8939" y="8086"/>
                  </a:cubicBezTo>
                  <a:cubicBezTo>
                    <a:pt x="8946" y="8085"/>
                    <a:pt x="8953" y="8085"/>
                    <a:pt x="8960" y="8085"/>
                  </a:cubicBezTo>
                  <a:cubicBezTo>
                    <a:pt x="9254" y="8085"/>
                    <a:pt x="9665" y="9163"/>
                    <a:pt x="9809" y="9438"/>
                  </a:cubicBezTo>
                  <a:cubicBezTo>
                    <a:pt x="10090" y="9973"/>
                    <a:pt x="10385" y="10508"/>
                    <a:pt x="10692" y="11017"/>
                  </a:cubicBezTo>
                  <a:cubicBezTo>
                    <a:pt x="11456" y="12294"/>
                    <a:pt x="12687" y="14078"/>
                    <a:pt x="14198" y="14078"/>
                  </a:cubicBezTo>
                  <a:cubicBezTo>
                    <a:pt x="14620" y="14078"/>
                    <a:pt x="15062" y="13940"/>
                    <a:pt x="15523" y="13613"/>
                  </a:cubicBezTo>
                  <a:cubicBezTo>
                    <a:pt x="15547" y="13595"/>
                    <a:pt x="15555" y="13588"/>
                    <a:pt x="15554" y="13588"/>
                  </a:cubicBezTo>
                  <a:lnTo>
                    <a:pt x="15554" y="13588"/>
                  </a:lnTo>
                  <a:cubicBezTo>
                    <a:pt x="15554" y="13588"/>
                    <a:pt x="15552" y="13589"/>
                    <a:pt x="15550" y="13590"/>
                  </a:cubicBezTo>
                  <a:lnTo>
                    <a:pt x="15550" y="13590"/>
                  </a:lnTo>
                  <a:cubicBezTo>
                    <a:pt x="16592" y="12704"/>
                    <a:pt x="17266" y="11193"/>
                    <a:pt x="17584" y="9893"/>
                  </a:cubicBezTo>
                  <a:cubicBezTo>
                    <a:pt x="18026" y="8060"/>
                    <a:pt x="17330" y="6427"/>
                    <a:pt x="15510" y="5771"/>
                  </a:cubicBezTo>
                  <a:cubicBezTo>
                    <a:pt x="14720" y="5504"/>
                    <a:pt x="13877" y="5410"/>
                    <a:pt x="13048" y="5383"/>
                  </a:cubicBezTo>
                  <a:cubicBezTo>
                    <a:pt x="12926" y="5379"/>
                    <a:pt x="12803" y="5378"/>
                    <a:pt x="12680" y="5378"/>
                  </a:cubicBezTo>
                  <a:cubicBezTo>
                    <a:pt x="12383" y="5378"/>
                    <a:pt x="12083" y="5387"/>
                    <a:pt x="11790" y="5397"/>
                  </a:cubicBezTo>
                  <a:cubicBezTo>
                    <a:pt x="11576" y="5410"/>
                    <a:pt x="11362" y="5410"/>
                    <a:pt x="11147" y="5423"/>
                  </a:cubicBezTo>
                  <a:cubicBezTo>
                    <a:pt x="10987" y="5436"/>
                    <a:pt x="10848" y="5474"/>
                    <a:pt x="10730" y="5474"/>
                  </a:cubicBezTo>
                  <a:cubicBezTo>
                    <a:pt x="10603" y="5474"/>
                    <a:pt x="10501" y="5430"/>
                    <a:pt x="10425" y="5263"/>
                  </a:cubicBezTo>
                  <a:cubicBezTo>
                    <a:pt x="9702" y="3617"/>
                    <a:pt x="8939" y="1770"/>
                    <a:pt x="7387" y="753"/>
                  </a:cubicBezTo>
                  <a:cubicBezTo>
                    <a:pt x="6636" y="262"/>
                    <a:pt x="5799" y="0"/>
                    <a:pt x="4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2" name="Shape 4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3" name="Google Shape;4183;p31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graphicFrame>
        <p:nvGraphicFramePr>
          <p:cNvPr id="4184" name="Google Shape;4184;p31"/>
          <p:cNvGraphicFramePr/>
          <p:nvPr/>
        </p:nvGraphicFramePr>
        <p:xfrm>
          <a:off x="3514950" y="97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{B698AC0D-94EA-4F6E-922A-56357DB7FCA8}</a:tableStyleId>
              </a:tblPr>
              <a:tblGrid>
                <a:gridCol w="2314575"/>
              </a:tblGrid>
              <a:tr h="1476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rgbClr val="F2F2F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Click on the day of the week to view the lesson</a:t>
                      </a:r>
                      <a:endParaRPr b="1" sz="1900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3"/>
                        </a:rPr>
                        <a:t>Thursday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4"/>
                        </a:rPr>
                        <a:t>The Jump Strategy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rgbClr val="F2F2F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Addition Task 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5"/>
                        </a:rPr>
                        <a:t>Friday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6"/>
                        </a:rPr>
                        <a:t>Doubles fill activity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7"/>
                        </a:rPr>
                        <a:t>Addition Task</a:t>
                      </a:r>
                      <a:r>
                        <a:rPr b="1" lang="en" sz="1700" u="sng">
                          <a:solidFill>
                            <a:srgbClr val="F2F2F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sng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8" name="Shape 4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32"/>
          <p:cNvSpPr txBox="1"/>
          <p:nvPr>
            <p:ph idx="1" type="subTitle"/>
          </p:nvPr>
        </p:nvSpPr>
        <p:spPr>
          <a:xfrm>
            <a:off x="2389475" y="1883225"/>
            <a:ext cx="4365000" cy="12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Fredoka One"/>
                <a:ea typeface="Fredoka One"/>
                <a:cs typeface="Fredoka One"/>
                <a:sym typeface="Fredoka One"/>
              </a:rPr>
              <a:t>Thursday</a:t>
            </a:r>
            <a:endParaRPr sz="4100"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3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4" name="Google Shape;4194;p33" title="St1 W1.1 N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0100" y="1023325"/>
            <a:ext cx="5110825" cy="38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5" name="Google Shape;4195;p33"/>
          <p:cNvSpPr txBox="1"/>
          <p:nvPr>
            <p:ph idx="4294967295" type="subTitle"/>
          </p:nvPr>
        </p:nvSpPr>
        <p:spPr>
          <a:xfrm>
            <a:off x="1980100" y="358125"/>
            <a:ext cx="5666400" cy="9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latin typeface="Fredoka One"/>
                <a:ea typeface="Fredoka One"/>
                <a:cs typeface="Fredoka One"/>
                <a:sym typeface="Fredoka One"/>
              </a:rPr>
              <a:t>Number Talk </a:t>
            </a:r>
            <a:endParaRPr sz="2100"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9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p34"/>
          <p:cNvSpPr/>
          <p:nvPr/>
        </p:nvSpPr>
        <p:spPr>
          <a:xfrm>
            <a:off x="3939350" y="1069050"/>
            <a:ext cx="4216200" cy="491100"/>
          </a:xfrm>
          <a:prstGeom prst="round2SameRect">
            <a:avLst>
              <a:gd fmla="val 15169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1" name="Google Shape;4201;p34"/>
          <p:cNvSpPr/>
          <p:nvPr/>
        </p:nvSpPr>
        <p:spPr>
          <a:xfrm>
            <a:off x="3939350" y="3197525"/>
            <a:ext cx="3073200" cy="4911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2" name="Google Shape;4202;p34"/>
          <p:cNvSpPr txBox="1"/>
          <p:nvPr>
            <p:ph idx="1" type="subTitle"/>
          </p:nvPr>
        </p:nvSpPr>
        <p:spPr>
          <a:xfrm>
            <a:off x="2013225" y="237500"/>
            <a:ext cx="5666400" cy="9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Fredoka One"/>
                <a:ea typeface="Fredoka One"/>
                <a:cs typeface="Fredoka One"/>
                <a:sym typeface="Fredoka One"/>
              </a:rPr>
              <a:t>The Jump Strategy</a:t>
            </a:r>
            <a:endParaRPr sz="2100"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4203" name="Google Shape;4203;p34" title="Yr1 W1 L1 Jum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225" y="1069050"/>
            <a:ext cx="5108326" cy="38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7" name="Shape 4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" name="Google Shape;4208;p35"/>
          <p:cNvSpPr/>
          <p:nvPr/>
        </p:nvSpPr>
        <p:spPr>
          <a:xfrm>
            <a:off x="2299338" y="2093769"/>
            <a:ext cx="1448100" cy="406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9" name="Google Shape;4209;p35"/>
          <p:cNvSpPr/>
          <p:nvPr/>
        </p:nvSpPr>
        <p:spPr>
          <a:xfrm>
            <a:off x="2299338" y="2827469"/>
            <a:ext cx="1448100" cy="406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0" name="Google Shape;4210;p35"/>
          <p:cNvSpPr/>
          <p:nvPr/>
        </p:nvSpPr>
        <p:spPr>
          <a:xfrm>
            <a:off x="2299338" y="3519469"/>
            <a:ext cx="1448100" cy="406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1" name="Google Shape;4211;p35"/>
          <p:cNvSpPr/>
          <p:nvPr/>
        </p:nvSpPr>
        <p:spPr>
          <a:xfrm>
            <a:off x="2306100" y="4211481"/>
            <a:ext cx="1448100" cy="406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2" name="Google Shape;4212;p35"/>
          <p:cNvSpPr txBox="1"/>
          <p:nvPr>
            <p:ph type="title"/>
          </p:nvPr>
        </p:nvSpPr>
        <p:spPr>
          <a:xfrm>
            <a:off x="713250" y="5431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task...</a:t>
            </a:r>
            <a:endParaRPr/>
          </a:p>
        </p:txBody>
      </p:sp>
      <p:sp>
        <p:nvSpPr>
          <p:cNvPr id="4213" name="Google Shape;4213;p35"/>
          <p:cNvSpPr txBox="1"/>
          <p:nvPr>
            <p:ph idx="1" type="subTitle"/>
          </p:nvPr>
        </p:nvSpPr>
        <p:spPr>
          <a:xfrm>
            <a:off x="2292588" y="213546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</a:t>
            </a:r>
            <a:endParaRPr/>
          </a:p>
        </p:txBody>
      </p:sp>
      <p:sp>
        <p:nvSpPr>
          <p:cNvPr id="4214" name="Google Shape;4214;p35"/>
          <p:cNvSpPr txBox="1"/>
          <p:nvPr>
            <p:ph idx="2" type="subTitle"/>
          </p:nvPr>
        </p:nvSpPr>
        <p:spPr>
          <a:xfrm>
            <a:off x="2292600" y="284831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r>
              <a:rPr lang="en"/>
              <a:t> 2</a:t>
            </a:r>
            <a:endParaRPr/>
          </a:p>
        </p:txBody>
      </p:sp>
      <p:sp>
        <p:nvSpPr>
          <p:cNvPr id="4215" name="Google Shape;4215;p35"/>
          <p:cNvSpPr txBox="1"/>
          <p:nvPr>
            <p:ph idx="3" type="subTitle"/>
          </p:nvPr>
        </p:nvSpPr>
        <p:spPr>
          <a:xfrm>
            <a:off x="2292600" y="3561169"/>
            <a:ext cx="14616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</a:t>
            </a:r>
            <a:endParaRPr/>
          </a:p>
        </p:txBody>
      </p:sp>
      <p:sp>
        <p:nvSpPr>
          <p:cNvPr id="4216" name="Google Shape;4216;p35"/>
          <p:cNvSpPr txBox="1"/>
          <p:nvPr>
            <p:ph idx="4" type="subTitle"/>
          </p:nvPr>
        </p:nvSpPr>
        <p:spPr>
          <a:xfrm>
            <a:off x="2292600" y="4211477"/>
            <a:ext cx="1461600" cy="4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4</a:t>
            </a:r>
            <a:endParaRPr/>
          </a:p>
        </p:txBody>
      </p:sp>
      <p:sp>
        <p:nvSpPr>
          <p:cNvPr id="4217" name="Google Shape;4217;p35"/>
          <p:cNvSpPr txBox="1"/>
          <p:nvPr>
            <p:ph idx="5" type="subTitle"/>
          </p:nvPr>
        </p:nvSpPr>
        <p:spPr>
          <a:xfrm>
            <a:off x="3735700" y="1925561"/>
            <a:ext cx="1461600" cy="6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61 + 15 =</a:t>
            </a:r>
            <a:endParaRPr/>
          </a:p>
        </p:txBody>
      </p:sp>
      <p:sp>
        <p:nvSpPr>
          <p:cNvPr id="4218" name="Google Shape;4218;p35"/>
          <p:cNvSpPr txBox="1"/>
          <p:nvPr>
            <p:ph idx="6" type="subTitle"/>
          </p:nvPr>
        </p:nvSpPr>
        <p:spPr>
          <a:xfrm>
            <a:off x="3735688" y="277717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 + 29 =</a:t>
            </a:r>
            <a:endParaRPr/>
          </a:p>
        </p:txBody>
      </p:sp>
      <p:sp>
        <p:nvSpPr>
          <p:cNvPr id="4219" name="Google Shape;4219;p35"/>
          <p:cNvSpPr txBox="1"/>
          <p:nvPr>
            <p:ph idx="7" type="subTitle"/>
          </p:nvPr>
        </p:nvSpPr>
        <p:spPr>
          <a:xfrm>
            <a:off x="3735688" y="3469540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54 - 19 =</a:t>
            </a:r>
            <a:endParaRPr/>
          </a:p>
        </p:txBody>
      </p:sp>
      <p:sp>
        <p:nvSpPr>
          <p:cNvPr id="4220" name="Google Shape;4220;p35"/>
          <p:cNvSpPr txBox="1"/>
          <p:nvPr>
            <p:ph idx="8" type="subTitle"/>
          </p:nvPr>
        </p:nvSpPr>
        <p:spPr>
          <a:xfrm>
            <a:off x="3735688" y="4161927"/>
            <a:ext cx="14616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31 - 25 =</a:t>
            </a:r>
            <a:endParaRPr/>
          </a:p>
        </p:txBody>
      </p:sp>
      <p:sp>
        <p:nvSpPr>
          <p:cNvPr id="4221" name="Google Shape;4221;p35"/>
          <p:cNvSpPr txBox="1"/>
          <p:nvPr>
            <p:ph idx="5" type="subTitle"/>
          </p:nvPr>
        </p:nvSpPr>
        <p:spPr>
          <a:xfrm>
            <a:off x="830950" y="1057475"/>
            <a:ext cx="7271100" cy="6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Make sure you use the jump </a:t>
            </a:r>
            <a:r>
              <a:rPr lang="en" sz="1600"/>
              <a:t>strategy</a:t>
            </a:r>
            <a:r>
              <a:rPr lang="en" sz="1600"/>
              <a:t> to solve these </a:t>
            </a:r>
            <a:r>
              <a:rPr lang="en" sz="1600"/>
              <a:t>problems</a:t>
            </a:r>
            <a:r>
              <a:rPr lang="en" sz="1600"/>
              <a:t>. I would like to see you use a number line. You can draw it on paper and insert on the next page or simply upload to your Week 1 work on Google Classroom.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5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p36"/>
          <p:cNvSpPr txBox="1"/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work</a:t>
            </a:r>
            <a:endParaRPr/>
          </a:p>
        </p:txBody>
      </p:sp>
      <p:sp>
        <p:nvSpPr>
          <p:cNvPr id="4227" name="Google Shape;4227;p36"/>
          <p:cNvSpPr txBox="1"/>
          <p:nvPr/>
        </p:nvSpPr>
        <p:spPr>
          <a:xfrm>
            <a:off x="3004950" y="1666975"/>
            <a:ext cx="300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a photo of your work here.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p37"/>
          <p:cNvSpPr txBox="1"/>
          <p:nvPr>
            <p:ph idx="1" type="subTitle"/>
          </p:nvPr>
        </p:nvSpPr>
        <p:spPr>
          <a:xfrm>
            <a:off x="2389475" y="1883225"/>
            <a:ext cx="4365000" cy="12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Fredoka One"/>
                <a:ea typeface="Fredoka One"/>
                <a:cs typeface="Fredoka One"/>
                <a:sym typeface="Fredoka One"/>
              </a:rPr>
              <a:t>Friday</a:t>
            </a:r>
            <a:endParaRPr sz="4100"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6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38"/>
          <p:cNvSpPr/>
          <p:nvPr/>
        </p:nvSpPr>
        <p:spPr>
          <a:xfrm>
            <a:off x="3939350" y="1069050"/>
            <a:ext cx="4216200" cy="491100"/>
          </a:xfrm>
          <a:prstGeom prst="round2SameRect">
            <a:avLst>
              <a:gd fmla="val 15169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8" name="Google Shape;4238;p38"/>
          <p:cNvSpPr/>
          <p:nvPr/>
        </p:nvSpPr>
        <p:spPr>
          <a:xfrm>
            <a:off x="3939350" y="3197525"/>
            <a:ext cx="3073200" cy="4911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9" name="Google Shape;4239;p38"/>
          <p:cNvSpPr txBox="1"/>
          <p:nvPr>
            <p:ph idx="1" type="subTitle"/>
          </p:nvPr>
        </p:nvSpPr>
        <p:spPr>
          <a:xfrm>
            <a:off x="2013225" y="237500"/>
            <a:ext cx="5666400" cy="8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Fredoka One"/>
                <a:ea typeface="Fredoka One"/>
                <a:cs typeface="Fredoka One"/>
                <a:sym typeface="Fredoka One"/>
              </a:rPr>
              <a:t>Number Talk</a:t>
            </a:r>
            <a:r>
              <a:rPr lang="en" sz="2100"/>
              <a:t> </a:t>
            </a:r>
            <a:endParaRPr sz="2100"/>
          </a:p>
        </p:txBody>
      </p:sp>
      <p:pic>
        <p:nvPicPr>
          <p:cNvPr id="4240" name="Google Shape;4240;p38" title="St1 W1 L2 double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3225" y="954675"/>
            <a:ext cx="5084075" cy="38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