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  <p:embeddedFont>
      <p:font typeface="Luckiest Guy"/>
      <p:regular r:id="rId22"/>
    </p:embeddedFont>
    <p:embeddedFont>
      <p:font typeface="Source Sans Pr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809CD5C-6C81-4E20-AA86-52CF32B7D087}">
  <a:tblStyle styleId="{E809CD5C-6C81-4E20-AA86-52CF32B7D0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22" Type="http://schemas.openxmlformats.org/officeDocument/2006/relationships/font" Target="fonts/LuckiestGuy-regular.fntdata"/><Relationship Id="rId21" Type="http://schemas.openxmlformats.org/officeDocument/2006/relationships/font" Target="fonts/MontserratMedium-boldItalic.fntdata"/><Relationship Id="rId24" Type="http://schemas.openxmlformats.org/officeDocument/2006/relationships/font" Target="fonts/SourceSansPro-bold.fntdata"/><Relationship Id="rId23" Type="http://schemas.openxmlformats.org/officeDocument/2006/relationships/font" Target="fonts/SourceSansPr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SansPro-boldItalic.fntdata"/><Relationship Id="rId25" Type="http://schemas.openxmlformats.org/officeDocument/2006/relationships/font" Target="fonts/SourceSans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19" Type="http://schemas.openxmlformats.org/officeDocument/2006/relationships/font" Target="fonts/MontserratMedium-bold.fntdata"/><Relationship Id="rId18" Type="http://schemas.openxmlformats.org/officeDocument/2006/relationships/font" Target="fonts/Montserrat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5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7" name="Google Shape;106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3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gbd3ab93940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5" name="Google Shape;1145;gbd3ab93940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5" name="Shape 1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Google Shape;1226;ge88c0174c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7" name="Google Shape;1227;ge88c0174c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gbe783f11c9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5" name="Google Shape;1305;gbe783f11c9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5" name="Shape 1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" name="Google Shape;1386;ged3145456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7" name="Google Shape;1387;ged3145456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7" name="Shape 1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8" name="Google Shape;1448;ge88c0174c6_1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9" name="Google Shape;1449;ge88c0174c6_1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2" name="Shape 1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Google Shape;1463;gbd3ab93940_1_7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4" name="Google Shape;1464;gbd3ab93940_1_7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7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Google Shape;1488;ged3145456d_1_3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9" name="Google Shape;1489;ged3145456d_1_3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141447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2064125" y="902075"/>
            <a:ext cx="50157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7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20000" y="2991625"/>
            <a:ext cx="770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"/>
          <p:cNvSpPr txBox="1"/>
          <p:nvPr>
            <p:ph hasCustomPrompt="1" type="title"/>
          </p:nvPr>
        </p:nvSpPr>
        <p:spPr>
          <a:xfrm>
            <a:off x="1284000" y="920075"/>
            <a:ext cx="6576000" cy="214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241" name="Google Shape;241;p11"/>
          <p:cNvSpPr txBox="1"/>
          <p:nvPr>
            <p:ph idx="1" type="subTitle"/>
          </p:nvPr>
        </p:nvSpPr>
        <p:spPr>
          <a:xfrm>
            <a:off x="2435975" y="2842050"/>
            <a:ext cx="4272000" cy="11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42" name="Google Shape;242;p11"/>
          <p:cNvSpPr/>
          <p:nvPr/>
        </p:nvSpPr>
        <p:spPr>
          <a:xfrm flipH="1" rot="10800000">
            <a:off x="8379443" y="4366476"/>
            <a:ext cx="48756" cy="4767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1"/>
          <p:cNvSpPr/>
          <p:nvPr/>
        </p:nvSpPr>
        <p:spPr>
          <a:xfrm flipH="1">
            <a:off x="8553457" y="2101576"/>
            <a:ext cx="203496" cy="136919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1"/>
          <p:cNvSpPr/>
          <p:nvPr/>
        </p:nvSpPr>
        <p:spPr>
          <a:xfrm flipH="1">
            <a:off x="8393722" y="3696371"/>
            <a:ext cx="132394" cy="113497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1"/>
          <p:cNvSpPr/>
          <p:nvPr/>
        </p:nvSpPr>
        <p:spPr>
          <a:xfrm flipH="1">
            <a:off x="8302421" y="804545"/>
            <a:ext cx="270796" cy="131672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1"/>
          <p:cNvSpPr/>
          <p:nvPr/>
        </p:nvSpPr>
        <p:spPr>
          <a:xfrm flipH="1">
            <a:off x="8468675" y="3351335"/>
            <a:ext cx="122547" cy="103649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1"/>
          <p:cNvSpPr/>
          <p:nvPr/>
        </p:nvSpPr>
        <p:spPr>
          <a:xfrm flipH="1" rot="10800000">
            <a:off x="8792818" y="2990434"/>
            <a:ext cx="107707" cy="106511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1"/>
          <p:cNvSpPr/>
          <p:nvPr/>
        </p:nvSpPr>
        <p:spPr>
          <a:xfrm flipH="1" rot="10800000">
            <a:off x="8332089" y="1625177"/>
            <a:ext cx="61621" cy="6014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1"/>
          <p:cNvSpPr/>
          <p:nvPr/>
        </p:nvSpPr>
        <p:spPr>
          <a:xfrm flipH="1" rot="10800000">
            <a:off x="8269461" y="2374268"/>
            <a:ext cx="61621" cy="6014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1"/>
          <p:cNvSpPr/>
          <p:nvPr/>
        </p:nvSpPr>
        <p:spPr>
          <a:xfrm flipH="1" rot="10800000">
            <a:off x="8253621" y="1233973"/>
            <a:ext cx="48783" cy="47616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1"/>
          <p:cNvSpPr/>
          <p:nvPr/>
        </p:nvSpPr>
        <p:spPr>
          <a:xfrm flipH="1" rot="10800000">
            <a:off x="8524462" y="1281365"/>
            <a:ext cx="48756" cy="4767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1"/>
          <p:cNvSpPr/>
          <p:nvPr/>
        </p:nvSpPr>
        <p:spPr>
          <a:xfrm flipH="1">
            <a:off x="7960283" y="4562497"/>
            <a:ext cx="242812" cy="13767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1"/>
          <p:cNvSpPr/>
          <p:nvPr/>
        </p:nvSpPr>
        <p:spPr>
          <a:xfrm flipH="1" rot="10800000">
            <a:off x="8608217" y="3798222"/>
            <a:ext cx="184599" cy="156615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1"/>
          <p:cNvSpPr/>
          <p:nvPr/>
        </p:nvSpPr>
        <p:spPr>
          <a:xfrm flipH="1" rot="10800000">
            <a:off x="8608216" y="4373385"/>
            <a:ext cx="122547" cy="103649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1"/>
          <p:cNvSpPr/>
          <p:nvPr/>
        </p:nvSpPr>
        <p:spPr>
          <a:xfrm flipH="1" rot="10800000">
            <a:off x="6218030" y="4779384"/>
            <a:ext cx="146767" cy="193687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1"/>
          <p:cNvSpPr/>
          <p:nvPr/>
        </p:nvSpPr>
        <p:spPr>
          <a:xfrm flipH="1" rot="10800000">
            <a:off x="1306276" y="4742701"/>
            <a:ext cx="132394" cy="113497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1"/>
          <p:cNvSpPr/>
          <p:nvPr/>
        </p:nvSpPr>
        <p:spPr>
          <a:xfrm flipH="1" rot="10800000">
            <a:off x="7744296" y="4877742"/>
            <a:ext cx="270796" cy="131672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1"/>
          <p:cNvSpPr/>
          <p:nvPr/>
        </p:nvSpPr>
        <p:spPr>
          <a:xfrm flipH="1" rot="10800000">
            <a:off x="344832" y="4278823"/>
            <a:ext cx="270834" cy="71140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1"/>
          <p:cNvSpPr/>
          <p:nvPr/>
        </p:nvSpPr>
        <p:spPr>
          <a:xfrm flipH="1" rot="10800000">
            <a:off x="3594272" y="4856195"/>
            <a:ext cx="132394" cy="174751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1"/>
          <p:cNvSpPr/>
          <p:nvPr/>
        </p:nvSpPr>
        <p:spPr>
          <a:xfrm flipH="1" rot="10800000">
            <a:off x="5759443" y="4973078"/>
            <a:ext cx="270796" cy="131672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1"/>
          <p:cNvSpPr/>
          <p:nvPr/>
        </p:nvSpPr>
        <p:spPr>
          <a:xfrm flipH="1" rot="10800000">
            <a:off x="2233804" y="4568300"/>
            <a:ext cx="203496" cy="136919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1"/>
          <p:cNvSpPr/>
          <p:nvPr/>
        </p:nvSpPr>
        <p:spPr>
          <a:xfrm flipH="1" rot="10800000">
            <a:off x="558278" y="3750793"/>
            <a:ext cx="122547" cy="103649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1"/>
          <p:cNvSpPr/>
          <p:nvPr/>
        </p:nvSpPr>
        <p:spPr>
          <a:xfrm flipH="1" rot="10800000">
            <a:off x="851521" y="3984517"/>
            <a:ext cx="61292" cy="136957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1"/>
          <p:cNvSpPr/>
          <p:nvPr/>
        </p:nvSpPr>
        <p:spPr>
          <a:xfrm flipH="1">
            <a:off x="701862" y="4620704"/>
            <a:ext cx="107707" cy="10770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1"/>
          <p:cNvSpPr/>
          <p:nvPr/>
        </p:nvSpPr>
        <p:spPr>
          <a:xfrm flipH="1">
            <a:off x="7514424" y="4934933"/>
            <a:ext cx="107707" cy="106511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1"/>
          <p:cNvSpPr/>
          <p:nvPr/>
        </p:nvSpPr>
        <p:spPr>
          <a:xfrm flipH="1">
            <a:off x="4079162" y="4671665"/>
            <a:ext cx="107707" cy="10770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1"/>
          <p:cNvSpPr/>
          <p:nvPr/>
        </p:nvSpPr>
        <p:spPr>
          <a:xfrm flipH="1" rot="10800000">
            <a:off x="3544330" y="605720"/>
            <a:ext cx="107707" cy="10770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1"/>
          <p:cNvSpPr/>
          <p:nvPr/>
        </p:nvSpPr>
        <p:spPr>
          <a:xfrm flipH="1">
            <a:off x="2371361" y="256182"/>
            <a:ext cx="184599" cy="156615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1"/>
          <p:cNvSpPr/>
          <p:nvPr/>
        </p:nvSpPr>
        <p:spPr>
          <a:xfrm flipH="1">
            <a:off x="8598374" y="-135975"/>
            <a:ext cx="132394" cy="174751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1"/>
          <p:cNvSpPr/>
          <p:nvPr/>
        </p:nvSpPr>
        <p:spPr>
          <a:xfrm flipH="1">
            <a:off x="7403215" y="311726"/>
            <a:ext cx="173991" cy="14072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1"/>
          <p:cNvSpPr/>
          <p:nvPr/>
        </p:nvSpPr>
        <p:spPr>
          <a:xfrm flipH="1">
            <a:off x="554400" y="544279"/>
            <a:ext cx="61292" cy="136957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1"/>
          <p:cNvSpPr/>
          <p:nvPr/>
        </p:nvSpPr>
        <p:spPr>
          <a:xfrm flipH="1">
            <a:off x="5408944" y="593725"/>
            <a:ext cx="270796" cy="131672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1"/>
          <p:cNvSpPr/>
          <p:nvPr/>
        </p:nvSpPr>
        <p:spPr>
          <a:xfrm flipH="1">
            <a:off x="7515912" y="843739"/>
            <a:ext cx="61292" cy="136957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1"/>
          <p:cNvSpPr/>
          <p:nvPr/>
        </p:nvSpPr>
        <p:spPr>
          <a:xfrm flipH="1" rot="10800000">
            <a:off x="1368227" y="310690"/>
            <a:ext cx="48783" cy="47616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1"/>
          <p:cNvSpPr/>
          <p:nvPr/>
        </p:nvSpPr>
        <p:spPr>
          <a:xfrm flipH="1" rot="10800000">
            <a:off x="8549583" y="358286"/>
            <a:ext cx="48783" cy="47616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1"/>
          <p:cNvSpPr/>
          <p:nvPr/>
        </p:nvSpPr>
        <p:spPr>
          <a:xfrm flipH="1" rot="10800000">
            <a:off x="322103" y="1635044"/>
            <a:ext cx="22726" cy="2272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1"/>
          <p:cNvSpPr/>
          <p:nvPr/>
        </p:nvSpPr>
        <p:spPr>
          <a:xfrm flipH="1">
            <a:off x="173342" y="4638147"/>
            <a:ext cx="132394" cy="174751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1"/>
          <p:cNvSpPr/>
          <p:nvPr/>
        </p:nvSpPr>
        <p:spPr>
          <a:xfrm flipH="1">
            <a:off x="261226" y="2102559"/>
            <a:ext cx="242812" cy="13767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1"/>
          <p:cNvSpPr/>
          <p:nvPr/>
        </p:nvSpPr>
        <p:spPr>
          <a:xfrm flipH="1">
            <a:off x="538731" y="808950"/>
            <a:ext cx="270834" cy="71140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1"/>
          <p:cNvSpPr/>
          <p:nvPr/>
        </p:nvSpPr>
        <p:spPr>
          <a:xfrm flipH="1">
            <a:off x="364754" y="3022479"/>
            <a:ext cx="173991" cy="14072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1"/>
          <p:cNvSpPr/>
          <p:nvPr/>
        </p:nvSpPr>
        <p:spPr>
          <a:xfrm flipH="1">
            <a:off x="473572" y="1304471"/>
            <a:ext cx="122547" cy="103649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1"/>
          <p:cNvSpPr/>
          <p:nvPr/>
        </p:nvSpPr>
        <p:spPr>
          <a:xfrm flipH="1">
            <a:off x="241584" y="1037439"/>
            <a:ext cx="61292" cy="136957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1"/>
          <p:cNvSpPr/>
          <p:nvPr/>
        </p:nvSpPr>
        <p:spPr>
          <a:xfrm flipH="1" rot="10800000">
            <a:off x="344828" y="430503"/>
            <a:ext cx="107707" cy="10770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1"/>
          <p:cNvSpPr/>
          <p:nvPr/>
        </p:nvSpPr>
        <p:spPr>
          <a:xfrm flipH="1" rot="10800000">
            <a:off x="254112" y="3497437"/>
            <a:ext cx="48756" cy="4767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1"/>
          <p:cNvSpPr/>
          <p:nvPr/>
        </p:nvSpPr>
        <p:spPr>
          <a:xfrm flipH="1" rot="10800000">
            <a:off x="167150" y="2785195"/>
            <a:ext cx="61621" cy="6014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1"/>
          <p:cNvSpPr/>
          <p:nvPr/>
        </p:nvSpPr>
        <p:spPr>
          <a:xfrm flipH="1" rot="10800000">
            <a:off x="374314" y="1479275"/>
            <a:ext cx="48756" cy="4767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1"/>
          <p:cNvSpPr/>
          <p:nvPr/>
        </p:nvSpPr>
        <p:spPr>
          <a:xfrm flipH="1" rot="10800000">
            <a:off x="504048" y="3945465"/>
            <a:ext cx="61621" cy="6014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3"/>
          <p:cNvSpPr txBox="1"/>
          <p:nvPr>
            <p:ph type="title"/>
          </p:nvPr>
        </p:nvSpPr>
        <p:spPr>
          <a:xfrm>
            <a:off x="720000" y="11331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91" name="Google Shape;291;p13"/>
          <p:cNvSpPr txBox="1"/>
          <p:nvPr>
            <p:ph hasCustomPrompt="1" idx="2" type="title"/>
          </p:nvPr>
        </p:nvSpPr>
        <p:spPr>
          <a:xfrm>
            <a:off x="6087600" y="27866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92" name="Google Shape;292;p13"/>
          <p:cNvSpPr txBox="1"/>
          <p:nvPr>
            <p:ph idx="3" type="title"/>
          </p:nvPr>
        </p:nvSpPr>
        <p:spPr>
          <a:xfrm>
            <a:off x="6087600" y="33035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93" name="Google Shape;293;p13"/>
          <p:cNvSpPr txBox="1"/>
          <p:nvPr>
            <p:ph idx="4" type="title"/>
          </p:nvPr>
        </p:nvSpPr>
        <p:spPr>
          <a:xfrm>
            <a:off x="720000" y="33035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94" name="Google Shape;294;p13"/>
          <p:cNvSpPr txBox="1"/>
          <p:nvPr>
            <p:ph idx="5" type="title"/>
          </p:nvPr>
        </p:nvSpPr>
        <p:spPr>
          <a:xfrm>
            <a:off x="6087600" y="11331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95" name="Google Shape;295;p13"/>
          <p:cNvSpPr txBox="1"/>
          <p:nvPr>
            <p:ph hasCustomPrompt="1" idx="6" type="title"/>
          </p:nvPr>
        </p:nvSpPr>
        <p:spPr>
          <a:xfrm>
            <a:off x="720000" y="6162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96" name="Google Shape;296;p13"/>
          <p:cNvSpPr/>
          <p:nvPr/>
        </p:nvSpPr>
        <p:spPr>
          <a:xfrm>
            <a:off x="8462061" y="3029790"/>
            <a:ext cx="27362" cy="27271"/>
          </a:xfrm>
          <a:custGeom>
            <a:rect b="b" l="l" r="r" t="t"/>
            <a:pathLst>
              <a:path extrusionOk="0" h="299" w="300">
                <a:moveTo>
                  <a:pt x="160" y="0"/>
                </a:moveTo>
                <a:cubicBezTo>
                  <a:pt x="80" y="0"/>
                  <a:pt x="1" y="60"/>
                  <a:pt x="1" y="139"/>
                </a:cubicBezTo>
                <a:cubicBezTo>
                  <a:pt x="1" y="219"/>
                  <a:pt x="80" y="299"/>
                  <a:pt x="160" y="299"/>
                </a:cubicBezTo>
                <a:cubicBezTo>
                  <a:pt x="220" y="299"/>
                  <a:pt x="299" y="219"/>
                  <a:pt x="299" y="139"/>
                </a:cubicBezTo>
                <a:cubicBezTo>
                  <a:pt x="299" y="60"/>
                  <a:pt x="220" y="0"/>
                  <a:pt x="16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13"/>
          <p:cNvSpPr/>
          <p:nvPr/>
        </p:nvSpPr>
        <p:spPr>
          <a:xfrm>
            <a:off x="8612356" y="1820954"/>
            <a:ext cx="172473" cy="172473"/>
          </a:xfrm>
          <a:custGeom>
            <a:rect b="b" l="l" r="r" t="t"/>
            <a:pathLst>
              <a:path extrusionOk="0" h="1891" w="1891">
                <a:moveTo>
                  <a:pt x="936" y="1"/>
                </a:moveTo>
                <a:cubicBezTo>
                  <a:pt x="419" y="1"/>
                  <a:pt x="1" y="438"/>
                  <a:pt x="1" y="955"/>
                </a:cubicBezTo>
                <a:cubicBezTo>
                  <a:pt x="1" y="1473"/>
                  <a:pt x="419" y="1890"/>
                  <a:pt x="936" y="1890"/>
                </a:cubicBezTo>
                <a:cubicBezTo>
                  <a:pt x="1453" y="1890"/>
                  <a:pt x="1891" y="1473"/>
                  <a:pt x="1891" y="955"/>
                </a:cubicBezTo>
                <a:cubicBezTo>
                  <a:pt x="1891" y="438"/>
                  <a:pt x="1453" y="1"/>
                  <a:pt x="936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3"/>
          <p:cNvSpPr/>
          <p:nvPr/>
        </p:nvSpPr>
        <p:spPr>
          <a:xfrm>
            <a:off x="8436690" y="1184476"/>
            <a:ext cx="78074" cy="76341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0" y="160"/>
                  <a:pt x="0" y="419"/>
                </a:cubicBezTo>
                <a:cubicBezTo>
                  <a:pt x="0" y="637"/>
                  <a:pt x="179" y="836"/>
                  <a:pt x="418" y="836"/>
                </a:cubicBezTo>
                <a:cubicBezTo>
                  <a:pt x="657" y="836"/>
                  <a:pt x="856" y="657"/>
                  <a:pt x="856" y="419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13"/>
          <p:cNvSpPr/>
          <p:nvPr/>
        </p:nvSpPr>
        <p:spPr>
          <a:xfrm>
            <a:off x="8409434" y="373578"/>
            <a:ext cx="78165" cy="76249"/>
          </a:xfrm>
          <a:custGeom>
            <a:rect b="b" l="l" r="r" t="t"/>
            <a:pathLst>
              <a:path extrusionOk="0" h="836" w="857">
                <a:moveTo>
                  <a:pt x="439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9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57" y="0"/>
                  <a:pt x="43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3"/>
          <p:cNvSpPr/>
          <p:nvPr/>
        </p:nvSpPr>
        <p:spPr>
          <a:xfrm>
            <a:off x="2681560" y="4160115"/>
            <a:ext cx="36392" cy="36392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rgbClr val="1B75B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3"/>
          <p:cNvSpPr/>
          <p:nvPr/>
        </p:nvSpPr>
        <p:spPr>
          <a:xfrm>
            <a:off x="8217171" y="411611"/>
            <a:ext cx="36392" cy="36392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100" y="1"/>
                  <a:pt x="0" y="100"/>
                  <a:pt x="0" y="200"/>
                </a:cubicBezTo>
                <a:cubicBezTo>
                  <a:pt x="0" y="319"/>
                  <a:pt x="100" y="399"/>
                  <a:pt x="199" y="399"/>
                </a:cubicBezTo>
                <a:cubicBezTo>
                  <a:pt x="319" y="399"/>
                  <a:pt x="398" y="319"/>
                  <a:pt x="398" y="200"/>
                </a:cubicBezTo>
                <a:cubicBezTo>
                  <a:pt x="398" y="100"/>
                  <a:pt x="319" y="1"/>
                  <a:pt x="199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3"/>
          <p:cNvSpPr/>
          <p:nvPr/>
        </p:nvSpPr>
        <p:spPr>
          <a:xfrm>
            <a:off x="1808087" y="2850134"/>
            <a:ext cx="36392" cy="36392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3"/>
          <p:cNvSpPr/>
          <p:nvPr/>
        </p:nvSpPr>
        <p:spPr>
          <a:xfrm>
            <a:off x="7519970" y="2711784"/>
            <a:ext cx="36392" cy="36392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319"/>
                  <a:pt x="80" y="399"/>
                  <a:pt x="199" y="399"/>
                </a:cubicBezTo>
                <a:cubicBezTo>
                  <a:pt x="299" y="399"/>
                  <a:pt x="398" y="31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3"/>
          <p:cNvSpPr/>
          <p:nvPr/>
        </p:nvSpPr>
        <p:spPr>
          <a:xfrm>
            <a:off x="8282475" y="4199972"/>
            <a:ext cx="36392" cy="36392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100" y="1"/>
                  <a:pt x="0" y="81"/>
                  <a:pt x="0" y="200"/>
                </a:cubicBezTo>
                <a:cubicBezTo>
                  <a:pt x="0" y="299"/>
                  <a:pt x="100" y="399"/>
                  <a:pt x="199" y="399"/>
                </a:cubicBezTo>
                <a:cubicBezTo>
                  <a:pt x="319" y="399"/>
                  <a:pt x="398" y="299"/>
                  <a:pt x="398" y="200"/>
                </a:cubicBezTo>
                <a:cubicBezTo>
                  <a:pt x="398" y="81"/>
                  <a:pt x="31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3"/>
          <p:cNvSpPr/>
          <p:nvPr/>
        </p:nvSpPr>
        <p:spPr>
          <a:xfrm>
            <a:off x="2918743" y="1340455"/>
            <a:ext cx="36392" cy="36392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3"/>
          <p:cNvSpPr/>
          <p:nvPr/>
        </p:nvSpPr>
        <p:spPr>
          <a:xfrm>
            <a:off x="664067" y="4354203"/>
            <a:ext cx="36301" cy="36392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3"/>
          <p:cNvSpPr/>
          <p:nvPr/>
        </p:nvSpPr>
        <p:spPr>
          <a:xfrm>
            <a:off x="6885860" y="411608"/>
            <a:ext cx="36392" cy="36392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9" y="399"/>
                  <a:pt x="398" y="29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3"/>
          <p:cNvSpPr/>
          <p:nvPr/>
        </p:nvSpPr>
        <p:spPr>
          <a:xfrm>
            <a:off x="257650" y="4131111"/>
            <a:ext cx="76249" cy="78074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3"/>
          <p:cNvSpPr/>
          <p:nvPr/>
        </p:nvSpPr>
        <p:spPr>
          <a:xfrm>
            <a:off x="2753839" y="2736212"/>
            <a:ext cx="76249" cy="78256"/>
          </a:xfrm>
          <a:custGeom>
            <a:rect b="b" l="l" r="r" t="t"/>
            <a:pathLst>
              <a:path extrusionOk="0" h="858" w="836">
                <a:moveTo>
                  <a:pt x="449" y="0"/>
                </a:moveTo>
                <a:cubicBezTo>
                  <a:pt x="438" y="0"/>
                  <a:pt x="428" y="1"/>
                  <a:pt x="418" y="2"/>
                </a:cubicBezTo>
                <a:cubicBezTo>
                  <a:pt x="199" y="2"/>
                  <a:pt x="0" y="181"/>
                  <a:pt x="0" y="420"/>
                </a:cubicBezTo>
                <a:cubicBezTo>
                  <a:pt x="0" y="658"/>
                  <a:pt x="180" y="857"/>
                  <a:pt x="418" y="857"/>
                </a:cubicBezTo>
                <a:cubicBezTo>
                  <a:pt x="657" y="857"/>
                  <a:pt x="836" y="678"/>
                  <a:pt x="836" y="420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3"/>
          <p:cNvSpPr/>
          <p:nvPr/>
        </p:nvSpPr>
        <p:spPr>
          <a:xfrm>
            <a:off x="435411" y="335260"/>
            <a:ext cx="78074" cy="76341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3"/>
          <p:cNvSpPr/>
          <p:nvPr/>
        </p:nvSpPr>
        <p:spPr>
          <a:xfrm>
            <a:off x="435412" y="3857126"/>
            <a:ext cx="78074" cy="76249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3"/>
          <p:cNvSpPr/>
          <p:nvPr/>
        </p:nvSpPr>
        <p:spPr>
          <a:xfrm>
            <a:off x="5403673" y="2635354"/>
            <a:ext cx="76341" cy="76432"/>
          </a:xfrm>
          <a:custGeom>
            <a:rect b="b" l="l" r="r" t="t"/>
            <a:pathLst>
              <a:path extrusionOk="0" h="838" w="837">
                <a:moveTo>
                  <a:pt x="449" y="0"/>
                </a:moveTo>
                <a:cubicBezTo>
                  <a:pt x="439" y="0"/>
                  <a:pt x="429" y="1"/>
                  <a:pt x="419" y="2"/>
                </a:cubicBezTo>
                <a:cubicBezTo>
                  <a:pt x="200" y="2"/>
                  <a:pt x="1" y="181"/>
                  <a:pt x="1" y="419"/>
                </a:cubicBezTo>
                <a:cubicBezTo>
                  <a:pt x="1" y="638"/>
                  <a:pt x="180" y="837"/>
                  <a:pt x="419" y="837"/>
                </a:cubicBezTo>
                <a:cubicBezTo>
                  <a:pt x="657" y="837"/>
                  <a:pt x="836" y="678"/>
                  <a:pt x="836" y="419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3"/>
          <p:cNvSpPr/>
          <p:nvPr/>
        </p:nvSpPr>
        <p:spPr>
          <a:xfrm>
            <a:off x="8369577" y="4428627"/>
            <a:ext cx="172473" cy="17247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3"/>
                  <a:pt x="418" y="1890"/>
                  <a:pt x="935" y="1890"/>
                </a:cubicBezTo>
                <a:cubicBezTo>
                  <a:pt x="1472" y="1890"/>
                  <a:pt x="1890" y="1473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3"/>
          <p:cNvSpPr/>
          <p:nvPr/>
        </p:nvSpPr>
        <p:spPr>
          <a:xfrm>
            <a:off x="2246138" y="221475"/>
            <a:ext cx="172473" cy="170558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3"/>
          <p:cNvSpPr/>
          <p:nvPr/>
        </p:nvSpPr>
        <p:spPr>
          <a:xfrm>
            <a:off x="209533" y="1043015"/>
            <a:ext cx="172473" cy="17247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3"/>
          <p:cNvSpPr txBox="1"/>
          <p:nvPr>
            <p:ph idx="1" type="subTitle"/>
          </p:nvPr>
        </p:nvSpPr>
        <p:spPr>
          <a:xfrm>
            <a:off x="720000" y="17197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17" name="Google Shape;317;p13"/>
          <p:cNvSpPr txBox="1"/>
          <p:nvPr>
            <p:ph idx="7" type="title"/>
          </p:nvPr>
        </p:nvSpPr>
        <p:spPr>
          <a:xfrm>
            <a:off x="3403800" y="11331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8" name="Google Shape;318;p13"/>
          <p:cNvSpPr txBox="1"/>
          <p:nvPr>
            <p:ph hasCustomPrompt="1" idx="8" type="title"/>
          </p:nvPr>
        </p:nvSpPr>
        <p:spPr>
          <a:xfrm>
            <a:off x="3403800" y="6162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19" name="Google Shape;319;p13"/>
          <p:cNvSpPr txBox="1"/>
          <p:nvPr>
            <p:ph idx="9" type="subTitle"/>
          </p:nvPr>
        </p:nvSpPr>
        <p:spPr>
          <a:xfrm>
            <a:off x="3403800" y="17197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20" name="Google Shape;320;p13"/>
          <p:cNvSpPr txBox="1"/>
          <p:nvPr>
            <p:ph hasCustomPrompt="1" idx="13" type="title"/>
          </p:nvPr>
        </p:nvSpPr>
        <p:spPr>
          <a:xfrm>
            <a:off x="6087600" y="6162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21" name="Google Shape;321;p13"/>
          <p:cNvSpPr txBox="1"/>
          <p:nvPr>
            <p:ph idx="14" type="subTitle"/>
          </p:nvPr>
        </p:nvSpPr>
        <p:spPr>
          <a:xfrm>
            <a:off x="6087600" y="17197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22" name="Google Shape;322;p13"/>
          <p:cNvSpPr txBox="1"/>
          <p:nvPr>
            <p:ph hasCustomPrompt="1" idx="15" type="title"/>
          </p:nvPr>
        </p:nvSpPr>
        <p:spPr>
          <a:xfrm>
            <a:off x="720000" y="27866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23" name="Google Shape;323;p13"/>
          <p:cNvSpPr txBox="1"/>
          <p:nvPr>
            <p:ph idx="16" type="subTitle"/>
          </p:nvPr>
        </p:nvSpPr>
        <p:spPr>
          <a:xfrm>
            <a:off x="720000" y="38901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24" name="Google Shape;324;p13"/>
          <p:cNvSpPr txBox="1"/>
          <p:nvPr>
            <p:ph idx="17" type="title"/>
          </p:nvPr>
        </p:nvSpPr>
        <p:spPr>
          <a:xfrm>
            <a:off x="3403800" y="33035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5" name="Google Shape;325;p13"/>
          <p:cNvSpPr txBox="1"/>
          <p:nvPr>
            <p:ph hasCustomPrompt="1" idx="18" type="title"/>
          </p:nvPr>
        </p:nvSpPr>
        <p:spPr>
          <a:xfrm>
            <a:off x="3403800" y="27866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26" name="Google Shape;326;p13"/>
          <p:cNvSpPr txBox="1"/>
          <p:nvPr>
            <p:ph idx="19" type="subTitle"/>
          </p:nvPr>
        </p:nvSpPr>
        <p:spPr>
          <a:xfrm>
            <a:off x="3403800" y="38901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27" name="Google Shape;327;p13"/>
          <p:cNvSpPr txBox="1"/>
          <p:nvPr>
            <p:ph idx="20" type="subTitle"/>
          </p:nvPr>
        </p:nvSpPr>
        <p:spPr>
          <a:xfrm>
            <a:off x="6087600" y="38901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4"/>
          <p:cNvSpPr/>
          <p:nvPr/>
        </p:nvSpPr>
        <p:spPr>
          <a:xfrm rot="10800000">
            <a:off x="422799" y="43581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4"/>
          <p:cNvSpPr/>
          <p:nvPr/>
        </p:nvSpPr>
        <p:spPr>
          <a:xfrm>
            <a:off x="379475" y="380438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4"/>
          <p:cNvSpPr/>
          <p:nvPr/>
        </p:nvSpPr>
        <p:spPr>
          <a:xfrm rot="10800000">
            <a:off x="180775" y="3076184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4"/>
          <p:cNvSpPr/>
          <p:nvPr/>
        </p:nvSpPr>
        <p:spPr>
          <a:xfrm rot="10800000">
            <a:off x="109318" y="436532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4"/>
          <p:cNvSpPr/>
          <p:nvPr/>
        </p:nvSpPr>
        <p:spPr>
          <a:xfrm rot="10800000">
            <a:off x="2560628" y="4785963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4"/>
          <p:cNvSpPr/>
          <p:nvPr/>
        </p:nvSpPr>
        <p:spPr>
          <a:xfrm rot="10800000">
            <a:off x="7664448" y="4747960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4"/>
          <p:cNvSpPr/>
          <p:nvPr/>
        </p:nvSpPr>
        <p:spPr>
          <a:xfrm rot="10800000">
            <a:off x="850801" y="488787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4"/>
          <p:cNvSpPr/>
          <p:nvPr/>
        </p:nvSpPr>
        <p:spPr>
          <a:xfrm rot="10800000">
            <a:off x="8517136" y="4267349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4"/>
          <p:cNvSpPr/>
          <p:nvPr/>
        </p:nvSpPr>
        <p:spPr>
          <a:xfrm rot="10800000">
            <a:off x="5293920" y="486554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4"/>
          <p:cNvSpPr/>
          <p:nvPr/>
        </p:nvSpPr>
        <p:spPr>
          <a:xfrm rot="10800000">
            <a:off x="2907251" y="498664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14"/>
          <p:cNvSpPr/>
          <p:nvPr/>
        </p:nvSpPr>
        <p:spPr>
          <a:xfrm rot="10800000">
            <a:off x="6629794" y="456726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4"/>
          <p:cNvSpPr/>
          <p:nvPr/>
        </p:nvSpPr>
        <p:spPr>
          <a:xfrm>
            <a:off x="8316246" y="462156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14"/>
          <p:cNvSpPr/>
          <p:nvPr/>
        </p:nvSpPr>
        <p:spPr>
          <a:xfrm>
            <a:off x="1257943" y="4947129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4"/>
          <p:cNvSpPr/>
          <p:nvPr/>
        </p:nvSpPr>
        <p:spPr>
          <a:xfrm>
            <a:off x="4817121" y="467436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14"/>
          <p:cNvSpPr/>
          <p:nvPr/>
        </p:nvSpPr>
        <p:spPr>
          <a:xfrm>
            <a:off x="8838253" y="463963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14"/>
          <p:cNvSpPr/>
          <p:nvPr/>
        </p:nvSpPr>
        <p:spPr>
          <a:xfrm>
            <a:off x="8596839" y="2965688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4"/>
          <p:cNvSpPr/>
          <p:nvPr/>
        </p:nvSpPr>
        <p:spPr>
          <a:xfrm rot="10800000">
            <a:off x="8568943" y="39219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14"/>
          <p:cNvSpPr/>
          <p:nvPr/>
        </p:nvSpPr>
        <p:spPr>
          <a:xfrm>
            <a:off x="3185263" y="2552637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14"/>
          <p:cNvSpPr/>
          <p:nvPr/>
        </p:nvSpPr>
        <p:spPr>
          <a:xfrm>
            <a:off x="5783122" y="306613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14"/>
          <p:cNvSpPr/>
          <p:nvPr/>
        </p:nvSpPr>
        <p:spPr>
          <a:xfrm rot="10800000">
            <a:off x="8793105" y="102227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4"/>
          <p:cNvSpPr/>
          <p:nvPr/>
        </p:nvSpPr>
        <p:spPr>
          <a:xfrm rot="10800000">
            <a:off x="6682657" y="209615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4"/>
          <p:cNvSpPr/>
          <p:nvPr/>
        </p:nvSpPr>
        <p:spPr>
          <a:xfrm rot="10800000">
            <a:off x="4362288" y="22919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14"/>
          <p:cNvSpPr/>
          <p:nvPr/>
        </p:nvSpPr>
        <p:spPr>
          <a:xfrm rot="10800000">
            <a:off x="8718115" y="2224907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14"/>
          <p:cNvSpPr/>
          <p:nvPr/>
        </p:nvSpPr>
        <p:spPr>
          <a:xfrm rot="10800000">
            <a:off x="8284260" y="636141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14"/>
          <p:cNvSpPr/>
          <p:nvPr/>
        </p:nvSpPr>
        <p:spPr>
          <a:xfrm rot="10800000">
            <a:off x="50523" y="669060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14"/>
          <p:cNvSpPr/>
          <p:nvPr/>
        </p:nvSpPr>
        <p:spPr>
          <a:xfrm rot="10800000">
            <a:off x="3418463" y="390665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4"/>
          <p:cNvSpPr/>
          <p:nvPr/>
        </p:nvSpPr>
        <p:spPr>
          <a:xfrm rot="10800000">
            <a:off x="8896205" y="1131327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14"/>
          <p:cNvSpPr/>
          <p:nvPr/>
        </p:nvSpPr>
        <p:spPr>
          <a:xfrm rot="10800000">
            <a:off x="2009968" y="3402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14"/>
          <p:cNvSpPr/>
          <p:nvPr/>
        </p:nvSpPr>
        <p:spPr>
          <a:xfrm rot="10800000">
            <a:off x="458388" y="2152182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14"/>
          <p:cNvSpPr/>
          <p:nvPr/>
        </p:nvSpPr>
        <p:spPr>
          <a:xfrm rot="10800000">
            <a:off x="5382963" y="37146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14"/>
          <p:cNvSpPr/>
          <p:nvPr/>
        </p:nvSpPr>
        <p:spPr>
          <a:xfrm>
            <a:off x="8800796" y="1709445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4"/>
          <p:cNvSpPr/>
          <p:nvPr/>
        </p:nvSpPr>
        <p:spPr>
          <a:xfrm>
            <a:off x="542346" y="110133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14"/>
          <p:cNvSpPr/>
          <p:nvPr/>
        </p:nvSpPr>
        <p:spPr>
          <a:xfrm>
            <a:off x="616059" y="1577163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14"/>
          <p:cNvSpPr/>
          <p:nvPr/>
        </p:nvSpPr>
        <p:spPr>
          <a:xfrm>
            <a:off x="4068620" y="1794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14"/>
          <p:cNvSpPr/>
          <p:nvPr/>
        </p:nvSpPr>
        <p:spPr>
          <a:xfrm>
            <a:off x="160758" y="2294070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14"/>
          <p:cNvSpPr/>
          <p:nvPr/>
        </p:nvSpPr>
        <p:spPr>
          <a:xfrm rot="10800000">
            <a:off x="606184" y="228816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4"/>
          <p:cNvSpPr/>
          <p:nvPr/>
        </p:nvSpPr>
        <p:spPr>
          <a:xfrm>
            <a:off x="7305345" y="341277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14"/>
          <p:cNvSpPr/>
          <p:nvPr/>
        </p:nvSpPr>
        <p:spPr>
          <a:xfrm>
            <a:off x="8694588" y="730187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8" name="Google Shape;368;p14"/>
          <p:cNvSpPr txBox="1"/>
          <p:nvPr>
            <p:ph idx="2" type="title"/>
          </p:nvPr>
        </p:nvSpPr>
        <p:spPr>
          <a:xfrm>
            <a:off x="719925" y="1743700"/>
            <a:ext cx="2336400" cy="75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9" name="Google Shape;369;p14"/>
          <p:cNvSpPr txBox="1"/>
          <p:nvPr>
            <p:ph idx="1" type="subTitle"/>
          </p:nvPr>
        </p:nvSpPr>
        <p:spPr>
          <a:xfrm>
            <a:off x="483825" y="2628875"/>
            <a:ext cx="2808600" cy="5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70" name="Google Shape;370;p14"/>
          <p:cNvSpPr txBox="1"/>
          <p:nvPr>
            <p:ph idx="3" type="title"/>
          </p:nvPr>
        </p:nvSpPr>
        <p:spPr>
          <a:xfrm>
            <a:off x="3403650" y="1743700"/>
            <a:ext cx="2336400" cy="75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1" name="Google Shape;371;p14"/>
          <p:cNvSpPr txBox="1"/>
          <p:nvPr>
            <p:ph idx="4" type="subTitle"/>
          </p:nvPr>
        </p:nvSpPr>
        <p:spPr>
          <a:xfrm>
            <a:off x="3167550" y="2628875"/>
            <a:ext cx="2808600" cy="5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72" name="Google Shape;372;p14"/>
          <p:cNvSpPr txBox="1"/>
          <p:nvPr>
            <p:ph idx="5" type="title"/>
          </p:nvPr>
        </p:nvSpPr>
        <p:spPr>
          <a:xfrm>
            <a:off x="6087675" y="1743700"/>
            <a:ext cx="2336400" cy="75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3" name="Google Shape;373;p14"/>
          <p:cNvSpPr txBox="1"/>
          <p:nvPr>
            <p:ph idx="6" type="subTitle"/>
          </p:nvPr>
        </p:nvSpPr>
        <p:spPr>
          <a:xfrm>
            <a:off x="5851575" y="2628875"/>
            <a:ext cx="2808600" cy="5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74" name="Google Shape;374;p14"/>
          <p:cNvSpPr txBox="1"/>
          <p:nvPr>
            <p:ph idx="7" type="subTitle"/>
          </p:nvPr>
        </p:nvSpPr>
        <p:spPr>
          <a:xfrm>
            <a:off x="483825" y="3071500"/>
            <a:ext cx="2808600" cy="10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 sz="22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375" name="Google Shape;375;p14"/>
          <p:cNvSpPr txBox="1"/>
          <p:nvPr>
            <p:ph idx="8" type="subTitle"/>
          </p:nvPr>
        </p:nvSpPr>
        <p:spPr>
          <a:xfrm>
            <a:off x="3167550" y="3071500"/>
            <a:ext cx="2808600" cy="10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uckiest Guy"/>
              <a:buNone/>
              <a:defRPr sz="22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376" name="Google Shape;376;p14"/>
          <p:cNvSpPr txBox="1"/>
          <p:nvPr>
            <p:ph idx="9" type="subTitle"/>
          </p:nvPr>
        </p:nvSpPr>
        <p:spPr>
          <a:xfrm>
            <a:off x="5851575" y="3071500"/>
            <a:ext cx="2808600" cy="10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 sz="22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4"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5"/>
          <p:cNvSpPr txBox="1"/>
          <p:nvPr>
            <p:ph type="title"/>
          </p:nvPr>
        </p:nvSpPr>
        <p:spPr>
          <a:xfrm>
            <a:off x="3380000" y="1525900"/>
            <a:ext cx="3856200" cy="13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79" name="Google Shape;379;p15"/>
          <p:cNvSpPr txBox="1"/>
          <p:nvPr>
            <p:ph hasCustomPrompt="1" idx="2" type="title"/>
          </p:nvPr>
        </p:nvSpPr>
        <p:spPr>
          <a:xfrm>
            <a:off x="1737950" y="1525888"/>
            <a:ext cx="1791900" cy="13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94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80" name="Google Shape;380;p15"/>
          <p:cNvSpPr txBox="1"/>
          <p:nvPr>
            <p:ph idx="1" type="subTitle"/>
          </p:nvPr>
        </p:nvSpPr>
        <p:spPr>
          <a:xfrm>
            <a:off x="3380000" y="2844275"/>
            <a:ext cx="30273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81" name="Google Shape;381;p15"/>
          <p:cNvSpPr/>
          <p:nvPr/>
        </p:nvSpPr>
        <p:spPr>
          <a:xfrm>
            <a:off x="8518159" y="7136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15"/>
          <p:cNvSpPr/>
          <p:nvPr/>
        </p:nvSpPr>
        <p:spPr>
          <a:xfrm rot="10800000">
            <a:off x="8532950" y="1339687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15"/>
          <p:cNvSpPr/>
          <p:nvPr/>
        </p:nvSpPr>
        <p:spPr>
          <a:xfrm rot="10800000">
            <a:off x="8673278" y="414247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5"/>
          <p:cNvSpPr/>
          <p:nvPr/>
        </p:nvSpPr>
        <p:spPr>
          <a:xfrm rot="10800000">
            <a:off x="8360520" y="2332724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5"/>
          <p:cNvSpPr/>
          <p:nvPr/>
        </p:nvSpPr>
        <p:spPr>
          <a:xfrm>
            <a:off x="8946445" y="20783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15"/>
          <p:cNvSpPr/>
          <p:nvPr/>
        </p:nvSpPr>
        <p:spPr>
          <a:xfrm>
            <a:off x="8694447" y="33686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15"/>
          <p:cNvSpPr/>
          <p:nvPr/>
        </p:nvSpPr>
        <p:spPr>
          <a:xfrm rot="10800000">
            <a:off x="8083874" y="41726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15"/>
          <p:cNvSpPr/>
          <p:nvPr/>
        </p:nvSpPr>
        <p:spPr>
          <a:xfrm>
            <a:off x="1189852" y="255616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15"/>
          <p:cNvSpPr/>
          <p:nvPr/>
        </p:nvSpPr>
        <p:spPr>
          <a:xfrm>
            <a:off x="4369955" y="300464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5"/>
          <p:cNvSpPr/>
          <p:nvPr/>
        </p:nvSpPr>
        <p:spPr>
          <a:xfrm>
            <a:off x="2247812" y="231342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15"/>
          <p:cNvSpPr/>
          <p:nvPr/>
        </p:nvSpPr>
        <p:spPr>
          <a:xfrm rot="10800000">
            <a:off x="422534" y="285613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15"/>
          <p:cNvSpPr/>
          <p:nvPr/>
        </p:nvSpPr>
        <p:spPr>
          <a:xfrm rot="10800000">
            <a:off x="7621937" y="6368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15"/>
          <p:cNvSpPr/>
          <p:nvPr/>
        </p:nvSpPr>
        <p:spPr>
          <a:xfrm rot="10800000">
            <a:off x="5861309" y="17403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15"/>
          <p:cNvSpPr/>
          <p:nvPr/>
        </p:nvSpPr>
        <p:spPr>
          <a:xfrm>
            <a:off x="3857661" y="47066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15"/>
          <p:cNvSpPr/>
          <p:nvPr/>
        </p:nvSpPr>
        <p:spPr>
          <a:xfrm rot="10800000">
            <a:off x="2293352" y="485930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15"/>
          <p:cNvSpPr/>
          <p:nvPr/>
        </p:nvSpPr>
        <p:spPr>
          <a:xfrm rot="10800000">
            <a:off x="8744985" y="5246812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15"/>
          <p:cNvSpPr/>
          <p:nvPr/>
        </p:nvSpPr>
        <p:spPr>
          <a:xfrm rot="10800000">
            <a:off x="7506713" y="4818219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15"/>
          <p:cNvSpPr/>
          <p:nvPr/>
        </p:nvSpPr>
        <p:spPr>
          <a:xfrm rot="10800000">
            <a:off x="410853" y="458117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15"/>
          <p:cNvSpPr/>
          <p:nvPr/>
        </p:nvSpPr>
        <p:spPr>
          <a:xfrm rot="10800000">
            <a:off x="5449240" y="472937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5"/>
          <p:cNvSpPr/>
          <p:nvPr/>
        </p:nvSpPr>
        <p:spPr>
          <a:xfrm>
            <a:off x="1254037" y="491575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15"/>
          <p:cNvSpPr/>
          <p:nvPr/>
        </p:nvSpPr>
        <p:spPr>
          <a:xfrm>
            <a:off x="8694437" y="486644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15"/>
          <p:cNvSpPr/>
          <p:nvPr/>
        </p:nvSpPr>
        <p:spPr>
          <a:xfrm>
            <a:off x="170178" y="356942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15"/>
          <p:cNvSpPr/>
          <p:nvPr/>
        </p:nvSpPr>
        <p:spPr>
          <a:xfrm rot="10800000">
            <a:off x="214363" y="2009682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15"/>
          <p:cNvSpPr/>
          <p:nvPr/>
        </p:nvSpPr>
        <p:spPr>
          <a:xfrm rot="10800000">
            <a:off x="474353" y="388117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15"/>
          <p:cNvSpPr/>
          <p:nvPr/>
        </p:nvSpPr>
        <p:spPr>
          <a:xfrm>
            <a:off x="193723" y="472936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15"/>
          <p:cNvSpPr/>
          <p:nvPr/>
        </p:nvSpPr>
        <p:spPr>
          <a:xfrm>
            <a:off x="99734" y="1613999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15"/>
          <p:cNvSpPr/>
          <p:nvPr/>
        </p:nvSpPr>
        <p:spPr>
          <a:xfrm>
            <a:off x="394635" y="1020434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3">
  <p:cSld name="CUSTOM_4_1"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6"/>
          <p:cNvSpPr txBox="1"/>
          <p:nvPr>
            <p:ph type="title"/>
          </p:nvPr>
        </p:nvSpPr>
        <p:spPr>
          <a:xfrm>
            <a:off x="751524" y="1846050"/>
            <a:ext cx="3856200" cy="13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10" name="Google Shape;410;p16"/>
          <p:cNvSpPr txBox="1"/>
          <p:nvPr>
            <p:ph hasCustomPrompt="1" idx="2" type="title"/>
          </p:nvPr>
        </p:nvSpPr>
        <p:spPr>
          <a:xfrm>
            <a:off x="751524" y="1024675"/>
            <a:ext cx="26988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11" name="Google Shape;411;p16"/>
          <p:cNvSpPr txBox="1"/>
          <p:nvPr>
            <p:ph idx="1" type="subTitle"/>
          </p:nvPr>
        </p:nvSpPr>
        <p:spPr>
          <a:xfrm>
            <a:off x="751524" y="3140000"/>
            <a:ext cx="30273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2">
  <p:cSld name="BLANK_1_1_1_2_1"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17"/>
          <p:cNvSpPr/>
          <p:nvPr/>
        </p:nvSpPr>
        <p:spPr>
          <a:xfrm>
            <a:off x="8594886" y="71891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17"/>
          <p:cNvSpPr/>
          <p:nvPr/>
        </p:nvSpPr>
        <p:spPr>
          <a:xfrm rot="10800000">
            <a:off x="8645385" y="3290298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17"/>
          <p:cNvSpPr/>
          <p:nvPr/>
        </p:nvSpPr>
        <p:spPr>
          <a:xfrm>
            <a:off x="8480937" y="277006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17"/>
          <p:cNvSpPr/>
          <p:nvPr/>
        </p:nvSpPr>
        <p:spPr>
          <a:xfrm rot="10800000">
            <a:off x="8160600" y="422566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17"/>
          <p:cNvSpPr/>
          <p:nvPr/>
        </p:nvSpPr>
        <p:spPr>
          <a:xfrm>
            <a:off x="8831912" y="653762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17"/>
          <p:cNvSpPr/>
          <p:nvPr/>
        </p:nvSpPr>
        <p:spPr>
          <a:xfrm>
            <a:off x="1266579" y="260920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17"/>
          <p:cNvSpPr/>
          <p:nvPr/>
        </p:nvSpPr>
        <p:spPr>
          <a:xfrm>
            <a:off x="7936828" y="102177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7"/>
          <p:cNvSpPr/>
          <p:nvPr/>
        </p:nvSpPr>
        <p:spPr>
          <a:xfrm>
            <a:off x="270454" y="785416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17"/>
          <p:cNvSpPr/>
          <p:nvPr/>
        </p:nvSpPr>
        <p:spPr>
          <a:xfrm>
            <a:off x="3637106" y="79868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17"/>
          <p:cNvSpPr/>
          <p:nvPr/>
        </p:nvSpPr>
        <p:spPr>
          <a:xfrm>
            <a:off x="5880378" y="3402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17"/>
          <p:cNvSpPr/>
          <p:nvPr/>
        </p:nvSpPr>
        <p:spPr>
          <a:xfrm>
            <a:off x="2227564" y="41734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7"/>
          <p:cNvSpPr/>
          <p:nvPr/>
        </p:nvSpPr>
        <p:spPr>
          <a:xfrm rot="10800000">
            <a:off x="640361" y="39331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7"/>
          <p:cNvSpPr/>
          <p:nvPr/>
        </p:nvSpPr>
        <p:spPr>
          <a:xfrm rot="10800000">
            <a:off x="7698664" y="6899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17"/>
          <p:cNvSpPr/>
          <p:nvPr/>
        </p:nvSpPr>
        <p:spPr>
          <a:xfrm rot="10800000">
            <a:off x="4139486" y="34051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17"/>
          <p:cNvSpPr/>
          <p:nvPr/>
        </p:nvSpPr>
        <p:spPr>
          <a:xfrm rot="10800000">
            <a:off x="92774" y="305778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17"/>
          <p:cNvSpPr/>
          <p:nvPr/>
        </p:nvSpPr>
        <p:spPr>
          <a:xfrm>
            <a:off x="176461" y="1619302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17"/>
          <p:cNvSpPr/>
          <p:nvPr/>
        </p:nvSpPr>
        <p:spPr>
          <a:xfrm>
            <a:off x="86362" y="234431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17"/>
          <p:cNvSpPr/>
          <p:nvPr/>
        </p:nvSpPr>
        <p:spPr>
          <a:xfrm>
            <a:off x="435412" y="114218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17"/>
          <p:cNvSpPr/>
          <p:nvPr/>
        </p:nvSpPr>
        <p:spPr>
          <a:xfrm rot="10800000">
            <a:off x="5859391" y="25502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17"/>
          <p:cNvSpPr/>
          <p:nvPr/>
        </p:nvSpPr>
        <p:spPr>
          <a:xfrm rot="10800000">
            <a:off x="3234536" y="47705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17"/>
          <p:cNvSpPr/>
          <p:nvPr/>
        </p:nvSpPr>
        <p:spPr>
          <a:xfrm>
            <a:off x="8716176" y="2242552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17"/>
          <p:cNvSpPr/>
          <p:nvPr/>
        </p:nvSpPr>
        <p:spPr>
          <a:xfrm>
            <a:off x="148125" y="49168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17"/>
          <p:cNvSpPr/>
          <p:nvPr/>
        </p:nvSpPr>
        <p:spPr>
          <a:xfrm>
            <a:off x="2248370" y="47357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17"/>
          <p:cNvSpPr/>
          <p:nvPr/>
        </p:nvSpPr>
        <p:spPr>
          <a:xfrm>
            <a:off x="4642408" y="47553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17"/>
          <p:cNvSpPr/>
          <p:nvPr/>
        </p:nvSpPr>
        <p:spPr>
          <a:xfrm>
            <a:off x="198021" y="270088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17"/>
          <p:cNvSpPr/>
          <p:nvPr/>
        </p:nvSpPr>
        <p:spPr>
          <a:xfrm>
            <a:off x="646767" y="43727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17"/>
          <p:cNvSpPr/>
          <p:nvPr/>
        </p:nvSpPr>
        <p:spPr>
          <a:xfrm>
            <a:off x="8837405" y="43116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17"/>
          <p:cNvSpPr/>
          <p:nvPr/>
        </p:nvSpPr>
        <p:spPr>
          <a:xfrm>
            <a:off x="5369166" y="459938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17"/>
          <p:cNvSpPr/>
          <p:nvPr/>
        </p:nvSpPr>
        <p:spPr>
          <a:xfrm>
            <a:off x="45025" y="38877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17"/>
          <p:cNvSpPr/>
          <p:nvPr/>
        </p:nvSpPr>
        <p:spPr>
          <a:xfrm>
            <a:off x="6931262" y="50156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17"/>
          <p:cNvSpPr/>
          <p:nvPr/>
        </p:nvSpPr>
        <p:spPr>
          <a:xfrm>
            <a:off x="3621733" y="46131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17"/>
          <p:cNvSpPr/>
          <p:nvPr/>
        </p:nvSpPr>
        <p:spPr>
          <a:xfrm rot="10800000">
            <a:off x="155812" y="33054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17"/>
          <p:cNvSpPr/>
          <p:nvPr/>
        </p:nvSpPr>
        <p:spPr>
          <a:xfrm rot="10800000">
            <a:off x="8462010" y="39628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17"/>
          <p:cNvSpPr/>
          <p:nvPr/>
        </p:nvSpPr>
        <p:spPr>
          <a:xfrm rot="10800000">
            <a:off x="4949066" y="48976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17"/>
          <p:cNvSpPr/>
          <p:nvPr/>
        </p:nvSpPr>
        <p:spPr>
          <a:xfrm>
            <a:off x="8210440" y="47550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17"/>
          <p:cNvSpPr/>
          <p:nvPr/>
        </p:nvSpPr>
        <p:spPr>
          <a:xfrm rot="10800000">
            <a:off x="7699449" y="47705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17"/>
          <p:cNvSpPr/>
          <p:nvPr/>
        </p:nvSpPr>
        <p:spPr>
          <a:xfrm rot="10800000">
            <a:off x="1712341" y="47358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17"/>
          <p:cNvSpPr/>
          <p:nvPr/>
        </p:nvSpPr>
        <p:spPr>
          <a:xfrm rot="10800000">
            <a:off x="350066" y="437274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1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2" name="Google Shape;452;p17"/>
          <p:cNvSpPr txBox="1"/>
          <p:nvPr>
            <p:ph idx="2" type="title"/>
          </p:nvPr>
        </p:nvSpPr>
        <p:spPr>
          <a:xfrm>
            <a:off x="1513226" y="1057900"/>
            <a:ext cx="2290800" cy="75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53" name="Google Shape;453;p17"/>
          <p:cNvSpPr txBox="1"/>
          <p:nvPr>
            <p:ph idx="1" type="subTitle"/>
          </p:nvPr>
        </p:nvSpPr>
        <p:spPr>
          <a:xfrm>
            <a:off x="1005500" y="1714475"/>
            <a:ext cx="3306600" cy="22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54" name="Google Shape;454;p17"/>
          <p:cNvSpPr txBox="1"/>
          <p:nvPr>
            <p:ph idx="3" type="title"/>
          </p:nvPr>
        </p:nvSpPr>
        <p:spPr>
          <a:xfrm>
            <a:off x="5317263" y="1057900"/>
            <a:ext cx="2336400" cy="75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55" name="Google Shape;455;p17"/>
          <p:cNvSpPr txBox="1"/>
          <p:nvPr>
            <p:ph idx="4" type="subTitle"/>
          </p:nvPr>
        </p:nvSpPr>
        <p:spPr>
          <a:xfrm>
            <a:off x="4832050" y="1714475"/>
            <a:ext cx="3306600" cy="22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1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8" name="Google Shape;458;p18"/>
          <p:cNvSpPr txBox="1"/>
          <p:nvPr>
            <p:ph idx="2" type="title"/>
          </p:nvPr>
        </p:nvSpPr>
        <p:spPr>
          <a:xfrm>
            <a:off x="814863" y="1606650"/>
            <a:ext cx="28671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59" name="Google Shape;459;p18"/>
          <p:cNvSpPr txBox="1"/>
          <p:nvPr>
            <p:ph idx="1" type="subTitle"/>
          </p:nvPr>
        </p:nvSpPr>
        <p:spPr>
          <a:xfrm>
            <a:off x="1000000" y="2040775"/>
            <a:ext cx="24969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60" name="Google Shape;460;p18"/>
          <p:cNvSpPr txBox="1"/>
          <p:nvPr>
            <p:ph idx="3" type="title"/>
          </p:nvPr>
        </p:nvSpPr>
        <p:spPr>
          <a:xfrm>
            <a:off x="4090443" y="1606650"/>
            <a:ext cx="28671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1" name="Google Shape;461;p18"/>
          <p:cNvSpPr txBox="1"/>
          <p:nvPr>
            <p:ph idx="4" type="subTitle"/>
          </p:nvPr>
        </p:nvSpPr>
        <p:spPr>
          <a:xfrm>
            <a:off x="4238051" y="2040775"/>
            <a:ext cx="25719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62" name="Google Shape;462;p18"/>
          <p:cNvSpPr txBox="1"/>
          <p:nvPr>
            <p:ph idx="5" type="title"/>
          </p:nvPr>
        </p:nvSpPr>
        <p:spPr>
          <a:xfrm>
            <a:off x="814863" y="3040050"/>
            <a:ext cx="28671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3" name="Google Shape;463;p18"/>
          <p:cNvSpPr txBox="1"/>
          <p:nvPr>
            <p:ph idx="6" type="subTitle"/>
          </p:nvPr>
        </p:nvSpPr>
        <p:spPr>
          <a:xfrm>
            <a:off x="1000000" y="3474175"/>
            <a:ext cx="24969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64" name="Google Shape;464;p18"/>
          <p:cNvSpPr txBox="1"/>
          <p:nvPr>
            <p:ph idx="7" type="title"/>
          </p:nvPr>
        </p:nvSpPr>
        <p:spPr>
          <a:xfrm>
            <a:off x="4090443" y="3040050"/>
            <a:ext cx="28671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5" name="Google Shape;465;p18"/>
          <p:cNvSpPr txBox="1"/>
          <p:nvPr>
            <p:ph idx="8" type="subTitle"/>
          </p:nvPr>
        </p:nvSpPr>
        <p:spPr>
          <a:xfrm>
            <a:off x="4238051" y="3474175"/>
            <a:ext cx="25719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66" name="Google Shape;466;p18"/>
          <p:cNvSpPr/>
          <p:nvPr/>
        </p:nvSpPr>
        <p:spPr>
          <a:xfrm rot="10800000">
            <a:off x="5975125" y="24861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18"/>
          <p:cNvSpPr/>
          <p:nvPr/>
        </p:nvSpPr>
        <p:spPr>
          <a:xfrm rot="10800000">
            <a:off x="8725549" y="4244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18"/>
          <p:cNvSpPr/>
          <p:nvPr/>
        </p:nvSpPr>
        <p:spPr>
          <a:xfrm rot="10800000">
            <a:off x="8886510" y="14516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18"/>
          <p:cNvSpPr/>
          <p:nvPr/>
        </p:nvSpPr>
        <p:spPr>
          <a:xfrm rot="10800000">
            <a:off x="370345" y="8333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18"/>
          <p:cNvSpPr/>
          <p:nvPr/>
        </p:nvSpPr>
        <p:spPr>
          <a:xfrm rot="10800000">
            <a:off x="3350269" y="47064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18"/>
          <p:cNvSpPr/>
          <p:nvPr/>
        </p:nvSpPr>
        <p:spPr>
          <a:xfrm>
            <a:off x="8261209" y="2060802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18"/>
          <p:cNvSpPr/>
          <p:nvPr/>
        </p:nvSpPr>
        <p:spPr>
          <a:xfrm>
            <a:off x="263858" y="48527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18"/>
          <p:cNvSpPr/>
          <p:nvPr/>
        </p:nvSpPr>
        <p:spPr>
          <a:xfrm>
            <a:off x="2364103" y="46716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18"/>
          <p:cNvSpPr/>
          <p:nvPr/>
        </p:nvSpPr>
        <p:spPr>
          <a:xfrm>
            <a:off x="4201711" y="-1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18"/>
          <p:cNvSpPr/>
          <p:nvPr/>
        </p:nvSpPr>
        <p:spPr>
          <a:xfrm>
            <a:off x="4758141" y="46912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18"/>
          <p:cNvSpPr/>
          <p:nvPr/>
        </p:nvSpPr>
        <p:spPr>
          <a:xfrm>
            <a:off x="287729" y="218600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18"/>
          <p:cNvSpPr/>
          <p:nvPr/>
        </p:nvSpPr>
        <p:spPr>
          <a:xfrm>
            <a:off x="762500" y="4308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18"/>
          <p:cNvSpPr/>
          <p:nvPr/>
        </p:nvSpPr>
        <p:spPr>
          <a:xfrm>
            <a:off x="1476673" y="2579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18"/>
          <p:cNvSpPr/>
          <p:nvPr/>
        </p:nvSpPr>
        <p:spPr>
          <a:xfrm>
            <a:off x="6325375" y="3519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18"/>
          <p:cNvSpPr/>
          <p:nvPr/>
        </p:nvSpPr>
        <p:spPr>
          <a:xfrm>
            <a:off x="8662050" y="7595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18"/>
          <p:cNvSpPr/>
          <p:nvPr/>
        </p:nvSpPr>
        <p:spPr>
          <a:xfrm>
            <a:off x="465791" y="61766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18"/>
          <p:cNvSpPr/>
          <p:nvPr/>
        </p:nvSpPr>
        <p:spPr>
          <a:xfrm>
            <a:off x="5484900" y="453528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18"/>
          <p:cNvSpPr/>
          <p:nvPr/>
        </p:nvSpPr>
        <p:spPr>
          <a:xfrm>
            <a:off x="160758" y="38236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18"/>
          <p:cNvSpPr/>
          <p:nvPr/>
        </p:nvSpPr>
        <p:spPr>
          <a:xfrm>
            <a:off x="3737483" y="3664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18"/>
          <p:cNvSpPr/>
          <p:nvPr/>
        </p:nvSpPr>
        <p:spPr>
          <a:xfrm>
            <a:off x="7046996" y="49515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18"/>
          <p:cNvSpPr/>
          <p:nvPr/>
        </p:nvSpPr>
        <p:spPr>
          <a:xfrm>
            <a:off x="3737466" y="45490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18"/>
          <p:cNvSpPr/>
          <p:nvPr/>
        </p:nvSpPr>
        <p:spPr>
          <a:xfrm rot="10800000">
            <a:off x="271545" y="32413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18"/>
          <p:cNvSpPr/>
          <p:nvPr/>
        </p:nvSpPr>
        <p:spPr>
          <a:xfrm rot="10800000">
            <a:off x="7713299" y="4450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18"/>
          <p:cNvSpPr/>
          <p:nvPr/>
        </p:nvSpPr>
        <p:spPr>
          <a:xfrm rot="10800000">
            <a:off x="5827510" y="3519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18"/>
          <p:cNvSpPr/>
          <p:nvPr/>
        </p:nvSpPr>
        <p:spPr>
          <a:xfrm rot="10800000">
            <a:off x="481943" y="14756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18"/>
          <p:cNvSpPr/>
          <p:nvPr/>
        </p:nvSpPr>
        <p:spPr>
          <a:xfrm rot="10800000">
            <a:off x="8577743" y="38987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18"/>
          <p:cNvSpPr/>
          <p:nvPr/>
        </p:nvSpPr>
        <p:spPr>
          <a:xfrm rot="10800000">
            <a:off x="5064799" y="48335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18"/>
          <p:cNvSpPr/>
          <p:nvPr/>
        </p:nvSpPr>
        <p:spPr>
          <a:xfrm rot="10800000">
            <a:off x="8911583" y="26567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18"/>
          <p:cNvSpPr/>
          <p:nvPr/>
        </p:nvSpPr>
        <p:spPr>
          <a:xfrm>
            <a:off x="8143425" y="123060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18"/>
          <p:cNvSpPr/>
          <p:nvPr/>
        </p:nvSpPr>
        <p:spPr>
          <a:xfrm>
            <a:off x="8326173" y="46909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18"/>
          <p:cNvSpPr/>
          <p:nvPr/>
        </p:nvSpPr>
        <p:spPr>
          <a:xfrm rot="10800000">
            <a:off x="7815183" y="47064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18"/>
          <p:cNvSpPr/>
          <p:nvPr/>
        </p:nvSpPr>
        <p:spPr>
          <a:xfrm rot="10800000">
            <a:off x="1828074" y="46717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18"/>
          <p:cNvSpPr/>
          <p:nvPr/>
        </p:nvSpPr>
        <p:spPr>
          <a:xfrm rot="10800000">
            <a:off x="465800" y="430864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18"/>
          <p:cNvSpPr/>
          <p:nvPr/>
        </p:nvSpPr>
        <p:spPr>
          <a:xfrm rot="10800000">
            <a:off x="237199" y="19036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19"/>
          <p:cNvSpPr/>
          <p:nvPr/>
        </p:nvSpPr>
        <p:spPr>
          <a:xfrm flipH="1" rot="10800000">
            <a:off x="8630754" y="230727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19"/>
          <p:cNvSpPr/>
          <p:nvPr/>
        </p:nvSpPr>
        <p:spPr>
          <a:xfrm flipH="1" rot="10800000">
            <a:off x="8946003" y="30965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19"/>
          <p:cNvSpPr/>
          <p:nvPr/>
        </p:nvSpPr>
        <p:spPr>
          <a:xfrm flipH="1" rot="10800000">
            <a:off x="8872336" y="164790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19"/>
          <p:cNvSpPr/>
          <p:nvPr/>
        </p:nvSpPr>
        <p:spPr>
          <a:xfrm flipH="1">
            <a:off x="8614570" y="13410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19"/>
          <p:cNvSpPr/>
          <p:nvPr/>
        </p:nvSpPr>
        <p:spPr>
          <a:xfrm flipH="1">
            <a:off x="8808825" y="361770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19"/>
          <p:cNvSpPr/>
          <p:nvPr/>
        </p:nvSpPr>
        <p:spPr>
          <a:xfrm flipH="1">
            <a:off x="8580224" y="274093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19"/>
          <p:cNvSpPr/>
          <p:nvPr/>
        </p:nvSpPr>
        <p:spPr>
          <a:xfrm flipH="1">
            <a:off x="548524" y="136612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19"/>
          <p:cNvSpPr/>
          <p:nvPr/>
        </p:nvSpPr>
        <p:spPr>
          <a:xfrm flipH="1" rot="10800000">
            <a:off x="280509" y="343899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19"/>
          <p:cNvSpPr/>
          <p:nvPr/>
        </p:nvSpPr>
        <p:spPr>
          <a:xfrm flipH="1" rot="10800000">
            <a:off x="510308" y="28842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19"/>
          <p:cNvSpPr/>
          <p:nvPr/>
        </p:nvSpPr>
        <p:spPr>
          <a:xfrm flipH="1">
            <a:off x="123118" y="17394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19"/>
          <p:cNvSpPr/>
          <p:nvPr/>
        </p:nvSpPr>
        <p:spPr>
          <a:xfrm flipH="1">
            <a:off x="525844" y="210157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19"/>
          <p:cNvSpPr/>
          <p:nvPr/>
        </p:nvSpPr>
        <p:spPr>
          <a:xfrm flipH="1">
            <a:off x="123298" y="2626431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19"/>
          <p:cNvSpPr/>
          <p:nvPr/>
        </p:nvSpPr>
        <p:spPr>
          <a:xfrm flipH="1">
            <a:off x="407468" y="6729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19"/>
          <p:cNvSpPr/>
          <p:nvPr/>
        </p:nvSpPr>
        <p:spPr>
          <a:xfrm flipH="1" rot="10800000">
            <a:off x="5176488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19"/>
          <p:cNvSpPr/>
          <p:nvPr/>
        </p:nvSpPr>
        <p:spPr>
          <a:xfrm flipH="1" rot="10800000">
            <a:off x="1919603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19"/>
          <p:cNvSpPr/>
          <p:nvPr/>
        </p:nvSpPr>
        <p:spPr>
          <a:xfrm flipH="1" rot="10800000">
            <a:off x="1077529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19"/>
          <p:cNvSpPr/>
          <p:nvPr/>
        </p:nvSpPr>
        <p:spPr>
          <a:xfrm flipH="1">
            <a:off x="8658640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19"/>
          <p:cNvSpPr/>
          <p:nvPr/>
        </p:nvSpPr>
        <p:spPr>
          <a:xfrm flipH="1">
            <a:off x="6217638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19"/>
          <p:cNvSpPr/>
          <p:nvPr/>
        </p:nvSpPr>
        <p:spPr>
          <a:xfrm flipH="1">
            <a:off x="471495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19"/>
          <p:cNvSpPr/>
          <p:nvPr/>
        </p:nvSpPr>
        <p:spPr>
          <a:xfrm flipH="1">
            <a:off x="3175050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19"/>
          <p:cNvSpPr/>
          <p:nvPr/>
        </p:nvSpPr>
        <p:spPr>
          <a:xfrm flipH="1">
            <a:off x="7236720" y="47308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19"/>
          <p:cNvSpPr/>
          <p:nvPr/>
        </p:nvSpPr>
        <p:spPr>
          <a:xfrm flipH="1" rot="10800000">
            <a:off x="8291638" y="35776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19"/>
          <p:cNvSpPr/>
          <p:nvPr/>
        </p:nvSpPr>
        <p:spPr>
          <a:xfrm flipH="1" rot="10800000">
            <a:off x="8622703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19"/>
          <p:cNvSpPr/>
          <p:nvPr/>
        </p:nvSpPr>
        <p:spPr>
          <a:xfrm flipH="1" rot="10800000">
            <a:off x="186978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19"/>
          <p:cNvSpPr/>
          <p:nvPr/>
        </p:nvSpPr>
        <p:spPr>
          <a:xfrm flipH="1">
            <a:off x="3737485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19"/>
          <p:cNvSpPr/>
          <p:nvPr/>
        </p:nvSpPr>
        <p:spPr>
          <a:xfrm flipH="1">
            <a:off x="6994370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19"/>
          <p:cNvSpPr/>
          <p:nvPr/>
        </p:nvSpPr>
        <p:spPr>
          <a:xfrm flipH="1">
            <a:off x="7897494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19"/>
          <p:cNvSpPr/>
          <p:nvPr/>
        </p:nvSpPr>
        <p:spPr>
          <a:xfrm flipH="1" rot="10800000">
            <a:off x="229753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19"/>
          <p:cNvSpPr/>
          <p:nvPr/>
        </p:nvSpPr>
        <p:spPr>
          <a:xfrm flipH="1" rot="10800000">
            <a:off x="2597086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19"/>
          <p:cNvSpPr/>
          <p:nvPr/>
        </p:nvSpPr>
        <p:spPr>
          <a:xfrm flipH="1" rot="10800000">
            <a:off x="8490566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19"/>
          <p:cNvSpPr/>
          <p:nvPr/>
        </p:nvSpPr>
        <p:spPr>
          <a:xfrm flipH="1" rot="10800000">
            <a:off x="5723546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19"/>
          <p:cNvSpPr/>
          <p:nvPr/>
        </p:nvSpPr>
        <p:spPr>
          <a:xfrm flipH="1" rot="10800000">
            <a:off x="2079241" y="419552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19"/>
          <p:cNvSpPr/>
          <p:nvPr/>
        </p:nvSpPr>
        <p:spPr>
          <a:xfrm flipH="1">
            <a:off x="1328135" y="83454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19"/>
          <p:cNvSpPr/>
          <p:nvPr/>
        </p:nvSpPr>
        <p:spPr>
          <a:xfrm flipH="1">
            <a:off x="339018" y="94489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1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36" name="Google Shape;536;p19"/>
          <p:cNvSpPr txBox="1"/>
          <p:nvPr>
            <p:ph idx="2" type="title"/>
          </p:nvPr>
        </p:nvSpPr>
        <p:spPr>
          <a:xfrm>
            <a:off x="1145775" y="153955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7" name="Google Shape;537;p19"/>
          <p:cNvSpPr txBox="1"/>
          <p:nvPr>
            <p:ph idx="1" type="subTitle"/>
          </p:nvPr>
        </p:nvSpPr>
        <p:spPr>
          <a:xfrm>
            <a:off x="872400" y="21931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38" name="Google Shape;538;p19"/>
          <p:cNvSpPr txBox="1"/>
          <p:nvPr>
            <p:ph idx="3" type="title"/>
          </p:nvPr>
        </p:nvSpPr>
        <p:spPr>
          <a:xfrm>
            <a:off x="3692725" y="153955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9" name="Google Shape;539;p19"/>
          <p:cNvSpPr txBox="1"/>
          <p:nvPr>
            <p:ph idx="4" type="subTitle"/>
          </p:nvPr>
        </p:nvSpPr>
        <p:spPr>
          <a:xfrm>
            <a:off x="3419269" y="21931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40" name="Google Shape;540;p19"/>
          <p:cNvSpPr txBox="1"/>
          <p:nvPr>
            <p:ph idx="5" type="title"/>
          </p:nvPr>
        </p:nvSpPr>
        <p:spPr>
          <a:xfrm>
            <a:off x="1145775" y="297300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1" name="Google Shape;541;p19"/>
          <p:cNvSpPr txBox="1"/>
          <p:nvPr>
            <p:ph idx="6" type="subTitle"/>
          </p:nvPr>
        </p:nvSpPr>
        <p:spPr>
          <a:xfrm>
            <a:off x="872400" y="36265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42" name="Google Shape;542;p19"/>
          <p:cNvSpPr txBox="1"/>
          <p:nvPr>
            <p:ph idx="7" type="title"/>
          </p:nvPr>
        </p:nvSpPr>
        <p:spPr>
          <a:xfrm>
            <a:off x="3692725" y="297300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3" name="Google Shape;543;p19"/>
          <p:cNvSpPr txBox="1"/>
          <p:nvPr>
            <p:ph idx="8" type="subTitle"/>
          </p:nvPr>
        </p:nvSpPr>
        <p:spPr>
          <a:xfrm>
            <a:off x="3419269" y="36265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44" name="Google Shape;544;p19"/>
          <p:cNvSpPr txBox="1"/>
          <p:nvPr>
            <p:ph idx="9" type="title"/>
          </p:nvPr>
        </p:nvSpPr>
        <p:spPr>
          <a:xfrm>
            <a:off x="6239600" y="153955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5" name="Google Shape;545;p19"/>
          <p:cNvSpPr txBox="1"/>
          <p:nvPr>
            <p:ph idx="13" type="subTitle"/>
          </p:nvPr>
        </p:nvSpPr>
        <p:spPr>
          <a:xfrm>
            <a:off x="5966145" y="21931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46" name="Google Shape;546;p19"/>
          <p:cNvSpPr txBox="1"/>
          <p:nvPr>
            <p:ph idx="14" type="title"/>
          </p:nvPr>
        </p:nvSpPr>
        <p:spPr>
          <a:xfrm>
            <a:off x="6239600" y="297300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7" name="Google Shape;547;p19"/>
          <p:cNvSpPr txBox="1"/>
          <p:nvPr>
            <p:ph idx="15" type="subTitle"/>
          </p:nvPr>
        </p:nvSpPr>
        <p:spPr>
          <a:xfrm>
            <a:off x="5966145" y="36265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20"/>
          <p:cNvSpPr txBox="1"/>
          <p:nvPr>
            <p:ph hasCustomPrompt="1" type="title"/>
          </p:nvPr>
        </p:nvSpPr>
        <p:spPr>
          <a:xfrm>
            <a:off x="1284000" y="882894"/>
            <a:ext cx="6576000" cy="82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550" name="Google Shape;550;p20"/>
          <p:cNvSpPr txBox="1"/>
          <p:nvPr>
            <p:ph idx="1" type="subTitle"/>
          </p:nvPr>
        </p:nvSpPr>
        <p:spPr>
          <a:xfrm>
            <a:off x="1284000" y="1588919"/>
            <a:ext cx="65760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20"/>
          <p:cNvSpPr txBox="1"/>
          <p:nvPr>
            <p:ph hasCustomPrompt="1" idx="2" type="title"/>
          </p:nvPr>
        </p:nvSpPr>
        <p:spPr>
          <a:xfrm>
            <a:off x="1284000" y="2034231"/>
            <a:ext cx="6576000" cy="82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552" name="Google Shape;552;p20"/>
          <p:cNvSpPr txBox="1"/>
          <p:nvPr>
            <p:ph idx="3" type="subTitle"/>
          </p:nvPr>
        </p:nvSpPr>
        <p:spPr>
          <a:xfrm>
            <a:off x="1284000" y="2740256"/>
            <a:ext cx="65760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53" name="Google Shape;553;p20"/>
          <p:cNvSpPr txBox="1"/>
          <p:nvPr>
            <p:ph hasCustomPrompt="1" idx="4" type="title"/>
          </p:nvPr>
        </p:nvSpPr>
        <p:spPr>
          <a:xfrm>
            <a:off x="1284000" y="3109381"/>
            <a:ext cx="6576000" cy="82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554" name="Google Shape;554;p20"/>
          <p:cNvSpPr txBox="1"/>
          <p:nvPr>
            <p:ph idx="5" type="subTitle"/>
          </p:nvPr>
        </p:nvSpPr>
        <p:spPr>
          <a:xfrm>
            <a:off x="1284000" y="3815406"/>
            <a:ext cx="65760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20"/>
          <p:cNvSpPr/>
          <p:nvPr/>
        </p:nvSpPr>
        <p:spPr>
          <a:xfrm flipH="1" rot="10800000">
            <a:off x="8499508" y="169302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p20"/>
          <p:cNvSpPr/>
          <p:nvPr/>
        </p:nvSpPr>
        <p:spPr>
          <a:xfrm flipH="1" rot="10800000">
            <a:off x="124564" y="34322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20"/>
          <p:cNvSpPr/>
          <p:nvPr/>
        </p:nvSpPr>
        <p:spPr>
          <a:xfrm flipH="1" rot="10800000">
            <a:off x="5241800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8" name="Google Shape;558;p20"/>
          <p:cNvSpPr/>
          <p:nvPr/>
        </p:nvSpPr>
        <p:spPr>
          <a:xfrm flipH="1" rot="10800000">
            <a:off x="1984915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20"/>
          <p:cNvSpPr/>
          <p:nvPr/>
        </p:nvSpPr>
        <p:spPr>
          <a:xfrm flipH="1" rot="10800000">
            <a:off x="1142842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20"/>
          <p:cNvSpPr/>
          <p:nvPr/>
        </p:nvSpPr>
        <p:spPr>
          <a:xfrm flipH="1">
            <a:off x="316125" y="7054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20"/>
          <p:cNvSpPr/>
          <p:nvPr/>
        </p:nvSpPr>
        <p:spPr>
          <a:xfrm flipH="1">
            <a:off x="8723952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20"/>
          <p:cNvSpPr/>
          <p:nvPr/>
        </p:nvSpPr>
        <p:spPr>
          <a:xfrm flipH="1">
            <a:off x="6282950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20"/>
          <p:cNvSpPr/>
          <p:nvPr/>
        </p:nvSpPr>
        <p:spPr>
          <a:xfrm flipH="1">
            <a:off x="1136370" y="33397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20"/>
          <p:cNvSpPr/>
          <p:nvPr/>
        </p:nvSpPr>
        <p:spPr>
          <a:xfrm flipH="1">
            <a:off x="2767434" y="19155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20"/>
          <p:cNvSpPr/>
          <p:nvPr/>
        </p:nvSpPr>
        <p:spPr>
          <a:xfrm flipH="1">
            <a:off x="7871255" y="312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20"/>
          <p:cNvSpPr/>
          <p:nvPr/>
        </p:nvSpPr>
        <p:spPr>
          <a:xfrm flipH="1">
            <a:off x="1057607" y="15389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20"/>
          <p:cNvSpPr/>
          <p:nvPr/>
        </p:nvSpPr>
        <p:spPr>
          <a:xfrm flipH="1">
            <a:off x="8723943" y="83713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20"/>
          <p:cNvSpPr/>
          <p:nvPr/>
        </p:nvSpPr>
        <p:spPr>
          <a:xfrm flipH="1">
            <a:off x="8543693" y="31305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0"/>
          <p:cNvSpPr/>
          <p:nvPr/>
        </p:nvSpPr>
        <p:spPr>
          <a:xfrm flipH="1">
            <a:off x="536808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20"/>
          <p:cNvSpPr/>
          <p:nvPr/>
        </p:nvSpPr>
        <p:spPr>
          <a:xfrm flipH="1">
            <a:off x="5500727" y="13158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p20"/>
          <p:cNvSpPr/>
          <p:nvPr/>
        </p:nvSpPr>
        <p:spPr>
          <a:xfrm flipH="1">
            <a:off x="3114057" y="5512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20"/>
          <p:cNvSpPr/>
          <p:nvPr/>
        </p:nvSpPr>
        <p:spPr>
          <a:xfrm flipH="1">
            <a:off x="6836600" y="469065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20"/>
          <p:cNvSpPr/>
          <p:nvPr/>
        </p:nvSpPr>
        <p:spPr>
          <a:xfrm flipH="1">
            <a:off x="86325" y="18561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20"/>
          <p:cNvSpPr/>
          <p:nvPr/>
        </p:nvSpPr>
        <p:spPr>
          <a:xfrm flipH="1">
            <a:off x="8656437" y="13505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20"/>
          <p:cNvSpPr/>
          <p:nvPr/>
        </p:nvSpPr>
        <p:spPr>
          <a:xfrm flipH="1">
            <a:off x="3240362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6" name="Google Shape;576;p20"/>
          <p:cNvSpPr/>
          <p:nvPr/>
        </p:nvSpPr>
        <p:spPr>
          <a:xfrm flipH="1">
            <a:off x="6948132" y="45325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20"/>
          <p:cNvSpPr/>
          <p:nvPr/>
        </p:nvSpPr>
        <p:spPr>
          <a:xfrm flipH="1" rot="10800000">
            <a:off x="8523053" y="445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0"/>
          <p:cNvSpPr/>
          <p:nvPr/>
        </p:nvSpPr>
        <p:spPr>
          <a:xfrm flipH="1" rot="10800000">
            <a:off x="8429064" y="36226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20"/>
          <p:cNvSpPr/>
          <p:nvPr/>
        </p:nvSpPr>
        <p:spPr>
          <a:xfrm flipH="1" rot="10800000">
            <a:off x="1464750" y="1207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20"/>
          <p:cNvSpPr/>
          <p:nvPr/>
        </p:nvSpPr>
        <p:spPr>
          <a:xfrm flipH="1" rot="10800000">
            <a:off x="536640" y="30460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20"/>
          <p:cNvSpPr/>
          <p:nvPr/>
        </p:nvSpPr>
        <p:spPr>
          <a:xfrm flipH="1" rot="10800000">
            <a:off x="147217" y="269687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20"/>
          <p:cNvSpPr/>
          <p:nvPr/>
        </p:nvSpPr>
        <p:spPr>
          <a:xfrm flipH="1" rot="10800000">
            <a:off x="488713" y="211099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20"/>
          <p:cNvSpPr/>
          <p:nvPr/>
        </p:nvSpPr>
        <p:spPr>
          <a:xfrm flipH="1" rot="10800000">
            <a:off x="5023928" y="3922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4" name="Google Shape;584;p20"/>
          <p:cNvSpPr/>
          <p:nvPr/>
        </p:nvSpPr>
        <p:spPr>
          <a:xfrm flipH="1" rot="10800000">
            <a:off x="7651150" y="41491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5" name="Google Shape;585;p20"/>
          <p:cNvSpPr/>
          <p:nvPr/>
        </p:nvSpPr>
        <p:spPr>
          <a:xfrm flipH="1" rot="10800000">
            <a:off x="8688015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20"/>
          <p:cNvSpPr/>
          <p:nvPr/>
        </p:nvSpPr>
        <p:spPr>
          <a:xfrm flipH="1" rot="10800000">
            <a:off x="252290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715799" y="2086975"/>
            <a:ext cx="3856200" cy="13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" name="Google Shape;13;p3"/>
          <p:cNvSpPr txBox="1"/>
          <p:nvPr>
            <p:ph hasCustomPrompt="1" idx="2" type="title"/>
          </p:nvPr>
        </p:nvSpPr>
        <p:spPr>
          <a:xfrm>
            <a:off x="1294563" y="1329475"/>
            <a:ext cx="26988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1130427" y="3368600"/>
            <a:ext cx="30273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/>
          <p:nvPr/>
        </p:nvSpPr>
        <p:spPr>
          <a:xfrm>
            <a:off x="8518159" y="7136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/>
          <p:nvPr/>
        </p:nvSpPr>
        <p:spPr>
          <a:xfrm rot="10800000">
            <a:off x="8532950" y="1339687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/>
          <p:nvPr/>
        </p:nvSpPr>
        <p:spPr>
          <a:xfrm rot="10800000">
            <a:off x="8673278" y="414247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 rot="10800000">
            <a:off x="8360520" y="2332724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8946445" y="20783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8694447" y="33686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"/>
          <p:cNvSpPr/>
          <p:nvPr/>
        </p:nvSpPr>
        <p:spPr>
          <a:xfrm rot="10800000">
            <a:off x="8083874" y="41726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1189852" y="255616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4369955" y="300464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2247812" y="231342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"/>
          <p:cNvSpPr/>
          <p:nvPr/>
        </p:nvSpPr>
        <p:spPr>
          <a:xfrm rot="10800000">
            <a:off x="422534" y="285613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3"/>
          <p:cNvSpPr/>
          <p:nvPr/>
        </p:nvSpPr>
        <p:spPr>
          <a:xfrm rot="10800000">
            <a:off x="7621937" y="6368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3"/>
          <p:cNvSpPr/>
          <p:nvPr/>
        </p:nvSpPr>
        <p:spPr>
          <a:xfrm rot="10800000">
            <a:off x="5861309" y="17403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3857661" y="47066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"/>
          <p:cNvSpPr/>
          <p:nvPr/>
        </p:nvSpPr>
        <p:spPr>
          <a:xfrm rot="10800000">
            <a:off x="2293352" y="485930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"/>
          <p:cNvSpPr/>
          <p:nvPr/>
        </p:nvSpPr>
        <p:spPr>
          <a:xfrm rot="10800000">
            <a:off x="8744985" y="5246812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"/>
          <p:cNvSpPr/>
          <p:nvPr/>
        </p:nvSpPr>
        <p:spPr>
          <a:xfrm rot="10800000">
            <a:off x="7506713" y="4818219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3"/>
          <p:cNvSpPr/>
          <p:nvPr/>
        </p:nvSpPr>
        <p:spPr>
          <a:xfrm rot="10800000">
            <a:off x="410853" y="458117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 rot="10800000">
            <a:off x="5449240" y="472937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1254037" y="491575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8694437" y="486644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170178" y="356942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 rot="10800000">
            <a:off x="214363" y="2009682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 rot="10800000">
            <a:off x="474353" y="388117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193723" y="472936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99734" y="1613999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394635" y="1020434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">
  <p:cSld name="CUSTOM"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2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89" name="Google Shape;589;p21"/>
          <p:cNvSpPr txBox="1"/>
          <p:nvPr>
            <p:ph idx="1" type="subTitle"/>
          </p:nvPr>
        </p:nvSpPr>
        <p:spPr>
          <a:xfrm>
            <a:off x="2437350" y="1442025"/>
            <a:ext cx="4269300" cy="6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90" name="Google Shape;590;p21"/>
          <p:cNvSpPr txBox="1"/>
          <p:nvPr>
            <p:ph idx="2" type="subTitle"/>
          </p:nvPr>
        </p:nvSpPr>
        <p:spPr>
          <a:xfrm>
            <a:off x="2979450" y="1008825"/>
            <a:ext cx="3185100" cy="43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591" name="Google Shape;591;p21"/>
          <p:cNvSpPr/>
          <p:nvPr/>
        </p:nvSpPr>
        <p:spPr>
          <a:xfrm flipH="1">
            <a:off x="8713370" y="374905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21"/>
          <p:cNvSpPr/>
          <p:nvPr/>
        </p:nvSpPr>
        <p:spPr>
          <a:xfrm flipH="1" rot="10800000">
            <a:off x="8630754" y="230727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21"/>
          <p:cNvSpPr/>
          <p:nvPr/>
        </p:nvSpPr>
        <p:spPr>
          <a:xfrm flipH="1" rot="10800000">
            <a:off x="8946003" y="30965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p21"/>
          <p:cNvSpPr/>
          <p:nvPr/>
        </p:nvSpPr>
        <p:spPr>
          <a:xfrm flipH="1" rot="10800000">
            <a:off x="8503783" y="76291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5" name="Google Shape;595;p21"/>
          <p:cNvSpPr/>
          <p:nvPr/>
        </p:nvSpPr>
        <p:spPr>
          <a:xfrm flipH="1">
            <a:off x="8614570" y="13410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6" name="Google Shape;596;p21"/>
          <p:cNvSpPr/>
          <p:nvPr/>
        </p:nvSpPr>
        <p:spPr>
          <a:xfrm flipH="1">
            <a:off x="8808825" y="361770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7" name="Google Shape;597;p21"/>
          <p:cNvSpPr/>
          <p:nvPr/>
        </p:nvSpPr>
        <p:spPr>
          <a:xfrm flipH="1">
            <a:off x="8580224" y="274093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1"/>
          <p:cNvSpPr/>
          <p:nvPr/>
        </p:nvSpPr>
        <p:spPr>
          <a:xfrm flipH="1" rot="10800000">
            <a:off x="280509" y="343899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21"/>
          <p:cNvSpPr/>
          <p:nvPr/>
        </p:nvSpPr>
        <p:spPr>
          <a:xfrm flipH="1">
            <a:off x="123118" y="17394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21"/>
          <p:cNvSpPr/>
          <p:nvPr/>
        </p:nvSpPr>
        <p:spPr>
          <a:xfrm flipH="1">
            <a:off x="525844" y="210157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" name="Google Shape;601;p21"/>
          <p:cNvSpPr/>
          <p:nvPr/>
        </p:nvSpPr>
        <p:spPr>
          <a:xfrm flipH="1">
            <a:off x="123298" y="2626431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1"/>
          <p:cNvSpPr/>
          <p:nvPr/>
        </p:nvSpPr>
        <p:spPr>
          <a:xfrm flipH="1">
            <a:off x="407468" y="6729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21"/>
          <p:cNvSpPr/>
          <p:nvPr/>
        </p:nvSpPr>
        <p:spPr>
          <a:xfrm flipH="1" rot="10800000">
            <a:off x="5176488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1"/>
          <p:cNvSpPr/>
          <p:nvPr/>
        </p:nvSpPr>
        <p:spPr>
          <a:xfrm flipH="1" rot="10800000">
            <a:off x="1919603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21"/>
          <p:cNvSpPr/>
          <p:nvPr/>
        </p:nvSpPr>
        <p:spPr>
          <a:xfrm flipH="1" rot="10800000">
            <a:off x="1077529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1"/>
          <p:cNvSpPr/>
          <p:nvPr/>
        </p:nvSpPr>
        <p:spPr>
          <a:xfrm flipH="1">
            <a:off x="8658640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1"/>
          <p:cNvSpPr/>
          <p:nvPr/>
        </p:nvSpPr>
        <p:spPr>
          <a:xfrm flipH="1">
            <a:off x="6217638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1"/>
          <p:cNvSpPr/>
          <p:nvPr/>
        </p:nvSpPr>
        <p:spPr>
          <a:xfrm flipH="1">
            <a:off x="471495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1"/>
          <p:cNvSpPr/>
          <p:nvPr/>
        </p:nvSpPr>
        <p:spPr>
          <a:xfrm flipH="1">
            <a:off x="3175050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1"/>
          <p:cNvSpPr/>
          <p:nvPr/>
        </p:nvSpPr>
        <p:spPr>
          <a:xfrm flipH="1">
            <a:off x="7236720" y="47308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1"/>
          <p:cNvSpPr/>
          <p:nvPr/>
        </p:nvSpPr>
        <p:spPr>
          <a:xfrm flipH="1" rot="10800000">
            <a:off x="7910638" y="3882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1"/>
          <p:cNvSpPr/>
          <p:nvPr/>
        </p:nvSpPr>
        <p:spPr>
          <a:xfrm flipH="1" rot="10800000">
            <a:off x="186978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1"/>
          <p:cNvSpPr/>
          <p:nvPr/>
        </p:nvSpPr>
        <p:spPr>
          <a:xfrm flipH="1">
            <a:off x="3737485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21"/>
          <p:cNvSpPr/>
          <p:nvPr/>
        </p:nvSpPr>
        <p:spPr>
          <a:xfrm flipH="1">
            <a:off x="6994370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21"/>
          <p:cNvSpPr/>
          <p:nvPr/>
        </p:nvSpPr>
        <p:spPr>
          <a:xfrm flipH="1">
            <a:off x="7897494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21"/>
          <p:cNvSpPr/>
          <p:nvPr/>
        </p:nvSpPr>
        <p:spPr>
          <a:xfrm flipH="1" rot="10800000">
            <a:off x="229753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21"/>
          <p:cNvSpPr/>
          <p:nvPr/>
        </p:nvSpPr>
        <p:spPr>
          <a:xfrm flipH="1" rot="10800000">
            <a:off x="2597086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1"/>
          <p:cNvSpPr/>
          <p:nvPr/>
        </p:nvSpPr>
        <p:spPr>
          <a:xfrm flipH="1" rot="10800000">
            <a:off x="8490566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1"/>
          <p:cNvSpPr/>
          <p:nvPr/>
        </p:nvSpPr>
        <p:spPr>
          <a:xfrm flipH="1" rot="10800000">
            <a:off x="5723546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1"/>
          <p:cNvSpPr/>
          <p:nvPr/>
        </p:nvSpPr>
        <p:spPr>
          <a:xfrm flipH="1" rot="10800000">
            <a:off x="2079241" y="419552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21"/>
          <p:cNvSpPr/>
          <p:nvPr/>
        </p:nvSpPr>
        <p:spPr>
          <a:xfrm flipH="1">
            <a:off x="1328135" y="83454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21"/>
          <p:cNvSpPr/>
          <p:nvPr/>
        </p:nvSpPr>
        <p:spPr>
          <a:xfrm flipH="1">
            <a:off x="8774743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3"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2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25" name="Google Shape;625;p22"/>
          <p:cNvSpPr/>
          <p:nvPr/>
        </p:nvSpPr>
        <p:spPr>
          <a:xfrm rot="10800000">
            <a:off x="8533178" y="322017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26" name="Google Shape;626;p22"/>
          <p:cNvSpPr/>
          <p:nvPr/>
        </p:nvSpPr>
        <p:spPr>
          <a:xfrm rot="10800000">
            <a:off x="8412226" y="477949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22"/>
          <p:cNvSpPr/>
          <p:nvPr/>
        </p:nvSpPr>
        <p:spPr>
          <a:xfrm rot="10800000">
            <a:off x="8314249" y="839024"/>
            <a:ext cx="29685" cy="29742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22"/>
          <p:cNvSpPr/>
          <p:nvPr/>
        </p:nvSpPr>
        <p:spPr>
          <a:xfrm rot="10800000">
            <a:off x="5777343" y="20485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9" name="Google Shape;629;p22"/>
          <p:cNvSpPr/>
          <p:nvPr/>
        </p:nvSpPr>
        <p:spPr>
          <a:xfrm rot="10800000">
            <a:off x="2147489" y="4832728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0" name="Google Shape;630;p22"/>
          <p:cNvSpPr/>
          <p:nvPr/>
        </p:nvSpPr>
        <p:spPr>
          <a:xfrm rot="10800000">
            <a:off x="3688202" y="224238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1" name="Google Shape;631;p22"/>
          <p:cNvSpPr/>
          <p:nvPr/>
        </p:nvSpPr>
        <p:spPr>
          <a:xfrm rot="10800000">
            <a:off x="8716910" y="1099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22"/>
          <p:cNvSpPr/>
          <p:nvPr/>
        </p:nvSpPr>
        <p:spPr>
          <a:xfrm rot="10800000">
            <a:off x="4950824" y="48554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22"/>
          <p:cNvSpPr/>
          <p:nvPr/>
        </p:nvSpPr>
        <p:spPr>
          <a:xfrm rot="10800000">
            <a:off x="5246564" y="107594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22"/>
          <p:cNvSpPr/>
          <p:nvPr/>
        </p:nvSpPr>
        <p:spPr>
          <a:xfrm rot="10800000">
            <a:off x="3177033" y="47887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22"/>
          <p:cNvSpPr/>
          <p:nvPr/>
        </p:nvSpPr>
        <p:spPr>
          <a:xfrm rot="10800000">
            <a:off x="3737485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22"/>
          <p:cNvSpPr/>
          <p:nvPr/>
        </p:nvSpPr>
        <p:spPr>
          <a:xfrm rot="10800000">
            <a:off x="699437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22"/>
          <p:cNvSpPr/>
          <p:nvPr/>
        </p:nvSpPr>
        <p:spPr>
          <a:xfrm rot="10800000">
            <a:off x="789749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22"/>
          <p:cNvSpPr/>
          <p:nvPr/>
        </p:nvSpPr>
        <p:spPr>
          <a:xfrm>
            <a:off x="259708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22"/>
          <p:cNvSpPr/>
          <p:nvPr/>
        </p:nvSpPr>
        <p:spPr>
          <a:xfrm>
            <a:off x="5723546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22"/>
          <p:cNvSpPr/>
          <p:nvPr/>
        </p:nvSpPr>
        <p:spPr>
          <a:xfrm rot="10800000">
            <a:off x="339018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22"/>
          <p:cNvSpPr/>
          <p:nvPr/>
        </p:nvSpPr>
        <p:spPr>
          <a:xfrm rot="10800000">
            <a:off x="877474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22"/>
          <p:cNvSpPr/>
          <p:nvPr/>
        </p:nvSpPr>
        <p:spPr>
          <a:xfrm rot="10800000">
            <a:off x="244850" y="925216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22"/>
          <p:cNvSpPr/>
          <p:nvPr/>
        </p:nvSpPr>
        <p:spPr>
          <a:xfrm>
            <a:off x="473366" y="23797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p22"/>
          <p:cNvSpPr/>
          <p:nvPr/>
        </p:nvSpPr>
        <p:spPr>
          <a:xfrm>
            <a:off x="643825" y="2196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22"/>
          <p:cNvSpPr/>
          <p:nvPr/>
        </p:nvSpPr>
        <p:spPr>
          <a:xfrm>
            <a:off x="414989" y="47839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22"/>
          <p:cNvSpPr/>
          <p:nvPr/>
        </p:nvSpPr>
        <p:spPr>
          <a:xfrm>
            <a:off x="117871" y="2124343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22"/>
          <p:cNvSpPr/>
          <p:nvPr/>
        </p:nvSpPr>
        <p:spPr>
          <a:xfrm rot="10800000">
            <a:off x="405583" y="65109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22"/>
          <p:cNvSpPr/>
          <p:nvPr/>
        </p:nvSpPr>
        <p:spPr>
          <a:xfrm rot="10800000">
            <a:off x="405574" y="14992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22"/>
          <p:cNvSpPr/>
          <p:nvPr/>
        </p:nvSpPr>
        <p:spPr>
          <a:xfrm rot="10800000">
            <a:off x="281185" y="33246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22"/>
          <p:cNvSpPr/>
          <p:nvPr/>
        </p:nvSpPr>
        <p:spPr>
          <a:xfrm rot="10800000">
            <a:off x="405569" y="4403564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22"/>
          <p:cNvSpPr/>
          <p:nvPr/>
        </p:nvSpPr>
        <p:spPr>
          <a:xfrm rot="10800000">
            <a:off x="8725549" y="4244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22"/>
          <p:cNvSpPr/>
          <p:nvPr/>
        </p:nvSpPr>
        <p:spPr>
          <a:xfrm>
            <a:off x="4201711" y="-1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22"/>
          <p:cNvSpPr/>
          <p:nvPr/>
        </p:nvSpPr>
        <p:spPr>
          <a:xfrm>
            <a:off x="1476673" y="2579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22"/>
          <p:cNvSpPr/>
          <p:nvPr/>
        </p:nvSpPr>
        <p:spPr>
          <a:xfrm>
            <a:off x="6325375" y="3519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22"/>
          <p:cNvSpPr/>
          <p:nvPr/>
        </p:nvSpPr>
        <p:spPr>
          <a:xfrm>
            <a:off x="3737483" y="3664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22"/>
          <p:cNvSpPr/>
          <p:nvPr/>
        </p:nvSpPr>
        <p:spPr>
          <a:xfrm rot="10800000">
            <a:off x="7713299" y="4450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7" name="Google Shape;657;p22"/>
          <p:cNvSpPr/>
          <p:nvPr/>
        </p:nvSpPr>
        <p:spPr>
          <a:xfrm rot="10800000">
            <a:off x="5827510" y="3519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22"/>
          <p:cNvSpPr/>
          <p:nvPr/>
        </p:nvSpPr>
        <p:spPr>
          <a:xfrm rot="-5400000">
            <a:off x="8706443" y="248932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3_1"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2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61" name="Google Shape;661;p23"/>
          <p:cNvSpPr/>
          <p:nvPr/>
        </p:nvSpPr>
        <p:spPr>
          <a:xfrm rot="10800000">
            <a:off x="567825" y="169302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2" name="Google Shape;662;p23"/>
          <p:cNvSpPr/>
          <p:nvPr/>
        </p:nvSpPr>
        <p:spPr>
          <a:xfrm rot="10800000">
            <a:off x="8915799" y="34322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3" name="Google Shape;663;p23"/>
          <p:cNvSpPr/>
          <p:nvPr/>
        </p:nvSpPr>
        <p:spPr>
          <a:xfrm rot="10800000">
            <a:off x="3737485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23"/>
          <p:cNvSpPr/>
          <p:nvPr/>
        </p:nvSpPr>
        <p:spPr>
          <a:xfrm rot="10800000">
            <a:off x="699437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23"/>
          <p:cNvSpPr/>
          <p:nvPr/>
        </p:nvSpPr>
        <p:spPr>
          <a:xfrm rot="10800000">
            <a:off x="789749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23"/>
          <p:cNvSpPr/>
          <p:nvPr/>
        </p:nvSpPr>
        <p:spPr>
          <a:xfrm>
            <a:off x="8647784" y="1246515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23"/>
          <p:cNvSpPr/>
          <p:nvPr/>
        </p:nvSpPr>
        <p:spPr>
          <a:xfrm>
            <a:off x="8647783" y="7054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23"/>
          <p:cNvSpPr/>
          <p:nvPr/>
        </p:nvSpPr>
        <p:spPr>
          <a:xfrm>
            <a:off x="229753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23"/>
          <p:cNvSpPr/>
          <p:nvPr/>
        </p:nvSpPr>
        <p:spPr>
          <a:xfrm>
            <a:off x="259708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23"/>
          <p:cNvSpPr/>
          <p:nvPr/>
        </p:nvSpPr>
        <p:spPr>
          <a:xfrm>
            <a:off x="4903591" y="295712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23"/>
          <p:cNvSpPr/>
          <p:nvPr/>
        </p:nvSpPr>
        <p:spPr>
          <a:xfrm>
            <a:off x="6171379" y="19155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23"/>
          <p:cNvSpPr/>
          <p:nvPr/>
        </p:nvSpPr>
        <p:spPr>
          <a:xfrm>
            <a:off x="1082450" y="312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23"/>
          <p:cNvSpPr/>
          <p:nvPr/>
        </p:nvSpPr>
        <p:spPr>
          <a:xfrm>
            <a:off x="402873" y="21774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23"/>
          <p:cNvSpPr/>
          <p:nvPr/>
        </p:nvSpPr>
        <p:spPr>
          <a:xfrm>
            <a:off x="7752700" y="15389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23"/>
          <p:cNvSpPr/>
          <p:nvPr/>
        </p:nvSpPr>
        <p:spPr>
          <a:xfrm>
            <a:off x="86325" y="83713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23"/>
          <p:cNvSpPr/>
          <p:nvPr/>
        </p:nvSpPr>
        <p:spPr>
          <a:xfrm>
            <a:off x="366914" y="31305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23"/>
          <p:cNvSpPr/>
          <p:nvPr/>
        </p:nvSpPr>
        <p:spPr>
          <a:xfrm>
            <a:off x="8490566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23"/>
          <p:cNvSpPr/>
          <p:nvPr/>
        </p:nvSpPr>
        <p:spPr>
          <a:xfrm>
            <a:off x="3452978" y="13158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23"/>
          <p:cNvSpPr/>
          <p:nvPr/>
        </p:nvSpPr>
        <p:spPr>
          <a:xfrm>
            <a:off x="5696250" y="5512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23"/>
          <p:cNvSpPr/>
          <p:nvPr/>
        </p:nvSpPr>
        <p:spPr>
          <a:xfrm>
            <a:off x="2043436" y="469065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23"/>
          <p:cNvSpPr/>
          <p:nvPr/>
        </p:nvSpPr>
        <p:spPr>
          <a:xfrm>
            <a:off x="8877583" y="18561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23"/>
          <p:cNvSpPr/>
          <p:nvPr/>
        </p:nvSpPr>
        <p:spPr>
          <a:xfrm>
            <a:off x="307471" y="13505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23"/>
          <p:cNvSpPr/>
          <p:nvPr/>
        </p:nvSpPr>
        <p:spPr>
          <a:xfrm>
            <a:off x="5723546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23"/>
          <p:cNvSpPr/>
          <p:nvPr/>
        </p:nvSpPr>
        <p:spPr>
          <a:xfrm>
            <a:off x="2079241" y="45325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23"/>
          <p:cNvSpPr/>
          <p:nvPr/>
        </p:nvSpPr>
        <p:spPr>
          <a:xfrm rot="10800000">
            <a:off x="456233" y="445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6" name="Google Shape;686;p23"/>
          <p:cNvSpPr/>
          <p:nvPr/>
        </p:nvSpPr>
        <p:spPr>
          <a:xfrm rot="10800000">
            <a:off x="611299" y="36226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23"/>
          <p:cNvSpPr/>
          <p:nvPr/>
        </p:nvSpPr>
        <p:spPr>
          <a:xfrm rot="10800000">
            <a:off x="7514535" y="1207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23"/>
          <p:cNvSpPr/>
          <p:nvPr/>
        </p:nvSpPr>
        <p:spPr>
          <a:xfrm rot="10800000">
            <a:off x="688068" y="28846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23"/>
          <p:cNvSpPr/>
          <p:nvPr/>
        </p:nvSpPr>
        <p:spPr>
          <a:xfrm rot="10800000">
            <a:off x="8490393" y="30460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23"/>
          <p:cNvSpPr/>
          <p:nvPr/>
        </p:nvSpPr>
        <p:spPr>
          <a:xfrm rot="10800000">
            <a:off x="8893119" y="269687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23"/>
          <p:cNvSpPr/>
          <p:nvPr/>
        </p:nvSpPr>
        <p:spPr>
          <a:xfrm rot="10800000">
            <a:off x="8490573" y="211099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23"/>
          <p:cNvSpPr/>
          <p:nvPr/>
        </p:nvSpPr>
        <p:spPr>
          <a:xfrm rot="10800000">
            <a:off x="3955358" y="3922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23"/>
          <p:cNvSpPr/>
          <p:nvPr/>
        </p:nvSpPr>
        <p:spPr>
          <a:xfrm rot="10800000">
            <a:off x="1328135" y="41491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23"/>
          <p:cNvSpPr/>
          <p:nvPr/>
        </p:nvSpPr>
        <p:spPr>
          <a:xfrm rot="10800000">
            <a:off x="339018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23"/>
          <p:cNvSpPr/>
          <p:nvPr/>
        </p:nvSpPr>
        <p:spPr>
          <a:xfrm rot="10800000">
            <a:off x="877474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3_1_1">
    <p:spTree>
      <p:nvGrpSpPr>
        <p:cNvPr id="696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24"/>
          <p:cNvSpPr txBox="1"/>
          <p:nvPr>
            <p:ph type="title"/>
          </p:nvPr>
        </p:nvSpPr>
        <p:spPr>
          <a:xfrm>
            <a:off x="864675" y="4569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98" name="Google Shape;698;p24"/>
          <p:cNvSpPr/>
          <p:nvPr/>
        </p:nvSpPr>
        <p:spPr>
          <a:xfrm rot="10800000">
            <a:off x="244850" y="925216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24"/>
          <p:cNvSpPr/>
          <p:nvPr/>
        </p:nvSpPr>
        <p:spPr>
          <a:xfrm rot="10800000">
            <a:off x="8659199" y="432909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24"/>
          <p:cNvSpPr/>
          <p:nvPr/>
        </p:nvSpPr>
        <p:spPr>
          <a:xfrm rot="10800000">
            <a:off x="8169835" y="13359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24"/>
          <p:cNvSpPr/>
          <p:nvPr/>
        </p:nvSpPr>
        <p:spPr>
          <a:xfrm rot="10800000">
            <a:off x="5569120" y="4801023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24"/>
          <p:cNvSpPr/>
          <p:nvPr/>
        </p:nvSpPr>
        <p:spPr>
          <a:xfrm rot="10800000">
            <a:off x="3378944" y="3868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24"/>
          <p:cNvSpPr/>
          <p:nvPr/>
        </p:nvSpPr>
        <p:spPr>
          <a:xfrm>
            <a:off x="6821059" y="4926302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24"/>
          <p:cNvSpPr/>
          <p:nvPr/>
        </p:nvSpPr>
        <p:spPr>
          <a:xfrm>
            <a:off x="8840086" y="382464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5" name="Google Shape;705;p24"/>
          <p:cNvSpPr/>
          <p:nvPr/>
        </p:nvSpPr>
        <p:spPr>
          <a:xfrm>
            <a:off x="5005461" y="2597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24"/>
          <p:cNvSpPr/>
          <p:nvPr/>
        </p:nvSpPr>
        <p:spPr>
          <a:xfrm>
            <a:off x="8508950" y="63867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7" name="Google Shape;707;p24"/>
          <p:cNvSpPr/>
          <p:nvPr/>
        </p:nvSpPr>
        <p:spPr>
          <a:xfrm>
            <a:off x="643825" y="2196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24"/>
          <p:cNvSpPr/>
          <p:nvPr/>
        </p:nvSpPr>
        <p:spPr>
          <a:xfrm>
            <a:off x="414989" y="47839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24"/>
          <p:cNvSpPr/>
          <p:nvPr/>
        </p:nvSpPr>
        <p:spPr>
          <a:xfrm>
            <a:off x="8193866" y="485046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24"/>
          <p:cNvSpPr/>
          <p:nvPr/>
        </p:nvSpPr>
        <p:spPr>
          <a:xfrm>
            <a:off x="3378950" y="478860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24"/>
          <p:cNvSpPr/>
          <p:nvPr/>
        </p:nvSpPr>
        <p:spPr>
          <a:xfrm>
            <a:off x="1825261" y="2600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2" name="Google Shape;712;p24"/>
          <p:cNvSpPr/>
          <p:nvPr/>
        </p:nvSpPr>
        <p:spPr>
          <a:xfrm>
            <a:off x="3960983" y="2773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3" name="Google Shape;713;p24"/>
          <p:cNvSpPr/>
          <p:nvPr/>
        </p:nvSpPr>
        <p:spPr>
          <a:xfrm>
            <a:off x="117871" y="2075843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24"/>
          <p:cNvSpPr/>
          <p:nvPr/>
        </p:nvSpPr>
        <p:spPr>
          <a:xfrm>
            <a:off x="305216" y="284709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p24"/>
          <p:cNvSpPr/>
          <p:nvPr/>
        </p:nvSpPr>
        <p:spPr>
          <a:xfrm>
            <a:off x="1463566" y="490652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6" name="Google Shape;716;p24"/>
          <p:cNvSpPr/>
          <p:nvPr/>
        </p:nvSpPr>
        <p:spPr>
          <a:xfrm rot="10800000">
            <a:off x="405574" y="14992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p24"/>
          <p:cNvSpPr/>
          <p:nvPr/>
        </p:nvSpPr>
        <p:spPr>
          <a:xfrm rot="10800000">
            <a:off x="8694931" y="148890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8" name="Google Shape;718;p24"/>
          <p:cNvSpPr/>
          <p:nvPr/>
        </p:nvSpPr>
        <p:spPr>
          <a:xfrm rot="10800000">
            <a:off x="8759818" y="22650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24"/>
          <p:cNvSpPr/>
          <p:nvPr/>
        </p:nvSpPr>
        <p:spPr>
          <a:xfrm rot="10800000">
            <a:off x="8789531" y="108358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p24"/>
          <p:cNvSpPr/>
          <p:nvPr/>
        </p:nvSpPr>
        <p:spPr>
          <a:xfrm>
            <a:off x="6370687" y="1883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24"/>
          <p:cNvSpPr/>
          <p:nvPr/>
        </p:nvSpPr>
        <p:spPr>
          <a:xfrm>
            <a:off x="8892423" y="453218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p24"/>
          <p:cNvSpPr/>
          <p:nvPr/>
        </p:nvSpPr>
        <p:spPr>
          <a:xfrm rot="10800000">
            <a:off x="281185" y="33246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3" name="Google Shape;723;p24"/>
          <p:cNvSpPr/>
          <p:nvPr/>
        </p:nvSpPr>
        <p:spPr>
          <a:xfrm rot="10800000">
            <a:off x="7521169" y="47715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24"/>
          <p:cNvSpPr/>
          <p:nvPr/>
        </p:nvSpPr>
        <p:spPr>
          <a:xfrm rot="10800000">
            <a:off x="231356" y="412238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5">
  <p:cSld name="CUSTOM_3_1_1_1">
    <p:spTree>
      <p:nvGrpSpPr>
        <p:cNvPr id="725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27" name="Google Shape;727;p25"/>
          <p:cNvSpPr/>
          <p:nvPr/>
        </p:nvSpPr>
        <p:spPr>
          <a:xfrm rot="10800000">
            <a:off x="5975125" y="24861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8" name="Google Shape;728;p25"/>
          <p:cNvSpPr/>
          <p:nvPr/>
        </p:nvSpPr>
        <p:spPr>
          <a:xfrm rot="10800000">
            <a:off x="8725549" y="4244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9" name="Google Shape;729;p25"/>
          <p:cNvSpPr/>
          <p:nvPr/>
        </p:nvSpPr>
        <p:spPr>
          <a:xfrm rot="10800000">
            <a:off x="8886510" y="14516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p25"/>
          <p:cNvSpPr/>
          <p:nvPr/>
        </p:nvSpPr>
        <p:spPr>
          <a:xfrm rot="10800000">
            <a:off x="370345" y="8333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1" name="Google Shape;731;p25"/>
          <p:cNvSpPr/>
          <p:nvPr/>
        </p:nvSpPr>
        <p:spPr>
          <a:xfrm rot="10800000">
            <a:off x="3350269" y="47064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2" name="Google Shape;732;p25"/>
          <p:cNvSpPr/>
          <p:nvPr/>
        </p:nvSpPr>
        <p:spPr>
          <a:xfrm>
            <a:off x="8261209" y="2060802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3" name="Google Shape;733;p25"/>
          <p:cNvSpPr/>
          <p:nvPr/>
        </p:nvSpPr>
        <p:spPr>
          <a:xfrm>
            <a:off x="263858" y="48527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25"/>
          <p:cNvSpPr/>
          <p:nvPr/>
        </p:nvSpPr>
        <p:spPr>
          <a:xfrm>
            <a:off x="2364103" y="46716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25"/>
          <p:cNvSpPr/>
          <p:nvPr/>
        </p:nvSpPr>
        <p:spPr>
          <a:xfrm>
            <a:off x="4201711" y="-1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25"/>
          <p:cNvSpPr/>
          <p:nvPr/>
        </p:nvSpPr>
        <p:spPr>
          <a:xfrm>
            <a:off x="4758141" y="46912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7" name="Google Shape;737;p25"/>
          <p:cNvSpPr/>
          <p:nvPr/>
        </p:nvSpPr>
        <p:spPr>
          <a:xfrm>
            <a:off x="762500" y="4308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25"/>
          <p:cNvSpPr/>
          <p:nvPr/>
        </p:nvSpPr>
        <p:spPr>
          <a:xfrm>
            <a:off x="1476673" y="2579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25"/>
          <p:cNvSpPr/>
          <p:nvPr/>
        </p:nvSpPr>
        <p:spPr>
          <a:xfrm>
            <a:off x="6325375" y="3519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25"/>
          <p:cNvSpPr/>
          <p:nvPr/>
        </p:nvSpPr>
        <p:spPr>
          <a:xfrm>
            <a:off x="8662050" y="7595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25"/>
          <p:cNvSpPr/>
          <p:nvPr/>
        </p:nvSpPr>
        <p:spPr>
          <a:xfrm>
            <a:off x="8452464" y="3677838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25"/>
          <p:cNvSpPr/>
          <p:nvPr/>
        </p:nvSpPr>
        <p:spPr>
          <a:xfrm>
            <a:off x="465791" y="61766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25"/>
          <p:cNvSpPr/>
          <p:nvPr/>
        </p:nvSpPr>
        <p:spPr>
          <a:xfrm>
            <a:off x="602978" y="14162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25"/>
          <p:cNvSpPr/>
          <p:nvPr/>
        </p:nvSpPr>
        <p:spPr>
          <a:xfrm>
            <a:off x="5484900" y="453528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5" name="Google Shape;745;p25"/>
          <p:cNvSpPr/>
          <p:nvPr/>
        </p:nvSpPr>
        <p:spPr>
          <a:xfrm>
            <a:off x="160758" y="38236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25"/>
          <p:cNvSpPr/>
          <p:nvPr/>
        </p:nvSpPr>
        <p:spPr>
          <a:xfrm>
            <a:off x="3737483" y="3664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25"/>
          <p:cNvSpPr/>
          <p:nvPr/>
        </p:nvSpPr>
        <p:spPr>
          <a:xfrm>
            <a:off x="7046996" y="49515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8" name="Google Shape;748;p25"/>
          <p:cNvSpPr/>
          <p:nvPr/>
        </p:nvSpPr>
        <p:spPr>
          <a:xfrm>
            <a:off x="8662041" y="276829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25"/>
          <p:cNvSpPr/>
          <p:nvPr/>
        </p:nvSpPr>
        <p:spPr>
          <a:xfrm>
            <a:off x="3737466" y="45490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25"/>
          <p:cNvSpPr/>
          <p:nvPr/>
        </p:nvSpPr>
        <p:spPr>
          <a:xfrm rot="10800000">
            <a:off x="271545" y="32413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25"/>
          <p:cNvSpPr/>
          <p:nvPr/>
        </p:nvSpPr>
        <p:spPr>
          <a:xfrm rot="10800000">
            <a:off x="7713299" y="4450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25"/>
          <p:cNvSpPr/>
          <p:nvPr/>
        </p:nvSpPr>
        <p:spPr>
          <a:xfrm rot="10800000">
            <a:off x="5827510" y="3519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25"/>
          <p:cNvSpPr/>
          <p:nvPr/>
        </p:nvSpPr>
        <p:spPr>
          <a:xfrm rot="10800000">
            <a:off x="481943" y="14756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4" name="Google Shape;754;p25"/>
          <p:cNvSpPr/>
          <p:nvPr/>
        </p:nvSpPr>
        <p:spPr>
          <a:xfrm rot="10800000">
            <a:off x="8577743" y="38987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p25"/>
          <p:cNvSpPr/>
          <p:nvPr/>
        </p:nvSpPr>
        <p:spPr>
          <a:xfrm rot="10800000">
            <a:off x="8192523" y="88796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25"/>
          <p:cNvSpPr/>
          <p:nvPr/>
        </p:nvSpPr>
        <p:spPr>
          <a:xfrm rot="10800000">
            <a:off x="5064799" y="48335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25"/>
          <p:cNvSpPr/>
          <p:nvPr/>
        </p:nvSpPr>
        <p:spPr>
          <a:xfrm rot="10800000">
            <a:off x="8911583" y="26567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25"/>
          <p:cNvSpPr/>
          <p:nvPr/>
        </p:nvSpPr>
        <p:spPr>
          <a:xfrm>
            <a:off x="8143425" y="123060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25"/>
          <p:cNvSpPr/>
          <p:nvPr/>
        </p:nvSpPr>
        <p:spPr>
          <a:xfrm>
            <a:off x="8326173" y="46909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25"/>
          <p:cNvSpPr/>
          <p:nvPr/>
        </p:nvSpPr>
        <p:spPr>
          <a:xfrm rot="10800000">
            <a:off x="7815183" y="47064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25"/>
          <p:cNvSpPr/>
          <p:nvPr/>
        </p:nvSpPr>
        <p:spPr>
          <a:xfrm rot="10800000">
            <a:off x="1828074" y="46717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2" name="Google Shape;762;p25"/>
          <p:cNvSpPr/>
          <p:nvPr/>
        </p:nvSpPr>
        <p:spPr>
          <a:xfrm rot="10800000">
            <a:off x="465800" y="430864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3" name="Google Shape;763;p25"/>
          <p:cNvSpPr/>
          <p:nvPr/>
        </p:nvSpPr>
        <p:spPr>
          <a:xfrm rot="10800000">
            <a:off x="237199" y="19036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6">
  <p:cSld name="CUSTOM_3_1_1_1_1">
    <p:spTree>
      <p:nvGrpSpPr>
        <p:cNvPr id="764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2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66" name="Google Shape;766;p26"/>
          <p:cNvSpPr/>
          <p:nvPr/>
        </p:nvSpPr>
        <p:spPr>
          <a:xfrm rot="10800000">
            <a:off x="8713370" y="123336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26"/>
          <p:cNvSpPr/>
          <p:nvPr/>
        </p:nvSpPr>
        <p:spPr>
          <a:xfrm>
            <a:off x="8872336" y="330424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8" name="Google Shape;768;p26"/>
          <p:cNvSpPr/>
          <p:nvPr/>
        </p:nvSpPr>
        <p:spPr>
          <a:xfrm rot="10800000">
            <a:off x="8614570" y="364138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9" name="Google Shape;769;p26"/>
          <p:cNvSpPr/>
          <p:nvPr/>
        </p:nvSpPr>
        <p:spPr>
          <a:xfrm rot="10800000">
            <a:off x="8824968" y="18757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26"/>
          <p:cNvSpPr/>
          <p:nvPr/>
        </p:nvSpPr>
        <p:spPr>
          <a:xfrm rot="10800000">
            <a:off x="8808825" y="47086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26"/>
          <p:cNvSpPr/>
          <p:nvPr/>
        </p:nvSpPr>
        <p:spPr>
          <a:xfrm rot="10800000">
            <a:off x="273124" y="36724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26"/>
          <p:cNvSpPr/>
          <p:nvPr/>
        </p:nvSpPr>
        <p:spPr>
          <a:xfrm>
            <a:off x="280509" y="149274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26"/>
          <p:cNvSpPr/>
          <p:nvPr/>
        </p:nvSpPr>
        <p:spPr>
          <a:xfrm rot="10800000">
            <a:off x="123118" y="32922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26"/>
          <p:cNvSpPr/>
          <p:nvPr/>
        </p:nvSpPr>
        <p:spPr>
          <a:xfrm rot="10800000">
            <a:off x="525844" y="294310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5" name="Google Shape;775;p26"/>
          <p:cNvSpPr/>
          <p:nvPr/>
        </p:nvSpPr>
        <p:spPr>
          <a:xfrm rot="10800000">
            <a:off x="123298" y="235722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26"/>
          <p:cNvSpPr/>
          <p:nvPr/>
        </p:nvSpPr>
        <p:spPr>
          <a:xfrm rot="10800000">
            <a:off x="407468" y="43587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7" name="Google Shape;777;p26"/>
          <p:cNvSpPr/>
          <p:nvPr/>
        </p:nvSpPr>
        <p:spPr>
          <a:xfrm>
            <a:off x="5176488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8" name="Google Shape;778;p26"/>
          <p:cNvSpPr/>
          <p:nvPr/>
        </p:nvSpPr>
        <p:spPr>
          <a:xfrm>
            <a:off x="1919603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26"/>
          <p:cNvSpPr/>
          <p:nvPr/>
        </p:nvSpPr>
        <p:spPr>
          <a:xfrm>
            <a:off x="1077529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26"/>
          <p:cNvSpPr/>
          <p:nvPr/>
        </p:nvSpPr>
        <p:spPr>
          <a:xfrm rot="10800000">
            <a:off x="8658640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26"/>
          <p:cNvSpPr/>
          <p:nvPr/>
        </p:nvSpPr>
        <p:spPr>
          <a:xfrm rot="10800000">
            <a:off x="6217638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26"/>
          <p:cNvSpPr/>
          <p:nvPr/>
        </p:nvSpPr>
        <p:spPr>
          <a:xfrm rot="10800000">
            <a:off x="471495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26"/>
          <p:cNvSpPr/>
          <p:nvPr/>
        </p:nvSpPr>
        <p:spPr>
          <a:xfrm rot="10800000">
            <a:off x="3175050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4" name="Google Shape;784;p26"/>
          <p:cNvSpPr/>
          <p:nvPr/>
        </p:nvSpPr>
        <p:spPr>
          <a:xfrm rot="10800000">
            <a:off x="7236720" y="221227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26"/>
          <p:cNvSpPr/>
          <p:nvPr/>
        </p:nvSpPr>
        <p:spPr>
          <a:xfrm>
            <a:off x="7910638" y="110116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26"/>
          <p:cNvSpPr/>
          <p:nvPr/>
        </p:nvSpPr>
        <p:spPr>
          <a:xfrm>
            <a:off x="186978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7" name="Google Shape;787;p26"/>
          <p:cNvSpPr/>
          <p:nvPr/>
        </p:nvSpPr>
        <p:spPr>
          <a:xfrm rot="10800000">
            <a:off x="3737485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8" name="Google Shape;788;p26"/>
          <p:cNvSpPr/>
          <p:nvPr/>
        </p:nvSpPr>
        <p:spPr>
          <a:xfrm rot="10800000">
            <a:off x="699437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26"/>
          <p:cNvSpPr/>
          <p:nvPr/>
        </p:nvSpPr>
        <p:spPr>
          <a:xfrm rot="10800000">
            <a:off x="789749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0" name="Google Shape;790;p26"/>
          <p:cNvSpPr/>
          <p:nvPr/>
        </p:nvSpPr>
        <p:spPr>
          <a:xfrm>
            <a:off x="259708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26"/>
          <p:cNvSpPr/>
          <p:nvPr/>
        </p:nvSpPr>
        <p:spPr>
          <a:xfrm>
            <a:off x="8490566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26"/>
          <p:cNvSpPr/>
          <p:nvPr/>
        </p:nvSpPr>
        <p:spPr>
          <a:xfrm>
            <a:off x="5568421" y="491911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3" name="Google Shape;793;p26"/>
          <p:cNvSpPr/>
          <p:nvPr/>
        </p:nvSpPr>
        <p:spPr>
          <a:xfrm>
            <a:off x="2031191" y="47308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4" name="Google Shape;794;p26"/>
          <p:cNvSpPr/>
          <p:nvPr/>
        </p:nvSpPr>
        <p:spPr>
          <a:xfrm rot="10800000">
            <a:off x="517998" y="48220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5" name="Google Shape;795;p26"/>
          <p:cNvSpPr/>
          <p:nvPr/>
        </p:nvSpPr>
        <p:spPr>
          <a:xfrm rot="10800000">
            <a:off x="877474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7">
  <p:cSld name="CUSTOM_3_1_1_1_1_1">
    <p:spTree>
      <p:nvGrpSpPr>
        <p:cNvPr id="796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2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98" name="Google Shape;798;p27"/>
          <p:cNvSpPr/>
          <p:nvPr/>
        </p:nvSpPr>
        <p:spPr>
          <a:xfrm rot="10800000">
            <a:off x="422799" y="43581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p27"/>
          <p:cNvSpPr/>
          <p:nvPr/>
        </p:nvSpPr>
        <p:spPr>
          <a:xfrm>
            <a:off x="321350" y="366388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0" name="Google Shape;800;p27"/>
          <p:cNvSpPr/>
          <p:nvPr/>
        </p:nvSpPr>
        <p:spPr>
          <a:xfrm>
            <a:off x="272550" y="66774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1" name="Google Shape;801;p27"/>
          <p:cNvSpPr/>
          <p:nvPr/>
        </p:nvSpPr>
        <p:spPr>
          <a:xfrm>
            <a:off x="253896" y="33064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2" name="Google Shape;802;p27"/>
          <p:cNvSpPr/>
          <p:nvPr/>
        </p:nvSpPr>
        <p:spPr>
          <a:xfrm rot="10800000">
            <a:off x="-66565" y="2932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" name="Google Shape;803;p27"/>
          <p:cNvSpPr/>
          <p:nvPr/>
        </p:nvSpPr>
        <p:spPr>
          <a:xfrm rot="10800000">
            <a:off x="458531" y="151798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27"/>
          <p:cNvSpPr/>
          <p:nvPr/>
        </p:nvSpPr>
        <p:spPr>
          <a:xfrm rot="10800000">
            <a:off x="523418" y="22940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5" name="Google Shape;805;p27"/>
          <p:cNvSpPr/>
          <p:nvPr/>
        </p:nvSpPr>
        <p:spPr>
          <a:xfrm rot="10800000">
            <a:off x="553131" y="1112664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6" name="Google Shape;806;p27"/>
          <p:cNvSpPr/>
          <p:nvPr/>
        </p:nvSpPr>
        <p:spPr>
          <a:xfrm rot="10800000">
            <a:off x="272549" y="11617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27"/>
          <p:cNvSpPr/>
          <p:nvPr/>
        </p:nvSpPr>
        <p:spPr>
          <a:xfrm>
            <a:off x="656023" y="45612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27"/>
          <p:cNvSpPr/>
          <p:nvPr/>
        </p:nvSpPr>
        <p:spPr>
          <a:xfrm rot="10800000">
            <a:off x="109318" y="436532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27"/>
          <p:cNvSpPr/>
          <p:nvPr/>
        </p:nvSpPr>
        <p:spPr>
          <a:xfrm rot="10800000">
            <a:off x="2007978" y="482068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27"/>
          <p:cNvSpPr/>
          <p:nvPr/>
        </p:nvSpPr>
        <p:spPr>
          <a:xfrm rot="10800000">
            <a:off x="7664448" y="4747960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1" name="Google Shape;811;p27"/>
          <p:cNvSpPr/>
          <p:nvPr/>
        </p:nvSpPr>
        <p:spPr>
          <a:xfrm rot="10800000">
            <a:off x="850801" y="488787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2" name="Google Shape;812;p27"/>
          <p:cNvSpPr/>
          <p:nvPr/>
        </p:nvSpPr>
        <p:spPr>
          <a:xfrm rot="10800000">
            <a:off x="8517136" y="4267349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27"/>
          <p:cNvSpPr/>
          <p:nvPr/>
        </p:nvSpPr>
        <p:spPr>
          <a:xfrm rot="10800000">
            <a:off x="5293920" y="486554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4" name="Google Shape;814;p27"/>
          <p:cNvSpPr/>
          <p:nvPr/>
        </p:nvSpPr>
        <p:spPr>
          <a:xfrm rot="10800000">
            <a:off x="2907251" y="498664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5" name="Google Shape;815;p27"/>
          <p:cNvSpPr/>
          <p:nvPr/>
        </p:nvSpPr>
        <p:spPr>
          <a:xfrm rot="10800000">
            <a:off x="6629794" y="456726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6" name="Google Shape;816;p27"/>
          <p:cNvSpPr/>
          <p:nvPr/>
        </p:nvSpPr>
        <p:spPr>
          <a:xfrm>
            <a:off x="8316246" y="462156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7" name="Google Shape;817;p27"/>
          <p:cNvSpPr/>
          <p:nvPr/>
        </p:nvSpPr>
        <p:spPr>
          <a:xfrm>
            <a:off x="1257943" y="4947129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8" name="Google Shape;818;p27"/>
          <p:cNvSpPr/>
          <p:nvPr/>
        </p:nvSpPr>
        <p:spPr>
          <a:xfrm>
            <a:off x="4817121" y="467436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9" name="Google Shape;819;p27"/>
          <p:cNvSpPr/>
          <p:nvPr/>
        </p:nvSpPr>
        <p:spPr>
          <a:xfrm rot="10800000">
            <a:off x="5371245" y="46174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27"/>
          <p:cNvSpPr/>
          <p:nvPr/>
        </p:nvSpPr>
        <p:spPr>
          <a:xfrm>
            <a:off x="6506859" y="99602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1" name="Google Shape;821;p27"/>
          <p:cNvSpPr/>
          <p:nvPr/>
        </p:nvSpPr>
        <p:spPr>
          <a:xfrm>
            <a:off x="109315" y="-306701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2" name="Google Shape;822;p27"/>
          <p:cNvSpPr/>
          <p:nvPr/>
        </p:nvSpPr>
        <p:spPr>
          <a:xfrm>
            <a:off x="1304489" y="157150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3" name="Google Shape;823;p27"/>
          <p:cNvSpPr/>
          <p:nvPr/>
        </p:nvSpPr>
        <p:spPr>
          <a:xfrm>
            <a:off x="3270400" y="44932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4" name="Google Shape;824;p27"/>
          <p:cNvSpPr/>
          <p:nvPr/>
        </p:nvSpPr>
        <p:spPr>
          <a:xfrm>
            <a:off x="1304491" y="7083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5" name="Google Shape;825;p27"/>
          <p:cNvSpPr/>
          <p:nvPr/>
        </p:nvSpPr>
        <p:spPr>
          <a:xfrm rot="10800000">
            <a:off x="7686894" y="15607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6" name="Google Shape;826;p27"/>
          <p:cNvSpPr/>
          <p:nvPr/>
        </p:nvSpPr>
        <p:spPr>
          <a:xfrm rot="10800000">
            <a:off x="246494" y="20538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7" name="Google Shape;827;p27"/>
          <p:cNvSpPr/>
          <p:nvPr/>
        </p:nvSpPr>
        <p:spPr>
          <a:xfrm rot="10800000">
            <a:off x="8797750" y="1528203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8" name="Google Shape;828;p27"/>
          <p:cNvSpPr/>
          <p:nvPr/>
        </p:nvSpPr>
        <p:spPr>
          <a:xfrm>
            <a:off x="8838253" y="463963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9" name="Google Shape;829;p27"/>
          <p:cNvSpPr/>
          <p:nvPr/>
        </p:nvSpPr>
        <p:spPr>
          <a:xfrm>
            <a:off x="8632798" y="201258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0" name="Google Shape;830;p27"/>
          <p:cNvSpPr/>
          <p:nvPr/>
        </p:nvSpPr>
        <p:spPr>
          <a:xfrm>
            <a:off x="8316250" y="672310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1" name="Google Shape;831;p27"/>
          <p:cNvSpPr/>
          <p:nvPr/>
        </p:nvSpPr>
        <p:spPr>
          <a:xfrm>
            <a:off x="8596839" y="2965688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2" name="Google Shape;832;p27"/>
          <p:cNvSpPr/>
          <p:nvPr/>
        </p:nvSpPr>
        <p:spPr>
          <a:xfrm>
            <a:off x="8841216" y="9090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3" name="Google Shape;833;p27"/>
          <p:cNvSpPr/>
          <p:nvPr/>
        </p:nvSpPr>
        <p:spPr>
          <a:xfrm rot="10800000">
            <a:off x="8841224" y="34577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4" name="Google Shape;834;p27"/>
          <p:cNvSpPr/>
          <p:nvPr/>
        </p:nvSpPr>
        <p:spPr>
          <a:xfrm rot="10800000">
            <a:off x="8917993" y="27198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5" name="Google Shape;835;p27"/>
          <p:cNvSpPr/>
          <p:nvPr/>
        </p:nvSpPr>
        <p:spPr>
          <a:xfrm rot="10800000">
            <a:off x="8568943" y="39219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2">
    <p:spTree>
      <p:nvGrpSpPr>
        <p:cNvPr id="836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p2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38" name="Google Shape;838;p28"/>
          <p:cNvSpPr txBox="1"/>
          <p:nvPr>
            <p:ph idx="1" type="subTitle"/>
          </p:nvPr>
        </p:nvSpPr>
        <p:spPr>
          <a:xfrm>
            <a:off x="3233700" y="984825"/>
            <a:ext cx="26766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39" name="Google Shape;839;p28"/>
          <p:cNvSpPr/>
          <p:nvPr/>
        </p:nvSpPr>
        <p:spPr>
          <a:xfrm>
            <a:off x="8647783" y="7054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0" name="Google Shape;840;p28"/>
          <p:cNvSpPr/>
          <p:nvPr/>
        </p:nvSpPr>
        <p:spPr>
          <a:xfrm>
            <a:off x="1082450" y="312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28"/>
          <p:cNvSpPr/>
          <p:nvPr/>
        </p:nvSpPr>
        <p:spPr>
          <a:xfrm>
            <a:off x="7752700" y="15389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28"/>
          <p:cNvSpPr/>
          <p:nvPr/>
        </p:nvSpPr>
        <p:spPr>
          <a:xfrm>
            <a:off x="86325" y="83713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28"/>
          <p:cNvSpPr/>
          <p:nvPr/>
        </p:nvSpPr>
        <p:spPr>
          <a:xfrm>
            <a:off x="3452978" y="13158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4" name="Google Shape;844;p28"/>
          <p:cNvSpPr/>
          <p:nvPr/>
        </p:nvSpPr>
        <p:spPr>
          <a:xfrm>
            <a:off x="5696250" y="5512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5" name="Google Shape;845;p28"/>
          <p:cNvSpPr/>
          <p:nvPr/>
        </p:nvSpPr>
        <p:spPr>
          <a:xfrm>
            <a:off x="2043436" y="469065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6" name="Google Shape;846;p28"/>
          <p:cNvSpPr/>
          <p:nvPr/>
        </p:nvSpPr>
        <p:spPr>
          <a:xfrm rot="10800000">
            <a:off x="456233" y="445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7" name="Google Shape;847;p28"/>
          <p:cNvSpPr/>
          <p:nvPr/>
        </p:nvSpPr>
        <p:spPr>
          <a:xfrm rot="10800000">
            <a:off x="7514535" y="1207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8" name="Google Shape;848;p28"/>
          <p:cNvSpPr/>
          <p:nvPr/>
        </p:nvSpPr>
        <p:spPr>
          <a:xfrm rot="10800000">
            <a:off x="3955358" y="3922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9" name="Google Shape;849;p28"/>
          <p:cNvSpPr/>
          <p:nvPr/>
        </p:nvSpPr>
        <p:spPr>
          <a:xfrm flipH="1" rot="10800000">
            <a:off x="8441959" y="43581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0" name="Google Shape;850;p28"/>
          <p:cNvSpPr/>
          <p:nvPr/>
        </p:nvSpPr>
        <p:spPr>
          <a:xfrm flipH="1">
            <a:off x="8622246" y="2011565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1" name="Google Shape;851;p28"/>
          <p:cNvSpPr/>
          <p:nvPr/>
        </p:nvSpPr>
        <p:spPr>
          <a:xfrm flipH="1">
            <a:off x="8534408" y="33064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2" name="Google Shape;852;p28"/>
          <p:cNvSpPr/>
          <p:nvPr/>
        </p:nvSpPr>
        <p:spPr>
          <a:xfrm flipH="1" rot="10800000">
            <a:off x="8870245" y="2932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3" name="Google Shape;853;p28"/>
          <p:cNvSpPr/>
          <p:nvPr/>
        </p:nvSpPr>
        <p:spPr>
          <a:xfrm flipH="1" rot="10800000">
            <a:off x="8392898" y="151798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28"/>
          <p:cNvSpPr/>
          <p:nvPr/>
        </p:nvSpPr>
        <p:spPr>
          <a:xfrm flipH="1" rot="10800000">
            <a:off x="8678986" y="376940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28"/>
          <p:cNvSpPr/>
          <p:nvPr/>
        </p:nvSpPr>
        <p:spPr>
          <a:xfrm flipH="1" rot="10800000">
            <a:off x="8678985" y="436532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6" name="Google Shape;856;p28"/>
          <p:cNvSpPr/>
          <p:nvPr/>
        </p:nvSpPr>
        <p:spPr>
          <a:xfrm flipH="1" rot="10800000">
            <a:off x="1113652" y="4747960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7" name="Google Shape;857;p28"/>
          <p:cNvSpPr/>
          <p:nvPr/>
        </p:nvSpPr>
        <p:spPr>
          <a:xfrm flipH="1" rot="10800000">
            <a:off x="7783901" y="488787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8" name="Google Shape;858;p28"/>
          <p:cNvSpPr/>
          <p:nvPr/>
        </p:nvSpPr>
        <p:spPr>
          <a:xfrm flipH="1" rot="10800000">
            <a:off x="3484180" y="486554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9" name="Google Shape;859;p28"/>
          <p:cNvSpPr/>
          <p:nvPr/>
        </p:nvSpPr>
        <p:spPr>
          <a:xfrm flipH="1" rot="10800000">
            <a:off x="5853501" y="493408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Google Shape;860;p28"/>
          <p:cNvSpPr/>
          <p:nvPr/>
        </p:nvSpPr>
        <p:spPr>
          <a:xfrm flipH="1" rot="10800000">
            <a:off x="479735" y="293397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1" name="Google Shape;861;p28"/>
          <p:cNvSpPr/>
          <p:nvPr/>
        </p:nvSpPr>
        <p:spPr>
          <a:xfrm flipH="1" rot="10800000">
            <a:off x="282643" y="2254300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2" name="Google Shape;862;p28"/>
          <p:cNvSpPr/>
          <p:nvPr/>
        </p:nvSpPr>
        <p:spPr>
          <a:xfrm flipH="1">
            <a:off x="487434" y="462156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3" name="Google Shape;863;p28"/>
          <p:cNvSpPr/>
          <p:nvPr/>
        </p:nvSpPr>
        <p:spPr>
          <a:xfrm flipH="1">
            <a:off x="7545737" y="4947129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4" name="Google Shape;864;p28"/>
          <p:cNvSpPr/>
          <p:nvPr/>
        </p:nvSpPr>
        <p:spPr>
          <a:xfrm flipH="1">
            <a:off x="245810" y="4794761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5" name="Google Shape;865;p28"/>
          <p:cNvSpPr/>
          <p:nvPr/>
        </p:nvSpPr>
        <p:spPr>
          <a:xfrm flipH="1">
            <a:off x="74049" y="173693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6" name="Google Shape;866;p28"/>
          <p:cNvSpPr/>
          <p:nvPr/>
        </p:nvSpPr>
        <p:spPr>
          <a:xfrm flipH="1">
            <a:off x="138163" y="2965688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7" name="Google Shape;867;p28"/>
          <p:cNvSpPr/>
          <p:nvPr/>
        </p:nvSpPr>
        <p:spPr>
          <a:xfrm flipH="1" rot="10800000">
            <a:off x="23534" y="34577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8" name="Google Shape;868;p28"/>
          <p:cNvSpPr/>
          <p:nvPr/>
        </p:nvSpPr>
        <p:spPr>
          <a:xfrm flipH="1" rot="10800000">
            <a:off x="382985" y="14556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9" name="Google Shape;869;p28"/>
          <p:cNvSpPr/>
          <p:nvPr/>
        </p:nvSpPr>
        <p:spPr>
          <a:xfrm flipH="1" rot="10800000">
            <a:off x="282485" y="39219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1">
    <p:spTree>
      <p:nvGrpSpPr>
        <p:cNvPr id="870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2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72" name="Google Shape;872;p29"/>
          <p:cNvSpPr txBox="1"/>
          <p:nvPr>
            <p:ph idx="1" type="subTitle"/>
          </p:nvPr>
        </p:nvSpPr>
        <p:spPr>
          <a:xfrm>
            <a:off x="652075" y="2594225"/>
            <a:ext cx="3330000" cy="14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73" name="Google Shape;873;p29"/>
          <p:cNvSpPr txBox="1"/>
          <p:nvPr>
            <p:ph idx="2" type="subTitle"/>
          </p:nvPr>
        </p:nvSpPr>
        <p:spPr>
          <a:xfrm>
            <a:off x="724575" y="1780025"/>
            <a:ext cx="3185100" cy="7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874" name="Google Shape;874;p29"/>
          <p:cNvSpPr/>
          <p:nvPr/>
        </p:nvSpPr>
        <p:spPr>
          <a:xfrm rot="10800000">
            <a:off x="523418" y="22940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5" name="Google Shape;875;p29"/>
          <p:cNvSpPr/>
          <p:nvPr/>
        </p:nvSpPr>
        <p:spPr>
          <a:xfrm rot="10800000">
            <a:off x="156625" y="354840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6" name="Google Shape;876;p29"/>
          <p:cNvSpPr/>
          <p:nvPr/>
        </p:nvSpPr>
        <p:spPr>
          <a:xfrm rot="10800000">
            <a:off x="109318" y="436532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7" name="Google Shape;877;p29"/>
          <p:cNvSpPr/>
          <p:nvPr/>
        </p:nvSpPr>
        <p:spPr>
          <a:xfrm rot="10800000">
            <a:off x="7664448" y="4747960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29"/>
          <p:cNvSpPr/>
          <p:nvPr/>
        </p:nvSpPr>
        <p:spPr>
          <a:xfrm rot="10800000">
            <a:off x="850801" y="488787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9" name="Google Shape;879;p29"/>
          <p:cNvSpPr/>
          <p:nvPr/>
        </p:nvSpPr>
        <p:spPr>
          <a:xfrm rot="10800000">
            <a:off x="8517136" y="4267349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0" name="Google Shape;880;p29"/>
          <p:cNvSpPr/>
          <p:nvPr/>
        </p:nvSpPr>
        <p:spPr>
          <a:xfrm rot="10800000">
            <a:off x="5293920" y="486554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1" name="Google Shape;881;p29"/>
          <p:cNvSpPr/>
          <p:nvPr/>
        </p:nvSpPr>
        <p:spPr>
          <a:xfrm rot="10800000">
            <a:off x="2907251" y="498664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2" name="Google Shape;882;p29"/>
          <p:cNvSpPr/>
          <p:nvPr/>
        </p:nvSpPr>
        <p:spPr>
          <a:xfrm>
            <a:off x="1257943" y="4947129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3" name="Google Shape;883;p29"/>
          <p:cNvSpPr/>
          <p:nvPr/>
        </p:nvSpPr>
        <p:spPr>
          <a:xfrm>
            <a:off x="8838253" y="463963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4" name="Google Shape;884;p29"/>
          <p:cNvSpPr/>
          <p:nvPr/>
        </p:nvSpPr>
        <p:spPr>
          <a:xfrm rot="10800000">
            <a:off x="8917993" y="27198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5" name="Google Shape;885;p29"/>
          <p:cNvSpPr/>
          <p:nvPr/>
        </p:nvSpPr>
        <p:spPr>
          <a:xfrm rot="10800000">
            <a:off x="8568943" y="39219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6" name="Google Shape;886;p29"/>
          <p:cNvSpPr/>
          <p:nvPr/>
        </p:nvSpPr>
        <p:spPr>
          <a:xfrm>
            <a:off x="3185263" y="2552637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7" name="Google Shape;887;p29"/>
          <p:cNvSpPr/>
          <p:nvPr/>
        </p:nvSpPr>
        <p:spPr>
          <a:xfrm>
            <a:off x="5783122" y="306613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8" name="Google Shape;888;p29"/>
          <p:cNvSpPr/>
          <p:nvPr/>
        </p:nvSpPr>
        <p:spPr>
          <a:xfrm rot="10800000">
            <a:off x="8793105" y="102227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9" name="Google Shape;889;p29"/>
          <p:cNvSpPr/>
          <p:nvPr/>
        </p:nvSpPr>
        <p:spPr>
          <a:xfrm rot="10800000">
            <a:off x="6682657" y="209615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0" name="Google Shape;890;p29"/>
          <p:cNvSpPr/>
          <p:nvPr/>
        </p:nvSpPr>
        <p:spPr>
          <a:xfrm rot="10800000">
            <a:off x="4362288" y="22919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1" name="Google Shape;891;p29"/>
          <p:cNvSpPr/>
          <p:nvPr/>
        </p:nvSpPr>
        <p:spPr>
          <a:xfrm rot="10800000">
            <a:off x="8718115" y="2224907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29"/>
          <p:cNvSpPr/>
          <p:nvPr/>
        </p:nvSpPr>
        <p:spPr>
          <a:xfrm rot="10800000">
            <a:off x="50523" y="669060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3" name="Google Shape;893;p29"/>
          <p:cNvSpPr/>
          <p:nvPr/>
        </p:nvSpPr>
        <p:spPr>
          <a:xfrm>
            <a:off x="542346" y="110133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4" name="Google Shape;894;p29"/>
          <p:cNvSpPr/>
          <p:nvPr/>
        </p:nvSpPr>
        <p:spPr>
          <a:xfrm>
            <a:off x="4068620" y="1794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5" name="Google Shape;895;p29"/>
          <p:cNvSpPr/>
          <p:nvPr/>
        </p:nvSpPr>
        <p:spPr>
          <a:xfrm>
            <a:off x="236308" y="2782145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6" name="Google Shape;896;p29"/>
          <p:cNvSpPr/>
          <p:nvPr/>
        </p:nvSpPr>
        <p:spPr>
          <a:xfrm rot="10800000">
            <a:off x="606184" y="228816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7" name="Google Shape;897;p29"/>
          <p:cNvSpPr/>
          <p:nvPr/>
        </p:nvSpPr>
        <p:spPr>
          <a:xfrm>
            <a:off x="1257158" y="244345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8" name="Google Shape;898;p29"/>
          <p:cNvSpPr/>
          <p:nvPr/>
        </p:nvSpPr>
        <p:spPr>
          <a:xfrm>
            <a:off x="8694588" y="730187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30"/>
          <p:cNvSpPr txBox="1"/>
          <p:nvPr>
            <p:ph type="ctrTitle"/>
          </p:nvPr>
        </p:nvSpPr>
        <p:spPr>
          <a:xfrm>
            <a:off x="4682400" y="510525"/>
            <a:ext cx="3741600" cy="127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901" name="Google Shape;901;p30"/>
          <p:cNvSpPr/>
          <p:nvPr/>
        </p:nvSpPr>
        <p:spPr>
          <a:xfrm rot="10800000">
            <a:off x="5975125" y="24861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2" name="Google Shape;902;p30"/>
          <p:cNvSpPr/>
          <p:nvPr/>
        </p:nvSpPr>
        <p:spPr>
          <a:xfrm rot="10800000">
            <a:off x="8725549" y="4244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3" name="Google Shape;903;p30"/>
          <p:cNvSpPr/>
          <p:nvPr/>
        </p:nvSpPr>
        <p:spPr>
          <a:xfrm rot="10800000">
            <a:off x="8886510" y="14516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4" name="Google Shape;904;p30"/>
          <p:cNvSpPr/>
          <p:nvPr/>
        </p:nvSpPr>
        <p:spPr>
          <a:xfrm rot="10800000">
            <a:off x="370345" y="8333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5" name="Google Shape;905;p30"/>
          <p:cNvSpPr/>
          <p:nvPr/>
        </p:nvSpPr>
        <p:spPr>
          <a:xfrm rot="10800000">
            <a:off x="3350269" y="47064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6" name="Google Shape;906;p30"/>
          <p:cNvSpPr/>
          <p:nvPr/>
        </p:nvSpPr>
        <p:spPr>
          <a:xfrm>
            <a:off x="263858" y="48527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7" name="Google Shape;907;p30"/>
          <p:cNvSpPr/>
          <p:nvPr/>
        </p:nvSpPr>
        <p:spPr>
          <a:xfrm>
            <a:off x="2364103" y="46716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30"/>
          <p:cNvSpPr/>
          <p:nvPr/>
        </p:nvSpPr>
        <p:spPr>
          <a:xfrm>
            <a:off x="4201711" y="-1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30"/>
          <p:cNvSpPr/>
          <p:nvPr/>
        </p:nvSpPr>
        <p:spPr>
          <a:xfrm>
            <a:off x="4758141" y="46912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30"/>
          <p:cNvSpPr/>
          <p:nvPr/>
        </p:nvSpPr>
        <p:spPr>
          <a:xfrm>
            <a:off x="287729" y="218600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1" name="Google Shape;911;p30"/>
          <p:cNvSpPr/>
          <p:nvPr/>
        </p:nvSpPr>
        <p:spPr>
          <a:xfrm>
            <a:off x="762500" y="4308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2" name="Google Shape;912;p30"/>
          <p:cNvSpPr/>
          <p:nvPr/>
        </p:nvSpPr>
        <p:spPr>
          <a:xfrm>
            <a:off x="1476673" y="2579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3" name="Google Shape;913;p30"/>
          <p:cNvSpPr/>
          <p:nvPr/>
        </p:nvSpPr>
        <p:spPr>
          <a:xfrm>
            <a:off x="6325375" y="3519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4" name="Google Shape;914;p30"/>
          <p:cNvSpPr/>
          <p:nvPr/>
        </p:nvSpPr>
        <p:spPr>
          <a:xfrm>
            <a:off x="8662050" y="7595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5" name="Google Shape;915;p30"/>
          <p:cNvSpPr/>
          <p:nvPr/>
        </p:nvSpPr>
        <p:spPr>
          <a:xfrm>
            <a:off x="8452464" y="3677838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6" name="Google Shape;916;p30"/>
          <p:cNvSpPr/>
          <p:nvPr/>
        </p:nvSpPr>
        <p:spPr>
          <a:xfrm>
            <a:off x="465791" y="61766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7" name="Google Shape;917;p30"/>
          <p:cNvSpPr/>
          <p:nvPr/>
        </p:nvSpPr>
        <p:spPr>
          <a:xfrm>
            <a:off x="602978" y="14162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8" name="Google Shape;918;p30"/>
          <p:cNvSpPr/>
          <p:nvPr/>
        </p:nvSpPr>
        <p:spPr>
          <a:xfrm>
            <a:off x="5546925" y="47900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9" name="Google Shape;919;p30"/>
          <p:cNvSpPr/>
          <p:nvPr/>
        </p:nvSpPr>
        <p:spPr>
          <a:xfrm>
            <a:off x="160758" y="38236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0" name="Google Shape;920;p30"/>
          <p:cNvSpPr/>
          <p:nvPr/>
        </p:nvSpPr>
        <p:spPr>
          <a:xfrm>
            <a:off x="3737483" y="3664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1" name="Google Shape;921;p30"/>
          <p:cNvSpPr/>
          <p:nvPr/>
        </p:nvSpPr>
        <p:spPr>
          <a:xfrm>
            <a:off x="7046996" y="49515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30"/>
          <p:cNvSpPr/>
          <p:nvPr/>
        </p:nvSpPr>
        <p:spPr>
          <a:xfrm>
            <a:off x="8662041" y="276829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3" name="Google Shape;923;p30"/>
          <p:cNvSpPr/>
          <p:nvPr/>
        </p:nvSpPr>
        <p:spPr>
          <a:xfrm>
            <a:off x="3737466" y="45490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4" name="Google Shape;924;p30"/>
          <p:cNvSpPr/>
          <p:nvPr/>
        </p:nvSpPr>
        <p:spPr>
          <a:xfrm rot="10800000">
            <a:off x="271545" y="32413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5" name="Google Shape;925;p30"/>
          <p:cNvSpPr/>
          <p:nvPr/>
        </p:nvSpPr>
        <p:spPr>
          <a:xfrm rot="10800000">
            <a:off x="7713299" y="4450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6" name="Google Shape;926;p30"/>
          <p:cNvSpPr/>
          <p:nvPr/>
        </p:nvSpPr>
        <p:spPr>
          <a:xfrm rot="10800000">
            <a:off x="5827510" y="3519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7" name="Google Shape;927;p30"/>
          <p:cNvSpPr/>
          <p:nvPr/>
        </p:nvSpPr>
        <p:spPr>
          <a:xfrm rot="10800000">
            <a:off x="394218" y="144163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8" name="Google Shape;928;p30"/>
          <p:cNvSpPr/>
          <p:nvPr/>
        </p:nvSpPr>
        <p:spPr>
          <a:xfrm rot="10800000">
            <a:off x="8517331" y="343587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9" name="Google Shape;929;p30"/>
          <p:cNvSpPr/>
          <p:nvPr/>
        </p:nvSpPr>
        <p:spPr>
          <a:xfrm rot="10800000">
            <a:off x="1189423" y="83392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0" name="Google Shape;930;p30"/>
          <p:cNvSpPr/>
          <p:nvPr/>
        </p:nvSpPr>
        <p:spPr>
          <a:xfrm rot="10800000">
            <a:off x="5064799" y="48335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1" name="Google Shape;931;p30"/>
          <p:cNvSpPr/>
          <p:nvPr/>
        </p:nvSpPr>
        <p:spPr>
          <a:xfrm rot="10800000">
            <a:off x="8911583" y="26567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2" name="Google Shape;932;p30"/>
          <p:cNvSpPr/>
          <p:nvPr/>
        </p:nvSpPr>
        <p:spPr>
          <a:xfrm>
            <a:off x="3583875" y="40886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30"/>
          <p:cNvSpPr/>
          <p:nvPr/>
        </p:nvSpPr>
        <p:spPr>
          <a:xfrm>
            <a:off x="8326173" y="46909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4" name="Google Shape;934;p30"/>
          <p:cNvSpPr/>
          <p:nvPr/>
        </p:nvSpPr>
        <p:spPr>
          <a:xfrm rot="10800000">
            <a:off x="7815183" y="47064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5" name="Google Shape;935;p30"/>
          <p:cNvSpPr/>
          <p:nvPr/>
        </p:nvSpPr>
        <p:spPr>
          <a:xfrm rot="10800000">
            <a:off x="1828074" y="46717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6" name="Google Shape;936;p30"/>
          <p:cNvSpPr/>
          <p:nvPr/>
        </p:nvSpPr>
        <p:spPr>
          <a:xfrm rot="10800000">
            <a:off x="465800" y="430864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7" name="Google Shape;937;p30"/>
          <p:cNvSpPr/>
          <p:nvPr/>
        </p:nvSpPr>
        <p:spPr>
          <a:xfrm rot="10800000">
            <a:off x="237199" y="19036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30"/>
          <p:cNvSpPr txBox="1"/>
          <p:nvPr/>
        </p:nvSpPr>
        <p:spPr>
          <a:xfrm>
            <a:off x="4748075" y="3654300"/>
            <a:ext cx="3565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CREDITS: This presentation template was created by </a:t>
            </a:r>
            <a:r>
              <a:rPr b="1" lang="en" sz="1000">
                <a:solidFill>
                  <a:schemeClr val="dk2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including icons by </a:t>
            </a:r>
            <a:r>
              <a:rPr b="1" lang="en" sz="1000">
                <a:solidFill>
                  <a:schemeClr val="dk2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and infographics &amp; images by </a:t>
            </a:r>
            <a:r>
              <a:rPr b="1" lang="en" sz="1000">
                <a:solidFill>
                  <a:schemeClr val="dk2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4" name="Google Shape;44;p4"/>
          <p:cNvSpPr txBox="1"/>
          <p:nvPr>
            <p:ph idx="1" type="body"/>
          </p:nvPr>
        </p:nvSpPr>
        <p:spPr>
          <a:xfrm>
            <a:off x="720000" y="1074125"/>
            <a:ext cx="7704000" cy="3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AutoNum type="arabicPeriod"/>
              <a:defRPr sz="1100"/>
            </a:lvl1pPr>
            <a:lvl2pPr indent="-3048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indent="-3048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indent="-3048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indent="-3048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indent="-3048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indent="-3048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indent="-3048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indent="-3048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45" name="Google Shape;45;p4"/>
          <p:cNvSpPr/>
          <p:nvPr/>
        </p:nvSpPr>
        <p:spPr>
          <a:xfrm rot="10800000">
            <a:off x="8533178" y="322017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6" name="Google Shape;46;p4"/>
          <p:cNvSpPr/>
          <p:nvPr/>
        </p:nvSpPr>
        <p:spPr>
          <a:xfrm rot="10800000">
            <a:off x="8412226" y="477949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4"/>
          <p:cNvSpPr/>
          <p:nvPr/>
        </p:nvSpPr>
        <p:spPr>
          <a:xfrm rot="10800000">
            <a:off x="8314249" y="839024"/>
            <a:ext cx="29685" cy="29742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4"/>
          <p:cNvSpPr/>
          <p:nvPr/>
        </p:nvSpPr>
        <p:spPr>
          <a:xfrm rot="10800000">
            <a:off x="2147489" y="4832728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"/>
          <p:cNvSpPr/>
          <p:nvPr/>
        </p:nvSpPr>
        <p:spPr>
          <a:xfrm rot="10800000">
            <a:off x="3688202" y="224238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"/>
          <p:cNvSpPr/>
          <p:nvPr/>
        </p:nvSpPr>
        <p:spPr>
          <a:xfrm rot="10800000">
            <a:off x="8776085" y="13418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 rot="10800000">
            <a:off x="370158" y="11708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 rot="10800000">
            <a:off x="4950824" y="48554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/>
          <p:nvPr/>
        </p:nvSpPr>
        <p:spPr>
          <a:xfrm rot="10800000">
            <a:off x="5246564" y="107594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"/>
          <p:cNvSpPr/>
          <p:nvPr/>
        </p:nvSpPr>
        <p:spPr>
          <a:xfrm rot="10800000">
            <a:off x="3737485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4"/>
          <p:cNvSpPr/>
          <p:nvPr/>
        </p:nvSpPr>
        <p:spPr>
          <a:xfrm rot="10800000">
            <a:off x="699437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4"/>
          <p:cNvSpPr/>
          <p:nvPr/>
        </p:nvSpPr>
        <p:spPr>
          <a:xfrm rot="10800000">
            <a:off x="789749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229753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259708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"/>
          <p:cNvSpPr/>
          <p:nvPr/>
        </p:nvSpPr>
        <p:spPr>
          <a:xfrm rot="10800000">
            <a:off x="1143935" y="47466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"/>
          <p:cNvSpPr/>
          <p:nvPr/>
        </p:nvSpPr>
        <p:spPr>
          <a:xfrm rot="10800000">
            <a:off x="877474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"/>
          <p:cNvSpPr/>
          <p:nvPr/>
        </p:nvSpPr>
        <p:spPr>
          <a:xfrm rot="10800000">
            <a:off x="244850" y="925216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473366" y="23797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4"/>
          <p:cNvSpPr/>
          <p:nvPr/>
        </p:nvSpPr>
        <p:spPr>
          <a:xfrm>
            <a:off x="643825" y="2196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4"/>
          <p:cNvSpPr/>
          <p:nvPr/>
        </p:nvSpPr>
        <p:spPr>
          <a:xfrm>
            <a:off x="414989" y="47839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4"/>
          <p:cNvSpPr/>
          <p:nvPr/>
        </p:nvSpPr>
        <p:spPr>
          <a:xfrm>
            <a:off x="117871" y="2124343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4"/>
          <p:cNvSpPr/>
          <p:nvPr/>
        </p:nvSpPr>
        <p:spPr>
          <a:xfrm>
            <a:off x="305216" y="284709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4"/>
          <p:cNvSpPr/>
          <p:nvPr/>
        </p:nvSpPr>
        <p:spPr>
          <a:xfrm rot="10800000">
            <a:off x="200833" y="25794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4"/>
          <p:cNvSpPr/>
          <p:nvPr/>
        </p:nvSpPr>
        <p:spPr>
          <a:xfrm rot="10800000">
            <a:off x="405574" y="14992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"/>
          <p:cNvSpPr/>
          <p:nvPr/>
        </p:nvSpPr>
        <p:spPr>
          <a:xfrm rot="10800000">
            <a:off x="242548" y="36876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"/>
          <p:cNvSpPr/>
          <p:nvPr/>
        </p:nvSpPr>
        <p:spPr>
          <a:xfrm rot="10800000">
            <a:off x="405569" y="4403564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"/>
          <p:cNvSpPr/>
          <p:nvPr/>
        </p:nvSpPr>
        <p:spPr>
          <a:xfrm rot="10800000">
            <a:off x="8725549" y="4244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4201711" y="-1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"/>
          <p:cNvSpPr/>
          <p:nvPr/>
        </p:nvSpPr>
        <p:spPr>
          <a:xfrm>
            <a:off x="1476673" y="2579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6325375" y="3519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3737483" y="3664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"/>
          <p:cNvSpPr/>
          <p:nvPr/>
        </p:nvSpPr>
        <p:spPr>
          <a:xfrm rot="10800000">
            <a:off x="7713299" y="4450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"/>
          <p:cNvSpPr/>
          <p:nvPr/>
        </p:nvSpPr>
        <p:spPr>
          <a:xfrm rot="10800000">
            <a:off x="5827510" y="3519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"/>
          <p:cNvSpPr/>
          <p:nvPr/>
        </p:nvSpPr>
        <p:spPr>
          <a:xfrm rot="10800000">
            <a:off x="8605298" y="212286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"/>
          <p:cNvSpPr/>
          <p:nvPr/>
        </p:nvSpPr>
        <p:spPr>
          <a:xfrm rot="5400000">
            <a:off x="8842349" y="4681042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"/>
          <p:cNvSpPr/>
          <p:nvPr/>
        </p:nvSpPr>
        <p:spPr>
          <a:xfrm rot="5400000">
            <a:off x="8946652" y="4302292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"/>
          <p:cNvSpPr/>
          <p:nvPr/>
        </p:nvSpPr>
        <p:spPr>
          <a:xfrm rot="5400000">
            <a:off x="8574530" y="626445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"/>
          <p:cNvSpPr/>
          <p:nvPr/>
        </p:nvSpPr>
        <p:spPr>
          <a:xfrm rot="-5400000">
            <a:off x="8862593" y="3071052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939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p31"/>
          <p:cNvSpPr/>
          <p:nvPr/>
        </p:nvSpPr>
        <p:spPr>
          <a:xfrm>
            <a:off x="381333" y="374905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31"/>
          <p:cNvSpPr/>
          <p:nvPr/>
        </p:nvSpPr>
        <p:spPr>
          <a:xfrm rot="10800000">
            <a:off x="423477" y="230727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2" name="Google Shape;942;p31"/>
          <p:cNvSpPr/>
          <p:nvPr/>
        </p:nvSpPr>
        <p:spPr>
          <a:xfrm rot="10800000">
            <a:off x="333975" y="3934390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3" name="Google Shape;943;p31"/>
          <p:cNvSpPr/>
          <p:nvPr/>
        </p:nvSpPr>
        <p:spPr>
          <a:xfrm rot="10800000">
            <a:off x="123120" y="30965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4" name="Google Shape;944;p31"/>
          <p:cNvSpPr/>
          <p:nvPr/>
        </p:nvSpPr>
        <p:spPr>
          <a:xfrm rot="10800000">
            <a:off x="123118" y="164790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5" name="Google Shape;945;p31"/>
          <p:cNvSpPr/>
          <p:nvPr/>
        </p:nvSpPr>
        <p:spPr>
          <a:xfrm rot="10800000">
            <a:off x="575543" y="76291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6" name="Google Shape;946;p31"/>
          <p:cNvSpPr/>
          <p:nvPr/>
        </p:nvSpPr>
        <p:spPr>
          <a:xfrm>
            <a:off x="480133" y="13410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7" name="Google Shape;947;p31"/>
          <p:cNvSpPr/>
          <p:nvPr/>
        </p:nvSpPr>
        <p:spPr>
          <a:xfrm>
            <a:off x="317483" y="315597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8" name="Google Shape;948;p31"/>
          <p:cNvSpPr/>
          <p:nvPr/>
        </p:nvSpPr>
        <p:spPr>
          <a:xfrm>
            <a:off x="373925" y="361770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9" name="Google Shape;949;p31"/>
          <p:cNvSpPr/>
          <p:nvPr/>
        </p:nvSpPr>
        <p:spPr>
          <a:xfrm>
            <a:off x="575557" y="274093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0" name="Google Shape;950;p31"/>
          <p:cNvSpPr/>
          <p:nvPr/>
        </p:nvSpPr>
        <p:spPr>
          <a:xfrm>
            <a:off x="8607257" y="136612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1" name="Google Shape;951;p31"/>
          <p:cNvSpPr/>
          <p:nvPr/>
        </p:nvSpPr>
        <p:spPr>
          <a:xfrm rot="10800000">
            <a:off x="8734524" y="343899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2" name="Google Shape;952;p31"/>
          <p:cNvSpPr/>
          <p:nvPr/>
        </p:nvSpPr>
        <p:spPr>
          <a:xfrm rot="10800000">
            <a:off x="8798818" y="403491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3" name="Google Shape;953;p31"/>
          <p:cNvSpPr/>
          <p:nvPr/>
        </p:nvSpPr>
        <p:spPr>
          <a:xfrm rot="10800000">
            <a:off x="8569018" y="28842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4" name="Google Shape;954;p31"/>
          <p:cNvSpPr/>
          <p:nvPr/>
        </p:nvSpPr>
        <p:spPr>
          <a:xfrm>
            <a:off x="9019333" y="17394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5" name="Google Shape;955;p31"/>
          <p:cNvSpPr/>
          <p:nvPr/>
        </p:nvSpPr>
        <p:spPr>
          <a:xfrm>
            <a:off x="8629909" y="210157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6" name="Google Shape;956;p31"/>
          <p:cNvSpPr/>
          <p:nvPr/>
        </p:nvSpPr>
        <p:spPr>
          <a:xfrm>
            <a:off x="8971405" y="2626431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7" name="Google Shape;957;p31"/>
          <p:cNvSpPr/>
          <p:nvPr/>
        </p:nvSpPr>
        <p:spPr>
          <a:xfrm>
            <a:off x="8734983" y="6729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8" name="Google Shape;958;p31"/>
          <p:cNvSpPr/>
          <p:nvPr/>
        </p:nvSpPr>
        <p:spPr>
          <a:xfrm rot="10800000">
            <a:off x="3918216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9" name="Google Shape;959;p31"/>
          <p:cNvSpPr/>
          <p:nvPr/>
        </p:nvSpPr>
        <p:spPr>
          <a:xfrm rot="10800000">
            <a:off x="717510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0" name="Google Shape;960;p31"/>
          <p:cNvSpPr/>
          <p:nvPr/>
        </p:nvSpPr>
        <p:spPr>
          <a:xfrm rot="10800000">
            <a:off x="807822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1" name="Google Shape;961;p31"/>
          <p:cNvSpPr/>
          <p:nvPr/>
        </p:nvSpPr>
        <p:spPr>
          <a:xfrm>
            <a:off x="410483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2" name="Google Shape;962;p31"/>
          <p:cNvSpPr/>
          <p:nvPr/>
        </p:nvSpPr>
        <p:spPr>
          <a:xfrm>
            <a:off x="277781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3" name="Google Shape;963;p31"/>
          <p:cNvSpPr/>
          <p:nvPr/>
        </p:nvSpPr>
        <p:spPr>
          <a:xfrm>
            <a:off x="8671296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4" name="Google Shape;964;p31"/>
          <p:cNvSpPr/>
          <p:nvPr/>
        </p:nvSpPr>
        <p:spPr>
          <a:xfrm>
            <a:off x="5904276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5" name="Google Shape;965;p31"/>
          <p:cNvSpPr/>
          <p:nvPr/>
        </p:nvSpPr>
        <p:spPr>
          <a:xfrm>
            <a:off x="1906071" y="47308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6" name="Google Shape;966;p31"/>
          <p:cNvSpPr/>
          <p:nvPr/>
        </p:nvSpPr>
        <p:spPr>
          <a:xfrm rot="10800000">
            <a:off x="1184066" y="3882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7" name="Google Shape;967;p31"/>
          <p:cNvSpPr/>
          <p:nvPr/>
        </p:nvSpPr>
        <p:spPr>
          <a:xfrm rot="10800000">
            <a:off x="519748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8" name="Google Shape;968;p31"/>
          <p:cNvSpPr/>
          <p:nvPr/>
        </p:nvSpPr>
        <p:spPr>
          <a:xfrm rot="10800000">
            <a:off x="895547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9" name="Google Shape;969;p31"/>
          <p:cNvSpPr/>
          <p:nvPr/>
        </p:nvSpPr>
        <p:spPr>
          <a:xfrm>
            <a:off x="5357218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0" name="Google Shape;970;p31"/>
          <p:cNvSpPr/>
          <p:nvPr/>
        </p:nvSpPr>
        <p:spPr>
          <a:xfrm>
            <a:off x="2100333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1" name="Google Shape;971;p31"/>
          <p:cNvSpPr/>
          <p:nvPr/>
        </p:nvSpPr>
        <p:spPr>
          <a:xfrm>
            <a:off x="1258259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2" name="Google Shape;972;p31"/>
          <p:cNvSpPr/>
          <p:nvPr/>
        </p:nvSpPr>
        <p:spPr>
          <a:xfrm rot="10800000">
            <a:off x="8839370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3" name="Google Shape;973;p31"/>
          <p:cNvSpPr/>
          <p:nvPr/>
        </p:nvSpPr>
        <p:spPr>
          <a:xfrm rot="10800000">
            <a:off x="6398368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4" name="Google Shape;974;p31"/>
          <p:cNvSpPr/>
          <p:nvPr/>
        </p:nvSpPr>
        <p:spPr>
          <a:xfrm rot="10800000">
            <a:off x="652225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31"/>
          <p:cNvSpPr/>
          <p:nvPr/>
        </p:nvSpPr>
        <p:spPr>
          <a:xfrm rot="10800000">
            <a:off x="3355780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6" name="Google Shape;976;p31"/>
          <p:cNvSpPr/>
          <p:nvPr/>
        </p:nvSpPr>
        <p:spPr>
          <a:xfrm rot="10800000">
            <a:off x="7063550" y="419552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7" name="Google Shape;977;p31"/>
          <p:cNvSpPr/>
          <p:nvPr/>
        </p:nvSpPr>
        <p:spPr>
          <a:xfrm>
            <a:off x="7766568" y="83454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8" name="Google Shape;978;p31"/>
          <p:cNvSpPr/>
          <p:nvPr/>
        </p:nvSpPr>
        <p:spPr>
          <a:xfrm>
            <a:off x="8803433" y="94489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31"/>
          <p:cNvSpPr/>
          <p:nvPr/>
        </p:nvSpPr>
        <p:spPr>
          <a:xfrm>
            <a:off x="367708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BLANK_1_1_1_1_1_1_1_1"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32"/>
          <p:cNvSpPr/>
          <p:nvPr/>
        </p:nvSpPr>
        <p:spPr>
          <a:xfrm>
            <a:off x="8594359" y="7898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2" name="Google Shape;982;p32"/>
          <p:cNvSpPr/>
          <p:nvPr/>
        </p:nvSpPr>
        <p:spPr>
          <a:xfrm rot="10800000">
            <a:off x="8774646" y="3043944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3" name="Google Shape;983;p32"/>
          <p:cNvSpPr/>
          <p:nvPr/>
        </p:nvSpPr>
        <p:spPr>
          <a:xfrm rot="10800000">
            <a:off x="8609150" y="1415887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4" name="Google Shape;984;p32"/>
          <p:cNvSpPr/>
          <p:nvPr/>
        </p:nvSpPr>
        <p:spPr>
          <a:xfrm rot="10800000">
            <a:off x="8514553" y="439319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5" name="Google Shape;985;p32"/>
          <p:cNvSpPr/>
          <p:nvPr/>
        </p:nvSpPr>
        <p:spPr>
          <a:xfrm rot="10800000">
            <a:off x="8686808" y="1783574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6" name="Google Shape;986;p32"/>
          <p:cNvSpPr/>
          <p:nvPr/>
        </p:nvSpPr>
        <p:spPr>
          <a:xfrm>
            <a:off x="9022645" y="21545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7" name="Google Shape;987;p32"/>
          <p:cNvSpPr/>
          <p:nvPr/>
        </p:nvSpPr>
        <p:spPr>
          <a:xfrm>
            <a:off x="8545298" y="3617072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8" name="Google Shape;988;p32"/>
          <p:cNvSpPr/>
          <p:nvPr/>
        </p:nvSpPr>
        <p:spPr>
          <a:xfrm>
            <a:off x="8480410" y="2840959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9" name="Google Shape;989;p32"/>
          <p:cNvSpPr/>
          <p:nvPr/>
        </p:nvSpPr>
        <p:spPr>
          <a:xfrm>
            <a:off x="8463999" y="403537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32"/>
          <p:cNvSpPr/>
          <p:nvPr/>
        </p:nvSpPr>
        <p:spPr>
          <a:xfrm>
            <a:off x="8744609" y="39862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32"/>
          <p:cNvSpPr/>
          <p:nvPr/>
        </p:nvSpPr>
        <p:spPr>
          <a:xfrm rot="10800000">
            <a:off x="8160074" y="49346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2" name="Google Shape;992;p32"/>
          <p:cNvSpPr/>
          <p:nvPr/>
        </p:nvSpPr>
        <p:spPr>
          <a:xfrm>
            <a:off x="8831386" y="1265693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3" name="Google Shape;993;p32"/>
          <p:cNvSpPr/>
          <p:nvPr/>
        </p:nvSpPr>
        <p:spPr>
          <a:xfrm>
            <a:off x="8831385" y="72465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4" name="Google Shape;994;p32"/>
          <p:cNvSpPr/>
          <p:nvPr/>
        </p:nvSpPr>
        <p:spPr>
          <a:xfrm>
            <a:off x="6354981" y="210729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5" name="Google Shape;995;p32"/>
          <p:cNvSpPr/>
          <p:nvPr/>
        </p:nvSpPr>
        <p:spPr>
          <a:xfrm>
            <a:off x="1266052" y="331816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6" name="Google Shape;996;p32"/>
          <p:cNvSpPr/>
          <p:nvPr/>
        </p:nvSpPr>
        <p:spPr>
          <a:xfrm>
            <a:off x="7936301" y="17307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7" name="Google Shape;997;p32"/>
          <p:cNvSpPr/>
          <p:nvPr/>
        </p:nvSpPr>
        <p:spPr>
          <a:xfrm>
            <a:off x="269927" y="856313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32"/>
          <p:cNvSpPr/>
          <p:nvPr/>
        </p:nvSpPr>
        <p:spPr>
          <a:xfrm>
            <a:off x="3636580" y="150764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9" name="Google Shape;999;p32"/>
          <p:cNvSpPr/>
          <p:nvPr/>
        </p:nvSpPr>
        <p:spPr>
          <a:xfrm>
            <a:off x="5879851" y="7429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0" name="Google Shape;1000;p32"/>
          <p:cNvSpPr/>
          <p:nvPr/>
        </p:nvSpPr>
        <p:spPr>
          <a:xfrm>
            <a:off x="2227037" y="488242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1" name="Google Shape;1001;p32"/>
          <p:cNvSpPr/>
          <p:nvPr/>
        </p:nvSpPr>
        <p:spPr>
          <a:xfrm>
            <a:off x="491072" y="136970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2" name="Google Shape;1002;p32"/>
          <p:cNvSpPr/>
          <p:nvPr/>
        </p:nvSpPr>
        <p:spPr>
          <a:xfrm>
            <a:off x="794893" y="109304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3" name="Google Shape;1003;p32"/>
          <p:cNvSpPr/>
          <p:nvPr/>
        </p:nvSpPr>
        <p:spPr>
          <a:xfrm rot="10800000">
            <a:off x="639834" y="464213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4" name="Google Shape;1004;p32"/>
          <p:cNvSpPr/>
          <p:nvPr/>
        </p:nvSpPr>
        <p:spPr>
          <a:xfrm rot="10800000">
            <a:off x="7698137" y="13988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5" name="Google Shape;1005;p32"/>
          <p:cNvSpPr/>
          <p:nvPr/>
        </p:nvSpPr>
        <p:spPr>
          <a:xfrm rot="10800000">
            <a:off x="4138959" y="411413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6" name="Google Shape;1006;p32"/>
          <p:cNvSpPr/>
          <p:nvPr/>
        </p:nvSpPr>
        <p:spPr>
          <a:xfrm>
            <a:off x="3584836" y="46240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7" name="Google Shape;1007;p32"/>
          <p:cNvSpPr/>
          <p:nvPr/>
        </p:nvSpPr>
        <p:spPr>
          <a:xfrm rot="10800000">
            <a:off x="2369552" y="493550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8" name="Google Shape;1008;p32"/>
          <p:cNvSpPr/>
          <p:nvPr/>
        </p:nvSpPr>
        <p:spPr>
          <a:xfrm rot="10800000">
            <a:off x="8821185" y="5323012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9" name="Google Shape;1009;p32"/>
          <p:cNvSpPr/>
          <p:nvPr/>
        </p:nvSpPr>
        <p:spPr>
          <a:xfrm rot="10800000">
            <a:off x="7582913" y="4894419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0" name="Google Shape;1010;p32"/>
          <p:cNvSpPr/>
          <p:nvPr/>
        </p:nvSpPr>
        <p:spPr>
          <a:xfrm rot="10800000">
            <a:off x="487053" y="465737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1" name="Google Shape;1011;p32"/>
          <p:cNvSpPr/>
          <p:nvPr/>
        </p:nvSpPr>
        <p:spPr>
          <a:xfrm rot="10800000">
            <a:off x="5516703" y="461162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2" name="Google Shape;1012;p32"/>
          <p:cNvSpPr/>
          <p:nvPr/>
        </p:nvSpPr>
        <p:spPr>
          <a:xfrm rot="10800000">
            <a:off x="7699678" y="434711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3" name="Google Shape;1013;p32"/>
          <p:cNvSpPr/>
          <p:nvPr/>
        </p:nvSpPr>
        <p:spPr>
          <a:xfrm>
            <a:off x="1330237" y="499195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4" name="Google Shape;1014;p32"/>
          <p:cNvSpPr/>
          <p:nvPr/>
        </p:nvSpPr>
        <p:spPr>
          <a:xfrm>
            <a:off x="8770637" y="494264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5" name="Google Shape;1015;p32"/>
          <p:cNvSpPr/>
          <p:nvPr/>
        </p:nvSpPr>
        <p:spPr>
          <a:xfrm>
            <a:off x="246378" y="364562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6" name="Google Shape;1016;p32"/>
          <p:cNvSpPr/>
          <p:nvPr/>
        </p:nvSpPr>
        <p:spPr>
          <a:xfrm rot="10800000">
            <a:off x="92247" y="376674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7" name="Google Shape;1017;p32"/>
          <p:cNvSpPr/>
          <p:nvPr/>
        </p:nvSpPr>
        <p:spPr>
          <a:xfrm rot="10800000">
            <a:off x="183299" y="304213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8" name="Google Shape;1018;p32"/>
          <p:cNvSpPr/>
          <p:nvPr/>
        </p:nvSpPr>
        <p:spPr>
          <a:xfrm rot="10800000">
            <a:off x="470813" y="4451352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9" name="Google Shape;1019;p32"/>
          <p:cNvSpPr/>
          <p:nvPr/>
        </p:nvSpPr>
        <p:spPr>
          <a:xfrm rot="10800000">
            <a:off x="290563" y="2085882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0" name="Google Shape;1020;p32"/>
          <p:cNvSpPr/>
          <p:nvPr/>
        </p:nvSpPr>
        <p:spPr>
          <a:xfrm rot="10800000">
            <a:off x="403308" y="3904274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1" name="Google Shape;1021;p32"/>
          <p:cNvSpPr/>
          <p:nvPr/>
        </p:nvSpPr>
        <p:spPr>
          <a:xfrm rot="10800000">
            <a:off x="162953" y="414642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2" name="Google Shape;1022;p32"/>
          <p:cNvSpPr/>
          <p:nvPr/>
        </p:nvSpPr>
        <p:spPr>
          <a:xfrm>
            <a:off x="269923" y="480556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3" name="Google Shape;1023;p32"/>
          <p:cNvSpPr/>
          <p:nvPr/>
        </p:nvSpPr>
        <p:spPr>
          <a:xfrm>
            <a:off x="175934" y="1690199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4" name="Google Shape;1024;p32"/>
          <p:cNvSpPr/>
          <p:nvPr/>
        </p:nvSpPr>
        <p:spPr>
          <a:xfrm>
            <a:off x="85835" y="2415209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5" name="Google Shape;1025;p32"/>
          <p:cNvSpPr/>
          <p:nvPr/>
        </p:nvSpPr>
        <p:spPr>
          <a:xfrm>
            <a:off x="300472" y="378116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6" name="Google Shape;1026;p32"/>
          <p:cNvSpPr/>
          <p:nvPr/>
        </p:nvSpPr>
        <p:spPr>
          <a:xfrm>
            <a:off x="434885" y="1213084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BLANK_1_1_1_1_1_1_1_1_1">
    <p:spTree>
      <p:nvGrpSpPr>
        <p:cNvPr id="1027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p33"/>
          <p:cNvSpPr/>
          <p:nvPr/>
        </p:nvSpPr>
        <p:spPr>
          <a:xfrm>
            <a:off x="8499508" y="3446385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9" name="Google Shape;1029;p33"/>
          <p:cNvSpPr/>
          <p:nvPr/>
        </p:nvSpPr>
        <p:spPr>
          <a:xfrm>
            <a:off x="124564" y="168130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0" name="Google Shape;1030;p33"/>
          <p:cNvSpPr/>
          <p:nvPr/>
        </p:nvSpPr>
        <p:spPr>
          <a:xfrm>
            <a:off x="5241800" y="55121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1" name="Google Shape;1031;p33"/>
          <p:cNvSpPr/>
          <p:nvPr/>
        </p:nvSpPr>
        <p:spPr>
          <a:xfrm>
            <a:off x="1984915" y="30533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2" name="Google Shape;1032;p33"/>
          <p:cNvSpPr/>
          <p:nvPr/>
        </p:nvSpPr>
        <p:spPr>
          <a:xfrm>
            <a:off x="1142842" y="165474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3" name="Google Shape;1033;p33"/>
          <p:cNvSpPr/>
          <p:nvPr/>
        </p:nvSpPr>
        <p:spPr>
          <a:xfrm rot="10800000">
            <a:off x="251831" y="3754177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4" name="Google Shape;1034;p33"/>
          <p:cNvSpPr/>
          <p:nvPr/>
        </p:nvSpPr>
        <p:spPr>
          <a:xfrm rot="10800000">
            <a:off x="316125" y="435008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5" name="Google Shape;1035;p33"/>
          <p:cNvSpPr/>
          <p:nvPr/>
        </p:nvSpPr>
        <p:spPr>
          <a:xfrm rot="10800000">
            <a:off x="8723952" y="559451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6" name="Google Shape;1036;p33"/>
          <p:cNvSpPr/>
          <p:nvPr/>
        </p:nvSpPr>
        <p:spPr>
          <a:xfrm rot="10800000">
            <a:off x="6282950" y="214809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7" name="Google Shape;1037;p33"/>
          <p:cNvSpPr/>
          <p:nvPr/>
        </p:nvSpPr>
        <p:spPr>
          <a:xfrm rot="10800000">
            <a:off x="4123783" y="2063930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8" name="Google Shape;1038;p33"/>
          <p:cNvSpPr/>
          <p:nvPr/>
        </p:nvSpPr>
        <p:spPr>
          <a:xfrm rot="10800000">
            <a:off x="2767434" y="477073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9" name="Google Shape;1039;p33"/>
          <p:cNvSpPr/>
          <p:nvPr/>
        </p:nvSpPr>
        <p:spPr>
          <a:xfrm rot="10800000">
            <a:off x="7871255" y="4732727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0" name="Google Shape;1040;p33"/>
          <p:cNvSpPr/>
          <p:nvPr/>
        </p:nvSpPr>
        <p:spPr>
          <a:xfrm rot="10800000">
            <a:off x="8436428" y="2842902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1" name="Google Shape;1041;p33"/>
          <p:cNvSpPr/>
          <p:nvPr/>
        </p:nvSpPr>
        <p:spPr>
          <a:xfrm rot="10800000">
            <a:off x="1057607" y="487263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2" name="Google Shape;1042;p33"/>
          <p:cNvSpPr/>
          <p:nvPr/>
        </p:nvSpPr>
        <p:spPr>
          <a:xfrm rot="10800000">
            <a:off x="8723943" y="4252117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3" name="Google Shape;1043;p33"/>
          <p:cNvSpPr/>
          <p:nvPr/>
        </p:nvSpPr>
        <p:spPr>
          <a:xfrm rot="10800000">
            <a:off x="8543693" y="1886646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4" name="Google Shape;1044;p33"/>
          <p:cNvSpPr/>
          <p:nvPr/>
        </p:nvSpPr>
        <p:spPr>
          <a:xfrm rot="10800000">
            <a:off x="536808" y="34661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5" name="Google Shape;1045;p33"/>
          <p:cNvSpPr/>
          <p:nvPr/>
        </p:nvSpPr>
        <p:spPr>
          <a:xfrm rot="10800000">
            <a:off x="5500727" y="4850314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6" name="Google Shape;1046;p33"/>
          <p:cNvSpPr/>
          <p:nvPr/>
        </p:nvSpPr>
        <p:spPr>
          <a:xfrm rot="10800000">
            <a:off x="3114057" y="497141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7" name="Google Shape;1047;p33"/>
          <p:cNvSpPr/>
          <p:nvPr/>
        </p:nvSpPr>
        <p:spPr>
          <a:xfrm rot="10800000">
            <a:off x="6836600" y="4552034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8" name="Google Shape;1048;p33"/>
          <p:cNvSpPr/>
          <p:nvPr/>
        </p:nvSpPr>
        <p:spPr>
          <a:xfrm rot="10800000">
            <a:off x="86325" y="3199463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9" name="Google Shape;1049;p33"/>
          <p:cNvSpPr/>
          <p:nvPr/>
        </p:nvSpPr>
        <p:spPr>
          <a:xfrm rot="10800000">
            <a:off x="8656437" y="370503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0" name="Google Shape;1050;p33"/>
          <p:cNvSpPr/>
          <p:nvPr/>
        </p:nvSpPr>
        <p:spPr>
          <a:xfrm rot="10800000">
            <a:off x="3240362" y="41693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1" name="Google Shape;1051;p33"/>
          <p:cNvSpPr/>
          <p:nvPr/>
        </p:nvSpPr>
        <p:spPr>
          <a:xfrm rot="10800000">
            <a:off x="8416082" y="3947193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2" name="Google Shape;1052;p33"/>
          <p:cNvSpPr/>
          <p:nvPr/>
        </p:nvSpPr>
        <p:spPr>
          <a:xfrm rot="10800000">
            <a:off x="6948132" y="48850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3" name="Google Shape;1053;p33"/>
          <p:cNvSpPr/>
          <p:nvPr/>
        </p:nvSpPr>
        <p:spPr>
          <a:xfrm>
            <a:off x="8523053" y="460633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4" name="Google Shape;1054;p33"/>
          <p:cNvSpPr/>
          <p:nvPr/>
        </p:nvSpPr>
        <p:spPr>
          <a:xfrm>
            <a:off x="8429064" y="149096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5" name="Google Shape;1055;p33"/>
          <p:cNvSpPr/>
          <p:nvPr/>
        </p:nvSpPr>
        <p:spPr>
          <a:xfrm>
            <a:off x="1464750" y="4931896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6" name="Google Shape;1056;p33"/>
          <p:cNvSpPr/>
          <p:nvPr/>
        </p:nvSpPr>
        <p:spPr>
          <a:xfrm>
            <a:off x="8338965" y="2215974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7" name="Google Shape;1057;p33"/>
          <p:cNvSpPr/>
          <p:nvPr/>
        </p:nvSpPr>
        <p:spPr>
          <a:xfrm>
            <a:off x="536640" y="2054599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8" name="Google Shape;1058;p33"/>
          <p:cNvSpPr/>
          <p:nvPr/>
        </p:nvSpPr>
        <p:spPr>
          <a:xfrm>
            <a:off x="147217" y="241674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9" name="Google Shape;1059;p33"/>
          <p:cNvSpPr/>
          <p:nvPr/>
        </p:nvSpPr>
        <p:spPr>
          <a:xfrm>
            <a:off x="488713" y="2941609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0" name="Google Shape;1060;p33"/>
          <p:cNvSpPr/>
          <p:nvPr/>
        </p:nvSpPr>
        <p:spPr>
          <a:xfrm>
            <a:off x="8553602" y="3581926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1" name="Google Shape;1061;p33"/>
          <p:cNvSpPr/>
          <p:nvPr/>
        </p:nvSpPr>
        <p:spPr>
          <a:xfrm>
            <a:off x="5023928" y="465913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2" name="Google Shape;1062;p33"/>
          <p:cNvSpPr/>
          <p:nvPr/>
        </p:nvSpPr>
        <p:spPr>
          <a:xfrm>
            <a:off x="7651150" y="903496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3" name="Google Shape;1063;p33"/>
          <p:cNvSpPr/>
          <p:nvPr/>
        </p:nvSpPr>
        <p:spPr>
          <a:xfrm>
            <a:off x="8688015" y="1013849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4" name="Google Shape;1064;p33"/>
          <p:cNvSpPr/>
          <p:nvPr/>
        </p:nvSpPr>
        <p:spPr>
          <a:xfrm>
            <a:off x="252290" y="988099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/>
          <p:nvPr/>
        </p:nvSpPr>
        <p:spPr>
          <a:xfrm rot="10800000">
            <a:off x="8713370" y="123336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5"/>
          <p:cNvSpPr/>
          <p:nvPr/>
        </p:nvSpPr>
        <p:spPr>
          <a:xfrm>
            <a:off x="8630754" y="258605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5"/>
          <p:cNvSpPr/>
          <p:nvPr/>
        </p:nvSpPr>
        <p:spPr>
          <a:xfrm>
            <a:off x="8808816" y="101771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5"/>
          <p:cNvSpPr/>
          <p:nvPr/>
        </p:nvSpPr>
        <p:spPr>
          <a:xfrm>
            <a:off x="8946003" y="18163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"/>
          <p:cNvSpPr/>
          <p:nvPr/>
        </p:nvSpPr>
        <p:spPr>
          <a:xfrm>
            <a:off x="8872336" y="330424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5"/>
          <p:cNvSpPr/>
          <p:nvPr/>
        </p:nvSpPr>
        <p:spPr>
          <a:xfrm>
            <a:off x="8503783" y="42237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5"/>
          <p:cNvSpPr/>
          <p:nvPr/>
        </p:nvSpPr>
        <p:spPr>
          <a:xfrm rot="10800000">
            <a:off x="8614570" y="364138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5"/>
          <p:cNvSpPr/>
          <p:nvPr/>
        </p:nvSpPr>
        <p:spPr>
          <a:xfrm rot="10800000">
            <a:off x="8824968" y="18757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5"/>
          <p:cNvSpPr/>
          <p:nvPr/>
        </p:nvSpPr>
        <p:spPr>
          <a:xfrm rot="10800000">
            <a:off x="8808825" y="47086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"/>
          <p:cNvSpPr/>
          <p:nvPr/>
        </p:nvSpPr>
        <p:spPr>
          <a:xfrm rot="10800000">
            <a:off x="8580224" y="23036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"/>
          <p:cNvSpPr/>
          <p:nvPr/>
        </p:nvSpPr>
        <p:spPr>
          <a:xfrm rot="10800000">
            <a:off x="548524" y="367849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5"/>
          <p:cNvSpPr/>
          <p:nvPr/>
        </p:nvSpPr>
        <p:spPr>
          <a:xfrm>
            <a:off x="280509" y="149274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5"/>
          <p:cNvSpPr/>
          <p:nvPr/>
        </p:nvSpPr>
        <p:spPr>
          <a:xfrm>
            <a:off x="280508" y="9517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"/>
          <p:cNvSpPr/>
          <p:nvPr/>
        </p:nvSpPr>
        <p:spPr>
          <a:xfrm>
            <a:off x="510308" y="21023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"/>
          <p:cNvSpPr/>
          <p:nvPr/>
        </p:nvSpPr>
        <p:spPr>
          <a:xfrm rot="10800000">
            <a:off x="123118" y="32922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 rot="10800000">
            <a:off x="525844" y="294310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/>
          <p:nvPr/>
        </p:nvSpPr>
        <p:spPr>
          <a:xfrm rot="10800000">
            <a:off x="123298" y="235722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"/>
          <p:cNvSpPr/>
          <p:nvPr/>
        </p:nvSpPr>
        <p:spPr>
          <a:xfrm rot="10800000">
            <a:off x="407468" y="43587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"/>
          <p:cNvSpPr/>
          <p:nvPr/>
        </p:nvSpPr>
        <p:spPr>
          <a:xfrm>
            <a:off x="5176488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"/>
          <p:cNvSpPr/>
          <p:nvPr/>
        </p:nvSpPr>
        <p:spPr>
          <a:xfrm>
            <a:off x="1919603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1077529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"/>
          <p:cNvSpPr/>
          <p:nvPr/>
        </p:nvSpPr>
        <p:spPr>
          <a:xfrm rot="10800000">
            <a:off x="8658640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"/>
          <p:cNvSpPr/>
          <p:nvPr/>
        </p:nvSpPr>
        <p:spPr>
          <a:xfrm rot="10800000">
            <a:off x="6217638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"/>
          <p:cNvSpPr/>
          <p:nvPr/>
        </p:nvSpPr>
        <p:spPr>
          <a:xfrm rot="10800000">
            <a:off x="471495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"/>
          <p:cNvSpPr/>
          <p:nvPr/>
        </p:nvSpPr>
        <p:spPr>
          <a:xfrm rot="10800000">
            <a:off x="3175050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"/>
          <p:cNvSpPr/>
          <p:nvPr/>
        </p:nvSpPr>
        <p:spPr>
          <a:xfrm rot="10800000">
            <a:off x="7236720" y="221227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7910638" y="110116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"/>
          <p:cNvSpPr/>
          <p:nvPr/>
        </p:nvSpPr>
        <p:spPr>
          <a:xfrm>
            <a:off x="8622703" y="94489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"/>
          <p:cNvSpPr/>
          <p:nvPr/>
        </p:nvSpPr>
        <p:spPr>
          <a:xfrm>
            <a:off x="186978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"/>
          <p:cNvSpPr/>
          <p:nvPr/>
        </p:nvSpPr>
        <p:spPr>
          <a:xfrm rot="10800000">
            <a:off x="3737485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"/>
          <p:cNvSpPr/>
          <p:nvPr/>
        </p:nvSpPr>
        <p:spPr>
          <a:xfrm rot="10800000">
            <a:off x="699437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"/>
          <p:cNvSpPr/>
          <p:nvPr/>
        </p:nvSpPr>
        <p:spPr>
          <a:xfrm rot="10800000">
            <a:off x="789749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"/>
          <p:cNvSpPr/>
          <p:nvPr/>
        </p:nvSpPr>
        <p:spPr>
          <a:xfrm>
            <a:off x="229753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"/>
          <p:cNvSpPr/>
          <p:nvPr/>
        </p:nvSpPr>
        <p:spPr>
          <a:xfrm>
            <a:off x="259708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"/>
          <p:cNvSpPr/>
          <p:nvPr/>
        </p:nvSpPr>
        <p:spPr>
          <a:xfrm>
            <a:off x="8490566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"/>
          <p:cNvSpPr/>
          <p:nvPr/>
        </p:nvSpPr>
        <p:spPr>
          <a:xfrm>
            <a:off x="5723546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"/>
          <p:cNvSpPr/>
          <p:nvPr/>
        </p:nvSpPr>
        <p:spPr>
          <a:xfrm>
            <a:off x="2079241" y="45325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"/>
          <p:cNvSpPr/>
          <p:nvPr/>
        </p:nvSpPr>
        <p:spPr>
          <a:xfrm rot="10800000">
            <a:off x="1328135" y="41491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"/>
          <p:cNvSpPr/>
          <p:nvPr/>
        </p:nvSpPr>
        <p:spPr>
          <a:xfrm rot="10800000">
            <a:off x="339018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"/>
          <p:cNvSpPr/>
          <p:nvPr/>
        </p:nvSpPr>
        <p:spPr>
          <a:xfrm rot="10800000">
            <a:off x="877474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"/>
          <p:cNvSpPr txBox="1"/>
          <p:nvPr>
            <p:ph idx="1" type="subTitle"/>
          </p:nvPr>
        </p:nvSpPr>
        <p:spPr>
          <a:xfrm>
            <a:off x="739663" y="1130325"/>
            <a:ext cx="3225600" cy="43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125" name="Google Shape;125;p5"/>
          <p:cNvSpPr txBox="1"/>
          <p:nvPr>
            <p:ph idx="2" type="subTitle"/>
          </p:nvPr>
        </p:nvSpPr>
        <p:spPr>
          <a:xfrm>
            <a:off x="4675738" y="1590113"/>
            <a:ext cx="1573500" cy="43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126" name="Google Shape;126;p5"/>
          <p:cNvSpPr txBox="1"/>
          <p:nvPr>
            <p:ph idx="3" type="subTitle"/>
          </p:nvPr>
        </p:nvSpPr>
        <p:spPr>
          <a:xfrm>
            <a:off x="739675" y="1590125"/>
            <a:ext cx="3261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0" name="Google Shape;130;p6"/>
          <p:cNvSpPr/>
          <p:nvPr/>
        </p:nvSpPr>
        <p:spPr>
          <a:xfrm rot="10800000">
            <a:off x="8658262" y="220037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"/>
          <p:cNvSpPr/>
          <p:nvPr/>
        </p:nvSpPr>
        <p:spPr>
          <a:xfrm rot="10800000">
            <a:off x="8533178" y="322017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32" name="Google Shape;132;p6"/>
          <p:cNvSpPr/>
          <p:nvPr/>
        </p:nvSpPr>
        <p:spPr>
          <a:xfrm rot="10800000">
            <a:off x="8412226" y="477949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"/>
          <p:cNvSpPr/>
          <p:nvPr/>
        </p:nvSpPr>
        <p:spPr>
          <a:xfrm rot="10800000">
            <a:off x="8314249" y="839024"/>
            <a:ext cx="29685" cy="29742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"/>
          <p:cNvSpPr/>
          <p:nvPr/>
        </p:nvSpPr>
        <p:spPr>
          <a:xfrm rot="10800000">
            <a:off x="8644774" y="36943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"/>
          <p:cNvSpPr/>
          <p:nvPr/>
        </p:nvSpPr>
        <p:spPr>
          <a:xfrm rot="10800000">
            <a:off x="5777343" y="20485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"/>
          <p:cNvSpPr/>
          <p:nvPr/>
        </p:nvSpPr>
        <p:spPr>
          <a:xfrm rot="10800000">
            <a:off x="7616410" y="482492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"/>
          <p:cNvSpPr/>
          <p:nvPr/>
        </p:nvSpPr>
        <p:spPr>
          <a:xfrm rot="10800000">
            <a:off x="8533183" y="40410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"/>
          <p:cNvSpPr/>
          <p:nvPr/>
        </p:nvSpPr>
        <p:spPr>
          <a:xfrm rot="10800000">
            <a:off x="2147489" y="4832728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"/>
          <p:cNvSpPr/>
          <p:nvPr/>
        </p:nvSpPr>
        <p:spPr>
          <a:xfrm rot="10800000">
            <a:off x="487149" y="42772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6"/>
          <p:cNvSpPr/>
          <p:nvPr/>
        </p:nvSpPr>
        <p:spPr>
          <a:xfrm rot="10800000">
            <a:off x="258560" y="264436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6"/>
          <p:cNvSpPr/>
          <p:nvPr/>
        </p:nvSpPr>
        <p:spPr>
          <a:xfrm rot="10800000">
            <a:off x="3688202" y="224238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"/>
          <p:cNvSpPr/>
          <p:nvPr/>
        </p:nvSpPr>
        <p:spPr>
          <a:xfrm rot="10800000">
            <a:off x="7559956" y="3204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6"/>
          <p:cNvSpPr/>
          <p:nvPr/>
        </p:nvSpPr>
        <p:spPr>
          <a:xfrm rot="10800000">
            <a:off x="8716910" y="1099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"/>
          <p:cNvSpPr/>
          <p:nvPr/>
        </p:nvSpPr>
        <p:spPr>
          <a:xfrm rot="10800000">
            <a:off x="370158" y="11708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6"/>
          <p:cNvSpPr/>
          <p:nvPr/>
        </p:nvSpPr>
        <p:spPr>
          <a:xfrm rot="10800000">
            <a:off x="4950824" y="48554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6"/>
          <p:cNvSpPr/>
          <p:nvPr/>
        </p:nvSpPr>
        <p:spPr>
          <a:xfrm rot="10800000">
            <a:off x="5246564" y="107594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6"/>
          <p:cNvSpPr/>
          <p:nvPr/>
        </p:nvSpPr>
        <p:spPr>
          <a:xfrm rot="10800000">
            <a:off x="3177033" y="47887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 flipH="1">
            <a:off x="8713370" y="374905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"/>
          <p:cNvSpPr/>
          <p:nvPr/>
        </p:nvSpPr>
        <p:spPr>
          <a:xfrm flipH="1" rot="10800000">
            <a:off x="8630754" y="230727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7"/>
          <p:cNvSpPr/>
          <p:nvPr/>
        </p:nvSpPr>
        <p:spPr>
          <a:xfrm flipH="1" rot="10800000">
            <a:off x="8808816" y="3934390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"/>
          <p:cNvSpPr/>
          <p:nvPr/>
        </p:nvSpPr>
        <p:spPr>
          <a:xfrm flipH="1" rot="10800000">
            <a:off x="8946003" y="30965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7"/>
          <p:cNvSpPr/>
          <p:nvPr/>
        </p:nvSpPr>
        <p:spPr>
          <a:xfrm flipH="1" rot="10800000">
            <a:off x="8872336" y="164790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7"/>
          <p:cNvSpPr/>
          <p:nvPr/>
        </p:nvSpPr>
        <p:spPr>
          <a:xfrm flipH="1" rot="10800000">
            <a:off x="8503783" y="76291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7"/>
          <p:cNvSpPr/>
          <p:nvPr/>
        </p:nvSpPr>
        <p:spPr>
          <a:xfrm flipH="1">
            <a:off x="8614570" y="13410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7"/>
          <p:cNvSpPr/>
          <p:nvPr/>
        </p:nvSpPr>
        <p:spPr>
          <a:xfrm flipH="1">
            <a:off x="8824968" y="315597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7"/>
          <p:cNvSpPr/>
          <p:nvPr/>
        </p:nvSpPr>
        <p:spPr>
          <a:xfrm flipH="1">
            <a:off x="8808825" y="361770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7"/>
          <p:cNvSpPr/>
          <p:nvPr/>
        </p:nvSpPr>
        <p:spPr>
          <a:xfrm flipH="1">
            <a:off x="8580224" y="274093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7"/>
          <p:cNvSpPr/>
          <p:nvPr/>
        </p:nvSpPr>
        <p:spPr>
          <a:xfrm flipH="1">
            <a:off x="548524" y="136612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7"/>
          <p:cNvSpPr/>
          <p:nvPr/>
        </p:nvSpPr>
        <p:spPr>
          <a:xfrm flipH="1" rot="10800000">
            <a:off x="280509" y="343899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7"/>
          <p:cNvSpPr/>
          <p:nvPr/>
        </p:nvSpPr>
        <p:spPr>
          <a:xfrm flipH="1" rot="10800000">
            <a:off x="280508" y="403491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7"/>
          <p:cNvSpPr/>
          <p:nvPr/>
        </p:nvSpPr>
        <p:spPr>
          <a:xfrm flipH="1" rot="10800000">
            <a:off x="510308" y="28842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"/>
          <p:cNvSpPr/>
          <p:nvPr/>
        </p:nvSpPr>
        <p:spPr>
          <a:xfrm flipH="1">
            <a:off x="123118" y="17394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"/>
          <p:cNvSpPr/>
          <p:nvPr/>
        </p:nvSpPr>
        <p:spPr>
          <a:xfrm flipH="1">
            <a:off x="525844" y="210157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"/>
          <p:cNvSpPr/>
          <p:nvPr/>
        </p:nvSpPr>
        <p:spPr>
          <a:xfrm flipH="1">
            <a:off x="123298" y="2626431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7"/>
          <p:cNvSpPr/>
          <p:nvPr/>
        </p:nvSpPr>
        <p:spPr>
          <a:xfrm flipH="1">
            <a:off x="407468" y="6729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7"/>
          <p:cNvSpPr/>
          <p:nvPr/>
        </p:nvSpPr>
        <p:spPr>
          <a:xfrm flipH="1" rot="10800000">
            <a:off x="5176488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7"/>
          <p:cNvSpPr/>
          <p:nvPr/>
        </p:nvSpPr>
        <p:spPr>
          <a:xfrm flipH="1" rot="10800000">
            <a:off x="1919603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7"/>
          <p:cNvSpPr/>
          <p:nvPr/>
        </p:nvSpPr>
        <p:spPr>
          <a:xfrm flipH="1" rot="10800000">
            <a:off x="1077529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7"/>
          <p:cNvSpPr/>
          <p:nvPr/>
        </p:nvSpPr>
        <p:spPr>
          <a:xfrm flipH="1">
            <a:off x="8658640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7"/>
          <p:cNvSpPr/>
          <p:nvPr/>
        </p:nvSpPr>
        <p:spPr>
          <a:xfrm flipH="1">
            <a:off x="6217638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7"/>
          <p:cNvSpPr/>
          <p:nvPr/>
        </p:nvSpPr>
        <p:spPr>
          <a:xfrm flipH="1">
            <a:off x="471495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7"/>
          <p:cNvSpPr/>
          <p:nvPr/>
        </p:nvSpPr>
        <p:spPr>
          <a:xfrm flipH="1">
            <a:off x="3175050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7"/>
          <p:cNvSpPr/>
          <p:nvPr/>
        </p:nvSpPr>
        <p:spPr>
          <a:xfrm flipH="1">
            <a:off x="7236720" y="47308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7"/>
          <p:cNvSpPr/>
          <p:nvPr/>
        </p:nvSpPr>
        <p:spPr>
          <a:xfrm flipH="1" rot="10800000">
            <a:off x="7910638" y="3882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7"/>
          <p:cNvSpPr/>
          <p:nvPr/>
        </p:nvSpPr>
        <p:spPr>
          <a:xfrm flipH="1" rot="10800000">
            <a:off x="8622703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7"/>
          <p:cNvSpPr/>
          <p:nvPr/>
        </p:nvSpPr>
        <p:spPr>
          <a:xfrm flipH="1" rot="10800000">
            <a:off x="186978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7"/>
          <p:cNvSpPr/>
          <p:nvPr/>
        </p:nvSpPr>
        <p:spPr>
          <a:xfrm flipH="1">
            <a:off x="3737485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7"/>
          <p:cNvSpPr/>
          <p:nvPr/>
        </p:nvSpPr>
        <p:spPr>
          <a:xfrm flipH="1">
            <a:off x="6994370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7"/>
          <p:cNvSpPr/>
          <p:nvPr/>
        </p:nvSpPr>
        <p:spPr>
          <a:xfrm flipH="1">
            <a:off x="7897494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7"/>
          <p:cNvSpPr/>
          <p:nvPr/>
        </p:nvSpPr>
        <p:spPr>
          <a:xfrm flipH="1" rot="10800000">
            <a:off x="229753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7"/>
          <p:cNvSpPr/>
          <p:nvPr/>
        </p:nvSpPr>
        <p:spPr>
          <a:xfrm flipH="1" rot="10800000">
            <a:off x="2597086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7"/>
          <p:cNvSpPr/>
          <p:nvPr/>
        </p:nvSpPr>
        <p:spPr>
          <a:xfrm flipH="1" rot="10800000">
            <a:off x="8490566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7"/>
          <p:cNvSpPr/>
          <p:nvPr/>
        </p:nvSpPr>
        <p:spPr>
          <a:xfrm flipH="1" rot="10800000">
            <a:off x="5723546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7"/>
          <p:cNvSpPr/>
          <p:nvPr/>
        </p:nvSpPr>
        <p:spPr>
          <a:xfrm flipH="1" rot="10800000">
            <a:off x="2079241" y="419552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7"/>
          <p:cNvSpPr/>
          <p:nvPr/>
        </p:nvSpPr>
        <p:spPr>
          <a:xfrm flipH="1">
            <a:off x="1328135" y="83454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7"/>
          <p:cNvSpPr/>
          <p:nvPr/>
        </p:nvSpPr>
        <p:spPr>
          <a:xfrm flipH="1">
            <a:off x="339018" y="94489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7"/>
          <p:cNvSpPr/>
          <p:nvPr/>
        </p:nvSpPr>
        <p:spPr>
          <a:xfrm flipH="1">
            <a:off x="8774743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0" name="Google Shape;190;p7"/>
          <p:cNvSpPr txBox="1"/>
          <p:nvPr>
            <p:ph idx="1" type="subTitle"/>
          </p:nvPr>
        </p:nvSpPr>
        <p:spPr>
          <a:xfrm>
            <a:off x="720000" y="1529250"/>
            <a:ext cx="2358300" cy="10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7"/>
          <p:cNvSpPr txBox="1"/>
          <p:nvPr>
            <p:ph idx="2" type="subTitle"/>
          </p:nvPr>
        </p:nvSpPr>
        <p:spPr>
          <a:xfrm>
            <a:off x="720000" y="1096050"/>
            <a:ext cx="3185100" cy="43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"/>
          <p:cNvSpPr txBox="1"/>
          <p:nvPr>
            <p:ph type="title"/>
          </p:nvPr>
        </p:nvSpPr>
        <p:spPr>
          <a:xfrm>
            <a:off x="720000" y="704175"/>
            <a:ext cx="3852000" cy="20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"/>
          <p:cNvSpPr/>
          <p:nvPr/>
        </p:nvSpPr>
        <p:spPr>
          <a:xfrm flipH="1" rot="10800000">
            <a:off x="381333" y="123336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9"/>
          <p:cNvSpPr/>
          <p:nvPr/>
        </p:nvSpPr>
        <p:spPr>
          <a:xfrm flipH="1">
            <a:off x="423477" y="258605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9"/>
          <p:cNvSpPr/>
          <p:nvPr/>
        </p:nvSpPr>
        <p:spPr>
          <a:xfrm flipH="1">
            <a:off x="333975" y="101771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9"/>
          <p:cNvSpPr/>
          <p:nvPr/>
        </p:nvSpPr>
        <p:spPr>
          <a:xfrm flipH="1">
            <a:off x="123120" y="18163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9"/>
          <p:cNvSpPr/>
          <p:nvPr/>
        </p:nvSpPr>
        <p:spPr>
          <a:xfrm flipH="1">
            <a:off x="123118" y="330424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9"/>
          <p:cNvSpPr/>
          <p:nvPr/>
        </p:nvSpPr>
        <p:spPr>
          <a:xfrm flipH="1">
            <a:off x="575543" y="42237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9"/>
          <p:cNvSpPr/>
          <p:nvPr/>
        </p:nvSpPr>
        <p:spPr>
          <a:xfrm flipH="1" rot="10800000">
            <a:off x="480133" y="364138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9"/>
          <p:cNvSpPr/>
          <p:nvPr/>
        </p:nvSpPr>
        <p:spPr>
          <a:xfrm flipH="1" rot="10800000">
            <a:off x="317483" y="18757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9"/>
          <p:cNvSpPr/>
          <p:nvPr/>
        </p:nvSpPr>
        <p:spPr>
          <a:xfrm flipH="1" rot="10800000">
            <a:off x="373925" y="47086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9"/>
          <p:cNvSpPr/>
          <p:nvPr/>
        </p:nvSpPr>
        <p:spPr>
          <a:xfrm flipH="1" rot="10800000">
            <a:off x="575557" y="23036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9"/>
          <p:cNvSpPr/>
          <p:nvPr/>
        </p:nvSpPr>
        <p:spPr>
          <a:xfrm flipH="1" rot="10800000">
            <a:off x="8607257" y="367849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9"/>
          <p:cNvSpPr/>
          <p:nvPr/>
        </p:nvSpPr>
        <p:spPr>
          <a:xfrm flipH="1">
            <a:off x="8734524" y="149274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9"/>
          <p:cNvSpPr/>
          <p:nvPr/>
        </p:nvSpPr>
        <p:spPr>
          <a:xfrm flipH="1">
            <a:off x="8798818" y="9517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9"/>
          <p:cNvSpPr/>
          <p:nvPr/>
        </p:nvSpPr>
        <p:spPr>
          <a:xfrm flipH="1">
            <a:off x="8569018" y="21023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9"/>
          <p:cNvSpPr/>
          <p:nvPr/>
        </p:nvSpPr>
        <p:spPr>
          <a:xfrm flipH="1" rot="10800000">
            <a:off x="9019333" y="32922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"/>
          <p:cNvSpPr/>
          <p:nvPr/>
        </p:nvSpPr>
        <p:spPr>
          <a:xfrm flipH="1" rot="10800000">
            <a:off x="8629909" y="294310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9"/>
          <p:cNvSpPr/>
          <p:nvPr/>
        </p:nvSpPr>
        <p:spPr>
          <a:xfrm flipH="1" rot="10800000">
            <a:off x="8971405" y="235722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"/>
          <p:cNvSpPr/>
          <p:nvPr/>
        </p:nvSpPr>
        <p:spPr>
          <a:xfrm flipH="1" rot="10800000">
            <a:off x="8734983" y="43587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9"/>
          <p:cNvSpPr/>
          <p:nvPr/>
        </p:nvSpPr>
        <p:spPr>
          <a:xfrm flipH="1">
            <a:off x="3918216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9"/>
          <p:cNvSpPr/>
          <p:nvPr/>
        </p:nvSpPr>
        <p:spPr>
          <a:xfrm flipH="1">
            <a:off x="7175100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9"/>
          <p:cNvSpPr/>
          <p:nvPr/>
        </p:nvSpPr>
        <p:spPr>
          <a:xfrm flipH="1">
            <a:off x="8078224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9"/>
          <p:cNvSpPr/>
          <p:nvPr/>
        </p:nvSpPr>
        <p:spPr>
          <a:xfrm flipH="1" rot="10800000">
            <a:off x="410483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9"/>
          <p:cNvSpPr/>
          <p:nvPr/>
        </p:nvSpPr>
        <p:spPr>
          <a:xfrm flipH="1" rot="10800000">
            <a:off x="2777816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9"/>
          <p:cNvSpPr/>
          <p:nvPr/>
        </p:nvSpPr>
        <p:spPr>
          <a:xfrm flipH="1" rot="10800000">
            <a:off x="8671296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9"/>
          <p:cNvSpPr/>
          <p:nvPr/>
        </p:nvSpPr>
        <p:spPr>
          <a:xfrm flipH="1" rot="10800000">
            <a:off x="5904276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9"/>
          <p:cNvSpPr/>
          <p:nvPr/>
        </p:nvSpPr>
        <p:spPr>
          <a:xfrm flipH="1" rot="10800000">
            <a:off x="1906071" y="221227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9"/>
          <p:cNvSpPr/>
          <p:nvPr/>
        </p:nvSpPr>
        <p:spPr>
          <a:xfrm flipH="1">
            <a:off x="1184066" y="110116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9"/>
          <p:cNvSpPr/>
          <p:nvPr/>
        </p:nvSpPr>
        <p:spPr>
          <a:xfrm flipH="1">
            <a:off x="519748" y="94489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9"/>
          <p:cNvSpPr/>
          <p:nvPr/>
        </p:nvSpPr>
        <p:spPr>
          <a:xfrm flipH="1">
            <a:off x="8955473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9"/>
          <p:cNvSpPr/>
          <p:nvPr/>
        </p:nvSpPr>
        <p:spPr>
          <a:xfrm flipH="1" rot="10800000">
            <a:off x="5357218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9"/>
          <p:cNvSpPr/>
          <p:nvPr/>
        </p:nvSpPr>
        <p:spPr>
          <a:xfrm flipH="1" rot="10800000">
            <a:off x="2100333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9"/>
          <p:cNvSpPr/>
          <p:nvPr/>
        </p:nvSpPr>
        <p:spPr>
          <a:xfrm flipH="1" rot="10800000">
            <a:off x="1258259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9"/>
          <p:cNvSpPr/>
          <p:nvPr/>
        </p:nvSpPr>
        <p:spPr>
          <a:xfrm flipH="1">
            <a:off x="8839370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9"/>
          <p:cNvSpPr/>
          <p:nvPr/>
        </p:nvSpPr>
        <p:spPr>
          <a:xfrm flipH="1">
            <a:off x="6398368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9"/>
          <p:cNvSpPr/>
          <p:nvPr/>
        </p:nvSpPr>
        <p:spPr>
          <a:xfrm flipH="1">
            <a:off x="652225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9"/>
          <p:cNvSpPr/>
          <p:nvPr/>
        </p:nvSpPr>
        <p:spPr>
          <a:xfrm flipH="1">
            <a:off x="3355780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9"/>
          <p:cNvSpPr/>
          <p:nvPr/>
        </p:nvSpPr>
        <p:spPr>
          <a:xfrm flipH="1">
            <a:off x="7063550" y="45325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9"/>
          <p:cNvSpPr/>
          <p:nvPr/>
        </p:nvSpPr>
        <p:spPr>
          <a:xfrm flipH="1" rot="10800000">
            <a:off x="8140568" y="47466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9"/>
          <p:cNvSpPr/>
          <p:nvPr/>
        </p:nvSpPr>
        <p:spPr>
          <a:xfrm flipH="1" rot="10800000">
            <a:off x="8803433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9"/>
          <p:cNvSpPr/>
          <p:nvPr/>
        </p:nvSpPr>
        <p:spPr>
          <a:xfrm flipH="1" rot="10800000">
            <a:off x="367708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9"/>
          <p:cNvSpPr txBox="1"/>
          <p:nvPr>
            <p:ph type="title"/>
          </p:nvPr>
        </p:nvSpPr>
        <p:spPr>
          <a:xfrm>
            <a:off x="4602638" y="768600"/>
            <a:ext cx="3724500" cy="71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3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6" name="Google Shape;236;p9"/>
          <p:cNvSpPr txBox="1"/>
          <p:nvPr>
            <p:ph idx="1" type="subTitle"/>
          </p:nvPr>
        </p:nvSpPr>
        <p:spPr>
          <a:xfrm>
            <a:off x="4677638" y="1342975"/>
            <a:ext cx="3574500" cy="9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 Medium"/>
              <a:buChar char="●"/>
              <a:defRPr sz="18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○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■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●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○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■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●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○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 Medium"/>
              <a:buChar char="■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NjXF-6gCL-AqLJkNHeog_GbQAEaw6E56/view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8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34"/>
          <p:cNvSpPr/>
          <p:nvPr/>
        </p:nvSpPr>
        <p:spPr>
          <a:xfrm>
            <a:off x="2462426" y="4128700"/>
            <a:ext cx="4193195" cy="1199722"/>
          </a:xfrm>
          <a:custGeom>
            <a:rect b="b" l="l" r="r" t="t"/>
            <a:pathLst>
              <a:path extrusionOk="0" h="23375" w="83372">
                <a:moveTo>
                  <a:pt x="806" y="17898"/>
                </a:moveTo>
                <a:cubicBezTo>
                  <a:pt x="783" y="17920"/>
                  <a:pt x="760" y="17942"/>
                  <a:pt x="737" y="17964"/>
                </a:cubicBezTo>
                <a:cubicBezTo>
                  <a:pt x="498" y="18262"/>
                  <a:pt x="240" y="18580"/>
                  <a:pt x="1" y="18899"/>
                </a:cubicBezTo>
                <a:cubicBezTo>
                  <a:pt x="263" y="18561"/>
                  <a:pt x="532" y="18227"/>
                  <a:pt x="806" y="17898"/>
                </a:cubicBezTo>
                <a:close/>
                <a:moveTo>
                  <a:pt x="39130" y="0"/>
                </a:moveTo>
                <a:cubicBezTo>
                  <a:pt x="38414" y="199"/>
                  <a:pt x="37717" y="438"/>
                  <a:pt x="37021" y="677"/>
                </a:cubicBezTo>
                <a:cubicBezTo>
                  <a:pt x="32128" y="2388"/>
                  <a:pt x="27572" y="5073"/>
                  <a:pt x="23713" y="8534"/>
                </a:cubicBezTo>
                <a:cubicBezTo>
                  <a:pt x="23832" y="7699"/>
                  <a:pt x="23972" y="6824"/>
                  <a:pt x="24091" y="5968"/>
                </a:cubicBezTo>
                <a:lnTo>
                  <a:pt x="24091" y="5968"/>
                </a:lnTo>
                <a:cubicBezTo>
                  <a:pt x="23494" y="6127"/>
                  <a:pt x="22877" y="6306"/>
                  <a:pt x="22301" y="6505"/>
                </a:cubicBezTo>
                <a:cubicBezTo>
                  <a:pt x="21405" y="6804"/>
                  <a:pt x="20530" y="7122"/>
                  <a:pt x="19695" y="7500"/>
                </a:cubicBezTo>
                <a:cubicBezTo>
                  <a:pt x="18839" y="7858"/>
                  <a:pt x="18004" y="8296"/>
                  <a:pt x="17168" y="8753"/>
                </a:cubicBezTo>
                <a:cubicBezTo>
                  <a:pt x="16631" y="9052"/>
                  <a:pt x="16114" y="9410"/>
                  <a:pt x="15577" y="9748"/>
                </a:cubicBezTo>
                <a:cubicBezTo>
                  <a:pt x="15338" y="9927"/>
                  <a:pt x="15060" y="10106"/>
                  <a:pt x="14821" y="10285"/>
                </a:cubicBezTo>
                <a:cubicBezTo>
                  <a:pt x="14324" y="10643"/>
                  <a:pt x="13826" y="11021"/>
                  <a:pt x="13329" y="11419"/>
                </a:cubicBezTo>
                <a:cubicBezTo>
                  <a:pt x="12593" y="12016"/>
                  <a:pt x="11897" y="12672"/>
                  <a:pt x="11260" y="13329"/>
                </a:cubicBezTo>
                <a:cubicBezTo>
                  <a:pt x="11956" y="11479"/>
                  <a:pt x="12871" y="9708"/>
                  <a:pt x="13985" y="8057"/>
                </a:cubicBezTo>
                <a:lnTo>
                  <a:pt x="13985" y="8057"/>
                </a:lnTo>
                <a:cubicBezTo>
                  <a:pt x="11936" y="8932"/>
                  <a:pt x="9967" y="10006"/>
                  <a:pt x="8097" y="11280"/>
                </a:cubicBezTo>
                <a:cubicBezTo>
                  <a:pt x="7182" y="11896"/>
                  <a:pt x="6287" y="12573"/>
                  <a:pt x="5412" y="13289"/>
                </a:cubicBezTo>
                <a:cubicBezTo>
                  <a:pt x="3734" y="14684"/>
                  <a:pt x="2195" y="16232"/>
                  <a:pt x="806" y="17898"/>
                </a:cubicBezTo>
                <a:lnTo>
                  <a:pt x="806" y="17898"/>
                </a:lnTo>
                <a:cubicBezTo>
                  <a:pt x="3178" y="15656"/>
                  <a:pt x="5955" y="13591"/>
                  <a:pt x="8674" y="11936"/>
                </a:cubicBezTo>
                <a:lnTo>
                  <a:pt x="8674" y="11936"/>
                </a:lnTo>
                <a:cubicBezTo>
                  <a:pt x="7481" y="14104"/>
                  <a:pt x="6824" y="16551"/>
                  <a:pt x="6804" y="18998"/>
                </a:cubicBezTo>
                <a:cubicBezTo>
                  <a:pt x="10822" y="13925"/>
                  <a:pt x="16472" y="10126"/>
                  <a:pt x="22698" y="8276"/>
                </a:cubicBezTo>
                <a:lnTo>
                  <a:pt x="22698" y="8276"/>
                </a:lnTo>
                <a:cubicBezTo>
                  <a:pt x="21724" y="9708"/>
                  <a:pt x="21167" y="11399"/>
                  <a:pt x="21107" y="13090"/>
                </a:cubicBezTo>
                <a:cubicBezTo>
                  <a:pt x="24708" y="8753"/>
                  <a:pt x="29581" y="5511"/>
                  <a:pt x="34952" y="3840"/>
                </a:cubicBezTo>
                <a:lnTo>
                  <a:pt x="34952" y="3840"/>
                </a:lnTo>
                <a:cubicBezTo>
                  <a:pt x="34336" y="5292"/>
                  <a:pt x="33739" y="6784"/>
                  <a:pt x="33102" y="8256"/>
                </a:cubicBezTo>
                <a:cubicBezTo>
                  <a:pt x="37459" y="5809"/>
                  <a:pt x="42432" y="4476"/>
                  <a:pt x="47425" y="4417"/>
                </a:cubicBezTo>
                <a:lnTo>
                  <a:pt x="47425" y="4417"/>
                </a:lnTo>
                <a:cubicBezTo>
                  <a:pt x="45714" y="5650"/>
                  <a:pt x="44282" y="7261"/>
                  <a:pt x="43228" y="9131"/>
                </a:cubicBezTo>
                <a:cubicBezTo>
                  <a:pt x="46030" y="8028"/>
                  <a:pt x="49034" y="7472"/>
                  <a:pt x="52029" y="7472"/>
                </a:cubicBezTo>
                <a:cubicBezTo>
                  <a:pt x="53031" y="7472"/>
                  <a:pt x="54032" y="7534"/>
                  <a:pt x="55024" y="7659"/>
                </a:cubicBezTo>
                <a:cubicBezTo>
                  <a:pt x="54427" y="7997"/>
                  <a:pt x="53870" y="8395"/>
                  <a:pt x="53393" y="8892"/>
                </a:cubicBezTo>
                <a:cubicBezTo>
                  <a:pt x="53545" y="8867"/>
                  <a:pt x="53698" y="8855"/>
                  <a:pt x="53852" y="8855"/>
                </a:cubicBezTo>
                <a:cubicBezTo>
                  <a:pt x="54663" y="8855"/>
                  <a:pt x="55473" y="9196"/>
                  <a:pt x="56058" y="9748"/>
                </a:cubicBezTo>
                <a:cubicBezTo>
                  <a:pt x="54805" y="10424"/>
                  <a:pt x="53612" y="11240"/>
                  <a:pt x="52518" y="12195"/>
                </a:cubicBezTo>
                <a:cubicBezTo>
                  <a:pt x="57988" y="13289"/>
                  <a:pt x="63379" y="14880"/>
                  <a:pt x="68571" y="16949"/>
                </a:cubicBezTo>
                <a:cubicBezTo>
                  <a:pt x="67855" y="16760"/>
                  <a:pt x="67117" y="16667"/>
                  <a:pt x="66378" y="16667"/>
                </a:cubicBezTo>
                <a:cubicBezTo>
                  <a:pt x="64631" y="16667"/>
                  <a:pt x="62883" y="17184"/>
                  <a:pt x="61429" y="18162"/>
                </a:cubicBezTo>
                <a:cubicBezTo>
                  <a:pt x="69028" y="18680"/>
                  <a:pt x="76946" y="19296"/>
                  <a:pt x="83371" y="23374"/>
                </a:cubicBezTo>
                <a:cubicBezTo>
                  <a:pt x="83292" y="22738"/>
                  <a:pt x="83252" y="22081"/>
                  <a:pt x="83172" y="21445"/>
                </a:cubicBezTo>
                <a:cubicBezTo>
                  <a:pt x="83112" y="21047"/>
                  <a:pt x="83093" y="20649"/>
                  <a:pt x="82874" y="20331"/>
                </a:cubicBezTo>
                <a:cubicBezTo>
                  <a:pt x="82794" y="20231"/>
                  <a:pt x="82715" y="20132"/>
                  <a:pt x="82615" y="20052"/>
                </a:cubicBezTo>
                <a:cubicBezTo>
                  <a:pt x="82456" y="19893"/>
                  <a:pt x="82197" y="19794"/>
                  <a:pt x="81979" y="19694"/>
                </a:cubicBezTo>
                <a:cubicBezTo>
                  <a:pt x="81859" y="19654"/>
                  <a:pt x="81760" y="19595"/>
                  <a:pt x="81621" y="19575"/>
                </a:cubicBezTo>
                <a:cubicBezTo>
                  <a:pt x="78318" y="18401"/>
                  <a:pt x="75155" y="16869"/>
                  <a:pt x="72231" y="14980"/>
                </a:cubicBezTo>
                <a:cubicBezTo>
                  <a:pt x="73823" y="14582"/>
                  <a:pt x="75434" y="14204"/>
                  <a:pt x="77025" y="13806"/>
                </a:cubicBezTo>
                <a:cubicBezTo>
                  <a:pt x="74101" y="12394"/>
                  <a:pt x="70978" y="11319"/>
                  <a:pt x="67795" y="10643"/>
                </a:cubicBezTo>
                <a:cubicBezTo>
                  <a:pt x="67238" y="10524"/>
                  <a:pt x="66641" y="10424"/>
                  <a:pt x="66064" y="10325"/>
                </a:cubicBezTo>
                <a:cubicBezTo>
                  <a:pt x="65189" y="10185"/>
                  <a:pt x="64294" y="10046"/>
                  <a:pt x="63419" y="9987"/>
                </a:cubicBezTo>
                <a:cubicBezTo>
                  <a:pt x="64473" y="9390"/>
                  <a:pt x="65567" y="8932"/>
                  <a:pt x="66701" y="8594"/>
                </a:cubicBezTo>
                <a:cubicBezTo>
                  <a:pt x="67855" y="8256"/>
                  <a:pt x="69048" y="8057"/>
                  <a:pt x="70242" y="7997"/>
                </a:cubicBezTo>
                <a:cubicBezTo>
                  <a:pt x="69267" y="7619"/>
                  <a:pt x="68273" y="7321"/>
                  <a:pt x="67278" y="7042"/>
                </a:cubicBezTo>
                <a:lnTo>
                  <a:pt x="66681" y="6903"/>
                </a:lnTo>
                <a:cubicBezTo>
                  <a:pt x="66283" y="6804"/>
                  <a:pt x="65885" y="6724"/>
                  <a:pt x="65468" y="6625"/>
                </a:cubicBezTo>
                <a:cubicBezTo>
                  <a:pt x="65269" y="6565"/>
                  <a:pt x="65070" y="6545"/>
                  <a:pt x="64871" y="6505"/>
                </a:cubicBezTo>
                <a:cubicBezTo>
                  <a:pt x="64055" y="6346"/>
                  <a:pt x="63220" y="6227"/>
                  <a:pt x="62404" y="6147"/>
                </a:cubicBezTo>
                <a:cubicBezTo>
                  <a:pt x="61986" y="6107"/>
                  <a:pt x="61589" y="6048"/>
                  <a:pt x="61171" y="6028"/>
                </a:cubicBezTo>
                <a:cubicBezTo>
                  <a:pt x="60733" y="6008"/>
                  <a:pt x="60335" y="5948"/>
                  <a:pt x="59918" y="5928"/>
                </a:cubicBezTo>
                <a:cubicBezTo>
                  <a:pt x="59301" y="5869"/>
                  <a:pt x="58684" y="5849"/>
                  <a:pt x="58048" y="5829"/>
                </a:cubicBezTo>
                <a:cubicBezTo>
                  <a:pt x="57849" y="5829"/>
                  <a:pt x="57630" y="5809"/>
                  <a:pt x="57431" y="5809"/>
                </a:cubicBezTo>
                <a:cubicBezTo>
                  <a:pt x="57013" y="5809"/>
                  <a:pt x="56596" y="5769"/>
                  <a:pt x="56198" y="5769"/>
                </a:cubicBezTo>
                <a:lnTo>
                  <a:pt x="53671" y="5769"/>
                </a:lnTo>
                <a:cubicBezTo>
                  <a:pt x="52637" y="5809"/>
                  <a:pt x="51583" y="5809"/>
                  <a:pt x="50548" y="5829"/>
                </a:cubicBezTo>
                <a:cubicBezTo>
                  <a:pt x="51642" y="4834"/>
                  <a:pt x="52915" y="4039"/>
                  <a:pt x="54248" y="3442"/>
                </a:cubicBezTo>
                <a:cubicBezTo>
                  <a:pt x="51699" y="3062"/>
                  <a:pt x="49120" y="2872"/>
                  <a:pt x="46541" y="2872"/>
                </a:cubicBezTo>
                <a:cubicBezTo>
                  <a:pt x="43585" y="2872"/>
                  <a:pt x="40628" y="3122"/>
                  <a:pt x="37717" y="3621"/>
                </a:cubicBezTo>
                <a:cubicBezTo>
                  <a:pt x="38195" y="2427"/>
                  <a:pt x="38652" y="1194"/>
                  <a:pt x="3913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0" name="Google Shape;1070;p34"/>
          <p:cNvSpPr/>
          <p:nvPr/>
        </p:nvSpPr>
        <p:spPr>
          <a:xfrm>
            <a:off x="2462426" y="4130825"/>
            <a:ext cx="4193195" cy="1199722"/>
          </a:xfrm>
          <a:custGeom>
            <a:rect b="b" l="l" r="r" t="t"/>
            <a:pathLst>
              <a:path extrusionOk="0" h="23375" w="83372">
                <a:moveTo>
                  <a:pt x="806" y="17898"/>
                </a:moveTo>
                <a:cubicBezTo>
                  <a:pt x="783" y="17920"/>
                  <a:pt x="760" y="17942"/>
                  <a:pt x="737" y="17964"/>
                </a:cubicBezTo>
                <a:cubicBezTo>
                  <a:pt x="498" y="18262"/>
                  <a:pt x="240" y="18580"/>
                  <a:pt x="1" y="18899"/>
                </a:cubicBezTo>
                <a:cubicBezTo>
                  <a:pt x="263" y="18561"/>
                  <a:pt x="532" y="18227"/>
                  <a:pt x="806" y="17898"/>
                </a:cubicBezTo>
                <a:close/>
                <a:moveTo>
                  <a:pt x="39130" y="0"/>
                </a:moveTo>
                <a:cubicBezTo>
                  <a:pt x="38414" y="199"/>
                  <a:pt x="37717" y="438"/>
                  <a:pt x="37021" y="677"/>
                </a:cubicBezTo>
                <a:cubicBezTo>
                  <a:pt x="32128" y="2388"/>
                  <a:pt x="27572" y="5073"/>
                  <a:pt x="23713" y="8534"/>
                </a:cubicBezTo>
                <a:cubicBezTo>
                  <a:pt x="23832" y="7699"/>
                  <a:pt x="23972" y="6824"/>
                  <a:pt x="24091" y="5968"/>
                </a:cubicBezTo>
                <a:lnTo>
                  <a:pt x="24091" y="5968"/>
                </a:lnTo>
                <a:cubicBezTo>
                  <a:pt x="23494" y="6127"/>
                  <a:pt x="22877" y="6306"/>
                  <a:pt x="22301" y="6505"/>
                </a:cubicBezTo>
                <a:cubicBezTo>
                  <a:pt x="21405" y="6804"/>
                  <a:pt x="20530" y="7122"/>
                  <a:pt x="19695" y="7500"/>
                </a:cubicBezTo>
                <a:cubicBezTo>
                  <a:pt x="18839" y="7858"/>
                  <a:pt x="18004" y="8296"/>
                  <a:pt x="17168" y="8753"/>
                </a:cubicBezTo>
                <a:cubicBezTo>
                  <a:pt x="16631" y="9052"/>
                  <a:pt x="16114" y="9410"/>
                  <a:pt x="15577" y="9748"/>
                </a:cubicBezTo>
                <a:cubicBezTo>
                  <a:pt x="15338" y="9927"/>
                  <a:pt x="15060" y="10106"/>
                  <a:pt x="14821" y="10285"/>
                </a:cubicBezTo>
                <a:cubicBezTo>
                  <a:pt x="14324" y="10643"/>
                  <a:pt x="13826" y="11021"/>
                  <a:pt x="13329" y="11419"/>
                </a:cubicBezTo>
                <a:cubicBezTo>
                  <a:pt x="12593" y="12016"/>
                  <a:pt x="11897" y="12672"/>
                  <a:pt x="11260" y="13329"/>
                </a:cubicBezTo>
                <a:cubicBezTo>
                  <a:pt x="11956" y="11479"/>
                  <a:pt x="12871" y="9708"/>
                  <a:pt x="13985" y="8057"/>
                </a:cubicBezTo>
                <a:lnTo>
                  <a:pt x="13985" y="8057"/>
                </a:lnTo>
                <a:cubicBezTo>
                  <a:pt x="11936" y="8932"/>
                  <a:pt x="9967" y="10006"/>
                  <a:pt x="8097" y="11280"/>
                </a:cubicBezTo>
                <a:cubicBezTo>
                  <a:pt x="7182" y="11896"/>
                  <a:pt x="6287" y="12573"/>
                  <a:pt x="5412" y="13289"/>
                </a:cubicBezTo>
                <a:cubicBezTo>
                  <a:pt x="3734" y="14684"/>
                  <a:pt x="2195" y="16232"/>
                  <a:pt x="806" y="17898"/>
                </a:cubicBezTo>
                <a:lnTo>
                  <a:pt x="806" y="17898"/>
                </a:lnTo>
                <a:cubicBezTo>
                  <a:pt x="3178" y="15656"/>
                  <a:pt x="5955" y="13591"/>
                  <a:pt x="8674" y="11936"/>
                </a:cubicBezTo>
                <a:lnTo>
                  <a:pt x="8674" y="11936"/>
                </a:lnTo>
                <a:cubicBezTo>
                  <a:pt x="7481" y="14104"/>
                  <a:pt x="6824" y="16551"/>
                  <a:pt x="6804" y="18998"/>
                </a:cubicBezTo>
                <a:cubicBezTo>
                  <a:pt x="10822" y="13925"/>
                  <a:pt x="16472" y="10126"/>
                  <a:pt x="22698" y="8276"/>
                </a:cubicBezTo>
                <a:lnTo>
                  <a:pt x="22698" y="8276"/>
                </a:lnTo>
                <a:cubicBezTo>
                  <a:pt x="21724" y="9708"/>
                  <a:pt x="21167" y="11399"/>
                  <a:pt x="21107" y="13090"/>
                </a:cubicBezTo>
                <a:cubicBezTo>
                  <a:pt x="24708" y="8753"/>
                  <a:pt x="29581" y="5511"/>
                  <a:pt x="34952" y="3840"/>
                </a:cubicBezTo>
                <a:lnTo>
                  <a:pt x="34952" y="3840"/>
                </a:lnTo>
                <a:cubicBezTo>
                  <a:pt x="34336" y="5292"/>
                  <a:pt x="33739" y="6784"/>
                  <a:pt x="33102" y="8256"/>
                </a:cubicBezTo>
                <a:cubicBezTo>
                  <a:pt x="37459" y="5809"/>
                  <a:pt x="42432" y="4476"/>
                  <a:pt x="47425" y="4417"/>
                </a:cubicBezTo>
                <a:lnTo>
                  <a:pt x="47425" y="4417"/>
                </a:lnTo>
                <a:cubicBezTo>
                  <a:pt x="45714" y="5650"/>
                  <a:pt x="44282" y="7261"/>
                  <a:pt x="43228" y="9131"/>
                </a:cubicBezTo>
                <a:cubicBezTo>
                  <a:pt x="46030" y="8028"/>
                  <a:pt x="49034" y="7472"/>
                  <a:pt x="52029" y="7472"/>
                </a:cubicBezTo>
                <a:cubicBezTo>
                  <a:pt x="53031" y="7472"/>
                  <a:pt x="54032" y="7534"/>
                  <a:pt x="55024" y="7659"/>
                </a:cubicBezTo>
                <a:cubicBezTo>
                  <a:pt x="54427" y="7997"/>
                  <a:pt x="53870" y="8395"/>
                  <a:pt x="53393" y="8892"/>
                </a:cubicBezTo>
                <a:cubicBezTo>
                  <a:pt x="53545" y="8867"/>
                  <a:pt x="53698" y="8855"/>
                  <a:pt x="53852" y="8855"/>
                </a:cubicBezTo>
                <a:cubicBezTo>
                  <a:pt x="54663" y="8855"/>
                  <a:pt x="55473" y="9196"/>
                  <a:pt x="56058" y="9748"/>
                </a:cubicBezTo>
                <a:cubicBezTo>
                  <a:pt x="54805" y="10424"/>
                  <a:pt x="53612" y="11240"/>
                  <a:pt x="52518" y="12195"/>
                </a:cubicBezTo>
                <a:cubicBezTo>
                  <a:pt x="57988" y="13289"/>
                  <a:pt x="63379" y="14880"/>
                  <a:pt x="68571" y="16949"/>
                </a:cubicBezTo>
                <a:cubicBezTo>
                  <a:pt x="67855" y="16760"/>
                  <a:pt x="67117" y="16667"/>
                  <a:pt x="66378" y="16667"/>
                </a:cubicBezTo>
                <a:cubicBezTo>
                  <a:pt x="64631" y="16667"/>
                  <a:pt x="62883" y="17184"/>
                  <a:pt x="61429" y="18162"/>
                </a:cubicBezTo>
                <a:cubicBezTo>
                  <a:pt x="69028" y="18680"/>
                  <a:pt x="76946" y="19296"/>
                  <a:pt x="83371" y="23374"/>
                </a:cubicBezTo>
                <a:cubicBezTo>
                  <a:pt x="83292" y="22738"/>
                  <a:pt x="83252" y="22081"/>
                  <a:pt x="83172" y="21445"/>
                </a:cubicBezTo>
                <a:cubicBezTo>
                  <a:pt x="83112" y="21047"/>
                  <a:pt x="83093" y="20649"/>
                  <a:pt x="82874" y="20331"/>
                </a:cubicBezTo>
                <a:cubicBezTo>
                  <a:pt x="82794" y="20231"/>
                  <a:pt x="82715" y="20132"/>
                  <a:pt x="82615" y="20052"/>
                </a:cubicBezTo>
                <a:cubicBezTo>
                  <a:pt x="82456" y="19893"/>
                  <a:pt x="82197" y="19794"/>
                  <a:pt x="81979" y="19694"/>
                </a:cubicBezTo>
                <a:cubicBezTo>
                  <a:pt x="81859" y="19654"/>
                  <a:pt x="81760" y="19595"/>
                  <a:pt x="81621" y="19575"/>
                </a:cubicBezTo>
                <a:cubicBezTo>
                  <a:pt x="78318" y="18401"/>
                  <a:pt x="75155" y="16869"/>
                  <a:pt x="72231" y="14980"/>
                </a:cubicBezTo>
                <a:cubicBezTo>
                  <a:pt x="73823" y="14582"/>
                  <a:pt x="75434" y="14204"/>
                  <a:pt x="77025" y="13806"/>
                </a:cubicBezTo>
                <a:cubicBezTo>
                  <a:pt x="74101" y="12394"/>
                  <a:pt x="70978" y="11319"/>
                  <a:pt x="67795" y="10643"/>
                </a:cubicBezTo>
                <a:cubicBezTo>
                  <a:pt x="67238" y="10524"/>
                  <a:pt x="66641" y="10424"/>
                  <a:pt x="66064" y="10325"/>
                </a:cubicBezTo>
                <a:cubicBezTo>
                  <a:pt x="65189" y="10185"/>
                  <a:pt x="64294" y="10046"/>
                  <a:pt x="63419" y="9987"/>
                </a:cubicBezTo>
                <a:cubicBezTo>
                  <a:pt x="64473" y="9390"/>
                  <a:pt x="65567" y="8932"/>
                  <a:pt x="66701" y="8594"/>
                </a:cubicBezTo>
                <a:cubicBezTo>
                  <a:pt x="67855" y="8256"/>
                  <a:pt x="69048" y="8057"/>
                  <a:pt x="70242" y="7997"/>
                </a:cubicBezTo>
                <a:cubicBezTo>
                  <a:pt x="69267" y="7619"/>
                  <a:pt x="68273" y="7321"/>
                  <a:pt x="67278" y="7042"/>
                </a:cubicBezTo>
                <a:lnTo>
                  <a:pt x="66681" y="6903"/>
                </a:lnTo>
                <a:cubicBezTo>
                  <a:pt x="66283" y="6804"/>
                  <a:pt x="65885" y="6724"/>
                  <a:pt x="65468" y="6625"/>
                </a:cubicBezTo>
                <a:cubicBezTo>
                  <a:pt x="65269" y="6565"/>
                  <a:pt x="65070" y="6545"/>
                  <a:pt x="64871" y="6505"/>
                </a:cubicBezTo>
                <a:cubicBezTo>
                  <a:pt x="64055" y="6346"/>
                  <a:pt x="63220" y="6227"/>
                  <a:pt x="62404" y="6147"/>
                </a:cubicBezTo>
                <a:cubicBezTo>
                  <a:pt x="61986" y="6107"/>
                  <a:pt x="61589" y="6048"/>
                  <a:pt x="61171" y="6028"/>
                </a:cubicBezTo>
                <a:cubicBezTo>
                  <a:pt x="60733" y="6008"/>
                  <a:pt x="60335" y="5948"/>
                  <a:pt x="59918" y="5928"/>
                </a:cubicBezTo>
                <a:cubicBezTo>
                  <a:pt x="59301" y="5869"/>
                  <a:pt x="58684" y="5849"/>
                  <a:pt x="58048" y="5829"/>
                </a:cubicBezTo>
                <a:cubicBezTo>
                  <a:pt x="57849" y="5829"/>
                  <a:pt x="57630" y="5809"/>
                  <a:pt x="57431" y="5809"/>
                </a:cubicBezTo>
                <a:cubicBezTo>
                  <a:pt x="57013" y="5809"/>
                  <a:pt x="56596" y="5769"/>
                  <a:pt x="56198" y="5769"/>
                </a:cubicBezTo>
                <a:lnTo>
                  <a:pt x="53671" y="5769"/>
                </a:lnTo>
                <a:cubicBezTo>
                  <a:pt x="52637" y="5809"/>
                  <a:pt x="51583" y="5809"/>
                  <a:pt x="50548" y="5829"/>
                </a:cubicBezTo>
                <a:cubicBezTo>
                  <a:pt x="51642" y="4834"/>
                  <a:pt x="52915" y="4039"/>
                  <a:pt x="54248" y="3442"/>
                </a:cubicBezTo>
                <a:cubicBezTo>
                  <a:pt x="51699" y="3062"/>
                  <a:pt x="49120" y="2872"/>
                  <a:pt x="46541" y="2872"/>
                </a:cubicBezTo>
                <a:cubicBezTo>
                  <a:pt x="43585" y="2872"/>
                  <a:pt x="40628" y="3122"/>
                  <a:pt x="37717" y="3621"/>
                </a:cubicBezTo>
                <a:cubicBezTo>
                  <a:pt x="38195" y="2427"/>
                  <a:pt x="38652" y="1194"/>
                  <a:pt x="39130" y="0"/>
                </a:cubicBezTo>
                <a:close/>
              </a:path>
            </a:pathLst>
          </a:custGeom>
          <a:solidFill>
            <a:srgbClr val="3049B5">
              <a:alpha val="156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1" name="Google Shape;1071;p34"/>
          <p:cNvSpPr txBox="1"/>
          <p:nvPr>
            <p:ph type="ctrTitle"/>
          </p:nvPr>
        </p:nvSpPr>
        <p:spPr>
          <a:xfrm>
            <a:off x="2064138" y="948813"/>
            <a:ext cx="50157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>
                <a:solidFill>
                  <a:srgbClr val="E06CD9"/>
                </a:solidFill>
              </a:rPr>
              <a:t>Chance</a:t>
            </a:r>
            <a:r>
              <a:rPr lang="en"/>
              <a:t>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72" name="Google Shape;1072;p34"/>
          <p:cNvSpPr txBox="1"/>
          <p:nvPr>
            <p:ph idx="1" type="subTitle"/>
          </p:nvPr>
        </p:nvSpPr>
        <p:spPr>
          <a:xfrm>
            <a:off x="720000" y="2991625"/>
            <a:ext cx="770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Stage 1 Week 1, Term 4</a:t>
            </a:r>
            <a:endParaRPr/>
          </a:p>
        </p:txBody>
      </p:sp>
      <p:grpSp>
        <p:nvGrpSpPr>
          <p:cNvPr id="1073" name="Google Shape;1073;p34"/>
          <p:cNvGrpSpPr/>
          <p:nvPr/>
        </p:nvGrpSpPr>
        <p:grpSpPr>
          <a:xfrm>
            <a:off x="-2229200" y="-289925"/>
            <a:ext cx="3518729" cy="3440625"/>
            <a:chOff x="-2229200" y="-289925"/>
            <a:chExt cx="3518729" cy="3440625"/>
          </a:xfrm>
        </p:grpSpPr>
        <p:sp>
          <p:nvSpPr>
            <p:cNvPr id="1074" name="Google Shape;1074;p34"/>
            <p:cNvSpPr/>
            <p:nvPr/>
          </p:nvSpPr>
          <p:spPr>
            <a:xfrm>
              <a:off x="968874" y="2131669"/>
              <a:ext cx="320654" cy="342658"/>
            </a:xfrm>
            <a:custGeom>
              <a:rect b="b" l="l" r="r" t="t"/>
              <a:pathLst>
                <a:path extrusionOk="0" h="4636" w="4338">
                  <a:moveTo>
                    <a:pt x="1" y="1"/>
                  </a:moveTo>
                  <a:lnTo>
                    <a:pt x="239" y="4636"/>
                  </a:lnTo>
                  <a:lnTo>
                    <a:pt x="4337" y="127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5" name="Google Shape;1075;p34"/>
            <p:cNvSpPr/>
            <p:nvPr/>
          </p:nvSpPr>
          <p:spPr>
            <a:xfrm>
              <a:off x="778726" y="2396172"/>
              <a:ext cx="414751" cy="358845"/>
            </a:xfrm>
            <a:custGeom>
              <a:rect b="b" l="l" r="r" t="t"/>
              <a:pathLst>
                <a:path extrusionOk="0" h="4855" w="5611">
                  <a:moveTo>
                    <a:pt x="3044" y="1"/>
                  </a:moveTo>
                  <a:lnTo>
                    <a:pt x="0" y="4855"/>
                  </a:lnTo>
                  <a:lnTo>
                    <a:pt x="5610" y="4238"/>
                  </a:lnTo>
                  <a:lnTo>
                    <a:pt x="304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6" name="Google Shape;1076;p34"/>
            <p:cNvSpPr/>
            <p:nvPr/>
          </p:nvSpPr>
          <p:spPr>
            <a:xfrm>
              <a:off x="592491" y="2788898"/>
              <a:ext cx="425026" cy="361802"/>
            </a:xfrm>
            <a:custGeom>
              <a:rect b="b" l="l" r="r" t="t"/>
              <a:pathLst>
                <a:path extrusionOk="0" h="4895" w="5750">
                  <a:moveTo>
                    <a:pt x="3839" y="1"/>
                  </a:moveTo>
                  <a:lnTo>
                    <a:pt x="0" y="3084"/>
                  </a:lnTo>
                  <a:lnTo>
                    <a:pt x="5749" y="489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34"/>
            <p:cNvSpPr/>
            <p:nvPr/>
          </p:nvSpPr>
          <p:spPr>
            <a:xfrm>
              <a:off x="-2229200" y="-289925"/>
              <a:ext cx="3373151" cy="3348458"/>
            </a:xfrm>
            <a:custGeom>
              <a:rect b="b" l="l" r="r" t="t"/>
              <a:pathLst>
                <a:path extrusionOk="0" h="45303" w="45634">
                  <a:moveTo>
                    <a:pt x="8614" y="0"/>
                  </a:moveTo>
                  <a:cubicBezTo>
                    <a:pt x="8614" y="0"/>
                    <a:pt x="0" y="10046"/>
                    <a:pt x="6923" y="27771"/>
                  </a:cubicBezTo>
                  <a:cubicBezTo>
                    <a:pt x="8534" y="31928"/>
                    <a:pt x="12194" y="35827"/>
                    <a:pt x="16591" y="38891"/>
                  </a:cubicBezTo>
                  <a:cubicBezTo>
                    <a:pt x="22156" y="42770"/>
                    <a:pt x="28865" y="45302"/>
                    <a:pt x="34105" y="45302"/>
                  </a:cubicBezTo>
                  <a:cubicBezTo>
                    <a:pt x="35233" y="45302"/>
                    <a:pt x="36293" y="45185"/>
                    <a:pt x="37259" y="44938"/>
                  </a:cubicBezTo>
                  <a:cubicBezTo>
                    <a:pt x="38353" y="44660"/>
                    <a:pt x="39348" y="44182"/>
                    <a:pt x="40163" y="43526"/>
                  </a:cubicBezTo>
                  <a:cubicBezTo>
                    <a:pt x="41834" y="42193"/>
                    <a:pt x="42948" y="40681"/>
                    <a:pt x="43545" y="39129"/>
                  </a:cubicBezTo>
                  <a:cubicBezTo>
                    <a:pt x="45634" y="33858"/>
                    <a:pt x="42073" y="28228"/>
                    <a:pt x="37040" y="27771"/>
                  </a:cubicBezTo>
                  <a:cubicBezTo>
                    <a:pt x="30516" y="27154"/>
                    <a:pt x="11697" y="23792"/>
                    <a:pt x="15477" y="6784"/>
                  </a:cubicBezTo>
                  <a:lnTo>
                    <a:pt x="12174" y="3502"/>
                  </a:lnTo>
                  <a:lnTo>
                    <a:pt x="86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34"/>
            <p:cNvSpPr/>
            <p:nvPr/>
          </p:nvSpPr>
          <p:spPr>
            <a:xfrm>
              <a:off x="-2229200" y="-289925"/>
              <a:ext cx="3218811" cy="3348458"/>
            </a:xfrm>
            <a:custGeom>
              <a:rect b="b" l="l" r="r" t="t"/>
              <a:pathLst>
                <a:path extrusionOk="0" h="45303" w="43546">
                  <a:moveTo>
                    <a:pt x="8614" y="0"/>
                  </a:moveTo>
                  <a:cubicBezTo>
                    <a:pt x="8614" y="0"/>
                    <a:pt x="0" y="10046"/>
                    <a:pt x="6923" y="27771"/>
                  </a:cubicBezTo>
                  <a:cubicBezTo>
                    <a:pt x="8534" y="31928"/>
                    <a:pt x="12194" y="35827"/>
                    <a:pt x="16591" y="38891"/>
                  </a:cubicBezTo>
                  <a:cubicBezTo>
                    <a:pt x="22156" y="42770"/>
                    <a:pt x="28865" y="45302"/>
                    <a:pt x="34105" y="45302"/>
                  </a:cubicBezTo>
                  <a:cubicBezTo>
                    <a:pt x="35233" y="45302"/>
                    <a:pt x="36293" y="45185"/>
                    <a:pt x="37259" y="44938"/>
                  </a:cubicBezTo>
                  <a:cubicBezTo>
                    <a:pt x="38353" y="44660"/>
                    <a:pt x="39348" y="44182"/>
                    <a:pt x="40163" y="43526"/>
                  </a:cubicBezTo>
                  <a:cubicBezTo>
                    <a:pt x="41834" y="42193"/>
                    <a:pt x="42948" y="40681"/>
                    <a:pt x="43545" y="39129"/>
                  </a:cubicBezTo>
                  <a:lnTo>
                    <a:pt x="43545" y="39129"/>
                  </a:lnTo>
                  <a:cubicBezTo>
                    <a:pt x="43267" y="39269"/>
                    <a:pt x="43028" y="39388"/>
                    <a:pt x="42809" y="39488"/>
                  </a:cubicBezTo>
                  <a:cubicBezTo>
                    <a:pt x="41391" y="40146"/>
                    <a:pt x="39918" y="40426"/>
                    <a:pt x="38422" y="40426"/>
                  </a:cubicBezTo>
                  <a:cubicBezTo>
                    <a:pt x="34044" y="40426"/>
                    <a:pt x="29477" y="38021"/>
                    <a:pt x="25562" y="35648"/>
                  </a:cubicBezTo>
                  <a:cubicBezTo>
                    <a:pt x="19853" y="32227"/>
                    <a:pt x="13726" y="28169"/>
                    <a:pt x="11896" y="21763"/>
                  </a:cubicBezTo>
                  <a:cubicBezTo>
                    <a:pt x="11001" y="18660"/>
                    <a:pt x="11220" y="15417"/>
                    <a:pt x="11478" y="12195"/>
                  </a:cubicBezTo>
                  <a:cubicBezTo>
                    <a:pt x="11677" y="9251"/>
                    <a:pt x="11976" y="6366"/>
                    <a:pt x="12174" y="3502"/>
                  </a:cubicBezTo>
                  <a:lnTo>
                    <a:pt x="8614" y="0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9" name="Google Shape;1079;p34"/>
          <p:cNvGrpSpPr/>
          <p:nvPr/>
        </p:nvGrpSpPr>
        <p:grpSpPr>
          <a:xfrm>
            <a:off x="7700849" y="399876"/>
            <a:ext cx="2728371" cy="2670981"/>
            <a:chOff x="7700849" y="399876"/>
            <a:chExt cx="2728371" cy="2670981"/>
          </a:xfrm>
        </p:grpSpPr>
        <p:sp>
          <p:nvSpPr>
            <p:cNvPr id="1080" name="Google Shape;1080;p34"/>
            <p:cNvSpPr/>
            <p:nvPr/>
          </p:nvSpPr>
          <p:spPr>
            <a:xfrm>
              <a:off x="7749746" y="2280908"/>
              <a:ext cx="248410" cy="266640"/>
            </a:xfrm>
            <a:custGeom>
              <a:rect b="b" l="l" r="r" t="t"/>
              <a:pathLst>
                <a:path extrusionOk="0" h="3801" w="3541">
                  <a:moveTo>
                    <a:pt x="3541" y="1"/>
                  </a:moveTo>
                  <a:lnTo>
                    <a:pt x="0" y="1055"/>
                  </a:lnTo>
                  <a:lnTo>
                    <a:pt x="3342" y="3800"/>
                  </a:lnTo>
                  <a:lnTo>
                    <a:pt x="3541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1" name="Google Shape;1081;p34"/>
            <p:cNvSpPr/>
            <p:nvPr/>
          </p:nvSpPr>
          <p:spPr>
            <a:xfrm>
              <a:off x="7748343" y="2512609"/>
              <a:ext cx="321018" cy="277724"/>
            </a:xfrm>
            <a:custGeom>
              <a:rect b="b" l="l" r="r" t="t"/>
              <a:pathLst>
                <a:path extrusionOk="0" h="3959" w="4576">
                  <a:moveTo>
                    <a:pt x="2089" y="0"/>
                  </a:moveTo>
                  <a:lnTo>
                    <a:pt x="0" y="3461"/>
                  </a:lnTo>
                  <a:lnTo>
                    <a:pt x="4575" y="3959"/>
                  </a:lnTo>
                  <a:lnTo>
                    <a:pt x="4575" y="3959"/>
                  </a:lnTo>
                  <a:lnTo>
                    <a:pt x="2089" y="0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2" name="Google Shape;1082;p34"/>
            <p:cNvSpPr/>
            <p:nvPr/>
          </p:nvSpPr>
          <p:spPr>
            <a:xfrm>
              <a:off x="7960417" y="2790257"/>
              <a:ext cx="328033" cy="280600"/>
            </a:xfrm>
            <a:custGeom>
              <a:rect b="b" l="l" r="r" t="t"/>
              <a:pathLst>
                <a:path extrusionOk="0" h="4000" w="4676">
                  <a:moveTo>
                    <a:pt x="1552" y="1"/>
                  </a:moveTo>
                  <a:lnTo>
                    <a:pt x="1" y="3999"/>
                  </a:lnTo>
                  <a:lnTo>
                    <a:pt x="4676" y="2547"/>
                  </a:lnTo>
                  <a:lnTo>
                    <a:pt x="1552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3" name="Google Shape;1083;p34"/>
            <p:cNvSpPr/>
            <p:nvPr/>
          </p:nvSpPr>
          <p:spPr>
            <a:xfrm>
              <a:off x="7700849" y="399876"/>
              <a:ext cx="2728371" cy="2597514"/>
            </a:xfrm>
            <a:custGeom>
              <a:rect b="b" l="l" r="r" t="t"/>
              <a:pathLst>
                <a:path extrusionOk="0" h="37028" w="38892">
                  <a:moveTo>
                    <a:pt x="31849" y="1"/>
                  </a:moveTo>
                  <a:lnTo>
                    <a:pt x="26239" y="5551"/>
                  </a:lnTo>
                  <a:cubicBezTo>
                    <a:pt x="26458" y="6525"/>
                    <a:pt x="26577" y="7440"/>
                    <a:pt x="26637" y="8316"/>
                  </a:cubicBezTo>
                  <a:cubicBezTo>
                    <a:pt x="27234" y="19834"/>
                    <a:pt x="13588" y="22221"/>
                    <a:pt x="8634" y="22678"/>
                  </a:cubicBezTo>
                  <a:cubicBezTo>
                    <a:pt x="3283" y="23215"/>
                    <a:pt x="1" y="30794"/>
                    <a:pt x="6068" y="35589"/>
                  </a:cubicBezTo>
                  <a:cubicBezTo>
                    <a:pt x="6744" y="36146"/>
                    <a:pt x="7560" y="36504"/>
                    <a:pt x="8455" y="36742"/>
                  </a:cubicBezTo>
                  <a:cubicBezTo>
                    <a:pt x="9260" y="36934"/>
                    <a:pt x="10130" y="37027"/>
                    <a:pt x="11056" y="37027"/>
                  </a:cubicBezTo>
                  <a:cubicBezTo>
                    <a:pt x="11572" y="37027"/>
                    <a:pt x="12104" y="36998"/>
                    <a:pt x="12653" y="36941"/>
                  </a:cubicBezTo>
                  <a:cubicBezTo>
                    <a:pt x="16631" y="36484"/>
                    <a:pt x="21366" y="34574"/>
                    <a:pt x="25344" y="31789"/>
                  </a:cubicBezTo>
                  <a:cubicBezTo>
                    <a:pt x="28945" y="29303"/>
                    <a:pt x="31929" y="26120"/>
                    <a:pt x="33242" y="22718"/>
                  </a:cubicBezTo>
                  <a:cubicBezTo>
                    <a:pt x="38891" y="8216"/>
                    <a:pt x="31849" y="40"/>
                    <a:pt x="31849" y="1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4" name="Google Shape;1084;p34"/>
            <p:cNvSpPr/>
            <p:nvPr/>
          </p:nvSpPr>
          <p:spPr>
            <a:xfrm>
              <a:off x="7700849" y="983161"/>
              <a:ext cx="2126883" cy="2014778"/>
            </a:xfrm>
            <a:custGeom>
              <a:rect b="b" l="l" r="r" t="t"/>
              <a:pathLst>
                <a:path extrusionOk="0" h="28721" w="30318">
                  <a:moveTo>
                    <a:pt x="26637" y="1"/>
                  </a:moveTo>
                  <a:lnTo>
                    <a:pt x="26637" y="1"/>
                  </a:lnTo>
                  <a:cubicBezTo>
                    <a:pt x="27234" y="11519"/>
                    <a:pt x="13588" y="13906"/>
                    <a:pt x="8634" y="14383"/>
                  </a:cubicBezTo>
                  <a:cubicBezTo>
                    <a:pt x="3283" y="14900"/>
                    <a:pt x="1" y="22479"/>
                    <a:pt x="6068" y="27274"/>
                  </a:cubicBezTo>
                  <a:cubicBezTo>
                    <a:pt x="6744" y="27831"/>
                    <a:pt x="7560" y="28209"/>
                    <a:pt x="8455" y="28427"/>
                  </a:cubicBezTo>
                  <a:cubicBezTo>
                    <a:pt x="9262" y="28620"/>
                    <a:pt x="10136" y="28721"/>
                    <a:pt x="11064" y="28721"/>
                  </a:cubicBezTo>
                  <a:cubicBezTo>
                    <a:pt x="11577" y="28721"/>
                    <a:pt x="12107" y="28690"/>
                    <a:pt x="12653" y="28626"/>
                  </a:cubicBezTo>
                  <a:cubicBezTo>
                    <a:pt x="4755" y="23673"/>
                    <a:pt x="9410" y="18222"/>
                    <a:pt x="19476" y="13428"/>
                  </a:cubicBezTo>
                  <a:cubicBezTo>
                    <a:pt x="30317" y="8256"/>
                    <a:pt x="26836" y="200"/>
                    <a:pt x="26836" y="180"/>
                  </a:cubicBezTo>
                  <a:lnTo>
                    <a:pt x="26637" y="1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5" name="Google Shape;1085;p34"/>
          <p:cNvSpPr/>
          <p:nvPr/>
        </p:nvSpPr>
        <p:spPr>
          <a:xfrm>
            <a:off x="2346924" y="4333149"/>
            <a:ext cx="4311162" cy="1505127"/>
          </a:xfrm>
          <a:custGeom>
            <a:rect b="b" l="l" r="r" t="t"/>
            <a:pathLst>
              <a:path extrusionOk="0" h="29684" w="86435">
                <a:moveTo>
                  <a:pt x="37697" y="1"/>
                </a:moveTo>
                <a:cubicBezTo>
                  <a:pt x="32326" y="1672"/>
                  <a:pt x="27453" y="4914"/>
                  <a:pt x="23832" y="9251"/>
                </a:cubicBezTo>
                <a:cubicBezTo>
                  <a:pt x="23912" y="7540"/>
                  <a:pt x="24469" y="5849"/>
                  <a:pt x="25424" y="4437"/>
                </a:cubicBezTo>
                <a:lnTo>
                  <a:pt x="25424" y="4437"/>
                </a:lnTo>
                <a:cubicBezTo>
                  <a:pt x="19217" y="6287"/>
                  <a:pt x="13587" y="10086"/>
                  <a:pt x="9549" y="15159"/>
                </a:cubicBezTo>
                <a:cubicBezTo>
                  <a:pt x="9569" y="12712"/>
                  <a:pt x="10246" y="10265"/>
                  <a:pt x="11399" y="8097"/>
                </a:cubicBezTo>
                <a:lnTo>
                  <a:pt x="11399" y="8097"/>
                </a:lnTo>
                <a:cubicBezTo>
                  <a:pt x="8674" y="9768"/>
                  <a:pt x="5869" y="11857"/>
                  <a:pt x="3402" y="14204"/>
                </a:cubicBezTo>
                <a:cubicBezTo>
                  <a:pt x="3144" y="14522"/>
                  <a:pt x="2905" y="14821"/>
                  <a:pt x="2647" y="15139"/>
                </a:cubicBezTo>
                <a:cubicBezTo>
                  <a:pt x="1" y="18600"/>
                  <a:pt x="3283" y="21465"/>
                  <a:pt x="6187" y="23295"/>
                </a:cubicBezTo>
                <a:cubicBezTo>
                  <a:pt x="8515" y="24767"/>
                  <a:pt x="10882" y="26259"/>
                  <a:pt x="13428" y="27333"/>
                </a:cubicBezTo>
                <a:cubicBezTo>
                  <a:pt x="17996" y="29227"/>
                  <a:pt x="22943" y="29684"/>
                  <a:pt x="27935" y="29684"/>
                </a:cubicBezTo>
                <a:cubicBezTo>
                  <a:pt x="30443" y="29684"/>
                  <a:pt x="32962" y="29568"/>
                  <a:pt x="35450" y="29462"/>
                </a:cubicBezTo>
                <a:cubicBezTo>
                  <a:pt x="49553" y="28845"/>
                  <a:pt x="63757" y="28587"/>
                  <a:pt x="77622" y="25901"/>
                </a:cubicBezTo>
                <a:cubicBezTo>
                  <a:pt x="80168" y="25404"/>
                  <a:pt x="82695" y="24847"/>
                  <a:pt x="85102" y="23952"/>
                </a:cubicBezTo>
                <a:cubicBezTo>
                  <a:pt x="85500" y="23792"/>
                  <a:pt x="85957" y="23613"/>
                  <a:pt x="86176" y="23255"/>
                </a:cubicBezTo>
                <a:cubicBezTo>
                  <a:pt x="86434" y="22838"/>
                  <a:pt x="86395" y="22340"/>
                  <a:pt x="86355" y="21903"/>
                </a:cubicBezTo>
                <a:cubicBezTo>
                  <a:pt x="86275" y="21107"/>
                  <a:pt x="86196" y="20331"/>
                  <a:pt x="86116" y="19535"/>
                </a:cubicBezTo>
                <a:cubicBezTo>
                  <a:pt x="79691" y="15457"/>
                  <a:pt x="71754" y="14841"/>
                  <a:pt x="64175" y="14323"/>
                </a:cubicBezTo>
                <a:cubicBezTo>
                  <a:pt x="65627" y="13346"/>
                  <a:pt x="67363" y="12819"/>
                  <a:pt x="69109" y="12819"/>
                </a:cubicBezTo>
                <a:cubicBezTo>
                  <a:pt x="69850" y="12819"/>
                  <a:pt x="70593" y="12914"/>
                  <a:pt x="71316" y="13110"/>
                </a:cubicBezTo>
                <a:cubicBezTo>
                  <a:pt x="66104" y="11041"/>
                  <a:pt x="60733" y="9450"/>
                  <a:pt x="55243" y="8356"/>
                </a:cubicBezTo>
                <a:cubicBezTo>
                  <a:pt x="56337" y="7401"/>
                  <a:pt x="57530" y="6585"/>
                  <a:pt x="58804" y="5909"/>
                </a:cubicBezTo>
                <a:cubicBezTo>
                  <a:pt x="58218" y="5357"/>
                  <a:pt x="57422" y="5016"/>
                  <a:pt x="56604" y="5016"/>
                </a:cubicBezTo>
                <a:cubicBezTo>
                  <a:pt x="56449" y="5016"/>
                  <a:pt x="56293" y="5028"/>
                  <a:pt x="56138" y="5053"/>
                </a:cubicBezTo>
                <a:cubicBezTo>
                  <a:pt x="56615" y="4556"/>
                  <a:pt x="57133" y="4119"/>
                  <a:pt x="57749" y="3820"/>
                </a:cubicBezTo>
                <a:cubicBezTo>
                  <a:pt x="56752" y="3695"/>
                  <a:pt x="55749" y="3633"/>
                  <a:pt x="54746" y="3633"/>
                </a:cubicBezTo>
                <a:cubicBezTo>
                  <a:pt x="51749" y="3633"/>
                  <a:pt x="48760" y="4189"/>
                  <a:pt x="45973" y="5292"/>
                </a:cubicBezTo>
                <a:cubicBezTo>
                  <a:pt x="47007" y="3422"/>
                  <a:pt x="48459" y="1811"/>
                  <a:pt x="50170" y="578"/>
                </a:cubicBezTo>
                <a:lnTo>
                  <a:pt x="50170" y="578"/>
                </a:lnTo>
                <a:cubicBezTo>
                  <a:pt x="45177" y="617"/>
                  <a:pt x="40204" y="1970"/>
                  <a:pt x="35847" y="4417"/>
                </a:cubicBezTo>
                <a:cubicBezTo>
                  <a:pt x="36464" y="2965"/>
                  <a:pt x="37061" y="1473"/>
                  <a:pt x="37697" y="1"/>
                </a:cubicBezTo>
                <a:close/>
              </a:path>
            </a:pathLst>
          </a:custGeom>
          <a:solidFill>
            <a:schemeClr val="dk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6" name="Google Shape;1086;p34"/>
          <p:cNvSpPr/>
          <p:nvPr/>
        </p:nvSpPr>
        <p:spPr>
          <a:xfrm>
            <a:off x="5425927" y="3833424"/>
            <a:ext cx="769463" cy="973943"/>
          </a:xfrm>
          <a:custGeom>
            <a:rect b="b" l="l" r="r" t="t"/>
            <a:pathLst>
              <a:path extrusionOk="0" h="18976" w="15299">
                <a:moveTo>
                  <a:pt x="9913" y="0"/>
                </a:moveTo>
                <a:cubicBezTo>
                  <a:pt x="8843" y="0"/>
                  <a:pt x="8455" y="1457"/>
                  <a:pt x="8455" y="1457"/>
                </a:cubicBezTo>
                <a:cubicBezTo>
                  <a:pt x="7302" y="5893"/>
                  <a:pt x="1" y="12974"/>
                  <a:pt x="1" y="12974"/>
                </a:cubicBezTo>
                <a:cubicBezTo>
                  <a:pt x="1876" y="18181"/>
                  <a:pt x="6085" y="18976"/>
                  <a:pt x="8423" y="18976"/>
                </a:cubicBezTo>
                <a:cubicBezTo>
                  <a:pt x="9408" y="18976"/>
                  <a:pt x="10061" y="18835"/>
                  <a:pt x="10067" y="18823"/>
                </a:cubicBezTo>
                <a:cubicBezTo>
                  <a:pt x="15298" y="13671"/>
                  <a:pt x="12414" y="1218"/>
                  <a:pt x="10723" y="243"/>
                </a:cubicBezTo>
                <a:cubicBezTo>
                  <a:pt x="10418" y="71"/>
                  <a:pt x="10149" y="0"/>
                  <a:pt x="991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7" name="Google Shape;1087;p34"/>
          <p:cNvSpPr/>
          <p:nvPr/>
        </p:nvSpPr>
        <p:spPr>
          <a:xfrm>
            <a:off x="5508009" y="4345139"/>
            <a:ext cx="525281" cy="382936"/>
          </a:xfrm>
          <a:custGeom>
            <a:rect b="b" l="l" r="r" t="t"/>
            <a:pathLst>
              <a:path extrusionOk="0" h="7461" w="10444">
                <a:moveTo>
                  <a:pt x="1234" y="1"/>
                </a:moveTo>
                <a:cubicBezTo>
                  <a:pt x="776" y="498"/>
                  <a:pt x="378" y="936"/>
                  <a:pt x="0" y="1333"/>
                </a:cubicBezTo>
                <a:cubicBezTo>
                  <a:pt x="1094" y="3024"/>
                  <a:pt x="3879" y="6287"/>
                  <a:pt x="9588" y="7460"/>
                </a:cubicBezTo>
                <a:cubicBezTo>
                  <a:pt x="9927" y="6903"/>
                  <a:pt x="10225" y="6307"/>
                  <a:pt x="10444" y="5690"/>
                </a:cubicBezTo>
                <a:cubicBezTo>
                  <a:pt x="7957" y="5093"/>
                  <a:pt x="4058" y="3621"/>
                  <a:pt x="1234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8" name="Google Shape;1088;p34"/>
          <p:cNvSpPr/>
          <p:nvPr/>
        </p:nvSpPr>
        <p:spPr>
          <a:xfrm>
            <a:off x="5653060" y="4164422"/>
            <a:ext cx="427256" cy="316573"/>
          </a:xfrm>
          <a:custGeom>
            <a:rect b="b" l="l" r="r" t="t"/>
            <a:pathLst>
              <a:path extrusionOk="0" h="6168" w="8495">
                <a:moveTo>
                  <a:pt x="1194" y="1"/>
                </a:moveTo>
                <a:cubicBezTo>
                  <a:pt x="796" y="538"/>
                  <a:pt x="398" y="1055"/>
                  <a:pt x="1" y="1552"/>
                </a:cubicBezTo>
                <a:cubicBezTo>
                  <a:pt x="1493" y="3223"/>
                  <a:pt x="4079" y="5272"/>
                  <a:pt x="8316" y="6167"/>
                </a:cubicBezTo>
                <a:cubicBezTo>
                  <a:pt x="8415" y="5531"/>
                  <a:pt x="8455" y="4874"/>
                  <a:pt x="8495" y="4218"/>
                </a:cubicBezTo>
                <a:cubicBezTo>
                  <a:pt x="6366" y="3621"/>
                  <a:pt x="3561" y="2428"/>
                  <a:pt x="1194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9" name="Google Shape;1089;p34"/>
          <p:cNvSpPr/>
          <p:nvPr/>
        </p:nvSpPr>
        <p:spPr>
          <a:xfrm>
            <a:off x="5777139" y="3978624"/>
            <a:ext cx="299205" cy="229782"/>
          </a:xfrm>
          <a:custGeom>
            <a:rect b="b" l="l" r="r" t="t"/>
            <a:pathLst>
              <a:path extrusionOk="0" h="4477" w="5949">
                <a:moveTo>
                  <a:pt x="975" y="0"/>
                </a:moveTo>
                <a:cubicBezTo>
                  <a:pt x="697" y="577"/>
                  <a:pt x="378" y="1194"/>
                  <a:pt x="0" y="1791"/>
                </a:cubicBezTo>
                <a:cubicBezTo>
                  <a:pt x="1413" y="2865"/>
                  <a:pt x="3362" y="3899"/>
                  <a:pt x="5948" y="4476"/>
                </a:cubicBezTo>
                <a:cubicBezTo>
                  <a:pt x="5869" y="3720"/>
                  <a:pt x="5769" y="2984"/>
                  <a:pt x="5630" y="2288"/>
                </a:cubicBezTo>
                <a:cubicBezTo>
                  <a:pt x="4158" y="1830"/>
                  <a:pt x="2507" y="1114"/>
                  <a:pt x="975" y="0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0" name="Google Shape;1090;p34"/>
          <p:cNvSpPr/>
          <p:nvPr/>
        </p:nvSpPr>
        <p:spPr>
          <a:xfrm>
            <a:off x="5306878" y="4500860"/>
            <a:ext cx="694423" cy="459667"/>
          </a:xfrm>
          <a:custGeom>
            <a:rect b="b" l="l" r="r" t="t"/>
            <a:pathLst>
              <a:path extrusionOk="0" h="8956" w="13807">
                <a:moveTo>
                  <a:pt x="1857" y="0"/>
                </a:moveTo>
                <a:cubicBezTo>
                  <a:pt x="1767" y="0"/>
                  <a:pt x="1679" y="3"/>
                  <a:pt x="1592" y="10"/>
                </a:cubicBezTo>
                <a:cubicBezTo>
                  <a:pt x="1" y="169"/>
                  <a:pt x="558" y="2000"/>
                  <a:pt x="1155" y="2994"/>
                </a:cubicBezTo>
                <a:cubicBezTo>
                  <a:pt x="1692" y="3969"/>
                  <a:pt x="2547" y="4725"/>
                  <a:pt x="3422" y="5421"/>
                </a:cubicBezTo>
                <a:cubicBezTo>
                  <a:pt x="4715" y="6456"/>
                  <a:pt x="6068" y="7470"/>
                  <a:pt x="7600" y="8146"/>
                </a:cubicBezTo>
                <a:cubicBezTo>
                  <a:pt x="8707" y="8642"/>
                  <a:pt x="9920" y="8955"/>
                  <a:pt x="11138" y="8955"/>
                </a:cubicBezTo>
                <a:cubicBezTo>
                  <a:pt x="11584" y="8955"/>
                  <a:pt x="12031" y="8913"/>
                  <a:pt x="12473" y="8823"/>
                </a:cubicBezTo>
                <a:cubicBezTo>
                  <a:pt x="13090" y="8664"/>
                  <a:pt x="13806" y="8306"/>
                  <a:pt x="13786" y="7649"/>
                </a:cubicBezTo>
                <a:cubicBezTo>
                  <a:pt x="12135" y="6913"/>
                  <a:pt x="10425" y="6416"/>
                  <a:pt x="8654" y="6117"/>
                </a:cubicBezTo>
                <a:cubicBezTo>
                  <a:pt x="9748" y="5879"/>
                  <a:pt x="10802" y="5580"/>
                  <a:pt x="11837" y="5222"/>
                </a:cubicBezTo>
                <a:cubicBezTo>
                  <a:pt x="9131" y="4148"/>
                  <a:pt x="6347" y="3293"/>
                  <a:pt x="3482" y="2736"/>
                </a:cubicBezTo>
                <a:cubicBezTo>
                  <a:pt x="4178" y="1880"/>
                  <a:pt x="5153" y="1283"/>
                  <a:pt x="6227" y="1045"/>
                </a:cubicBezTo>
                <a:lnTo>
                  <a:pt x="6227" y="1045"/>
                </a:lnTo>
                <a:cubicBezTo>
                  <a:pt x="6197" y="1051"/>
                  <a:pt x="6163" y="1054"/>
                  <a:pt x="6125" y="1054"/>
                </a:cubicBezTo>
                <a:cubicBezTo>
                  <a:pt x="5599" y="1054"/>
                  <a:pt x="4424" y="441"/>
                  <a:pt x="3959" y="348"/>
                </a:cubicBezTo>
                <a:cubicBezTo>
                  <a:pt x="3325" y="190"/>
                  <a:pt x="2551" y="0"/>
                  <a:pt x="18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1" name="Google Shape;1091;p34"/>
          <p:cNvSpPr/>
          <p:nvPr/>
        </p:nvSpPr>
        <p:spPr>
          <a:xfrm>
            <a:off x="2939678" y="3851234"/>
            <a:ext cx="769463" cy="973225"/>
          </a:xfrm>
          <a:custGeom>
            <a:rect b="b" l="l" r="r" t="t"/>
            <a:pathLst>
              <a:path extrusionOk="0" h="18962" w="15299">
                <a:moveTo>
                  <a:pt x="5374" y="0"/>
                </a:moveTo>
                <a:cubicBezTo>
                  <a:pt x="5141" y="0"/>
                  <a:pt x="4876" y="68"/>
                  <a:pt x="4576" y="234"/>
                </a:cubicBezTo>
                <a:cubicBezTo>
                  <a:pt x="2885" y="1209"/>
                  <a:pt x="1" y="13662"/>
                  <a:pt x="5213" y="18814"/>
                </a:cubicBezTo>
                <a:cubicBezTo>
                  <a:pt x="5224" y="18820"/>
                  <a:pt x="5888" y="18962"/>
                  <a:pt x="6885" y="18962"/>
                </a:cubicBezTo>
                <a:cubicBezTo>
                  <a:pt x="9233" y="18962"/>
                  <a:pt x="13427" y="18174"/>
                  <a:pt x="15298" y="12966"/>
                </a:cubicBezTo>
                <a:cubicBezTo>
                  <a:pt x="15298" y="12966"/>
                  <a:pt x="7978" y="5884"/>
                  <a:pt x="6844" y="1468"/>
                </a:cubicBezTo>
                <a:cubicBezTo>
                  <a:pt x="6844" y="1468"/>
                  <a:pt x="6453" y="0"/>
                  <a:pt x="5374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2" name="Google Shape;1092;p34"/>
          <p:cNvSpPr/>
          <p:nvPr/>
        </p:nvSpPr>
        <p:spPr>
          <a:xfrm>
            <a:off x="3100774" y="4362487"/>
            <a:ext cx="525331" cy="382936"/>
          </a:xfrm>
          <a:custGeom>
            <a:rect b="b" l="l" r="r" t="t"/>
            <a:pathLst>
              <a:path extrusionOk="0" h="7461" w="10445">
                <a:moveTo>
                  <a:pt x="9231" y="1"/>
                </a:moveTo>
                <a:cubicBezTo>
                  <a:pt x="6386" y="3601"/>
                  <a:pt x="2487" y="5093"/>
                  <a:pt x="0" y="5690"/>
                </a:cubicBezTo>
                <a:cubicBezTo>
                  <a:pt x="219" y="6327"/>
                  <a:pt x="518" y="6924"/>
                  <a:pt x="876" y="7461"/>
                </a:cubicBezTo>
                <a:cubicBezTo>
                  <a:pt x="6565" y="6287"/>
                  <a:pt x="9350" y="3044"/>
                  <a:pt x="10444" y="1354"/>
                </a:cubicBezTo>
                <a:cubicBezTo>
                  <a:pt x="10066" y="956"/>
                  <a:pt x="9668" y="498"/>
                  <a:pt x="9231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3" name="Google Shape;1093;p34"/>
          <p:cNvSpPr/>
          <p:nvPr/>
        </p:nvSpPr>
        <p:spPr>
          <a:xfrm>
            <a:off x="3054754" y="4182796"/>
            <a:ext cx="426250" cy="316573"/>
          </a:xfrm>
          <a:custGeom>
            <a:rect b="b" l="l" r="r" t="t"/>
            <a:pathLst>
              <a:path extrusionOk="0" h="6168" w="8475">
                <a:moveTo>
                  <a:pt x="7281" y="1"/>
                </a:moveTo>
                <a:cubicBezTo>
                  <a:pt x="4914" y="2388"/>
                  <a:pt x="2109" y="3601"/>
                  <a:pt x="0" y="4198"/>
                </a:cubicBezTo>
                <a:cubicBezTo>
                  <a:pt x="20" y="4874"/>
                  <a:pt x="80" y="5511"/>
                  <a:pt x="179" y="6167"/>
                </a:cubicBezTo>
                <a:cubicBezTo>
                  <a:pt x="4397" y="5272"/>
                  <a:pt x="6983" y="3203"/>
                  <a:pt x="8475" y="1532"/>
                </a:cubicBezTo>
                <a:cubicBezTo>
                  <a:pt x="8077" y="1035"/>
                  <a:pt x="7679" y="518"/>
                  <a:pt x="7281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4" name="Google Shape;1094;p34"/>
          <p:cNvSpPr/>
          <p:nvPr/>
        </p:nvSpPr>
        <p:spPr>
          <a:xfrm>
            <a:off x="3058727" y="3995972"/>
            <a:ext cx="298199" cy="229782"/>
          </a:xfrm>
          <a:custGeom>
            <a:rect b="b" l="l" r="r" t="t"/>
            <a:pathLst>
              <a:path extrusionOk="0" h="4477" w="5929">
                <a:moveTo>
                  <a:pt x="4974" y="0"/>
                </a:moveTo>
                <a:cubicBezTo>
                  <a:pt x="3422" y="1134"/>
                  <a:pt x="1791" y="1850"/>
                  <a:pt x="319" y="2288"/>
                </a:cubicBezTo>
                <a:cubicBezTo>
                  <a:pt x="180" y="2984"/>
                  <a:pt x="61" y="3740"/>
                  <a:pt x="1" y="4476"/>
                </a:cubicBezTo>
                <a:cubicBezTo>
                  <a:pt x="2587" y="3919"/>
                  <a:pt x="4517" y="2865"/>
                  <a:pt x="5929" y="1791"/>
                </a:cubicBezTo>
                <a:cubicBezTo>
                  <a:pt x="5571" y="1194"/>
                  <a:pt x="5233" y="577"/>
                  <a:pt x="4974" y="0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5" name="Google Shape;1095;p34"/>
          <p:cNvSpPr/>
          <p:nvPr/>
        </p:nvSpPr>
        <p:spPr>
          <a:xfrm>
            <a:off x="4572516" y="5808272"/>
            <a:ext cx="200074" cy="9187"/>
          </a:xfrm>
          <a:custGeom>
            <a:rect b="b" l="l" r="r" t="t"/>
            <a:pathLst>
              <a:path extrusionOk="0" h="179" w="3978">
                <a:moveTo>
                  <a:pt x="3977" y="0"/>
                </a:moveTo>
                <a:cubicBezTo>
                  <a:pt x="2665" y="60"/>
                  <a:pt x="1333" y="139"/>
                  <a:pt x="1" y="179"/>
                </a:cubicBezTo>
                <a:cubicBezTo>
                  <a:pt x="1353" y="139"/>
                  <a:pt x="2665" y="60"/>
                  <a:pt x="3977" y="0"/>
                </a:cubicBezTo>
                <a:close/>
              </a:path>
            </a:pathLst>
          </a:custGeom>
          <a:solidFill>
            <a:srgbClr val="234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6" name="Google Shape;1096;p34"/>
          <p:cNvSpPr/>
          <p:nvPr/>
        </p:nvSpPr>
        <p:spPr>
          <a:xfrm>
            <a:off x="4439434" y="5817408"/>
            <a:ext cx="133131" cy="5184"/>
          </a:xfrm>
          <a:custGeom>
            <a:rect b="b" l="l" r="r" t="t"/>
            <a:pathLst>
              <a:path extrusionOk="0" h="101" w="2647">
                <a:moveTo>
                  <a:pt x="2647" y="1"/>
                </a:moveTo>
                <a:cubicBezTo>
                  <a:pt x="1751" y="21"/>
                  <a:pt x="896" y="81"/>
                  <a:pt x="1" y="100"/>
                </a:cubicBezTo>
                <a:cubicBezTo>
                  <a:pt x="896" y="81"/>
                  <a:pt x="1791" y="21"/>
                  <a:pt x="2647" y="1"/>
                </a:cubicBezTo>
                <a:close/>
              </a:path>
            </a:pathLst>
          </a:custGeom>
          <a:solidFill>
            <a:srgbClr val="234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7" name="Google Shape;1097;p34"/>
          <p:cNvSpPr/>
          <p:nvPr/>
        </p:nvSpPr>
        <p:spPr>
          <a:xfrm>
            <a:off x="4057240" y="5113942"/>
            <a:ext cx="890523" cy="221673"/>
          </a:xfrm>
          <a:custGeom>
            <a:rect b="b" l="l" r="r" t="t"/>
            <a:pathLst>
              <a:path extrusionOk="0" h="4319" w="17706">
                <a:moveTo>
                  <a:pt x="17705" y="1"/>
                </a:moveTo>
                <a:cubicBezTo>
                  <a:pt x="17703" y="3"/>
                  <a:pt x="17702" y="5"/>
                  <a:pt x="17700" y="7"/>
                </a:cubicBezTo>
                <a:lnTo>
                  <a:pt x="17700" y="7"/>
                </a:lnTo>
                <a:cubicBezTo>
                  <a:pt x="17702" y="5"/>
                  <a:pt x="17704" y="3"/>
                  <a:pt x="17705" y="1"/>
                </a:cubicBezTo>
                <a:close/>
                <a:moveTo>
                  <a:pt x="17700" y="7"/>
                </a:moveTo>
                <a:lnTo>
                  <a:pt x="17700" y="7"/>
                </a:lnTo>
                <a:cubicBezTo>
                  <a:pt x="17622" y="82"/>
                  <a:pt x="17185" y="102"/>
                  <a:pt x="17069" y="160"/>
                </a:cubicBezTo>
                <a:cubicBezTo>
                  <a:pt x="16890" y="240"/>
                  <a:pt x="16770" y="339"/>
                  <a:pt x="16611" y="439"/>
                </a:cubicBezTo>
                <a:cubicBezTo>
                  <a:pt x="16273" y="657"/>
                  <a:pt x="15855" y="797"/>
                  <a:pt x="15477" y="996"/>
                </a:cubicBezTo>
                <a:cubicBezTo>
                  <a:pt x="14005" y="1751"/>
                  <a:pt x="12314" y="1990"/>
                  <a:pt x="10683" y="2070"/>
                </a:cubicBezTo>
                <a:cubicBezTo>
                  <a:pt x="10202" y="2096"/>
                  <a:pt x="9719" y="2108"/>
                  <a:pt x="9236" y="2108"/>
                </a:cubicBezTo>
                <a:cubicBezTo>
                  <a:pt x="7863" y="2108"/>
                  <a:pt x="6487" y="2008"/>
                  <a:pt x="5133" y="1831"/>
                </a:cubicBezTo>
                <a:cubicBezTo>
                  <a:pt x="4337" y="1692"/>
                  <a:pt x="3562" y="1652"/>
                  <a:pt x="2865" y="1254"/>
                </a:cubicBezTo>
                <a:cubicBezTo>
                  <a:pt x="2547" y="1075"/>
                  <a:pt x="2189" y="936"/>
                  <a:pt x="1851" y="777"/>
                </a:cubicBezTo>
                <a:cubicBezTo>
                  <a:pt x="1611" y="684"/>
                  <a:pt x="1063" y="353"/>
                  <a:pt x="794" y="353"/>
                </a:cubicBezTo>
                <a:cubicBezTo>
                  <a:pt x="773" y="353"/>
                  <a:pt x="754" y="355"/>
                  <a:pt x="737" y="359"/>
                </a:cubicBezTo>
                <a:cubicBezTo>
                  <a:pt x="1" y="498"/>
                  <a:pt x="1194" y="1155"/>
                  <a:pt x="1393" y="1274"/>
                </a:cubicBezTo>
                <a:cubicBezTo>
                  <a:pt x="1891" y="1592"/>
                  <a:pt x="2448" y="1851"/>
                  <a:pt x="2985" y="2070"/>
                </a:cubicBezTo>
                <a:cubicBezTo>
                  <a:pt x="4138" y="2547"/>
                  <a:pt x="5332" y="2826"/>
                  <a:pt x="6526" y="3025"/>
                </a:cubicBezTo>
                <a:cubicBezTo>
                  <a:pt x="7242" y="3064"/>
                  <a:pt x="7938" y="3144"/>
                  <a:pt x="8634" y="3184"/>
                </a:cubicBezTo>
                <a:cubicBezTo>
                  <a:pt x="8992" y="3214"/>
                  <a:pt x="9360" y="3228"/>
                  <a:pt x="9728" y="3228"/>
                </a:cubicBezTo>
                <a:cubicBezTo>
                  <a:pt x="10096" y="3228"/>
                  <a:pt x="10464" y="3214"/>
                  <a:pt x="10822" y="3184"/>
                </a:cubicBezTo>
                <a:cubicBezTo>
                  <a:pt x="11439" y="3144"/>
                  <a:pt x="12076" y="3005"/>
                  <a:pt x="12672" y="2925"/>
                </a:cubicBezTo>
                <a:cubicBezTo>
                  <a:pt x="12728" y="2907"/>
                  <a:pt x="12796" y="2893"/>
                  <a:pt x="12863" y="2893"/>
                </a:cubicBezTo>
                <a:cubicBezTo>
                  <a:pt x="12941" y="2893"/>
                  <a:pt x="13017" y="2912"/>
                  <a:pt x="13070" y="2965"/>
                </a:cubicBezTo>
                <a:cubicBezTo>
                  <a:pt x="13130" y="3025"/>
                  <a:pt x="13170" y="3124"/>
                  <a:pt x="13190" y="3184"/>
                </a:cubicBezTo>
                <a:cubicBezTo>
                  <a:pt x="13309" y="3562"/>
                  <a:pt x="13408" y="3940"/>
                  <a:pt x="13468" y="4318"/>
                </a:cubicBezTo>
                <a:cubicBezTo>
                  <a:pt x="13478" y="4318"/>
                  <a:pt x="13488" y="4318"/>
                  <a:pt x="13497" y="4318"/>
                </a:cubicBezTo>
                <a:cubicBezTo>
                  <a:pt x="14135" y="4318"/>
                  <a:pt x="14487" y="3674"/>
                  <a:pt x="14781" y="3224"/>
                </a:cubicBezTo>
                <a:cubicBezTo>
                  <a:pt x="15179" y="2587"/>
                  <a:pt x="15597" y="2050"/>
                  <a:pt x="15855" y="1354"/>
                </a:cubicBezTo>
                <a:cubicBezTo>
                  <a:pt x="16549" y="1036"/>
                  <a:pt x="17184" y="581"/>
                  <a:pt x="17700" y="7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8" name="Google Shape;1098;p34"/>
          <p:cNvSpPr/>
          <p:nvPr/>
        </p:nvSpPr>
        <p:spPr>
          <a:xfrm>
            <a:off x="3810139" y="4553109"/>
            <a:ext cx="536296" cy="512839"/>
          </a:xfrm>
          <a:custGeom>
            <a:rect b="b" l="l" r="r" t="t"/>
            <a:pathLst>
              <a:path extrusionOk="0" h="9992" w="10663">
                <a:moveTo>
                  <a:pt x="5831" y="0"/>
                </a:moveTo>
                <a:cubicBezTo>
                  <a:pt x="4788" y="0"/>
                  <a:pt x="3722" y="751"/>
                  <a:pt x="3024" y="1379"/>
                </a:cubicBezTo>
                <a:cubicBezTo>
                  <a:pt x="1870" y="2434"/>
                  <a:pt x="796" y="3667"/>
                  <a:pt x="398" y="5199"/>
                </a:cubicBezTo>
                <a:cubicBezTo>
                  <a:pt x="0" y="6711"/>
                  <a:pt x="418" y="8521"/>
                  <a:pt x="1711" y="9396"/>
                </a:cubicBezTo>
                <a:cubicBezTo>
                  <a:pt x="2411" y="9859"/>
                  <a:pt x="3253" y="9991"/>
                  <a:pt x="4118" y="9991"/>
                </a:cubicBezTo>
                <a:cubicBezTo>
                  <a:pt x="4629" y="9991"/>
                  <a:pt x="5148" y="9945"/>
                  <a:pt x="5650" y="9893"/>
                </a:cubicBezTo>
                <a:cubicBezTo>
                  <a:pt x="6684" y="9754"/>
                  <a:pt x="7739" y="9635"/>
                  <a:pt x="8753" y="9396"/>
                </a:cubicBezTo>
                <a:cubicBezTo>
                  <a:pt x="9051" y="9336"/>
                  <a:pt x="9330" y="9257"/>
                  <a:pt x="9549" y="9058"/>
                </a:cubicBezTo>
                <a:cubicBezTo>
                  <a:pt x="10046" y="8620"/>
                  <a:pt x="9927" y="7825"/>
                  <a:pt x="9768" y="7168"/>
                </a:cubicBezTo>
                <a:cubicBezTo>
                  <a:pt x="10026" y="7168"/>
                  <a:pt x="10285" y="7208"/>
                  <a:pt x="10543" y="7208"/>
                </a:cubicBezTo>
                <a:cubicBezTo>
                  <a:pt x="10444" y="6611"/>
                  <a:pt x="10225" y="6014"/>
                  <a:pt x="9927" y="5477"/>
                </a:cubicBezTo>
                <a:cubicBezTo>
                  <a:pt x="10165" y="5477"/>
                  <a:pt x="10424" y="5517"/>
                  <a:pt x="10663" y="5517"/>
                </a:cubicBezTo>
                <a:cubicBezTo>
                  <a:pt x="10563" y="4264"/>
                  <a:pt x="9947" y="3110"/>
                  <a:pt x="9091" y="2175"/>
                </a:cubicBezTo>
                <a:cubicBezTo>
                  <a:pt x="8435" y="1439"/>
                  <a:pt x="7281" y="265"/>
                  <a:pt x="6266" y="47"/>
                </a:cubicBezTo>
                <a:cubicBezTo>
                  <a:pt x="6123" y="15"/>
                  <a:pt x="5977" y="0"/>
                  <a:pt x="5831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9" name="Google Shape;1099;p34"/>
          <p:cNvSpPr/>
          <p:nvPr/>
        </p:nvSpPr>
        <p:spPr>
          <a:xfrm>
            <a:off x="3700093" y="4497216"/>
            <a:ext cx="566322" cy="554515"/>
          </a:xfrm>
          <a:custGeom>
            <a:rect b="b" l="l" r="r" t="t"/>
            <a:pathLst>
              <a:path extrusionOk="0" h="10804" w="11260">
                <a:moveTo>
                  <a:pt x="5975" y="1"/>
                </a:moveTo>
                <a:cubicBezTo>
                  <a:pt x="4962" y="1"/>
                  <a:pt x="3954" y="308"/>
                  <a:pt x="3123" y="877"/>
                </a:cubicBezTo>
                <a:cubicBezTo>
                  <a:pt x="577" y="2707"/>
                  <a:pt x="0" y="6845"/>
                  <a:pt x="398" y="9709"/>
                </a:cubicBezTo>
                <a:cubicBezTo>
                  <a:pt x="1979" y="10455"/>
                  <a:pt x="3745" y="10803"/>
                  <a:pt x="5523" y="10803"/>
                </a:cubicBezTo>
                <a:cubicBezTo>
                  <a:pt x="7301" y="10803"/>
                  <a:pt x="9091" y="10455"/>
                  <a:pt x="10722" y="9809"/>
                </a:cubicBezTo>
                <a:cubicBezTo>
                  <a:pt x="10881" y="9769"/>
                  <a:pt x="11060" y="9670"/>
                  <a:pt x="11160" y="9510"/>
                </a:cubicBezTo>
                <a:cubicBezTo>
                  <a:pt x="11259" y="9371"/>
                  <a:pt x="11259" y="9212"/>
                  <a:pt x="11259" y="9033"/>
                </a:cubicBezTo>
                <a:cubicBezTo>
                  <a:pt x="11259" y="8118"/>
                  <a:pt x="11239" y="7203"/>
                  <a:pt x="11160" y="6288"/>
                </a:cubicBezTo>
                <a:cubicBezTo>
                  <a:pt x="11060" y="4856"/>
                  <a:pt x="10842" y="3403"/>
                  <a:pt x="10046" y="2210"/>
                </a:cubicBezTo>
                <a:cubicBezTo>
                  <a:pt x="9330" y="1116"/>
                  <a:pt x="8156" y="340"/>
                  <a:pt x="6863" y="81"/>
                </a:cubicBezTo>
                <a:cubicBezTo>
                  <a:pt x="6570" y="27"/>
                  <a:pt x="6272" y="1"/>
                  <a:pt x="597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0" name="Google Shape;1100;p34"/>
          <p:cNvSpPr/>
          <p:nvPr/>
        </p:nvSpPr>
        <p:spPr>
          <a:xfrm>
            <a:off x="3768092" y="4497216"/>
            <a:ext cx="491332" cy="427024"/>
          </a:xfrm>
          <a:custGeom>
            <a:rect b="b" l="l" r="r" t="t"/>
            <a:pathLst>
              <a:path extrusionOk="0" h="8320" w="9769">
                <a:moveTo>
                  <a:pt x="4643" y="1"/>
                </a:moveTo>
                <a:cubicBezTo>
                  <a:pt x="3631" y="1"/>
                  <a:pt x="2626" y="308"/>
                  <a:pt x="1811" y="877"/>
                </a:cubicBezTo>
                <a:cubicBezTo>
                  <a:pt x="1035" y="1434"/>
                  <a:pt x="438" y="2210"/>
                  <a:pt x="1" y="3065"/>
                </a:cubicBezTo>
                <a:cubicBezTo>
                  <a:pt x="41" y="4000"/>
                  <a:pt x="240" y="4856"/>
                  <a:pt x="617" y="5592"/>
                </a:cubicBezTo>
                <a:cubicBezTo>
                  <a:pt x="1453" y="7183"/>
                  <a:pt x="3204" y="8277"/>
                  <a:pt x="5014" y="8317"/>
                </a:cubicBezTo>
                <a:cubicBezTo>
                  <a:pt x="5066" y="8319"/>
                  <a:pt x="5119" y="8319"/>
                  <a:pt x="5171" y="8319"/>
                </a:cubicBezTo>
                <a:cubicBezTo>
                  <a:pt x="6927" y="8319"/>
                  <a:pt x="8642" y="7357"/>
                  <a:pt x="9569" y="5850"/>
                </a:cubicBezTo>
                <a:cubicBezTo>
                  <a:pt x="9629" y="5731"/>
                  <a:pt x="9689" y="5631"/>
                  <a:pt x="9768" y="5512"/>
                </a:cubicBezTo>
                <a:cubicBezTo>
                  <a:pt x="9609" y="4338"/>
                  <a:pt x="9370" y="3165"/>
                  <a:pt x="8714" y="2210"/>
                </a:cubicBezTo>
                <a:cubicBezTo>
                  <a:pt x="7978" y="1116"/>
                  <a:pt x="6804" y="340"/>
                  <a:pt x="5531" y="81"/>
                </a:cubicBezTo>
                <a:cubicBezTo>
                  <a:pt x="5237" y="27"/>
                  <a:pt x="4940" y="1"/>
                  <a:pt x="4643" y="1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1" name="Google Shape;1101;p34"/>
          <p:cNvSpPr/>
          <p:nvPr/>
        </p:nvSpPr>
        <p:spPr>
          <a:xfrm>
            <a:off x="4727576" y="4553109"/>
            <a:ext cx="537352" cy="512839"/>
          </a:xfrm>
          <a:custGeom>
            <a:rect b="b" l="l" r="r" t="t"/>
            <a:pathLst>
              <a:path extrusionOk="0" h="9992" w="10684">
                <a:moveTo>
                  <a:pt x="4846" y="0"/>
                </a:moveTo>
                <a:cubicBezTo>
                  <a:pt x="4702" y="0"/>
                  <a:pt x="4559" y="15"/>
                  <a:pt x="4417" y="47"/>
                </a:cubicBezTo>
                <a:cubicBezTo>
                  <a:pt x="3383" y="265"/>
                  <a:pt x="2249" y="1439"/>
                  <a:pt x="1572" y="2175"/>
                </a:cubicBezTo>
                <a:cubicBezTo>
                  <a:pt x="737" y="3110"/>
                  <a:pt x="100" y="4264"/>
                  <a:pt x="1" y="5517"/>
                </a:cubicBezTo>
                <a:cubicBezTo>
                  <a:pt x="259" y="5517"/>
                  <a:pt x="498" y="5477"/>
                  <a:pt x="757" y="5477"/>
                </a:cubicBezTo>
                <a:cubicBezTo>
                  <a:pt x="458" y="6014"/>
                  <a:pt x="240" y="6611"/>
                  <a:pt x="140" y="7208"/>
                </a:cubicBezTo>
                <a:cubicBezTo>
                  <a:pt x="379" y="7208"/>
                  <a:pt x="657" y="7168"/>
                  <a:pt x="896" y="7168"/>
                </a:cubicBezTo>
                <a:cubicBezTo>
                  <a:pt x="757" y="7825"/>
                  <a:pt x="637" y="8620"/>
                  <a:pt x="1135" y="9058"/>
                </a:cubicBezTo>
                <a:cubicBezTo>
                  <a:pt x="1354" y="9257"/>
                  <a:pt x="1632" y="9336"/>
                  <a:pt x="1930" y="9396"/>
                </a:cubicBezTo>
                <a:cubicBezTo>
                  <a:pt x="2945" y="9635"/>
                  <a:pt x="3979" y="9754"/>
                  <a:pt x="5034" y="9893"/>
                </a:cubicBezTo>
                <a:cubicBezTo>
                  <a:pt x="5529" y="9945"/>
                  <a:pt x="6043" y="9991"/>
                  <a:pt x="6551" y="9991"/>
                </a:cubicBezTo>
                <a:cubicBezTo>
                  <a:pt x="7410" y="9991"/>
                  <a:pt x="8252" y="9859"/>
                  <a:pt x="8953" y="9396"/>
                </a:cubicBezTo>
                <a:cubicBezTo>
                  <a:pt x="10266" y="8521"/>
                  <a:pt x="10683" y="6711"/>
                  <a:pt x="10285" y="5199"/>
                </a:cubicBezTo>
                <a:cubicBezTo>
                  <a:pt x="9888" y="3667"/>
                  <a:pt x="8813" y="2434"/>
                  <a:pt x="7640" y="1379"/>
                </a:cubicBezTo>
                <a:cubicBezTo>
                  <a:pt x="6942" y="751"/>
                  <a:pt x="5876" y="0"/>
                  <a:pt x="4846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2" name="Google Shape;1102;p34"/>
          <p:cNvSpPr/>
          <p:nvPr/>
        </p:nvSpPr>
        <p:spPr>
          <a:xfrm>
            <a:off x="4821628" y="4497216"/>
            <a:ext cx="566372" cy="554515"/>
          </a:xfrm>
          <a:custGeom>
            <a:rect b="b" l="l" r="r" t="t"/>
            <a:pathLst>
              <a:path extrusionOk="0" h="10804" w="11261">
                <a:moveTo>
                  <a:pt x="5285" y="1"/>
                </a:moveTo>
                <a:cubicBezTo>
                  <a:pt x="4988" y="1"/>
                  <a:pt x="4691" y="27"/>
                  <a:pt x="4397" y="81"/>
                </a:cubicBezTo>
                <a:cubicBezTo>
                  <a:pt x="3104" y="340"/>
                  <a:pt x="1950" y="1116"/>
                  <a:pt x="1214" y="2210"/>
                </a:cubicBezTo>
                <a:cubicBezTo>
                  <a:pt x="419" y="3403"/>
                  <a:pt x="200" y="4856"/>
                  <a:pt x="100" y="6288"/>
                </a:cubicBezTo>
                <a:cubicBezTo>
                  <a:pt x="21" y="7203"/>
                  <a:pt x="1" y="8118"/>
                  <a:pt x="1" y="9033"/>
                </a:cubicBezTo>
                <a:cubicBezTo>
                  <a:pt x="1" y="9212"/>
                  <a:pt x="1" y="9371"/>
                  <a:pt x="100" y="9510"/>
                </a:cubicBezTo>
                <a:cubicBezTo>
                  <a:pt x="200" y="9670"/>
                  <a:pt x="379" y="9769"/>
                  <a:pt x="558" y="9809"/>
                </a:cubicBezTo>
                <a:cubicBezTo>
                  <a:pt x="2179" y="10455"/>
                  <a:pt x="3969" y="10803"/>
                  <a:pt x="5747" y="10803"/>
                </a:cubicBezTo>
                <a:cubicBezTo>
                  <a:pt x="7525" y="10803"/>
                  <a:pt x="9291" y="10455"/>
                  <a:pt x="10862" y="9709"/>
                </a:cubicBezTo>
                <a:cubicBezTo>
                  <a:pt x="11260" y="6845"/>
                  <a:pt x="10703" y="2707"/>
                  <a:pt x="8137" y="877"/>
                </a:cubicBezTo>
                <a:cubicBezTo>
                  <a:pt x="7307" y="308"/>
                  <a:pt x="6298" y="1"/>
                  <a:pt x="528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3" name="Google Shape;1103;p34"/>
          <p:cNvSpPr/>
          <p:nvPr/>
        </p:nvSpPr>
        <p:spPr>
          <a:xfrm>
            <a:off x="4830631" y="4497216"/>
            <a:ext cx="491332" cy="427024"/>
          </a:xfrm>
          <a:custGeom>
            <a:rect b="b" l="l" r="r" t="t"/>
            <a:pathLst>
              <a:path extrusionOk="0" h="8320" w="9769">
                <a:moveTo>
                  <a:pt x="5106" y="1"/>
                </a:moveTo>
                <a:cubicBezTo>
                  <a:pt x="4809" y="1"/>
                  <a:pt x="4512" y="27"/>
                  <a:pt x="4218" y="81"/>
                </a:cubicBezTo>
                <a:cubicBezTo>
                  <a:pt x="2925" y="340"/>
                  <a:pt x="1771" y="1116"/>
                  <a:pt x="1035" y="2210"/>
                </a:cubicBezTo>
                <a:cubicBezTo>
                  <a:pt x="399" y="3165"/>
                  <a:pt x="140" y="4338"/>
                  <a:pt x="1" y="5512"/>
                </a:cubicBezTo>
                <a:cubicBezTo>
                  <a:pt x="80" y="5631"/>
                  <a:pt x="120" y="5731"/>
                  <a:pt x="200" y="5850"/>
                </a:cubicBezTo>
                <a:cubicBezTo>
                  <a:pt x="1108" y="7357"/>
                  <a:pt x="2822" y="8319"/>
                  <a:pt x="4596" y="8319"/>
                </a:cubicBezTo>
                <a:cubicBezTo>
                  <a:pt x="4649" y="8319"/>
                  <a:pt x="4702" y="8319"/>
                  <a:pt x="4755" y="8317"/>
                </a:cubicBezTo>
                <a:cubicBezTo>
                  <a:pt x="6565" y="8277"/>
                  <a:pt x="8296" y="7183"/>
                  <a:pt x="9151" y="5592"/>
                </a:cubicBezTo>
                <a:cubicBezTo>
                  <a:pt x="9529" y="4856"/>
                  <a:pt x="9728" y="4000"/>
                  <a:pt x="9768" y="3065"/>
                </a:cubicBezTo>
                <a:cubicBezTo>
                  <a:pt x="9331" y="2210"/>
                  <a:pt x="8734" y="1434"/>
                  <a:pt x="7958" y="877"/>
                </a:cubicBezTo>
                <a:cubicBezTo>
                  <a:pt x="7128" y="308"/>
                  <a:pt x="6119" y="1"/>
                  <a:pt x="5106" y="1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4" name="Google Shape;1104;p34"/>
          <p:cNvSpPr/>
          <p:nvPr/>
        </p:nvSpPr>
        <p:spPr>
          <a:xfrm>
            <a:off x="4732606" y="5166037"/>
            <a:ext cx="113113" cy="160339"/>
          </a:xfrm>
          <a:custGeom>
            <a:rect b="b" l="l" r="r" t="t"/>
            <a:pathLst>
              <a:path extrusionOk="0" h="3124" w="2249">
                <a:moveTo>
                  <a:pt x="2248" y="0"/>
                </a:moveTo>
                <a:lnTo>
                  <a:pt x="0" y="816"/>
                </a:lnTo>
                <a:lnTo>
                  <a:pt x="577" y="3124"/>
                </a:lnTo>
                <a:cubicBezTo>
                  <a:pt x="577" y="3124"/>
                  <a:pt x="1751" y="2467"/>
                  <a:pt x="224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5" name="Google Shape;1105;p34"/>
          <p:cNvSpPr/>
          <p:nvPr/>
        </p:nvSpPr>
        <p:spPr>
          <a:xfrm>
            <a:off x="4051255" y="5094746"/>
            <a:ext cx="933525" cy="145866"/>
          </a:xfrm>
          <a:custGeom>
            <a:rect b="b" l="l" r="r" t="t"/>
            <a:pathLst>
              <a:path extrusionOk="0" h="2842" w="18561">
                <a:moveTo>
                  <a:pt x="18424" y="0"/>
                </a:moveTo>
                <a:cubicBezTo>
                  <a:pt x="18408" y="0"/>
                  <a:pt x="18393" y="5"/>
                  <a:pt x="18381" y="17"/>
                </a:cubicBezTo>
                <a:cubicBezTo>
                  <a:pt x="16969" y="653"/>
                  <a:pt x="15477" y="1171"/>
                  <a:pt x="13945" y="1549"/>
                </a:cubicBezTo>
                <a:cubicBezTo>
                  <a:pt x="12433" y="1887"/>
                  <a:pt x="10902" y="2086"/>
                  <a:pt x="9330" y="2125"/>
                </a:cubicBezTo>
                <a:cubicBezTo>
                  <a:pt x="9252" y="2126"/>
                  <a:pt x="9173" y="2127"/>
                  <a:pt x="9095" y="2127"/>
                </a:cubicBezTo>
                <a:cubicBezTo>
                  <a:pt x="7622" y="2127"/>
                  <a:pt x="6149" y="1951"/>
                  <a:pt x="4695" y="1668"/>
                </a:cubicBezTo>
                <a:cubicBezTo>
                  <a:pt x="3939" y="1509"/>
                  <a:pt x="3183" y="1330"/>
                  <a:pt x="2447" y="1071"/>
                </a:cubicBezTo>
                <a:cubicBezTo>
                  <a:pt x="1691" y="852"/>
                  <a:pt x="955" y="574"/>
                  <a:pt x="259" y="256"/>
                </a:cubicBezTo>
                <a:cubicBezTo>
                  <a:pt x="238" y="250"/>
                  <a:pt x="215" y="248"/>
                  <a:pt x="193" y="248"/>
                </a:cubicBezTo>
                <a:cubicBezTo>
                  <a:pt x="132" y="248"/>
                  <a:pt x="75" y="266"/>
                  <a:pt x="60" y="295"/>
                </a:cubicBezTo>
                <a:cubicBezTo>
                  <a:pt x="0" y="375"/>
                  <a:pt x="20" y="454"/>
                  <a:pt x="100" y="494"/>
                </a:cubicBezTo>
                <a:cubicBezTo>
                  <a:pt x="1472" y="1350"/>
                  <a:pt x="2984" y="1927"/>
                  <a:pt x="4556" y="2304"/>
                </a:cubicBezTo>
                <a:cubicBezTo>
                  <a:pt x="5332" y="2503"/>
                  <a:pt x="6127" y="2623"/>
                  <a:pt x="6923" y="2722"/>
                </a:cubicBezTo>
                <a:cubicBezTo>
                  <a:pt x="7719" y="2822"/>
                  <a:pt x="8534" y="2842"/>
                  <a:pt x="9330" y="2842"/>
                </a:cubicBezTo>
                <a:cubicBezTo>
                  <a:pt x="10941" y="2822"/>
                  <a:pt x="12553" y="2563"/>
                  <a:pt x="14104" y="2125"/>
                </a:cubicBezTo>
                <a:cubicBezTo>
                  <a:pt x="15636" y="1668"/>
                  <a:pt x="17108" y="1031"/>
                  <a:pt x="18481" y="216"/>
                </a:cubicBezTo>
                <a:cubicBezTo>
                  <a:pt x="18521" y="156"/>
                  <a:pt x="18560" y="116"/>
                  <a:pt x="18521" y="57"/>
                </a:cubicBezTo>
                <a:cubicBezTo>
                  <a:pt x="18506" y="28"/>
                  <a:pt x="18463" y="0"/>
                  <a:pt x="18424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6" name="Google Shape;1106;p34"/>
          <p:cNvSpPr/>
          <p:nvPr/>
        </p:nvSpPr>
        <p:spPr>
          <a:xfrm>
            <a:off x="5159814" y="4931480"/>
            <a:ext cx="325207" cy="245282"/>
          </a:xfrm>
          <a:custGeom>
            <a:rect b="b" l="l" r="r" t="t"/>
            <a:pathLst>
              <a:path extrusionOk="0" h="4779" w="6466">
                <a:moveTo>
                  <a:pt x="3944" y="0"/>
                </a:moveTo>
                <a:cubicBezTo>
                  <a:pt x="3539" y="0"/>
                  <a:pt x="3129" y="84"/>
                  <a:pt x="2746" y="234"/>
                </a:cubicBezTo>
                <a:cubicBezTo>
                  <a:pt x="1851" y="572"/>
                  <a:pt x="1134" y="1268"/>
                  <a:pt x="538" y="2044"/>
                </a:cubicBezTo>
                <a:cubicBezTo>
                  <a:pt x="339" y="2323"/>
                  <a:pt x="180" y="2581"/>
                  <a:pt x="1" y="2860"/>
                </a:cubicBezTo>
                <a:lnTo>
                  <a:pt x="359" y="3417"/>
                </a:lnTo>
                <a:cubicBezTo>
                  <a:pt x="1075" y="4335"/>
                  <a:pt x="2283" y="4779"/>
                  <a:pt x="3435" y="4779"/>
                </a:cubicBezTo>
                <a:cubicBezTo>
                  <a:pt x="3531" y="4779"/>
                  <a:pt x="3626" y="4775"/>
                  <a:pt x="3720" y="4769"/>
                </a:cubicBezTo>
                <a:cubicBezTo>
                  <a:pt x="4118" y="4749"/>
                  <a:pt x="4516" y="4710"/>
                  <a:pt x="4894" y="4531"/>
                </a:cubicBezTo>
                <a:cubicBezTo>
                  <a:pt x="5650" y="4212"/>
                  <a:pt x="6207" y="3476"/>
                  <a:pt x="6326" y="2681"/>
                </a:cubicBezTo>
                <a:cubicBezTo>
                  <a:pt x="6466" y="1885"/>
                  <a:pt x="6167" y="1030"/>
                  <a:pt x="5511" y="532"/>
                </a:cubicBezTo>
                <a:cubicBezTo>
                  <a:pt x="5060" y="162"/>
                  <a:pt x="4507" y="0"/>
                  <a:pt x="39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7" name="Google Shape;1107;p34"/>
          <p:cNvSpPr/>
          <p:nvPr/>
        </p:nvSpPr>
        <p:spPr>
          <a:xfrm>
            <a:off x="5171835" y="4871994"/>
            <a:ext cx="311175" cy="189954"/>
          </a:xfrm>
          <a:custGeom>
            <a:rect b="b" l="l" r="r" t="t"/>
            <a:pathLst>
              <a:path extrusionOk="0" fill="none" h="3701" w="6187">
                <a:moveTo>
                  <a:pt x="0" y="3700"/>
                </a:moveTo>
                <a:cubicBezTo>
                  <a:pt x="0" y="3700"/>
                  <a:pt x="1791" y="0"/>
                  <a:pt x="6187" y="1472"/>
                </a:cubicBezTo>
              </a:path>
            </a:pathLst>
          </a:custGeom>
          <a:noFill/>
          <a:ln cap="flat" cmpd="sng" w="6475">
            <a:solidFill>
              <a:srgbClr val="00D9E2"/>
            </a:solidFill>
            <a:prstDash val="solid"/>
            <a:miter lim="19892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8" name="Google Shape;1108;p34"/>
          <p:cNvSpPr/>
          <p:nvPr/>
        </p:nvSpPr>
        <p:spPr>
          <a:xfrm>
            <a:off x="3624047" y="4931480"/>
            <a:ext cx="325207" cy="245282"/>
          </a:xfrm>
          <a:custGeom>
            <a:rect b="b" l="l" r="r" t="t"/>
            <a:pathLst>
              <a:path extrusionOk="0" h="4779" w="6466">
                <a:moveTo>
                  <a:pt x="2510" y="0"/>
                </a:moveTo>
                <a:cubicBezTo>
                  <a:pt x="1945" y="0"/>
                  <a:pt x="1386" y="162"/>
                  <a:pt x="935" y="532"/>
                </a:cubicBezTo>
                <a:cubicBezTo>
                  <a:pt x="299" y="1030"/>
                  <a:pt x="0" y="1885"/>
                  <a:pt x="120" y="2681"/>
                </a:cubicBezTo>
                <a:cubicBezTo>
                  <a:pt x="239" y="3476"/>
                  <a:pt x="816" y="4212"/>
                  <a:pt x="1552" y="4531"/>
                </a:cubicBezTo>
                <a:cubicBezTo>
                  <a:pt x="1930" y="4710"/>
                  <a:pt x="2328" y="4749"/>
                  <a:pt x="2726" y="4769"/>
                </a:cubicBezTo>
                <a:cubicBezTo>
                  <a:pt x="2822" y="4775"/>
                  <a:pt x="2918" y="4779"/>
                  <a:pt x="3015" y="4779"/>
                </a:cubicBezTo>
                <a:cubicBezTo>
                  <a:pt x="4180" y="4779"/>
                  <a:pt x="5371" y="4335"/>
                  <a:pt x="6087" y="3417"/>
                </a:cubicBezTo>
                <a:lnTo>
                  <a:pt x="6465" y="2860"/>
                </a:lnTo>
                <a:cubicBezTo>
                  <a:pt x="6286" y="2581"/>
                  <a:pt x="6107" y="2323"/>
                  <a:pt x="5908" y="2044"/>
                </a:cubicBezTo>
                <a:cubicBezTo>
                  <a:pt x="5312" y="1268"/>
                  <a:pt x="4595" y="572"/>
                  <a:pt x="3700" y="234"/>
                </a:cubicBezTo>
                <a:cubicBezTo>
                  <a:pt x="3326" y="84"/>
                  <a:pt x="2916" y="0"/>
                  <a:pt x="25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9" name="Google Shape;1109;p34"/>
          <p:cNvSpPr/>
          <p:nvPr/>
        </p:nvSpPr>
        <p:spPr>
          <a:xfrm>
            <a:off x="3626058" y="4871994"/>
            <a:ext cx="311175" cy="189954"/>
          </a:xfrm>
          <a:custGeom>
            <a:rect b="b" l="l" r="r" t="t"/>
            <a:pathLst>
              <a:path extrusionOk="0" fill="none" h="3701" w="6187">
                <a:moveTo>
                  <a:pt x="6187" y="3700"/>
                </a:moveTo>
                <a:cubicBezTo>
                  <a:pt x="6187" y="3700"/>
                  <a:pt x="4396" y="0"/>
                  <a:pt x="0" y="1472"/>
                </a:cubicBezTo>
              </a:path>
            </a:pathLst>
          </a:custGeom>
          <a:noFill/>
          <a:ln cap="flat" cmpd="sng" w="6475">
            <a:solidFill>
              <a:srgbClr val="00D9E2"/>
            </a:solidFill>
            <a:prstDash val="solid"/>
            <a:miter lim="19892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0" name="Google Shape;1110;p34"/>
          <p:cNvSpPr/>
          <p:nvPr/>
        </p:nvSpPr>
        <p:spPr>
          <a:xfrm>
            <a:off x="4941683" y="4534273"/>
            <a:ext cx="184180" cy="157722"/>
          </a:xfrm>
          <a:custGeom>
            <a:rect b="b" l="l" r="r" t="t"/>
            <a:pathLst>
              <a:path extrusionOk="0" h="3073" w="3662">
                <a:moveTo>
                  <a:pt x="2097" y="1"/>
                </a:moveTo>
                <a:cubicBezTo>
                  <a:pt x="1185" y="1"/>
                  <a:pt x="394" y="640"/>
                  <a:pt x="100" y="1587"/>
                </a:cubicBezTo>
                <a:cubicBezTo>
                  <a:pt x="1" y="1906"/>
                  <a:pt x="1" y="2283"/>
                  <a:pt x="180" y="2582"/>
                </a:cubicBezTo>
                <a:cubicBezTo>
                  <a:pt x="319" y="2801"/>
                  <a:pt x="578" y="2920"/>
                  <a:pt x="856" y="3000"/>
                </a:cubicBezTo>
                <a:cubicBezTo>
                  <a:pt x="1030" y="3049"/>
                  <a:pt x="1209" y="3072"/>
                  <a:pt x="1387" y="3072"/>
                </a:cubicBezTo>
                <a:cubicBezTo>
                  <a:pt x="2294" y="3072"/>
                  <a:pt x="3210" y="2474"/>
                  <a:pt x="3542" y="1627"/>
                </a:cubicBezTo>
                <a:cubicBezTo>
                  <a:pt x="3602" y="1428"/>
                  <a:pt x="3661" y="1229"/>
                  <a:pt x="3641" y="1010"/>
                </a:cubicBezTo>
                <a:cubicBezTo>
                  <a:pt x="3562" y="553"/>
                  <a:pt x="3164" y="215"/>
                  <a:pt x="2706" y="95"/>
                </a:cubicBezTo>
                <a:cubicBezTo>
                  <a:pt x="2500" y="31"/>
                  <a:pt x="2295" y="1"/>
                  <a:pt x="209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1" name="Google Shape;1111;p34"/>
          <p:cNvSpPr/>
          <p:nvPr/>
        </p:nvSpPr>
        <p:spPr>
          <a:xfrm>
            <a:off x="5085779" y="4652065"/>
            <a:ext cx="71067" cy="60615"/>
          </a:xfrm>
          <a:custGeom>
            <a:rect b="b" l="l" r="r" t="t"/>
            <a:pathLst>
              <a:path extrusionOk="0" h="1181" w="1413">
                <a:moveTo>
                  <a:pt x="843" y="1"/>
                </a:moveTo>
                <a:cubicBezTo>
                  <a:pt x="473" y="1"/>
                  <a:pt x="158" y="256"/>
                  <a:pt x="40" y="625"/>
                </a:cubicBezTo>
                <a:cubicBezTo>
                  <a:pt x="20" y="744"/>
                  <a:pt x="0" y="904"/>
                  <a:pt x="80" y="1003"/>
                </a:cubicBezTo>
                <a:cubicBezTo>
                  <a:pt x="120" y="1083"/>
                  <a:pt x="219" y="1122"/>
                  <a:pt x="319" y="1142"/>
                </a:cubicBezTo>
                <a:cubicBezTo>
                  <a:pt x="397" y="1168"/>
                  <a:pt x="476" y="1180"/>
                  <a:pt x="556" y="1180"/>
                </a:cubicBezTo>
                <a:cubicBezTo>
                  <a:pt x="903" y="1180"/>
                  <a:pt x="1244" y="949"/>
                  <a:pt x="1373" y="625"/>
                </a:cubicBezTo>
                <a:cubicBezTo>
                  <a:pt x="1393" y="545"/>
                  <a:pt x="1413" y="486"/>
                  <a:pt x="1393" y="386"/>
                </a:cubicBezTo>
                <a:cubicBezTo>
                  <a:pt x="1373" y="207"/>
                  <a:pt x="1214" y="88"/>
                  <a:pt x="1055" y="28"/>
                </a:cubicBezTo>
                <a:cubicBezTo>
                  <a:pt x="983" y="9"/>
                  <a:pt x="912" y="1"/>
                  <a:pt x="8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2" name="Google Shape;1112;p34"/>
          <p:cNvSpPr/>
          <p:nvPr/>
        </p:nvSpPr>
        <p:spPr>
          <a:xfrm>
            <a:off x="3995226" y="4534273"/>
            <a:ext cx="184130" cy="157722"/>
          </a:xfrm>
          <a:custGeom>
            <a:rect b="b" l="l" r="r" t="t"/>
            <a:pathLst>
              <a:path extrusionOk="0" h="3073" w="3661">
                <a:moveTo>
                  <a:pt x="1565" y="1"/>
                </a:moveTo>
                <a:cubicBezTo>
                  <a:pt x="1366" y="1"/>
                  <a:pt x="1162" y="31"/>
                  <a:pt x="955" y="95"/>
                </a:cubicBezTo>
                <a:cubicBezTo>
                  <a:pt x="498" y="215"/>
                  <a:pt x="100" y="553"/>
                  <a:pt x="20" y="1010"/>
                </a:cubicBezTo>
                <a:cubicBezTo>
                  <a:pt x="0" y="1229"/>
                  <a:pt x="40" y="1428"/>
                  <a:pt x="120" y="1627"/>
                </a:cubicBezTo>
                <a:cubicBezTo>
                  <a:pt x="452" y="2474"/>
                  <a:pt x="1353" y="3072"/>
                  <a:pt x="2267" y="3072"/>
                </a:cubicBezTo>
                <a:cubicBezTo>
                  <a:pt x="2448" y="3072"/>
                  <a:pt x="2628" y="3049"/>
                  <a:pt x="2805" y="3000"/>
                </a:cubicBezTo>
                <a:cubicBezTo>
                  <a:pt x="3084" y="2920"/>
                  <a:pt x="3323" y="2801"/>
                  <a:pt x="3482" y="2582"/>
                </a:cubicBezTo>
                <a:cubicBezTo>
                  <a:pt x="3661" y="2283"/>
                  <a:pt x="3661" y="1906"/>
                  <a:pt x="3561" y="1587"/>
                </a:cubicBezTo>
                <a:cubicBezTo>
                  <a:pt x="3267" y="640"/>
                  <a:pt x="2477" y="1"/>
                  <a:pt x="156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3" name="Google Shape;1113;p34"/>
          <p:cNvSpPr/>
          <p:nvPr/>
        </p:nvSpPr>
        <p:spPr>
          <a:xfrm>
            <a:off x="3964194" y="4652065"/>
            <a:ext cx="71117" cy="60615"/>
          </a:xfrm>
          <a:custGeom>
            <a:rect b="b" l="l" r="r" t="t"/>
            <a:pathLst>
              <a:path extrusionOk="0" h="1181" w="1414">
                <a:moveTo>
                  <a:pt x="571" y="1"/>
                </a:moveTo>
                <a:cubicBezTo>
                  <a:pt x="502" y="1"/>
                  <a:pt x="431" y="9"/>
                  <a:pt x="359" y="28"/>
                </a:cubicBezTo>
                <a:cubicBezTo>
                  <a:pt x="200" y="88"/>
                  <a:pt x="41" y="207"/>
                  <a:pt x="21" y="386"/>
                </a:cubicBezTo>
                <a:cubicBezTo>
                  <a:pt x="1" y="486"/>
                  <a:pt x="21" y="545"/>
                  <a:pt x="41" y="625"/>
                </a:cubicBezTo>
                <a:cubicBezTo>
                  <a:pt x="170" y="949"/>
                  <a:pt x="497" y="1180"/>
                  <a:pt x="850" y="1180"/>
                </a:cubicBezTo>
                <a:cubicBezTo>
                  <a:pt x="931" y="1180"/>
                  <a:pt x="1013" y="1168"/>
                  <a:pt x="1095" y="1142"/>
                </a:cubicBezTo>
                <a:cubicBezTo>
                  <a:pt x="1194" y="1122"/>
                  <a:pt x="1294" y="1083"/>
                  <a:pt x="1334" y="1003"/>
                </a:cubicBezTo>
                <a:cubicBezTo>
                  <a:pt x="1413" y="904"/>
                  <a:pt x="1393" y="744"/>
                  <a:pt x="1353" y="625"/>
                </a:cubicBezTo>
                <a:cubicBezTo>
                  <a:pt x="1253" y="256"/>
                  <a:pt x="941" y="1"/>
                  <a:pt x="5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4" name="Google Shape;1114;p34"/>
          <p:cNvSpPr/>
          <p:nvPr/>
        </p:nvSpPr>
        <p:spPr>
          <a:xfrm>
            <a:off x="4979161" y="4429366"/>
            <a:ext cx="394263" cy="214487"/>
          </a:xfrm>
          <a:custGeom>
            <a:rect b="b" l="l" r="r" t="t"/>
            <a:pathLst>
              <a:path extrusionOk="0" h="4179" w="7839">
                <a:moveTo>
                  <a:pt x="978" y="0"/>
                </a:moveTo>
                <a:cubicBezTo>
                  <a:pt x="759" y="0"/>
                  <a:pt x="532" y="10"/>
                  <a:pt x="299" y="33"/>
                </a:cubicBezTo>
                <a:cubicBezTo>
                  <a:pt x="120" y="73"/>
                  <a:pt x="1" y="212"/>
                  <a:pt x="21" y="391"/>
                </a:cubicBezTo>
                <a:cubicBezTo>
                  <a:pt x="21" y="520"/>
                  <a:pt x="157" y="632"/>
                  <a:pt x="320" y="632"/>
                </a:cubicBezTo>
                <a:cubicBezTo>
                  <a:pt x="333" y="632"/>
                  <a:pt x="346" y="631"/>
                  <a:pt x="359" y="630"/>
                </a:cubicBezTo>
                <a:lnTo>
                  <a:pt x="379" y="630"/>
                </a:lnTo>
                <a:cubicBezTo>
                  <a:pt x="684" y="585"/>
                  <a:pt x="1000" y="565"/>
                  <a:pt x="1320" y="565"/>
                </a:cubicBezTo>
                <a:cubicBezTo>
                  <a:pt x="1710" y="565"/>
                  <a:pt x="2105" y="595"/>
                  <a:pt x="2488" y="650"/>
                </a:cubicBezTo>
                <a:cubicBezTo>
                  <a:pt x="3184" y="749"/>
                  <a:pt x="3880" y="948"/>
                  <a:pt x="4536" y="1247"/>
                </a:cubicBezTo>
                <a:cubicBezTo>
                  <a:pt x="4875" y="1406"/>
                  <a:pt x="5173" y="1605"/>
                  <a:pt x="5471" y="1784"/>
                </a:cubicBezTo>
                <a:cubicBezTo>
                  <a:pt x="5770" y="2003"/>
                  <a:pt x="6068" y="2201"/>
                  <a:pt x="6327" y="2440"/>
                </a:cubicBezTo>
                <a:cubicBezTo>
                  <a:pt x="6446" y="2579"/>
                  <a:pt x="6585" y="2679"/>
                  <a:pt x="6685" y="2818"/>
                </a:cubicBezTo>
                <a:lnTo>
                  <a:pt x="7043" y="3236"/>
                </a:lnTo>
                <a:cubicBezTo>
                  <a:pt x="7162" y="3395"/>
                  <a:pt x="7262" y="3534"/>
                  <a:pt x="7361" y="3693"/>
                </a:cubicBezTo>
                <a:lnTo>
                  <a:pt x="7660" y="4131"/>
                </a:lnTo>
                <a:cubicBezTo>
                  <a:pt x="7674" y="4160"/>
                  <a:pt x="7710" y="4179"/>
                  <a:pt x="7744" y="4179"/>
                </a:cubicBezTo>
                <a:cubicBezTo>
                  <a:pt x="7756" y="4179"/>
                  <a:pt x="7768" y="4176"/>
                  <a:pt x="7779" y="4171"/>
                </a:cubicBezTo>
                <a:cubicBezTo>
                  <a:pt x="7819" y="4131"/>
                  <a:pt x="7839" y="4091"/>
                  <a:pt x="7819" y="4032"/>
                </a:cubicBezTo>
                <a:lnTo>
                  <a:pt x="7540" y="3574"/>
                </a:lnTo>
                <a:cubicBezTo>
                  <a:pt x="7441" y="3395"/>
                  <a:pt x="7361" y="3236"/>
                  <a:pt x="7242" y="3097"/>
                </a:cubicBezTo>
                <a:lnTo>
                  <a:pt x="6884" y="2639"/>
                </a:lnTo>
                <a:cubicBezTo>
                  <a:pt x="6784" y="2480"/>
                  <a:pt x="6645" y="2380"/>
                  <a:pt x="6506" y="2221"/>
                </a:cubicBezTo>
                <a:cubicBezTo>
                  <a:pt x="6267" y="1943"/>
                  <a:pt x="5969" y="1724"/>
                  <a:pt x="5670" y="1485"/>
                </a:cubicBezTo>
                <a:cubicBezTo>
                  <a:pt x="5352" y="1247"/>
                  <a:pt x="5054" y="1028"/>
                  <a:pt x="4696" y="889"/>
                </a:cubicBezTo>
                <a:cubicBezTo>
                  <a:pt x="4019" y="570"/>
                  <a:pt x="3303" y="312"/>
                  <a:pt x="2567" y="172"/>
                </a:cubicBezTo>
                <a:cubicBezTo>
                  <a:pt x="2388" y="113"/>
                  <a:pt x="2209" y="93"/>
                  <a:pt x="2010" y="73"/>
                </a:cubicBezTo>
                <a:cubicBezTo>
                  <a:pt x="1811" y="33"/>
                  <a:pt x="1632" y="13"/>
                  <a:pt x="1433" y="13"/>
                </a:cubicBezTo>
                <a:cubicBezTo>
                  <a:pt x="1285" y="5"/>
                  <a:pt x="1133" y="0"/>
                  <a:pt x="978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5" name="Google Shape;1115;p34"/>
          <p:cNvSpPr/>
          <p:nvPr/>
        </p:nvSpPr>
        <p:spPr>
          <a:xfrm>
            <a:off x="3700088" y="4429241"/>
            <a:ext cx="393257" cy="214744"/>
          </a:xfrm>
          <a:custGeom>
            <a:rect b="b" l="l" r="r" t="t"/>
            <a:pathLst>
              <a:path extrusionOk="0" h="4184" w="7819">
                <a:moveTo>
                  <a:pt x="6807" y="0"/>
                </a:moveTo>
                <a:cubicBezTo>
                  <a:pt x="6671" y="0"/>
                  <a:pt x="6537" y="5"/>
                  <a:pt x="6406" y="12"/>
                </a:cubicBezTo>
                <a:cubicBezTo>
                  <a:pt x="6207" y="12"/>
                  <a:pt x="6028" y="52"/>
                  <a:pt x="5829" y="72"/>
                </a:cubicBezTo>
                <a:cubicBezTo>
                  <a:pt x="5650" y="92"/>
                  <a:pt x="5451" y="152"/>
                  <a:pt x="5272" y="172"/>
                </a:cubicBezTo>
                <a:cubicBezTo>
                  <a:pt x="4536" y="291"/>
                  <a:pt x="3820" y="549"/>
                  <a:pt x="3144" y="888"/>
                </a:cubicBezTo>
                <a:cubicBezTo>
                  <a:pt x="2786" y="1067"/>
                  <a:pt x="2487" y="1286"/>
                  <a:pt x="2169" y="1484"/>
                </a:cubicBezTo>
                <a:cubicBezTo>
                  <a:pt x="1871" y="1743"/>
                  <a:pt x="1572" y="1962"/>
                  <a:pt x="1334" y="2240"/>
                </a:cubicBezTo>
                <a:cubicBezTo>
                  <a:pt x="1194" y="2380"/>
                  <a:pt x="1055" y="2499"/>
                  <a:pt x="956" y="2658"/>
                </a:cubicBezTo>
                <a:lnTo>
                  <a:pt x="617" y="3096"/>
                </a:lnTo>
                <a:cubicBezTo>
                  <a:pt x="478" y="3255"/>
                  <a:pt x="399" y="3434"/>
                  <a:pt x="299" y="3573"/>
                </a:cubicBezTo>
                <a:lnTo>
                  <a:pt x="41" y="4051"/>
                </a:lnTo>
                <a:cubicBezTo>
                  <a:pt x="1" y="4090"/>
                  <a:pt x="1" y="4150"/>
                  <a:pt x="60" y="4170"/>
                </a:cubicBezTo>
                <a:cubicBezTo>
                  <a:pt x="85" y="4178"/>
                  <a:pt x="107" y="4183"/>
                  <a:pt x="124" y="4183"/>
                </a:cubicBezTo>
                <a:cubicBezTo>
                  <a:pt x="150" y="4183"/>
                  <a:pt x="168" y="4173"/>
                  <a:pt x="180" y="4150"/>
                </a:cubicBezTo>
                <a:lnTo>
                  <a:pt x="478" y="3693"/>
                </a:lnTo>
                <a:cubicBezTo>
                  <a:pt x="578" y="3553"/>
                  <a:pt x="677" y="3374"/>
                  <a:pt x="797" y="3255"/>
                </a:cubicBezTo>
                <a:lnTo>
                  <a:pt x="1155" y="2837"/>
                </a:lnTo>
                <a:cubicBezTo>
                  <a:pt x="1254" y="2678"/>
                  <a:pt x="1393" y="2579"/>
                  <a:pt x="1533" y="2459"/>
                </a:cubicBezTo>
                <a:cubicBezTo>
                  <a:pt x="1771" y="2201"/>
                  <a:pt x="2090" y="2002"/>
                  <a:pt x="2368" y="1783"/>
                </a:cubicBezTo>
                <a:cubicBezTo>
                  <a:pt x="2686" y="1584"/>
                  <a:pt x="2985" y="1385"/>
                  <a:pt x="3323" y="1266"/>
                </a:cubicBezTo>
                <a:cubicBezTo>
                  <a:pt x="3959" y="967"/>
                  <a:pt x="4656" y="768"/>
                  <a:pt x="5352" y="669"/>
                </a:cubicBezTo>
                <a:cubicBezTo>
                  <a:pt x="5745" y="614"/>
                  <a:pt x="6145" y="584"/>
                  <a:pt x="6534" y="584"/>
                </a:cubicBezTo>
                <a:cubicBezTo>
                  <a:pt x="6853" y="584"/>
                  <a:pt x="7165" y="604"/>
                  <a:pt x="7461" y="649"/>
                </a:cubicBezTo>
                <a:cubicBezTo>
                  <a:pt x="7480" y="659"/>
                  <a:pt x="7490" y="664"/>
                  <a:pt x="7495" y="664"/>
                </a:cubicBezTo>
                <a:cubicBezTo>
                  <a:pt x="7500" y="664"/>
                  <a:pt x="7500" y="659"/>
                  <a:pt x="7500" y="649"/>
                </a:cubicBezTo>
                <a:cubicBezTo>
                  <a:pt x="7660" y="649"/>
                  <a:pt x="7819" y="549"/>
                  <a:pt x="7819" y="370"/>
                </a:cubicBezTo>
                <a:cubicBezTo>
                  <a:pt x="7819" y="191"/>
                  <a:pt x="7719" y="72"/>
                  <a:pt x="7540" y="52"/>
                </a:cubicBezTo>
                <a:cubicBezTo>
                  <a:pt x="7288" y="14"/>
                  <a:pt x="7044" y="0"/>
                  <a:pt x="6807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6" name="Google Shape;1116;p34"/>
          <p:cNvSpPr/>
          <p:nvPr/>
        </p:nvSpPr>
        <p:spPr>
          <a:xfrm>
            <a:off x="1138859" y="1020789"/>
            <a:ext cx="30045" cy="30045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7" name="Google Shape;1117;p34"/>
          <p:cNvSpPr/>
          <p:nvPr/>
        </p:nvSpPr>
        <p:spPr>
          <a:xfrm>
            <a:off x="1225077" y="540001"/>
            <a:ext cx="64457" cy="63026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8" name="Google Shape;1118;p34"/>
          <p:cNvSpPr/>
          <p:nvPr/>
        </p:nvSpPr>
        <p:spPr>
          <a:xfrm>
            <a:off x="7944394" y="761275"/>
            <a:ext cx="142392" cy="140811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9" name="Google Shape;1119;p34"/>
          <p:cNvSpPr/>
          <p:nvPr/>
        </p:nvSpPr>
        <p:spPr>
          <a:xfrm>
            <a:off x="1082675" y="1209246"/>
            <a:ext cx="142392" cy="142392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0" name="Google Shape;1120;p34"/>
          <p:cNvSpPr/>
          <p:nvPr/>
        </p:nvSpPr>
        <p:spPr>
          <a:xfrm>
            <a:off x="7739456" y="3304923"/>
            <a:ext cx="20360" cy="20292"/>
          </a:xfrm>
          <a:custGeom>
            <a:rect b="b" l="l" r="r" t="t"/>
            <a:pathLst>
              <a:path extrusionOk="0" h="299" w="300">
                <a:moveTo>
                  <a:pt x="160" y="0"/>
                </a:moveTo>
                <a:cubicBezTo>
                  <a:pt x="80" y="0"/>
                  <a:pt x="1" y="60"/>
                  <a:pt x="1" y="139"/>
                </a:cubicBezTo>
                <a:cubicBezTo>
                  <a:pt x="1" y="219"/>
                  <a:pt x="80" y="299"/>
                  <a:pt x="160" y="299"/>
                </a:cubicBezTo>
                <a:cubicBezTo>
                  <a:pt x="220" y="299"/>
                  <a:pt x="299" y="219"/>
                  <a:pt x="299" y="139"/>
                </a:cubicBezTo>
                <a:cubicBezTo>
                  <a:pt x="299" y="60"/>
                  <a:pt x="220" y="0"/>
                  <a:pt x="16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1" name="Google Shape;1121;p34"/>
          <p:cNvSpPr/>
          <p:nvPr/>
        </p:nvSpPr>
        <p:spPr>
          <a:xfrm>
            <a:off x="7210235" y="2180308"/>
            <a:ext cx="128337" cy="128337"/>
          </a:xfrm>
          <a:custGeom>
            <a:rect b="b" l="l" r="r" t="t"/>
            <a:pathLst>
              <a:path extrusionOk="0" h="1891" w="1891">
                <a:moveTo>
                  <a:pt x="936" y="1"/>
                </a:moveTo>
                <a:cubicBezTo>
                  <a:pt x="419" y="1"/>
                  <a:pt x="1" y="438"/>
                  <a:pt x="1" y="955"/>
                </a:cubicBezTo>
                <a:cubicBezTo>
                  <a:pt x="1" y="1473"/>
                  <a:pt x="419" y="1890"/>
                  <a:pt x="936" y="1890"/>
                </a:cubicBezTo>
                <a:cubicBezTo>
                  <a:pt x="1453" y="1890"/>
                  <a:pt x="1891" y="1473"/>
                  <a:pt x="1891" y="955"/>
                </a:cubicBezTo>
                <a:cubicBezTo>
                  <a:pt x="1891" y="438"/>
                  <a:pt x="1453" y="1"/>
                  <a:pt x="936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2" name="Google Shape;1122;p34"/>
          <p:cNvSpPr/>
          <p:nvPr/>
        </p:nvSpPr>
        <p:spPr>
          <a:xfrm>
            <a:off x="7442473" y="2074980"/>
            <a:ext cx="58095" cy="56805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0" y="160"/>
                  <a:pt x="0" y="419"/>
                </a:cubicBezTo>
                <a:cubicBezTo>
                  <a:pt x="0" y="637"/>
                  <a:pt x="179" y="836"/>
                  <a:pt x="418" y="836"/>
                </a:cubicBezTo>
                <a:cubicBezTo>
                  <a:pt x="657" y="836"/>
                  <a:pt x="856" y="657"/>
                  <a:pt x="856" y="419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1B75B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3" name="Google Shape;1123;p34"/>
          <p:cNvSpPr/>
          <p:nvPr/>
        </p:nvSpPr>
        <p:spPr>
          <a:xfrm>
            <a:off x="6702663" y="3549242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319"/>
                  <a:pt x="80" y="399"/>
                  <a:pt x="199" y="399"/>
                </a:cubicBezTo>
                <a:cubicBezTo>
                  <a:pt x="299" y="399"/>
                  <a:pt x="398" y="31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4" name="Google Shape;1124;p34"/>
          <p:cNvSpPr/>
          <p:nvPr/>
        </p:nvSpPr>
        <p:spPr>
          <a:xfrm>
            <a:off x="7605828" y="4175649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100" y="1"/>
                  <a:pt x="0" y="81"/>
                  <a:pt x="0" y="200"/>
                </a:cubicBezTo>
                <a:cubicBezTo>
                  <a:pt x="0" y="299"/>
                  <a:pt x="100" y="399"/>
                  <a:pt x="199" y="399"/>
                </a:cubicBezTo>
                <a:cubicBezTo>
                  <a:pt x="319" y="399"/>
                  <a:pt x="398" y="299"/>
                  <a:pt x="398" y="200"/>
                </a:cubicBezTo>
                <a:cubicBezTo>
                  <a:pt x="398" y="81"/>
                  <a:pt x="31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5" name="Google Shape;1125;p34"/>
          <p:cNvSpPr/>
          <p:nvPr/>
        </p:nvSpPr>
        <p:spPr>
          <a:xfrm>
            <a:off x="6967274" y="1961575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9" y="399"/>
                  <a:pt x="398" y="29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6" name="Google Shape;1126;p34"/>
          <p:cNvSpPr/>
          <p:nvPr/>
        </p:nvSpPr>
        <p:spPr>
          <a:xfrm>
            <a:off x="6658075" y="3751687"/>
            <a:ext cx="56805" cy="56873"/>
          </a:xfrm>
          <a:custGeom>
            <a:rect b="b" l="l" r="r" t="t"/>
            <a:pathLst>
              <a:path extrusionOk="0" h="838" w="837">
                <a:moveTo>
                  <a:pt x="449" y="0"/>
                </a:moveTo>
                <a:cubicBezTo>
                  <a:pt x="439" y="0"/>
                  <a:pt x="429" y="1"/>
                  <a:pt x="419" y="2"/>
                </a:cubicBezTo>
                <a:cubicBezTo>
                  <a:pt x="200" y="2"/>
                  <a:pt x="1" y="181"/>
                  <a:pt x="1" y="419"/>
                </a:cubicBezTo>
                <a:cubicBezTo>
                  <a:pt x="1" y="638"/>
                  <a:pt x="180" y="837"/>
                  <a:pt x="419" y="837"/>
                </a:cubicBezTo>
                <a:cubicBezTo>
                  <a:pt x="657" y="837"/>
                  <a:pt x="836" y="678"/>
                  <a:pt x="836" y="419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7" name="Google Shape;1127;p34"/>
          <p:cNvSpPr/>
          <p:nvPr/>
        </p:nvSpPr>
        <p:spPr>
          <a:xfrm>
            <a:off x="7670640" y="4345790"/>
            <a:ext cx="128337" cy="12833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3"/>
                  <a:pt x="418" y="1890"/>
                  <a:pt x="935" y="1890"/>
                </a:cubicBezTo>
                <a:cubicBezTo>
                  <a:pt x="1472" y="1890"/>
                  <a:pt x="1890" y="1473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8" name="Google Shape;1128;p34"/>
          <p:cNvSpPr/>
          <p:nvPr/>
        </p:nvSpPr>
        <p:spPr>
          <a:xfrm>
            <a:off x="2209734" y="4332473"/>
            <a:ext cx="22366" cy="2236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9" name="Google Shape;1129;p34"/>
          <p:cNvSpPr/>
          <p:nvPr/>
        </p:nvSpPr>
        <p:spPr>
          <a:xfrm>
            <a:off x="1865160" y="4072657"/>
            <a:ext cx="22366" cy="2236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0" name="Google Shape;1130;p34"/>
          <p:cNvSpPr/>
          <p:nvPr/>
        </p:nvSpPr>
        <p:spPr>
          <a:xfrm>
            <a:off x="969784" y="4451759"/>
            <a:ext cx="22310" cy="2236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1" name="Google Shape;1131;p34"/>
          <p:cNvSpPr/>
          <p:nvPr/>
        </p:nvSpPr>
        <p:spPr>
          <a:xfrm>
            <a:off x="720000" y="4314648"/>
            <a:ext cx="46862" cy="47983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2" name="Google Shape;1132;p34"/>
          <p:cNvSpPr/>
          <p:nvPr/>
        </p:nvSpPr>
        <p:spPr>
          <a:xfrm>
            <a:off x="1942124" y="3734700"/>
            <a:ext cx="46862" cy="48095"/>
          </a:xfrm>
          <a:custGeom>
            <a:rect b="b" l="l" r="r" t="t"/>
            <a:pathLst>
              <a:path extrusionOk="0" h="858" w="836">
                <a:moveTo>
                  <a:pt x="449" y="0"/>
                </a:moveTo>
                <a:cubicBezTo>
                  <a:pt x="438" y="0"/>
                  <a:pt x="428" y="1"/>
                  <a:pt x="418" y="2"/>
                </a:cubicBezTo>
                <a:cubicBezTo>
                  <a:pt x="199" y="2"/>
                  <a:pt x="0" y="181"/>
                  <a:pt x="0" y="420"/>
                </a:cubicBezTo>
                <a:cubicBezTo>
                  <a:pt x="0" y="658"/>
                  <a:pt x="180" y="857"/>
                  <a:pt x="418" y="857"/>
                </a:cubicBezTo>
                <a:cubicBezTo>
                  <a:pt x="657" y="857"/>
                  <a:pt x="836" y="678"/>
                  <a:pt x="836" y="420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3" name="Google Shape;1133;p34"/>
          <p:cNvSpPr/>
          <p:nvPr/>
        </p:nvSpPr>
        <p:spPr>
          <a:xfrm>
            <a:off x="829252" y="4146258"/>
            <a:ext cx="47983" cy="46862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4" name="Google Shape;1134;p34"/>
          <p:cNvSpPr/>
          <p:nvPr/>
        </p:nvSpPr>
        <p:spPr>
          <a:xfrm>
            <a:off x="6568757" y="2418190"/>
            <a:ext cx="294917" cy="250209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5" name="Google Shape;1135;p34"/>
          <p:cNvSpPr/>
          <p:nvPr/>
        </p:nvSpPr>
        <p:spPr>
          <a:xfrm>
            <a:off x="6613465" y="2131776"/>
            <a:ext cx="234476" cy="309435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6" name="Google Shape;1136;p34"/>
          <p:cNvSpPr/>
          <p:nvPr/>
        </p:nvSpPr>
        <p:spPr>
          <a:xfrm>
            <a:off x="1942125" y="890330"/>
            <a:ext cx="387918" cy="219958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7" name="Google Shape;1137;p34"/>
          <p:cNvSpPr/>
          <p:nvPr/>
        </p:nvSpPr>
        <p:spPr>
          <a:xfrm>
            <a:off x="6729742" y="635939"/>
            <a:ext cx="432626" cy="210360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8" name="Google Shape;1138;p34"/>
          <p:cNvSpPr/>
          <p:nvPr/>
        </p:nvSpPr>
        <p:spPr>
          <a:xfrm>
            <a:off x="6950855" y="852253"/>
            <a:ext cx="432687" cy="113654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9" name="Google Shape;1139;p34"/>
          <p:cNvSpPr/>
          <p:nvPr/>
        </p:nvSpPr>
        <p:spPr>
          <a:xfrm>
            <a:off x="2031542" y="707852"/>
            <a:ext cx="277969" cy="224817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0" name="Google Shape;1140;p34"/>
          <p:cNvSpPr/>
          <p:nvPr/>
        </p:nvSpPr>
        <p:spPr>
          <a:xfrm>
            <a:off x="1874813" y="1966475"/>
            <a:ext cx="243820" cy="206222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1" name="Google Shape;1141;p34"/>
          <p:cNvSpPr/>
          <p:nvPr/>
        </p:nvSpPr>
        <p:spPr>
          <a:xfrm>
            <a:off x="2202836" y="2530832"/>
            <a:ext cx="263413" cy="347687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2" name="Google Shape;1142;p34"/>
          <p:cNvSpPr/>
          <p:nvPr/>
        </p:nvSpPr>
        <p:spPr>
          <a:xfrm>
            <a:off x="5306878" y="4500860"/>
            <a:ext cx="694423" cy="459667"/>
          </a:xfrm>
          <a:custGeom>
            <a:rect b="b" l="l" r="r" t="t"/>
            <a:pathLst>
              <a:path extrusionOk="0" h="8956" w="13807">
                <a:moveTo>
                  <a:pt x="1857" y="0"/>
                </a:moveTo>
                <a:cubicBezTo>
                  <a:pt x="1767" y="0"/>
                  <a:pt x="1679" y="3"/>
                  <a:pt x="1592" y="10"/>
                </a:cubicBezTo>
                <a:cubicBezTo>
                  <a:pt x="1" y="169"/>
                  <a:pt x="558" y="2000"/>
                  <a:pt x="1155" y="2994"/>
                </a:cubicBezTo>
                <a:cubicBezTo>
                  <a:pt x="1692" y="3969"/>
                  <a:pt x="2547" y="4725"/>
                  <a:pt x="3422" y="5421"/>
                </a:cubicBezTo>
                <a:cubicBezTo>
                  <a:pt x="4715" y="6456"/>
                  <a:pt x="6068" y="7470"/>
                  <a:pt x="7600" y="8146"/>
                </a:cubicBezTo>
                <a:cubicBezTo>
                  <a:pt x="8707" y="8642"/>
                  <a:pt x="9920" y="8955"/>
                  <a:pt x="11138" y="8955"/>
                </a:cubicBezTo>
                <a:cubicBezTo>
                  <a:pt x="11584" y="8955"/>
                  <a:pt x="12031" y="8913"/>
                  <a:pt x="12473" y="8823"/>
                </a:cubicBezTo>
                <a:cubicBezTo>
                  <a:pt x="13090" y="8664"/>
                  <a:pt x="13806" y="8306"/>
                  <a:pt x="13786" y="7649"/>
                </a:cubicBezTo>
                <a:cubicBezTo>
                  <a:pt x="12135" y="6913"/>
                  <a:pt x="10425" y="6416"/>
                  <a:pt x="8654" y="6117"/>
                </a:cubicBezTo>
                <a:cubicBezTo>
                  <a:pt x="9748" y="5879"/>
                  <a:pt x="10802" y="5580"/>
                  <a:pt x="11837" y="5222"/>
                </a:cubicBezTo>
                <a:cubicBezTo>
                  <a:pt x="9131" y="4148"/>
                  <a:pt x="6347" y="3293"/>
                  <a:pt x="3482" y="2736"/>
                </a:cubicBezTo>
                <a:cubicBezTo>
                  <a:pt x="4178" y="1880"/>
                  <a:pt x="5153" y="1283"/>
                  <a:pt x="6227" y="1045"/>
                </a:cubicBezTo>
                <a:lnTo>
                  <a:pt x="6227" y="1045"/>
                </a:lnTo>
                <a:cubicBezTo>
                  <a:pt x="6197" y="1051"/>
                  <a:pt x="6163" y="1054"/>
                  <a:pt x="6125" y="1054"/>
                </a:cubicBezTo>
                <a:cubicBezTo>
                  <a:pt x="5599" y="1054"/>
                  <a:pt x="4424" y="441"/>
                  <a:pt x="3959" y="348"/>
                </a:cubicBezTo>
                <a:cubicBezTo>
                  <a:pt x="3325" y="190"/>
                  <a:pt x="2551" y="0"/>
                  <a:pt x="1857" y="0"/>
                </a:cubicBezTo>
                <a:close/>
              </a:path>
            </a:pathLst>
          </a:custGeom>
          <a:solidFill>
            <a:srgbClr val="3049B5">
              <a:alpha val="156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6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p3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Lesson oVERVIEW:</a:t>
            </a:r>
            <a:endParaRPr sz="4000"/>
          </a:p>
        </p:txBody>
      </p:sp>
      <p:sp>
        <p:nvSpPr>
          <p:cNvPr id="1148" name="Google Shape;1148;p35"/>
          <p:cNvSpPr txBox="1"/>
          <p:nvPr>
            <p:ph idx="1" type="body"/>
          </p:nvPr>
        </p:nvSpPr>
        <p:spPr>
          <a:xfrm>
            <a:off x="720000" y="1834475"/>
            <a:ext cx="7704000" cy="27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Find today’s work and click on the lesson link to be taken there directly. </a:t>
            </a:r>
            <a:endParaRPr sz="15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Tuesday (Week 1)</a:t>
            </a:r>
            <a:r>
              <a:rPr lang="en" sz="1700">
                <a:solidFill>
                  <a:schemeClr val="lt2"/>
                </a:solidFill>
              </a:rPr>
              <a:t> - </a:t>
            </a:r>
            <a:r>
              <a:rPr lang="en" sz="1700" u="sng">
                <a:hlinkClick action="ppaction://hlinkshowjump?jump=nextslide"/>
              </a:rPr>
              <a:t>Lesson 1: Will, might and won't happen.</a:t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grpSp>
        <p:nvGrpSpPr>
          <p:cNvPr id="1149" name="Google Shape;1149;p35"/>
          <p:cNvGrpSpPr/>
          <p:nvPr/>
        </p:nvGrpSpPr>
        <p:grpSpPr>
          <a:xfrm>
            <a:off x="7431120" y="3506369"/>
            <a:ext cx="1631603" cy="1468544"/>
            <a:chOff x="2964773" y="1259284"/>
            <a:chExt cx="1279187" cy="1230968"/>
          </a:xfrm>
        </p:grpSpPr>
        <p:sp>
          <p:nvSpPr>
            <p:cNvPr id="1150" name="Google Shape;1150;p35"/>
            <p:cNvSpPr/>
            <p:nvPr/>
          </p:nvSpPr>
          <p:spPr>
            <a:xfrm>
              <a:off x="2990300" y="1531894"/>
              <a:ext cx="300871" cy="225367"/>
            </a:xfrm>
            <a:custGeom>
              <a:rect b="b" l="l" r="r" t="t"/>
              <a:pathLst>
                <a:path extrusionOk="0" h="6498" w="8675">
                  <a:moveTo>
                    <a:pt x="1354" y="0"/>
                  </a:moveTo>
                  <a:lnTo>
                    <a:pt x="558" y="139"/>
                  </a:lnTo>
                  <a:lnTo>
                    <a:pt x="259" y="199"/>
                  </a:lnTo>
                  <a:cubicBezTo>
                    <a:pt x="259" y="199"/>
                    <a:pt x="200" y="637"/>
                    <a:pt x="160" y="1234"/>
                  </a:cubicBezTo>
                  <a:cubicBezTo>
                    <a:pt x="61" y="1970"/>
                    <a:pt x="1" y="2905"/>
                    <a:pt x="21" y="3462"/>
                  </a:cubicBezTo>
                  <a:cubicBezTo>
                    <a:pt x="100" y="4894"/>
                    <a:pt x="180" y="5948"/>
                    <a:pt x="1771" y="6366"/>
                  </a:cubicBezTo>
                  <a:cubicBezTo>
                    <a:pt x="2124" y="6459"/>
                    <a:pt x="2544" y="6498"/>
                    <a:pt x="2999" y="6498"/>
                  </a:cubicBezTo>
                  <a:cubicBezTo>
                    <a:pt x="4007" y="6498"/>
                    <a:pt x="5187" y="6307"/>
                    <a:pt x="6187" y="6087"/>
                  </a:cubicBezTo>
                  <a:cubicBezTo>
                    <a:pt x="7481" y="5809"/>
                    <a:pt x="8475" y="5491"/>
                    <a:pt x="8475" y="5471"/>
                  </a:cubicBezTo>
                  <a:cubicBezTo>
                    <a:pt x="8575" y="5312"/>
                    <a:pt x="8634" y="5172"/>
                    <a:pt x="8654" y="5073"/>
                  </a:cubicBezTo>
                  <a:cubicBezTo>
                    <a:pt x="8674" y="4675"/>
                    <a:pt x="8256" y="4516"/>
                    <a:pt x="8256" y="4476"/>
                  </a:cubicBezTo>
                  <a:cubicBezTo>
                    <a:pt x="8256" y="4466"/>
                    <a:pt x="8047" y="4466"/>
                    <a:pt x="7697" y="4466"/>
                  </a:cubicBezTo>
                  <a:cubicBezTo>
                    <a:pt x="7346" y="4466"/>
                    <a:pt x="6854" y="4466"/>
                    <a:pt x="6287" y="4456"/>
                  </a:cubicBezTo>
                  <a:cubicBezTo>
                    <a:pt x="5153" y="4416"/>
                    <a:pt x="3701" y="4317"/>
                    <a:pt x="2607" y="3999"/>
                  </a:cubicBezTo>
                  <a:cubicBezTo>
                    <a:pt x="2109" y="3322"/>
                    <a:pt x="1771" y="2029"/>
                    <a:pt x="1552" y="1094"/>
                  </a:cubicBezTo>
                  <a:cubicBezTo>
                    <a:pt x="1393" y="478"/>
                    <a:pt x="1354" y="0"/>
                    <a:pt x="13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1" name="Google Shape;1151;p35"/>
            <p:cNvSpPr/>
            <p:nvPr/>
          </p:nvSpPr>
          <p:spPr>
            <a:xfrm>
              <a:off x="2994462" y="1531894"/>
              <a:ext cx="49700" cy="43700"/>
            </a:xfrm>
            <a:custGeom>
              <a:rect b="b" l="l" r="r" t="t"/>
              <a:pathLst>
                <a:path extrusionOk="0" h="1260" w="1433">
                  <a:moveTo>
                    <a:pt x="1234" y="0"/>
                  </a:moveTo>
                  <a:lnTo>
                    <a:pt x="438" y="139"/>
                  </a:lnTo>
                  <a:lnTo>
                    <a:pt x="139" y="199"/>
                  </a:lnTo>
                  <a:cubicBezTo>
                    <a:pt x="80" y="199"/>
                    <a:pt x="60" y="637"/>
                    <a:pt x="0" y="1234"/>
                  </a:cubicBezTo>
                  <a:cubicBezTo>
                    <a:pt x="128" y="1252"/>
                    <a:pt x="253" y="1260"/>
                    <a:pt x="375" y="1260"/>
                  </a:cubicBezTo>
                  <a:cubicBezTo>
                    <a:pt x="786" y="1260"/>
                    <a:pt x="1156" y="1171"/>
                    <a:pt x="1432" y="1094"/>
                  </a:cubicBezTo>
                  <a:cubicBezTo>
                    <a:pt x="1273" y="478"/>
                    <a:pt x="1234" y="0"/>
                    <a:pt x="1234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2" name="Google Shape;1152;p35"/>
            <p:cNvSpPr/>
            <p:nvPr/>
          </p:nvSpPr>
          <p:spPr>
            <a:xfrm>
              <a:off x="2989641" y="1538102"/>
              <a:ext cx="300836" cy="219159"/>
            </a:xfrm>
            <a:custGeom>
              <a:rect b="b" l="l" r="r" t="t"/>
              <a:pathLst>
                <a:path extrusionOk="0" h="6319" w="8674">
                  <a:moveTo>
                    <a:pt x="517" y="0"/>
                  </a:moveTo>
                  <a:lnTo>
                    <a:pt x="219" y="40"/>
                  </a:lnTo>
                  <a:cubicBezTo>
                    <a:pt x="219" y="40"/>
                    <a:pt x="219" y="40"/>
                    <a:pt x="219" y="40"/>
                  </a:cubicBezTo>
                  <a:cubicBezTo>
                    <a:pt x="217" y="40"/>
                    <a:pt x="0" y="2292"/>
                    <a:pt x="40" y="3283"/>
                  </a:cubicBezTo>
                  <a:cubicBezTo>
                    <a:pt x="119" y="4715"/>
                    <a:pt x="199" y="5769"/>
                    <a:pt x="1790" y="6187"/>
                  </a:cubicBezTo>
                  <a:cubicBezTo>
                    <a:pt x="2143" y="6280"/>
                    <a:pt x="2563" y="6319"/>
                    <a:pt x="3018" y="6319"/>
                  </a:cubicBezTo>
                  <a:cubicBezTo>
                    <a:pt x="4026" y="6319"/>
                    <a:pt x="5206" y="6128"/>
                    <a:pt x="6206" y="5908"/>
                  </a:cubicBezTo>
                  <a:cubicBezTo>
                    <a:pt x="7500" y="5630"/>
                    <a:pt x="8494" y="5312"/>
                    <a:pt x="8494" y="5292"/>
                  </a:cubicBezTo>
                  <a:cubicBezTo>
                    <a:pt x="8594" y="5133"/>
                    <a:pt x="8653" y="4993"/>
                    <a:pt x="8673" y="4894"/>
                  </a:cubicBezTo>
                  <a:lnTo>
                    <a:pt x="8673" y="4894"/>
                  </a:lnTo>
                  <a:cubicBezTo>
                    <a:pt x="7824" y="5053"/>
                    <a:pt x="5375" y="5407"/>
                    <a:pt x="3525" y="5407"/>
                  </a:cubicBezTo>
                  <a:cubicBezTo>
                    <a:pt x="2599" y="5407"/>
                    <a:pt x="1823" y="5318"/>
                    <a:pt x="1472" y="5073"/>
                  </a:cubicBezTo>
                  <a:cubicBezTo>
                    <a:pt x="716" y="4337"/>
                    <a:pt x="517" y="1433"/>
                    <a:pt x="517" y="0"/>
                  </a:cubicBez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3" name="Google Shape;1153;p35"/>
            <p:cNvSpPr/>
            <p:nvPr/>
          </p:nvSpPr>
          <p:spPr>
            <a:xfrm>
              <a:off x="3204885" y="1686443"/>
              <a:ext cx="95932" cy="56602"/>
            </a:xfrm>
            <a:custGeom>
              <a:rect b="b" l="l" r="r" t="t"/>
              <a:pathLst>
                <a:path extrusionOk="0" h="1632" w="2766">
                  <a:moveTo>
                    <a:pt x="80" y="0"/>
                  </a:moveTo>
                  <a:cubicBezTo>
                    <a:pt x="60" y="498"/>
                    <a:pt x="40" y="1114"/>
                    <a:pt x="0" y="1631"/>
                  </a:cubicBezTo>
                  <a:cubicBezTo>
                    <a:pt x="1294" y="1353"/>
                    <a:pt x="2288" y="1035"/>
                    <a:pt x="2288" y="1015"/>
                  </a:cubicBezTo>
                  <a:cubicBezTo>
                    <a:pt x="2766" y="299"/>
                    <a:pt x="2049" y="60"/>
                    <a:pt x="2049" y="20"/>
                  </a:cubicBezTo>
                  <a:cubicBezTo>
                    <a:pt x="2049" y="10"/>
                    <a:pt x="1836" y="10"/>
                    <a:pt x="1482" y="10"/>
                  </a:cubicBezTo>
                  <a:cubicBezTo>
                    <a:pt x="1129" y="10"/>
                    <a:pt x="637" y="10"/>
                    <a:pt x="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4" name="Google Shape;1154;p35"/>
            <p:cNvSpPr/>
            <p:nvPr/>
          </p:nvSpPr>
          <p:spPr>
            <a:xfrm>
              <a:off x="2964773" y="1498668"/>
              <a:ext cx="53862" cy="61527"/>
            </a:xfrm>
            <a:custGeom>
              <a:rect b="b" l="l" r="r" t="t"/>
              <a:pathLst>
                <a:path extrusionOk="0" h="1774" w="1553">
                  <a:moveTo>
                    <a:pt x="537" y="1"/>
                  </a:moveTo>
                  <a:cubicBezTo>
                    <a:pt x="468" y="1"/>
                    <a:pt x="394" y="20"/>
                    <a:pt x="319" y="63"/>
                  </a:cubicBezTo>
                  <a:cubicBezTo>
                    <a:pt x="21" y="242"/>
                    <a:pt x="1" y="501"/>
                    <a:pt x="1" y="859"/>
                  </a:cubicBezTo>
                  <a:cubicBezTo>
                    <a:pt x="1" y="1197"/>
                    <a:pt x="240" y="1754"/>
                    <a:pt x="797" y="1774"/>
                  </a:cubicBezTo>
                  <a:lnTo>
                    <a:pt x="896" y="1774"/>
                  </a:lnTo>
                  <a:cubicBezTo>
                    <a:pt x="1214" y="1774"/>
                    <a:pt x="1413" y="1654"/>
                    <a:pt x="1493" y="1495"/>
                  </a:cubicBezTo>
                  <a:cubicBezTo>
                    <a:pt x="1513" y="1456"/>
                    <a:pt x="1533" y="1396"/>
                    <a:pt x="1533" y="1336"/>
                  </a:cubicBezTo>
                  <a:cubicBezTo>
                    <a:pt x="1552" y="1197"/>
                    <a:pt x="1354" y="859"/>
                    <a:pt x="1155" y="580"/>
                  </a:cubicBezTo>
                  <a:cubicBezTo>
                    <a:pt x="1015" y="342"/>
                    <a:pt x="856" y="143"/>
                    <a:pt x="856" y="143"/>
                  </a:cubicBezTo>
                  <a:cubicBezTo>
                    <a:pt x="836" y="143"/>
                    <a:pt x="797" y="83"/>
                    <a:pt x="697" y="43"/>
                  </a:cubicBezTo>
                  <a:cubicBezTo>
                    <a:pt x="651" y="15"/>
                    <a:pt x="596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5" name="Google Shape;1155;p35"/>
            <p:cNvSpPr/>
            <p:nvPr/>
          </p:nvSpPr>
          <p:spPr>
            <a:xfrm>
              <a:off x="3021376" y="1468181"/>
              <a:ext cx="40024" cy="64440"/>
            </a:xfrm>
            <a:custGeom>
              <a:rect b="b" l="l" r="r" t="t"/>
              <a:pathLst>
                <a:path extrusionOk="0" h="1858" w="1154">
                  <a:moveTo>
                    <a:pt x="465" y="0"/>
                  </a:moveTo>
                  <a:cubicBezTo>
                    <a:pt x="243" y="0"/>
                    <a:pt x="57" y="191"/>
                    <a:pt x="20" y="365"/>
                  </a:cubicBezTo>
                  <a:cubicBezTo>
                    <a:pt x="20" y="425"/>
                    <a:pt x="0" y="465"/>
                    <a:pt x="0" y="524"/>
                  </a:cubicBezTo>
                  <a:lnTo>
                    <a:pt x="0" y="962"/>
                  </a:lnTo>
                  <a:cubicBezTo>
                    <a:pt x="20" y="1280"/>
                    <a:pt x="99" y="1638"/>
                    <a:pt x="259" y="1758"/>
                  </a:cubicBezTo>
                  <a:cubicBezTo>
                    <a:pt x="298" y="1817"/>
                    <a:pt x="358" y="1837"/>
                    <a:pt x="418" y="1837"/>
                  </a:cubicBezTo>
                  <a:cubicBezTo>
                    <a:pt x="464" y="1851"/>
                    <a:pt x="510" y="1858"/>
                    <a:pt x="556" y="1858"/>
                  </a:cubicBezTo>
                  <a:cubicBezTo>
                    <a:pt x="767" y="1858"/>
                    <a:pt x="958" y="1715"/>
                    <a:pt x="975" y="1519"/>
                  </a:cubicBezTo>
                  <a:cubicBezTo>
                    <a:pt x="975" y="1479"/>
                    <a:pt x="1154" y="962"/>
                    <a:pt x="1015" y="544"/>
                  </a:cubicBezTo>
                  <a:cubicBezTo>
                    <a:pt x="995" y="445"/>
                    <a:pt x="955" y="325"/>
                    <a:pt x="875" y="246"/>
                  </a:cubicBezTo>
                  <a:cubicBezTo>
                    <a:pt x="742" y="68"/>
                    <a:pt x="597" y="0"/>
                    <a:pt x="4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6" name="Google Shape;1156;p35"/>
            <p:cNvSpPr/>
            <p:nvPr/>
          </p:nvSpPr>
          <p:spPr>
            <a:xfrm>
              <a:off x="2988947" y="1478863"/>
              <a:ext cx="46232" cy="71411"/>
            </a:xfrm>
            <a:custGeom>
              <a:rect b="b" l="l" r="r" t="t"/>
              <a:pathLst>
                <a:path extrusionOk="0" h="2059" w="1333">
                  <a:moveTo>
                    <a:pt x="564" y="0"/>
                  </a:moveTo>
                  <a:cubicBezTo>
                    <a:pt x="511" y="0"/>
                    <a:pt x="455" y="11"/>
                    <a:pt x="398" y="37"/>
                  </a:cubicBezTo>
                  <a:cubicBezTo>
                    <a:pt x="119" y="157"/>
                    <a:pt x="20" y="356"/>
                    <a:pt x="0" y="574"/>
                  </a:cubicBezTo>
                  <a:lnTo>
                    <a:pt x="0" y="734"/>
                  </a:lnTo>
                  <a:cubicBezTo>
                    <a:pt x="0" y="913"/>
                    <a:pt x="100" y="1271"/>
                    <a:pt x="259" y="1569"/>
                  </a:cubicBezTo>
                  <a:cubicBezTo>
                    <a:pt x="358" y="1808"/>
                    <a:pt x="517" y="1967"/>
                    <a:pt x="676" y="2027"/>
                  </a:cubicBezTo>
                  <a:cubicBezTo>
                    <a:pt x="716" y="2046"/>
                    <a:pt x="736" y="2046"/>
                    <a:pt x="796" y="2046"/>
                  </a:cubicBezTo>
                  <a:cubicBezTo>
                    <a:pt x="840" y="2055"/>
                    <a:pt x="883" y="2059"/>
                    <a:pt x="922" y="2059"/>
                  </a:cubicBezTo>
                  <a:cubicBezTo>
                    <a:pt x="1166" y="2059"/>
                    <a:pt x="1316" y="1905"/>
                    <a:pt x="1333" y="1649"/>
                  </a:cubicBezTo>
                  <a:lnTo>
                    <a:pt x="1333" y="1529"/>
                  </a:lnTo>
                  <a:cubicBezTo>
                    <a:pt x="1333" y="1251"/>
                    <a:pt x="1293" y="833"/>
                    <a:pt x="1134" y="495"/>
                  </a:cubicBezTo>
                  <a:cubicBezTo>
                    <a:pt x="1114" y="435"/>
                    <a:pt x="1054" y="375"/>
                    <a:pt x="1034" y="316"/>
                  </a:cubicBezTo>
                  <a:cubicBezTo>
                    <a:pt x="1034" y="276"/>
                    <a:pt x="995" y="236"/>
                    <a:pt x="935" y="177"/>
                  </a:cubicBezTo>
                  <a:cubicBezTo>
                    <a:pt x="847" y="88"/>
                    <a:pt x="715" y="0"/>
                    <a:pt x="5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7" name="Google Shape;1157;p35"/>
            <p:cNvSpPr/>
            <p:nvPr/>
          </p:nvSpPr>
          <p:spPr>
            <a:xfrm>
              <a:off x="2994462" y="1487742"/>
              <a:ext cx="65585" cy="72452"/>
            </a:xfrm>
            <a:custGeom>
              <a:rect b="b" l="l" r="r" t="t"/>
              <a:pathLst>
                <a:path extrusionOk="0" h="2089" w="1891">
                  <a:moveTo>
                    <a:pt x="1771" y="0"/>
                  </a:moveTo>
                  <a:lnTo>
                    <a:pt x="1771" y="0"/>
                  </a:lnTo>
                  <a:cubicBezTo>
                    <a:pt x="1592" y="20"/>
                    <a:pt x="1293" y="100"/>
                    <a:pt x="975" y="279"/>
                  </a:cubicBezTo>
                  <a:cubicBezTo>
                    <a:pt x="895" y="318"/>
                    <a:pt x="836" y="358"/>
                    <a:pt x="756" y="418"/>
                  </a:cubicBezTo>
                  <a:cubicBezTo>
                    <a:pt x="577" y="557"/>
                    <a:pt x="438" y="696"/>
                    <a:pt x="299" y="895"/>
                  </a:cubicBezTo>
                  <a:lnTo>
                    <a:pt x="159" y="1194"/>
                  </a:lnTo>
                  <a:cubicBezTo>
                    <a:pt x="139" y="1253"/>
                    <a:pt x="100" y="1293"/>
                    <a:pt x="100" y="1353"/>
                  </a:cubicBezTo>
                  <a:cubicBezTo>
                    <a:pt x="40" y="1611"/>
                    <a:pt x="0" y="1870"/>
                    <a:pt x="40" y="2089"/>
                  </a:cubicBezTo>
                  <a:cubicBezTo>
                    <a:pt x="358" y="2089"/>
                    <a:pt x="557" y="1969"/>
                    <a:pt x="637" y="1810"/>
                  </a:cubicBezTo>
                  <a:cubicBezTo>
                    <a:pt x="681" y="1819"/>
                    <a:pt x="724" y="1823"/>
                    <a:pt x="763" y="1823"/>
                  </a:cubicBezTo>
                  <a:cubicBezTo>
                    <a:pt x="1007" y="1823"/>
                    <a:pt x="1157" y="1669"/>
                    <a:pt x="1174" y="1412"/>
                  </a:cubicBezTo>
                  <a:lnTo>
                    <a:pt x="1174" y="1293"/>
                  </a:lnTo>
                  <a:cubicBezTo>
                    <a:pt x="1220" y="1307"/>
                    <a:pt x="1265" y="1314"/>
                    <a:pt x="1310" y="1314"/>
                  </a:cubicBezTo>
                  <a:cubicBezTo>
                    <a:pt x="1517" y="1314"/>
                    <a:pt x="1698" y="1171"/>
                    <a:pt x="1731" y="975"/>
                  </a:cubicBezTo>
                  <a:cubicBezTo>
                    <a:pt x="1731" y="955"/>
                    <a:pt x="1890" y="418"/>
                    <a:pt x="1771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8" name="Google Shape;1158;p35"/>
            <p:cNvSpPr/>
            <p:nvPr/>
          </p:nvSpPr>
          <p:spPr>
            <a:xfrm>
              <a:off x="3013087" y="1502726"/>
              <a:ext cx="74533" cy="49214"/>
            </a:xfrm>
            <a:custGeom>
              <a:rect b="b" l="l" r="r" t="t"/>
              <a:pathLst>
                <a:path extrusionOk="0" h="1419" w="2149">
                  <a:moveTo>
                    <a:pt x="1637" y="1"/>
                  </a:moveTo>
                  <a:cubicBezTo>
                    <a:pt x="1162" y="1"/>
                    <a:pt x="305" y="486"/>
                    <a:pt x="159" y="762"/>
                  </a:cubicBezTo>
                  <a:cubicBezTo>
                    <a:pt x="0" y="1080"/>
                    <a:pt x="140" y="1418"/>
                    <a:pt x="418" y="1418"/>
                  </a:cubicBezTo>
                  <a:cubicBezTo>
                    <a:pt x="657" y="1418"/>
                    <a:pt x="1035" y="1319"/>
                    <a:pt x="1452" y="1060"/>
                  </a:cubicBezTo>
                  <a:cubicBezTo>
                    <a:pt x="1890" y="782"/>
                    <a:pt x="2149" y="404"/>
                    <a:pt x="1890" y="85"/>
                  </a:cubicBezTo>
                  <a:cubicBezTo>
                    <a:pt x="1835" y="26"/>
                    <a:pt x="1746" y="1"/>
                    <a:pt x="16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9" name="Google Shape;1159;p35"/>
            <p:cNvSpPr/>
            <p:nvPr/>
          </p:nvSpPr>
          <p:spPr>
            <a:xfrm>
              <a:off x="3011006" y="1469083"/>
              <a:ext cx="24867" cy="51295"/>
            </a:xfrm>
            <a:custGeom>
              <a:rect b="b" l="l" r="r" t="t"/>
              <a:pathLst>
                <a:path extrusionOk="0" h="1479" w="717">
                  <a:moveTo>
                    <a:pt x="697" y="1"/>
                  </a:moveTo>
                  <a:cubicBezTo>
                    <a:pt x="80" y="41"/>
                    <a:pt x="1" y="1016"/>
                    <a:pt x="219" y="1433"/>
                  </a:cubicBezTo>
                  <a:cubicBezTo>
                    <a:pt x="238" y="1465"/>
                    <a:pt x="269" y="1478"/>
                    <a:pt x="301" y="1478"/>
                  </a:cubicBezTo>
                  <a:cubicBezTo>
                    <a:pt x="371" y="1478"/>
                    <a:pt x="446" y="1415"/>
                    <a:pt x="418" y="1334"/>
                  </a:cubicBezTo>
                  <a:cubicBezTo>
                    <a:pt x="319" y="896"/>
                    <a:pt x="180" y="260"/>
                    <a:pt x="697" y="21"/>
                  </a:cubicBezTo>
                  <a:cubicBezTo>
                    <a:pt x="717" y="21"/>
                    <a:pt x="717" y="1"/>
                    <a:pt x="697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0" name="Google Shape;1160;p35"/>
            <p:cNvSpPr/>
            <p:nvPr/>
          </p:nvSpPr>
          <p:spPr>
            <a:xfrm>
              <a:off x="2982045" y="1478586"/>
              <a:ext cx="38532" cy="61700"/>
            </a:xfrm>
            <a:custGeom>
              <a:rect b="b" l="l" r="r" t="t"/>
              <a:pathLst>
                <a:path extrusionOk="0" h="1779" w="1111">
                  <a:moveTo>
                    <a:pt x="777" y="0"/>
                  </a:moveTo>
                  <a:cubicBezTo>
                    <a:pt x="462" y="0"/>
                    <a:pt x="195" y="247"/>
                    <a:pt x="120" y="562"/>
                  </a:cubicBezTo>
                  <a:cubicBezTo>
                    <a:pt x="0" y="1060"/>
                    <a:pt x="259" y="1537"/>
                    <a:pt x="716" y="1756"/>
                  </a:cubicBezTo>
                  <a:cubicBezTo>
                    <a:pt x="732" y="1772"/>
                    <a:pt x="747" y="1778"/>
                    <a:pt x="760" y="1778"/>
                  </a:cubicBezTo>
                  <a:cubicBezTo>
                    <a:pt x="815" y="1778"/>
                    <a:pt x="844" y="1669"/>
                    <a:pt x="796" y="1637"/>
                  </a:cubicBezTo>
                  <a:cubicBezTo>
                    <a:pt x="497" y="1438"/>
                    <a:pt x="318" y="1060"/>
                    <a:pt x="318" y="722"/>
                  </a:cubicBezTo>
                  <a:cubicBezTo>
                    <a:pt x="318" y="396"/>
                    <a:pt x="545" y="97"/>
                    <a:pt x="845" y="97"/>
                  </a:cubicBezTo>
                  <a:cubicBezTo>
                    <a:pt x="912" y="97"/>
                    <a:pt x="982" y="112"/>
                    <a:pt x="1054" y="145"/>
                  </a:cubicBezTo>
                  <a:cubicBezTo>
                    <a:pt x="1062" y="148"/>
                    <a:pt x="1068" y="150"/>
                    <a:pt x="1074" y="150"/>
                  </a:cubicBezTo>
                  <a:cubicBezTo>
                    <a:pt x="1100" y="150"/>
                    <a:pt x="1110" y="118"/>
                    <a:pt x="1094" y="85"/>
                  </a:cubicBezTo>
                  <a:cubicBezTo>
                    <a:pt x="987" y="26"/>
                    <a:pt x="879" y="0"/>
                    <a:pt x="777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1" name="Google Shape;1161;p35"/>
            <p:cNvSpPr/>
            <p:nvPr/>
          </p:nvSpPr>
          <p:spPr>
            <a:xfrm>
              <a:off x="3918979" y="1552600"/>
              <a:ext cx="300142" cy="226720"/>
            </a:xfrm>
            <a:custGeom>
              <a:rect b="b" l="l" r="r" t="t"/>
              <a:pathLst>
                <a:path extrusionOk="0" h="6537" w="8654">
                  <a:moveTo>
                    <a:pt x="7281" y="0"/>
                  </a:moveTo>
                  <a:cubicBezTo>
                    <a:pt x="7281" y="0"/>
                    <a:pt x="7221" y="458"/>
                    <a:pt x="7102" y="1094"/>
                  </a:cubicBezTo>
                  <a:cubicBezTo>
                    <a:pt x="6903" y="2029"/>
                    <a:pt x="6565" y="3342"/>
                    <a:pt x="6107" y="4018"/>
                  </a:cubicBezTo>
                  <a:cubicBezTo>
                    <a:pt x="4974" y="4376"/>
                    <a:pt x="3561" y="4516"/>
                    <a:pt x="2427" y="4575"/>
                  </a:cubicBezTo>
                  <a:cubicBezTo>
                    <a:pt x="1293" y="4635"/>
                    <a:pt x="458" y="4615"/>
                    <a:pt x="458" y="4635"/>
                  </a:cubicBezTo>
                  <a:cubicBezTo>
                    <a:pt x="458" y="4675"/>
                    <a:pt x="0" y="4834"/>
                    <a:pt x="60" y="5232"/>
                  </a:cubicBezTo>
                  <a:cubicBezTo>
                    <a:pt x="80" y="5331"/>
                    <a:pt x="140" y="5490"/>
                    <a:pt x="239" y="5630"/>
                  </a:cubicBezTo>
                  <a:cubicBezTo>
                    <a:pt x="239" y="5630"/>
                    <a:pt x="1254" y="5928"/>
                    <a:pt x="2547" y="6187"/>
                  </a:cubicBezTo>
                  <a:cubicBezTo>
                    <a:pt x="3491" y="6378"/>
                    <a:pt x="4574" y="6537"/>
                    <a:pt x="5528" y="6537"/>
                  </a:cubicBezTo>
                  <a:cubicBezTo>
                    <a:pt x="6062" y="6537"/>
                    <a:pt x="6556" y="6487"/>
                    <a:pt x="6963" y="6366"/>
                  </a:cubicBezTo>
                  <a:cubicBezTo>
                    <a:pt x="8554" y="5888"/>
                    <a:pt x="8594" y="4834"/>
                    <a:pt x="8634" y="3402"/>
                  </a:cubicBezTo>
                  <a:cubicBezTo>
                    <a:pt x="8654" y="2865"/>
                    <a:pt x="8594" y="1930"/>
                    <a:pt x="8495" y="1213"/>
                  </a:cubicBezTo>
                  <a:cubicBezTo>
                    <a:pt x="8415" y="617"/>
                    <a:pt x="8355" y="179"/>
                    <a:pt x="8355" y="179"/>
                  </a:cubicBezTo>
                  <a:lnTo>
                    <a:pt x="8057" y="119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2" name="Google Shape;1162;p35"/>
            <p:cNvSpPr/>
            <p:nvPr/>
          </p:nvSpPr>
          <p:spPr>
            <a:xfrm>
              <a:off x="4165299" y="1552600"/>
              <a:ext cx="49006" cy="42417"/>
            </a:xfrm>
            <a:custGeom>
              <a:rect b="b" l="l" r="r" t="t"/>
              <a:pathLst>
                <a:path extrusionOk="0" h="1223" w="1413">
                  <a:moveTo>
                    <a:pt x="179" y="0"/>
                  </a:moveTo>
                  <a:cubicBezTo>
                    <a:pt x="179" y="0"/>
                    <a:pt x="119" y="477"/>
                    <a:pt x="0" y="1094"/>
                  </a:cubicBezTo>
                  <a:cubicBezTo>
                    <a:pt x="250" y="1153"/>
                    <a:pt x="610" y="1223"/>
                    <a:pt x="998" y="1223"/>
                  </a:cubicBezTo>
                  <a:cubicBezTo>
                    <a:pt x="1134" y="1223"/>
                    <a:pt x="1273" y="1214"/>
                    <a:pt x="1412" y="1194"/>
                  </a:cubicBezTo>
                  <a:cubicBezTo>
                    <a:pt x="1336" y="639"/>
                    <a:pt x="1296" y="177"/>
                    <a:pt x="1258" y="177"/>
                  </a:cubicBezTo>
                  <a:cubicBezTo>
                    <a:pt x="1256" y="177"/>
                    <a:pt x="1255" y="177"/>
                    <a:pt x="1253" y="179"/>
                  </a:cubicBezTo>
                  <a:lnTo>
                    <a:pt x="955" y="11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35"/>
            <p:cNvSpPr/>
            <p:nvPr/>
          </p:nvSpPr>
          <p:spPr>
            <a:xfrm>
              <a:off x="3921060" y="1556727"/>
              <a:ext cx="299449" cy="222592"/>
            </a:xfrm>
            <a:custGeom>
              <a:rect b="b" l="l" r="r" t="t"/>
              <a:pathLst>
                <a:path extrusionOk="0" h="6418" w="8634">
                  <a:moveTo>
                    <a:pt x="8037" y="0"/>
                  </a:moveTo>
                  <a:lnTo>
                    <a:pt x="8037" y="0"/>
                  </a:lnTo>
                  <a:cubicBezTo>
                    <a:pt x="8077" y="1433"/>
                    <a:pt x="7937" y="4357"/>
                    <a:pt x="7221" y="5093"/>
                  </a:cubicBezTo>
                  <a:cubicBezTo>
                    <a:pt x="6817" y="5398"/>
                    <a:pt x="5849" y="5501"/>
                    <a:pt x="4738" y="5501"/>
                  </a:cubicBezTo>
                  <a:cubicBezTo>
                    <a:pt x="2953" y="5501"/>
                    <a:pt x="797" y="5235"/>
                    <a:pt x="0" y="5113"/>
                  </a:cubicBezTo>
                  <a:lnTo>
                    <a:pt x="0" y="5113"/>
                  </a:lnTo>
                  <a:cubicBezTo>
                    <a:pt x="20" y="5212"/>
                    <a:pt x="80" y="5371"/>
                    <a:pt x="179" y="5511"/>
                  </a:cubicBezTo>
                  <a:cubicBezTo>
                    <a:pt x="179" y="5511"/>
                    <a:pt x="1194" y="5809"/>
                    <a:pt x="2487" y="6068"/>
                  </a:cubicBezTo>
                  <a:cubicBezTo>
                    <a:pt x="3431" y="6259"/>
                    <a:pt x="4514" y="6418"/>
                    <a:pt x="5468" y="6418"/>
                  </a:cubicBezTo>
                  <a:cubicBezTo>
                    <a:pt x="6002" y="6418"/>
                    <a:pt x="6496" y="6368"/>
                    <a:pt x="6903" y="6247"/>
                  </a:cubicBezTo>
                  <a:cubicBezTo>
                    <a:pt x="8494" y="5769"/>
                    <a:pt x="8534" y="4715"/>
                    <a:pt x="8574" y="3283"/>
                  </a:cubicBezTo>
                  <a:cubicBezTo>
                    <a:pt x="8633" y="2292"/>
                    <a:pt x="8338" y="40"/>
                    <a:pt x="8335" y="40"/>
                  </a:cubicBezTo>
                  <a:cubicBezTo>
                    <a:pt x="8335" y="40"/>
                    <a:pt x="8335" y="40"/>
                    <a:pt x="8335" y="40"/>
                  </a:cubicBezTo>
                  <a:lnTo>
                    <a:pt x="8037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35"/>
            <p:cNvSpPr/>
            <p:nvPr/>
          </p:nvSpPr>
          <p:spPr>
            <a:xfrm>
              <a:off x="3909996" y="1710582"/>
              <a:ext cx="97319" cy="56602"/>
            </a:xfrm>
            <a:custGeom>
              <a:rect b="b" l="l" r="r" t="t"/>
              <a:pathLst>
                <a:path extrusionOk="0" h="1632" w="2806">
                  <a:moveTo>
                    <a:pt x="2686" y="0"/>
                  </a:moveTo>
                  <a:cubicBezTo>
                    <a:pt x="1552" y="60"/>
                    <a:pt x="717" y="40"/>
                    <a:pt x="717" y="60"/>
                  </a:cubicBezTo>
                  <a:cubicBezTo>
                    <a:pt x="717" y="140"/>
                    <a:pt x="1" y="398"/>
                    <a:pt x="498" y="1095"/>
                  </a:cubicBezTo>
                  <a:cubicBezTo>
                    <a:pt x="498" y="1095"/>
                    <a:pt x="1513" y="1393"/>
                    <a:pt x="2806" y="1632"/>
                  </a:cubicBezTo>
                  <a:cubicBezTo>
                    <a:pt x="2786" y="1114"/>
                    <a:pt x="2726" y="518"/>
                    <a:pt x="26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35"/>
            <p:cNvSpPr/>
            <p:nvPr/>
          </p:nvSpPr>
          <p:spPr>
            <a:xfrm>
              <a:off x="4189439" y="1516356"/>
              <a:ext cx="54521" cy="63157"/>
            </a:xfrm>
            <a:custGeom>
              <a:rect b="b" l="l" r="r" t="t"/>
              <a:pathLst>
                <a:path extrusionOk="0" h="1821" w="1572">
                  <a:moveTo>
                    <a:pt x="985" y="1"/>
                  </a:moveTo>
                  <a:cubicBezTo>
                    <a:pt x="920" y="1"/>
                    <a:pt x="866" y="21"/>
                    <a:pt x="816" y="50"/>
                  </a:cubicBezTo>
                  <a:cubicBezTo>
                    <a:pt x="716" y="90"/>
                    <a:pt x="677" y="150"/>
                    <a:pt x="637" y="150"/>
                  </a:cubicBezTo>
                  <a:cubicBezTo>
                    <a:pt x="637" y="150"/>
                    <a:pt x="518" y="349"/>
                    <a:pt x="378" y="587"/>
                  </a:cubicBezTo>
                  <a:cubicBezTo>
                    <a:pt x="199" y="886"/>
                    <a:pt x="0" y="1244"/>
                    <a:pt x="20" y="1363"/>
                  </a:cubicBezTo>
                  <a:cubicBezTo>
                    <a:pt x="20" y="1443"/>
                    <a:pt x="40" y="1483"/>
                    <a:pt x="80" y="1542"/>
                  </a:cubicBezTo>
                  <a:cubicBezTo>
                    <a:pt x="140" y="1682"/>
                    <a:pt x="339" y="1821"/>
                    <a:pt x="677" y="1821"/>
                  </a:cubicBezTo>
                  <a:lnTo>
                    <a:pt x="756" y="1821"/>
                  </a:lnTo>
                  <a:cubicBezTo>
                    <a:pt x="1293" y="1781"/>
                    <a:pt x="1532" y="1244"/>
                    <a:pt x="1572" y="866"/>
                  </a:cubicBezTo>
                  <a:cubicBezTo>
                    <a:pt x="1532" y="528"/>
                    <a:pt x="1512" y="249"/>
                    <a:pt x="1214" y="70"/>
                  </a:cubicBezTo>
                  <a:cubicBezTo>
                    <a:pt x="1124" y="21"/>
                    <a:pt x="1050" y="1"/>
                    <a:pt x="9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35"/>
            <p:cNvSpPr/>
            <p:nvPr/>
          </p:nvSpPr>
          <p:spPr>
            <a:xfrm>
              <a:off x="4145981" y="1489338"/>
              <a:ext cx="38671" cy="63989"/>
            </a:xfrm>
            <a:custGeom>
              <a:rect b="b" l="l" r="r" t="t"/>
              <a:pathLst>
                <a:path extrusionOk="0" h="1845" w="1115">
                  <a:moveTo>
                    <a:pt x="640" y="1"/>
                  </a:moveTo>
                  <a:cubicBezTo>
                    <a:pt x="505" y="1"/>
                    <a:pt x="356" y="70"/>
                    <a:pt x="219" y="252"/>
                  </a:cubicBezTo>
                  <a:cubicBezTo>
                    <a:pt x="179" y="332"/>
                    <a:pt x="139" y="451"/>
                    <a:pt x="100" y="551"/>
                  </a:cubicBezTo>
                  <a:cubicBezTo>
                    <a:pt x="0" y="969"/>
                    <a:pt x="179" y="1506"/>
                    <a:pt x="179" y="1526"/>
                  </a:cubicBezTo>
                  <a:cubicBezTo>
                    <a:pt x="195" y="1705"/>
                    <a:pt x="386" y="1845"/>
                    <a:pt x="597" y="1845"/>
                  </a:cubicBezTo>
                  <a:cubicBezTo>
                    <a:pt x="643" y="1845"/>
                    <a:pt x="690" y="1838"/>
                    <a:pt x="736" y="1824"/>
                  </a:cubicBezTo>
                  <a:cubicBezTo>
                    <a:pt x="796" y="1804"/>
                    <a:pt x="855" y="1764"/>
                    <a:pt x="895" y="1725"/>
                  </a:cubicBezTo>
                  <a:cubicBezTo>
                    <a:pt x="1054" y="1605"/>
                    <a:pt x="1114" y="1247"/>
                    <a:pt x="1114" y="929"/>
                  </a:cubicBezTo>
                  <a:cubicBezTo>
                    <a:pt x="1114" y="750"/>
                    <a:pt x="1114" y="611"/>
                    <a:pt x="1094" y="511"/>
                  </a:cubicBezTo>
                  <a:cubicBezTo>
                    <a:pt x="1094" y="451"/>
                    <a:pt x="1074" y="412"/>
                    <a:pt x="1074" y="352"/>
                  </a:cubicBezTo>
                  <a:cubicBezTo>
                    <a:pt x="1037" y="180"/>
                    <a:pt x="857" y="1"/>
                    <a:pt x="6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35"/>
            <p:cNvSpPr/>
            <p:nvPr/>
          </p:nvSpPr>
          <p:spPr>
            <a:xfrm>
              <a:off x="4170120" y="1498390"/>
              <a:ext cx="47619" cy="71897"/>
            </a:xfrm>
            <a:custGeom>
              <a:rect b="b" l="l" r="r" t="t"/>
              <a:pathLst>
                <a:path extrusionOk="0" h="2073" w="1373">
                  <a:moveTo>
                    <a:pt x="775" y="0"/>
                  </a:moveTo>
                  <a:cubicBezTo>
                    <a:pt x="614" y="0"/>
                    <a:pt x="476" y="117"/>
                    <a:pt x="398" y="210"/>
                  </a:cubicBezTo>
                  <a:cubicBezTo>
                    <a:pt x="358" y="270"/>
                    <a:pt x="299" y="310"/>
                    <a:pt x="299" y="350"/>
                  </a:cubicBezTo>
                  <a:cubicBezTo>
                    <a:pt x="279" y="409"/>
                    <a:pt x="219" y="469"/>
                    <a:pt x="199" y="529"/>
                  </a:cubicBezTo>
                  <a:cubicBezTo>
                    <a:pt x="60" y="867"/>
                    <a:pt x="0" y="1285"/>
                    <a:pt x="20" y="1563"/>
                  </a:cubicBezTo>
                  <a:cubicBezTo>
                    <a:pt x="60" y="1603"/>
                    <a:pt x="60" y="1623"/>
                    <a:pt x="60" y="1682"/>
                  </a:cubicBezTo>
                  <a:cubicBezTo>
                    <a:pt x="77" y="1922"/>
                    <a:pt x="226" y="2073"/>
                    <a:pt x="470" y="2073"/>
                  </a:cubicBezTo>
                  <a:cubicBezTo>
                    <a:pt x="510" y="2073"/>
                    <a:pt x="552" y="2069"/>
                    <a:pt x="597" y="2060"/>
                  </a:cubicBezTo>
                  <a:cubicBezTo>
                    <a:pt x="657" y="2060"/>
                    <a:pt x="677" y="2060"/>
                    <a:pt x="716" y="2021"/>
                  </a:cubicBezTo>
                  <a:cubicBezTo>
                    <a:pt x="876" y="1981"/>
                    <a:pt x="1035" y="1802"/>
                    <a:pt x="1114" y="1583"/>
                  </a:cubicBezTo>
                  <a:cubicBezTo>
                    <a:pt x="1273" y="1285"/>
                    <a:pt x="1373" y="907"/>
                    <a:pt x="1373" y="747"/>
                  </a:cubicBezTo>
                  <a:cubicBezTo>
                    <a:pt x="1373" y="688"/>
                    <a:pt x="1373" y="648"/>
                    <a:pt x="1313" y="588"/>
                  </a:cubicBezTo>
                  <a:cubicBezTo>
                    <a:pt x="1293" y="369"/>
                    <a:pt x="1194" y="131"/>
                    <a:pt x="915" y="31"/>
                  </a:cubicBezTo>
                  <a:cubicBezTo>
                    <a:pt x="867" y="9"/>
                    <a:pt x="820" y="0"/>
                    <a:pt x="7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35"/>
            <p:cNvSpPr/>
            <p:nvPr/>
          </p:nvSpPr>
          <p:spPr>
            <a:xfrm>
              <a:off x="4146640" y="1508414"/>
              <a:ext cx="65585" cy="71099"/>
            </a:xfrm>
            <a:custGeom>
              <a:rect b="b" l="l" r="r" t="t"/>
              <a:pathLst>
                <a:path extrusionOk="0" h="2050" w="1891">
                  <a:moveTo>
                    <a:pt x="100" y="1"/>
                  </a:moveTo>
                  <a:lnTo>
                    <a:pt x="100" y="1"/>
                  </a:lnTo>
                  <a:cubicBezTo>
                    <a:pt x="1" y="419"/>
                    <a:pt x="180" y="956"/>
                    <a:pt x="180" y="976"/>
                  </a:cubicBezTo>
                  <a:cubicBezTo>
                    <a:pt x="196" y="1155"/>
                    <a:pt x="387" y="1295"/>
                    <a:pt x="598" y="1295"/>
                  </a:cubicBezTo>
                  <a:cubicBezTo>
                    <a:pt x="644" y="1295"/>
                    <a:pt x="691" y="1288"/>
                    <a:pt x="737" y="1274"/>
                  </a:cubicBezTo>
                  <a:cubicBezTo>
                    <a:pt x="757" y="1314"/>
                    <a:pt x="757" y="1354"/>
                    <a:pt x="757" y="1393"/>
                  </a:cubicBezTo>
                  <a:cubicBezTo>
                    <a:pt x="774" y="1627"/>
                    <a:pt x="916" y="1790"/>
                    <a:pt x="1149" y="1790"/>
                  </a:cubicBezTo>
                  <a:cubicBezTo>
                    <a:pt x="1194" y="1790"/>
                    <a:pt x="1242" y="1784"/>
                    <a:pt x="1294" y="1771"/>
                  </a:cubicBezTo>
                  <a:cubicBezTo>
                    <a:pt x="1374" y="1911"/>
                    <a:pt x="1573" y="2050"/>
                    <a:pt x="1891" y="2050"/>
                  </a:cubicBezTo>
                  <a:cubicBezTo>
                    <a:pt x="1891" y="1811"/>
                    <a:pt x="1891" y="1572"/>
                    <a:pt x="1831" y="1294"/>
                  </a:cubicBezTo>
                  <a:cubicBezTo>
                    <a:pt x="1831" y="1254"/>
                    <a:pt x="1791" y="1194"/>
                    <a:pt x="1771" y="1155"/>
                  </a:cubicBezTo>
                  <a:cubicBezTo>
                    <a:pt x="1752" y="1015"/>
                    <a:pt x="1672" y="956"/>
                    <a:pt x="1632" y="856"/>
                  </a:cubicBezTo>
                  <a:cubicBezTo>
                    <a:pt x="1473" y="657"/>
                    <a:pt x="1334" y="498"/>
                    <a:pt x="1155" y="379"/>
                  </a:cubicBezTo>
                  <a:cubicBezTo>
                    <a:pt x="1075" y="319"/>
                    <a:pt x="996" y="299"/>
                    <a:pt x="936" y="259"/>
                  </a:cubicBezTo>
                  <a:cubicBezTo>
                    <a:pt x="598" y="80"/>
                    <a:pt x="279" y="21"/>
                    <a:pt x="100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9" name="Google Shape;1169;p35"/>
            <p:cNvSpPr/>
            <p:nvPr/>
          </p:nvSpPr>
          <p:spPr>
            <a:xfrm>
              <a:off x="4118373" y="1524264"/>
              <a:ext cx="76614" cy="46995"/>
            </a:xfrm>
            <a:custGeom>
              <a:rect b="b" l="l" r="r" t="t"/>
              <a:pathLst>
                <a:path extrusionOk="0" h="1355" w="2209">
                  <a:moveTo>
                    <a:pt x="573" y="1"/>
                  </a:moveTo>
                  <a:cubicBezTo>
                    <a:pt x="445" y="1"/>
                    <a:pt x="341" y="31"/>
                    <a:pt x="279" y="101"/>
                  </a:cubicBezTo>
                  <a:cubicBezTo>
                    <a:pt x="0" y="419"/>
                    <a:pt x="299" y="777"/>
                    <a:pt x="717" y="1036"/>
                  </a:cubicBezTo>
                  <a:cubicBezTo>
                    <a:pt x="1174" y="1294"/>
                    <a:pt x="1532" y="1354"/>
                    <a:pt x="1791" y="1354"/>
                  </a:cubicBezTo>
                  <a:cubicBezTo>
                    <a:pt x="2069" y="1354"/>
                    <a:pt x="2208" y="1036"/>
                    <a:pt x="2010" y="718"/>
                  </a:cubicBezTo>
                  <a:cubicBezTo>
                    <a:pt x="1884" y="434"/>
                    <a:pt x="1059" y="1"/>
                    <a:pt x="5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0" name="Google Shape;1170;p35"/>
            <p:cNvSpPr/>
            <p:nvPr/>
          </p:nvSpPr>
          <p:spPr>
            <a:xfrm>
              <a:off x="4169427" y="1489789"/>
              <a:ext cx="25561" cy="51087"/>
            </a:xfrm>
            <a:custGeom>
              <a:rect b="b" l="l" r="r" t="t"/>
              <a:pathLst>
                <a:path extrusionOk="0" h="1473" w="737">
                  <a:moveTo>
                    <a:pt x="20" y="1"/>
                  </a:moveTo>
                  <a:cubicBezTo>
                    <a:pt x="0" y="1"/>
                    <a:pt x="0" y="21"/>
                    <a:pt x="20" y="21"/>
                  </a:cubicBezTo>
                  <a:cubicBezTo>
                    <a:pt x="557" y="239"/>
                    <a:pt x="418" y="896"/>
                    <a:pt x="339" y="1334"/>
                  </a:cubicBezTo>
                  <a:cubicBezTo>
                    <a:pt x="326" y="1411"/>
                    <a:pt x="397" y="1472"/>
                    <a:pt x="465" y="1472"/>
                  </a:cubicBezTo>
                  <a:cubicBezTo>
                    <a:pt x="501" y="1472"/>
                    <a:pt x="537" y="1455"/>
                    <a:pt x="557" y="1413"/>
                  </a:cubicBezTo>
                  <a:cubicBezTo>
                    <a:pt x="736" y="995"/>
                    <a:pt x="637" y="21"/>
                    <a:pt x="20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1" name="Google Shape;1171;p35"/>
            <p:cNvSpPr/>
            <p:nvPr/>
          </p:nvSpPr>
          <p:spPr>
            <a:xfrm>
              <a:off x="4186075" y="1498564"/>
              <a:ext cx="39261" cy="61700"/>
            </a:xfrm>
            <a:custGeom>
              <a:rect b="b" l="l" r="r" t="t"/>
              <a:pathLst>
                <a:path extrusionOk="0" h="1779" w="1132">
                  <a:moveTo>
                    <a:pt x="315" y="1"/>
                  </a:moveTo>
                  <a:cubicBezTo>
                    <a:pt x="217" y="1"/>
                    <a:pt x="116" y="27"/>
                    <a:pt x="18" y="86"/>
                  </a:cubicBezTo>
                  <a:cubicBezTo>
                    <a:pt x="1" y="103"/>
                    <a:pt x="13" y="150"/>
                    <a:pt x="29" y="150"/>
                  </a:cubicBezTo>
                  <a:cubicBezTo>
                    <a:pt x="32" y="150"/>
                    <a:pt x="35" y="148"/>
                    <a:pt x="38" y="146"/>
                  </a:cubicBezTo>
                  <a:cubicBezTo>
                    <a:pt x="112" y="106"/>
                    <a:pt x="187" y="89"/>
                    <a:pt x="259" y="89"/>
                  </a:cubicBezTo>
                  <a:cubicBezTo>
                    <a:pt x="551" y="89"/>
                    <a:pt x="798" y="379"/>
                    <a:pt x="813" y="683"/>
                  </a:cubicBezTo>
                  <a:cubicBezTo>
                    <a:pt x="833" y="1041"/>
                    <a:pt x="674" y="1399"/>
                    <a:pt x="376" y="1638"/>
                  </a:cubicBezTo>
                  <a:cubicBezTo>
                    <a:pt x="312" y="1670"/>
                    <a:pt x="351" y="1779"/>
                    <a:pt x="400" y="1779"/>
                  </a:cubicBezTo>
                  <a:cubicBezTo>
                    <a:pt x="411" y="1779"/>
                    <a:pt x="424" y="1772"/>
                    <a:pt x="436" y="1757"/>
                  </a:cubicBezTo>
                  <a:cubicBezTo>
                    <a:pt x="833" y="1498"/>
                    <a:pt x="1132" y="1041"/>
                    <a:pt x="993" y="543"/>
                  </a:cubicBezTo>
                  <a:cubicBezTo>
                    <a:pt x="888" y="244"/>
                    <a:pt x="614" y="1"/>
                    <a:pt x="315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2" name="Google Shape;1172;p35"/>
            <p:cNvSpPr/>
            <p:nvPr/>
          </p:nvSpPr>
          <p:spPr>
            <a:xfrm>
              <a:off x="3743031" y="2046593"/>
              <a:ext cx="284986" cy="443659"/>
            </a:xfrm>
            <a:custGeom>
              <a:rect b="b" l="l" r="r" t="t"/>
              <a:pathLst>
                <a:path extrusionOk="0" h="12792" w="8217">
                  <a:moveTo>
                    <a:pt x="1473" y="0"/>
                  </a:moveTo>
                  <a:lnTo>
                    <a:pt x="777" y="179"/>
                  </a:lnTo>
                  <a:lnTo>
                    <a:pt x="1" y="378"/>
                  </a:lnTo>
                  <a:cubicBezTo>
                    <a:pt x="1" y="378"/>
                    <a:pt x="41" y="1950"/>
                    <a:pt x="80" y="3959"/>
                  </a:cubicBezTo>
                  <a:cubicBezTo>
                    <a:pt x="160" y="7361"/>
                    <a:pt x="279" y="12095"/>
                    <a:pt x="438" y="12791"/>
                  </a:cubicBezTo>
                  <a:lnTo>
                    <a:pt x="8216" y="12791"/>
                  </a:lnTo>
                  <a:cubicBezTo>
                    <a:pt x="8216" y="12732"/>
                    <a:pt x="7819" y="11419"/>
                    <a:pt x="6446" y="10702"/>
                  </a:cubicBezTo>
                  <a:cubicBezTo>
                    <a:pt x="5807" y="10361"/>
                    <a:pt x="5018" y="10267"/>
                    <a:pt x="4344" y="10267"/>
                  </a:cubicBezTo>
                  <a:cubicBezTo>
                    <a:pt x="3529" y="10267"/>
                    <a:pt x="2885" y="10404"/>
                    <a:pt x="2885" y="10404"/>
                  </a:cubicBezTo>
                  <a:lnTo>
                    <a:pt x="1930" y="3263"/>
                  </a:lnTo>
                  <a:lnTo>
                    <a:pt x="1473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3" name="Google Shape;1173;p35"/>
            <p:cNvSpPr/>
            <p:nvPr/>
          </p:nvSpPr>
          <p:spPr>
            <a:xfrm>
              <a:off x="3743031" y="2051414"/>
              <a:ext cx="284986" cy="438838"/>
            </a:xfrm>
            <a:custGeom>
              <a:rect b="b" l="l" r="r" t="t"/>
              <a:pathLst>
                <a:path extrusionOk="0" h="12653" w="8217">
                  <a:moveTo>
                    <a:pt x="777" y="0"/>
                  </a:moveTo>
                  <a:lnTo>
                    <a:pt x="1" y="239"/>
                  </a:lnTo>
                  <a:cubicBezTo>
                    <a:pt x="1" y="239"/>
                    <a:pt x="41" y="1811"/>
                    <a:pt x="80" y="3820"/>
                  </a:cubicBezTo>
                  <a:cubicBezTo>
                    <a:pt x="160" y="7222"/>
                    <a:pt x="279" y="11956"/>
                    <a:pt x="438" y="12652"/>
                  </a:cubicBezTo>
                  <a:lnTo>
                    <a:pt x="8216" y="12652"/>
                  </a:lnTo>
                  <a:cubicBezTo>
                    <a:pt x="8197" y="12593"/>
                    <a:pt x="7600" y="11598"/>
                    <a:pt x="4874" y="11339"/>
                  </a:cubicBezTo>
                  <a:cubicBezTo>
                    <a:pt x="4584" y="11316"/>
                    <a:pt x="4301" y="11306"/>
                    <a:pt x="4029" y="11306"/>
                  </a:cubicBezTo>
                  <a:cubicBezTo>
                    <a:pt x="2215" y="11306"/>
                    <a:pt x="876" y="11757"/>
                    <a:pt x="876" y="11757"/>
                  </a:cubicBezTo>
                  <a:lnTo>
                    <a:pt x="2129" y="10603"/>
                  </a:lnTo>
                  <a:cubicBezTo>
                    <a:pt x="2129" y="10603"/>
                    <a:pt x="1135" y="2030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35"/>
            <p:cNvSpPr/>
            <p:nvPr/>
          </p:nvSpPr>
          <p:spPr>
            <a:xfrm>
              <a:off x="3743031" y="2046593"/>
              <a:ext cx="66972" cy="137308"/>
            </a:xfrm>
            <a:custGeom>
              <a:rect b="b" l="l" r="r" t="t"/>
              <a:pathLst>
                <a:path extrusionOk="0" h="3959" w="1931">
                  <a:moveTo>
                    <a:pt x="1473" y="0"/>
                  </a:moveTo>
                  <a:lnTo>
                    <a:pt x="1" y="378"/>
                  </a:lnTo>
                  <a:cubicBezTo>
                    <a:pt x="1" y="378"/>
                    <a:pt x="41" y="1950"/>
                    <a:pt x="80" y="3959"/>
                  </a:cubicBezTo>
                  <a:cubicBezTo>
                    <a:pt x="598" y="3780"/>
                    <a:pt x="1294" y="3501"/>
                    <a:pt x="1930" y="3263"/>
                  </a:cubicBezTo>
                  <a:lnTo>
                    <a:pt x="1473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5" name="Google Shape;1175;p35"/>
            <p:cNvSpPr/>
            <p:nvPr/>
          </p:nvSpPr>
          <p:spPr>
            <a:xfrm>
              <a:off x="3180746" y="2046593"/>
              <a:ext cx="284951" cy="443659"/>
            </a:xfrm>
            <a:custGeom>
              <a:rect b="b" l="l" r="r" t="t"/>
              <a:pathLst>
                <a:path extrusionOk="0" h="12792" w="8216">
                  <a:moveTo>
                    <a:pt x="6744" y="0"/>
                  </a:moveTo>
                  <a:lnTo>
                    <a:pt x="6306" y="3263"/>
                  </a:lnTo>
                  <a:lnTo>
                    <a:pt x="5331" y="10404"/>
                  </a:lnTo>
                  <a:cubicBezTo>
                    <a:pt x="5331" y="10404"/>
                    <a:pt x="4687" y="10267"/>
                    <a:pt x="3872" y="10267"/>
                  </a:cubicBezTo>
                  <a:cubicBezTo>
                    <a:pt x="3199" y="10267"/>
                    <a:pt x="2410" y="10361"/>
                    <a:pt x="1771" y="10702"/>
                  </a:cubicBezTo>
                  <a:cubicBezTo>
                    <a:pt x="398" y="11419"/>
                    <a:pt x="0" y="12732"/>
                    <a:pt x="0" y="12791"/>
                  </a:cubicBezTo>
                  <a:lnTo>
                    <a:pt x="7798" y="12791"/>
                  </a:lnTo>
                  <a:cubicBezTo>
                    <a:pt x="7937" y="12095"/>
                    <a:pt x="8057" y="7361"/>
                    <a:pt x="8136" y="3959"/>
                  </a:cubicBezTo>
                  <a:cubicBezTo>
                    <a:pt x="8196" y="1950"/>
                    <a:pt x="8216" y="378"/>
                    <a:pt x="8216" y="378"/>
                  </a:cubicBezTo>
                  <a:lnTo>
                    <a:pt x="7440" y="179"/>
                  </a:lnTo>
                  <a:lnTo>
                    <a:pt x="67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6" name="Google Shape;1176;p35"/>
            <p:cNvSpPr/>
            <p:nvPr/>
          </p:nvSpPr>
          <p:spPr>
            <a:xfrm>
              <a:off x="3180746" y="2051414"/>
              <a:ext cx="284951" cy="438838"/>
            </a:xfrm>
            <a:custGeom>
              <a:rect b="b" l="l" r="r" t="t"/>
              <a:pathLst>
                <a:path extrusionOk="0" h="12653" w="8216">
                  <a:moveTo>
                    <a:pt x="7440" y="0"/>
                  </a:moveTo>
                  <a:cubicBezTo>
                    <a:pt x="7102" y="2030"/>
                    <a:pt x="6107" y="10603"/>
                    <a:pt x="6107" y="10603"/>
                  </a:cubicBezTo>
                  <a:lnTo>
                    <a:pt x="7341" y="11757"/>
                  </a:lnTo>
                  <a:cubicBezTo>
                    <a:pt x="7341" y="11757"/>
                    <a:pt x="6002" y="11306"/>
                    <a:pt x="4188" y="11306"/>
                  </a:cubicBezTo>
                  <a:cubicBezTo>
                    <a:pt x="3916" y="11306"/>
                    <a:pt x="3633" y="11316"/>
                    <a:pt x="3342" y="11339"/>
                  </a:cubicBezTo>
                  <a:cubicBezTo>
                    <a:pt x="637" y="11598"/>
                    <a:pt x="40" y="12593"/>
                    <a:pt x="0" y="12652"/>
                  </a:cubicBezTo>
                  <a:lnTo>
                    <a:pt x="7798" y="12652"/>
                  </a:lnTo>
                  <a:cubicBezTo>
                    <a:pt x="7937" y="11956"/>
                    <a:pt x="8057" y="7222"/>
                    <a:pt x="8136" y="3820"/>
                  </a:cubicBezTo>
                  <a:cubicBezTo>
                    <a:pt x="8196" y="1811"/>
                    <a:pt x="8216" y="239"/>
                    <a:pt x="8216" y="239"/>
                  </a:cubicBezTo>
                  <a:lnTo>
                    <a:pt x="7440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35"/>
            <p:cNvSpPr/>
            <p:nvPr/>
          </p:nvSpPr>
          <p:spPr>
            <a:xfrm>
              <a:off x="3399458" y="2046593"/>
              <a:ext cx="66244" cy="137308"/>
            </a:xfrm>
            <a:custGeom>
              <a:rect b="b" l="l" r="r" t="t"/>
              <a:pathLst>
                <a:path extrusionOk="0" h="3959" w="1910">
                  <a:moveTo>
                    <a:pt x="438" y="0"/>
                  </a:moveTo>
                  <a:lnTo>
                    <a:pt x="0" y="3263"/>
                  </a:lnTo>
                  <a:cubicBezTo>
                    <a:pt x="617" y="3501"/>
                    <a:pt x="1313" y="3780"/>
                    <a:pt x="1830" y="3959"/>
                  </a:cubicBezTo>
                  <a:cubicBezTo>
                    <a:pt x="1890" y="1950"/>
                    <a:pt x="1910" y="378"/>
                    <a:pt x="1910" y="378"/>
                  </a:cubicBezTo>
                  <a:lnTo>
                    <a:pt x="438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35"/>
            <p:cNvSpPr/>
            <p:nvPr/>
          </p:nvSpPr>
          <p:spPr>
            <a:xfrm>
              <a:off x="3245603" y="1310754"/>
              <a:ext cx="718240" cy="798391"/>
            </a:xfrm>
            <a:custGeom>
              <a:rect b="b" l="l" r="r" t="t"/>
              <a:pathLst>
                <a:path extrusionOk="0" h="23020" w="20709">
                  <a:moveTo>
                    <a:pt x="12070" y="1"/>
                  </a:moveTo>
                  <a:cubicBezTo>
                    <a:pt x="11410" y="1"/>
                    <a:pt x="10705" y="31"/>
                    <a:pt x="9966" y="70"/>
                  </a:cubicBezTo>
                  <a:cubicBezTo>
                    <a:pt x="9628" y="110"/>
                    <a:pt x="9310" y="130"/>
                    <a:pt x="8952" y="150"/>
                  </a:cubicBezTo>
                  <a:cubicBezTo>
                    <a:pt x="6664" y="349"/>
                    <a:pt x="4377" y="766"/>
                    <a:pt x="3203" y="1403"/>
                  </a:cubicBezTo>
                  <a:cubicBezTo>
                    <a:pt x="2168" y="1960"/>
                    <a:pt x="1054" y="3412"/>
                    <a:pt x="557" y="7908"/>
                  </a:cubicBezTo>
                  <a:cubicBezTo>
                    <a:pt x="219" y="10673"/>
                    <a:pt x="0" y="14055"/>
                    <a:pt x="199" y="16760"/>
                  </a:cubicBezTo>
                  <a:cubicBezTo>
                    <a:pt x="318" y="18372"/>
                    <a:pt x="597" y="19764"/>
                    <a:pt x="1074" y="20679"/>
                  </a:cubicBezTo>
                  <a:lnTo>
                    <a:pt x="1154" y="20818"/>
                  </a:lnTo>
                  <a:cubicBezTo>
                    <a:pt x="2009" y="22231"/>
                    <a:pt x="3402" y="22668"/>
                    <a:pt x="4993" y="22808"/>
                  </a:cubicBezTo>
                  <a:cubicBezTo>
                    <a:pt x="5073" y="22808"/>
                    <a:pt x="5152" y="22828"/>
                    <a:pt x="5252" y="22828"/>
                  </a:cubicBezTo>
                  <a:cubicBezTo>
                    <a:pt x="6067" y="22907"/>
                    <a:pt x="6963" y="22927"/>
                    <a:pt x="7838" y="22987"/>
                  </a:cubicBezTo>
                  <a:cubicBezTo>
                    <a:pt x="8129" y="23010"/>
                    <a:pt x="8461" y="23020"/>
                    <a:pt x="8839" y="23020"/>
                  </a:cubicBezTo>
                  <a:cubicBezTo>
                    <a:pt x="9105" y="23020"/>
                    <a:pt x="9395" y="23015"/>
                    <a:pt x="9708" y="23007"/>
                  </a:cubicBezTo>
                  <a:cubicBezTo>
                    <a:pt x="12493" y="22907"/>
                    <a:pt x="16531" y="22430"/>
                    <a:pt x="18401" y="21375"/>
                  </a:cubicBezTo>
                  <a:cubicBezTo>
                    <a:pt x="18719" y="21196"/>
                    <a:pt x="18998" y="20977"/>
                    <a:pt x="19177" y="20739"/>
                  </a:cubicBezTo>
                  <a:cubicBezTo>
                    <a:pt x="19873" y="19824"/>
                    <a:pt x="20191" y="18590"/>
                    <a:pt x="20370" y="17059"/>
                  </a:cubicBezTo>
                  <a:cubicBezTo>
                    <a:pt x="20569" y="15527"/>
                    <a:pt x="20569" y="13737"/>
                    <a:pt x="20609" y="11787"/>
                  </a:cubicBezTo>
                  <a:cubicBezTo>
                    <a:pt x="20708" y="7988"/>
                    <a:pt x="20450" y="3989"/>
                    <a:pt x="19654" y="2517"/>
                  </a:cubicBezTo>
                  <a:cubicBezTo>
                    <a:pt x="18878" y="1045"/>
                    <a:pt x="17028" y="448"/>
                    <a:pt x="14383" y="130"/>
                  </a:cubicBezTo>
                  <a:cubicBezTo>
                    <a:pt x="14005" y="70"/>
                    <a:pt x="13587" y="50"/>
                    <a:pt x="13090" y="30"/>
                  </a:cubicBezTo>
                  <a:cubicBezTo>
                    <a:pt x="12764" y="10"/>
                    <a:pt x="12423" y="1"/>
                    <a:pt x="12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35"/>
            <p:cNvSpPr/>
            <p:nvPr/>
          </p:nvSpPr>
          <p:spPr>
            <a:xfrm>
              <a:off x="3421517" y="1311794"/>
              <a:ext cx="542330" cy="797351"/>
            </a:xfrm>
            <a:custGeom>
              <a:rect b="b" l="l" r="r" t="t"/>
              <a:pathLst>
                <a:path extrusionOk="0" h="22990" w="15637">
                  <a:moveTo>
                    <a:pt x="7978" y="0"/>
                  </a:moveTo>
                  <a:lnTo>
                    <a:pt x="7978" y="0"/>
                  </a:lnTo>
                  <a:cubicBezTo>
                    <a:pt x="9231" y="319"/>
                    <a:pt x="12155" y="1274"/>
                    <a:pt x="12633" y="2567"/>
                  </a:cubicBezTo>
                  <a:cubicBezTo>
                    <a:pt x="13229" y="4198"/>
                    <a:pt x="12812" y="16730"/>
                    <a:pt x="11936" y="19814"/>
                  </a:cubicBezTo>
                  <a:cubicBezTo>
                    <a:pt x="11439" y="21067"/>
                    <a:pt x="7938" y="22559"/>
                    <a:pt x="1" y="22738"/>
                  </a:cubicBezTo>
                  <a:cubicBezTo>
                    <a:pt x="60" y="22758"/>
                    <a:pt x="120" y="22778"/>
                    <a:pt x="180" y="22798"/>
                  </a:cubicBezTo>
                  <a:cubicBezTo>
                    <a:pt x="995" y="22877"/>
                    <a:pt x="1891" y="22897"/>
                    <a:pt x="2766" y="22957"/>
                  </a:cubicBezTo>
                  <a:cubicBezTo>
                    <a:pt x="3057" y="22980"/>
                    <a:pt x="3389" y="22990"/>
                    <a:pt x="3767" y="22990"/>
                  </a:cubicBezTo>
                  <a:cubicBezTo>
                    <a:pt x="4033" y="22990"/>
                    <a:pt x="4323" y="22985"/>
                    <a:pt x="4636" y="22977"/>
                  </a:cubicBezTo>
                  <a:cubicBezTo>
                    <a:pt x="7421" y="22877"/>
                    <a:pt x="11459" y="22400"/>
                    <a:pt x="13329" y="21345"/>
                  </a:cubicBezTo>
                  <a:cubicBezTo>
                    <a:pt x="13647" y="21166"/>
                    <a:pt x="13926" y="20947"/>
                    <a:pt x="14105" y="20709"/>
                  </a:cubicBezTo>
                  <a:cubicBezTo>
                    <a:pt x="14801" y="19794"/>
                    <a:pt x="15119" y="18560"/>
                    <a:pt x="15298" y="17029"/>
                  </a:cubicBezTo>
                  <a:cubicBezTo>
                    <a:pt x="15497" y="15497"/>
                    <a:pt x="15497" y="13707"/>
                    <a:pt x="15537" y="11757"/>
                  </a:cubicBezTo>
                  <a:cubicBezTo>
                    <a:pt x="15636" y="7958"/>
                    <a:pt x="15378" y="3959"/>
                    <a:pt x="14542" y="2487"/>
                  </a:cubicBezTo>
                  <a:cubicBezTo>
                    <a:pt x="13786" y="1015"/>
                    <a:pt x="11936" y="418"/>
                    <a:pt x="9271" y="100"/>
                  </a:cubicBezTo>
                  <a:cubicBezTo>
                    <a:pt x="8913" y="60"/>
                    <a:pt x="8475" y="20"/>
                    <a:pt x="7978" y="0"/>
                  </a:cubicBez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0" name="Google Shape;1180;p35"/>
            <p:cNvSpPr/>
            <p:nvPr/>
          </p:nvSpPr>
          <p:spPr>
            <a:xfrm>
              <a:off x="3259407" y="1509107"/>
              <a:ext cx="38636" cy="345022"/>
            </a:xfrm>
            <a:custGeom>
              <a:rect b="b" l="l" r="r" t="t"/>
              <a:pathLst>
                <a:path extrusionOk="0" h="9948" w="1114">
                  <a:moveTo>
                    <a:pt x="1114" y="1"/>
                  </a:moveTo>
                  <a:cubicBezTo>
                    <a:pt x="1114" y="1"/>
                    <a:pt x="696" y="1035"/>
                    <a:pt x="378" y="3860"/>
                  </a:cubicBezTo>
                  <a:cubicBezTo>
                    <a:pt x="279" y="4855"/>
                    <a:pt x="0" y="8336"/>
                    <a:pt x="458" y="9947"/>
                  </a:cubicBezTo>
                  <a:cubicBezTo>
                    <a:pt x="477" y="4855"/>
                    <a:pt x="1114" y="1"/>
                    <a:pt x="1114" y="1"/>
                  </a:cubicBezTo>
                  <a:close/>
                </a:path>
              </a:pathLst>
            </a:custGeom>
            <a:solidFill>
              <a:srgbClr val="141447">
                <a:alpha val="2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1" name="Google Shape;1181;p35"/>
            <p:cNvSpPr/>
            <p:nvPr/>
          </p:nvSpPr>
          <p:spPr>
            <a:xfrm>
              <a:off x="3535382" y="1314569"/>
              <a:ext cx="58648" cy="221136"/>
            </a:xfrm>
            <a:custGeom>
              <a:rect b="b" l="l" r="r" t="t"/>
              <a:pathLst>
                <a:path extrusionOk="0" h="6376" w="1691">
                  <a:moveTo>
                    <a:pt x="1651" y="0"/>
                  </a:moveTo>
                  <a:cubicBezTo>
                    <a:pt x="1293" y="20"/>
                    <a:pt x="975" y="40"/>
                    <a:pt x="617" y="80"/>
                  </a:cubicBezTo>
                  <a:cubicBezTo>
                    <a:pt x="537" y="1313"/>
                    <a:pt x="0" y="5371"/>
                    <a:pt x="617" y="6047"/>
                  </a:cubicBezTo>
                  <a:cubicBezTo>
                    <a:pt x="827" y="6275"/>
                    <a:pt x="998" y="6375"/>
                    <a:pt x="1137" y="6375"/>
                  </a:cubicBezTo>
                  <a:cubicBezTo>
                    <a:pt x="1484" y="6375"/>
                    <a:pt x="1628" y="5746"/>
                    <a:pt x="1671" y="4894"/>
                  </a:cubicBezTo>
                  <a:cubicBezTo>
                    <a:pt x="1691" y="3879"/>
                    <a:pt x="1651" y="875"/>
                    <a:pt x="16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35"/>
            <p:cNvSpPr/>
            <p:nvPr/>
          </p:nvSpPr>
          <p:spPr>
            <a:xfrm>
              <a:off x="3252505" y="1879489"/>
              <a:ext cx="142129" cy="149690"/>
            </a:xfrm>
            <a:custGeom>
              <a:rect b="b" l="l" r="r" t="t"/>
              <a:pathLst>
                <a:path extrusionOk="0" h="4316" w="4098">
                  <a:moveTo>
                    <a:pt x="1479" y="1"/>
                  </a:moveTo>
                  <a:cubicBezTo>
                    <a:pt x="871" y="1"/>
                    <a:pt x="319" y="216"/>
                    <a:pt x="0" y="382"/>
                  </a:cubicBezTo>
                  <a:cubicBezTo>
                    <a:pt x="119" y="2013"/>
                    <a:pt x="398" y="3406"/>
                    <a:pt x="875" y="4301"/>
                  </a:cubicBezTo>
                  <a:cubicBezTo>
                    <a:pt x="971" y="4311"/>
                    <a:pt x="1068" y="4315"/>
                    <a:pt x="1165" y="4315"/>
                  </a:cubicBezTo>
                  <a:cubicBezTo>
                    <a:pt x="2290" y="4315"/>
                    <a:pt x="3522" y="3690"/>
                    <a:pt x="3760" y="2610"/>
                  </a:cubicBezTo>
                  <a:cubicBezTo>
                    <a:pt x="4098" y="1238"/>
                    <a:pt x="3461" y="541"/>
                    <a:pt x="2288" y="143"/>
                  </a:cubicBezTo>
                  <a:cubicBezTo>
                    <a:pt x="2017" y="41"/>
                    <a:pt x="1743" y="1"/>
                    <a:pt x="1479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3" name="Google Shape;1183;p35"/>
            <p:cNvSpPr/>
            <p:nvPr/>
          </p:nvSpPr>
          <p:spPr>
            <a:xfrm>
              <a:off x="3445691" y="1859512"/>
              <a:ext cx="82822" cy="73249"/>
            </a:xfrm>
            <a:custGeom>
              <a:rect b="b" l="l" r="r" t="t"/>
              <a:pathLst>
                <a:path extrusionOk="0" h="2112" w="2388">
                  <a:moveTo>
                    <a:pt x="1281" y="1"/>
                  </a:moveTo>
                  <a:cubicBezTo>
                    <a:pt x="1217" y="1"/>
                    <a:pt x="1155" y="8"/>
                    <a:pt x="1094" y="23"/>
                  </a:cubicBezTo>
                  <a:cubicBezTo>
                    <a:pt x="1082" y="23"/>
                    <a:pt x="1070" y="22"/>
                    <a:pt x="1059" y="22"/>
                  </a:cubicBezTo>
                  <a:cubicBezTo>
                    <a:pt x="673" y="22"/>
                    <a:pt x="295" y="333"/>
                    <a:pt x="179" y="700"/>
                  </a:cubicBezTo>
                  <a:cubicBezTo>
                    <a:pt x="0" y="1197"/>
                    <a:pt x="259" y="1794"/>
                    <a:pt x="756" y="2012"/>
                  </a:cubicBezTo>
                  <a:cubicBezTo>
                    <a:pt x="907" y="2078"/>
                    <a:pt x="1071" y="2111"/>
                    <a:pt x="1234" y="2111"/>
                  </a:cubicBezTo>
                  <a:cubicBezTo>
                    <a:pt x="1566" y="2111"/>
                    <a:pt x="1895" y="1974"/>
                    <a:pt x="2109" y="1694"/>
                  </a:cubicBezTo>
                  <a:cubicBezTo>
                    <a:pt x="2387" y="1296"/>
                    <a:pt x="2367" y="719"/>
                    <a:pt x="2049" y="341"/>
                  </a:cubicBezTo>
                  <a:cubicBezTo>
                    <a:pt x="1840" y="132"/>
                    <a:pt x="1552" y="1"/>
                    <a:pt x="1281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4" name="Google Shape;1184;p35"/>
            <p:cNvSpPr/>
            <p:nvPr/>
          </p:nvSpPr>
          <p:spPr>
            <a:xfrm>
              <a:off x="3817565" y="1752653"/>
              <a:ext cx="82128" cy="73180"/>
            </a:xfrm>
            <a:custGeom>
              <a:rect b="b" l="l" r="r" t="t"/>
              <a:pathLst>
                <a:path extrusionOk="0" h="2110" w="2368">
                  <a:moveTo>
                    <a:pt x="1373" y="1"/>
                  </a:moveTo>
                  <a:cubicBezTo>
                    <a:pt x="1273" y="1"/>
                    <a:pt x="1194" y="1"/>
                    <a:pt x="1094" y="21"/>
                  </a:cubicBezTo>
                  <a:cubicBezTo>
                    <a:pt x="1082" y="20"/>
                    <a:pt x="1071" y="20"/>
                    <a:pt x="1059" y="20"/>
                  </a:cubicBezTo>
                  <a:cubicBezTo>
                    <a:pt x="673" y="20"/>
                    <a:pt x="295" y="330"/>
                    <a:pt x="179" y="697"/>
                  </a:cubicBezTo>
                  <a:cubicBezTo>
                    <a:pt x="0" y="1194"/>
                    <a:pt x="239" y="1791"/>
                    <a:pt x="736" y="2010"/>
                  </a:cubicBezTo>
                  <a:cubicBezTo>
                    <a:pt x="895" y="2090"/>
                    <a:pt x="1074" y="2110"/>
                    <a:pt x="1234" y="2110"/>
                  </a:cubicBezTo>
                  <a:cubicBezTo>
                    <a:pt x="1572" y="2110"/>
                    <a:pt x="1890" y="1970"/>
                    <a:pt x="2109" y="1692"/>
                  </a:cubicBezTo>
                  <a:cubicBezTo>
                    <a:pt x="2367" y="1274"/>
                    <a:pt x="2328" y="697"/>
                    <a:pt x="2029" y="319"/>
                  </a:cubicBezTo>
                  <a:cubicBezTo>
                    <a:pt x="1870" y="120"/>
                    <a:pt x="1611" y="1"/>
                    <a:pt x="1373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5" name="Google Shape;1185;p35"/>
            <p:cNvSpPr/>
            <p:nvPr/>
          </p:nvSpPr>
          <p:spPr>
            <a:xfrm>
              <a:off x="3859636" y="1752653"/>
              <a:ext cx="40058" cy="72486"/>
            </a:xfrm>
            <a:custGeom>
              <a:rect b="b" l="l" r="r" t="t"/>
              <a:pathLst>
                <a:path extrusionOk="0" h="2090" w="1155">
                  <a:moveTo>
                    <a:pt x="120" y="1"/>
                  </a:moveTo>
                  <a:cubicBezTo>
                    <a:pt x="100" y="697"/>
                    <a:pt x="60" y="1413"/>
                    <a:pt x="1" y="2090"/>
                  </a:cubicBezTo>
                  <a:cubicBezTo>
                    <a:pt x="359" y="2090"/>
                    <a:pt x="677" y="1931"/>
                    <a:pt x="876" y="1672"/>
                  </a:cubicBezTo>
                  <a:cubicBezTo>
                    <a:pt x="1154" y="1274"/>
                    <a:pt x="1115" y="697"/>
                    <a:pt x="796" y="319"/>
                  </a:cubicBezTo>
                  <a:cubicBezTo>
                    <a:pt x="617" y="120"/>
                    <a:pt x="379" y="21"/>
                    <a:pt x="120" y="1"/>
                  </a:cubicBezTo>
                  <a:close/>
                </a:path>
              </a:pathLst>
            </a:custGeom>
            <a:solidFill>
              <a:srgbClr val="F89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6" name="Google Shape;1186;p35"/>
            <p:cNvSpPr/>
            <p:nvPr/>
          </p:nvSpPr>
          <p:spPr>
            <a:xfrm>
              <a:off x="3424291" y="2044547"/>
              <a:ext cx="159401" cy="64440"/>
            </a:xfrm>
            <a:custGeom>
              <a:rect b="b" l="l" r="r" t="t"/>
              <a:pathLst>
                <a:path extrusionOk="0" h="1858" w="4596">
                  <a:moveTo>
                    <a:pt x="2005" y="0"/>
                  </a:moveTo>
                  <a:cubicBezTo>
                    <a:pt x="1744" y="0"/>
                    <a:pt x="1483" y="44"/>
                    <a:pt x="1234" y="139"/>
                  </a:cubicBezTo>
                  <a:cubicBezTo>
                    <a:pt x="816" y="278"/>
                    <a:pt x="478" y="576"/>
                    <a:pt x="239" y="954"/>
                  </a:cubicBezTo>
                  <a:cubicBezTo>
                    <a:pt x="120" y="1153"/>
                    <a:pt x="20" y="1372"/>
                    <a:pt x="0" y="1631"/>
                  </a:cubicBezTo>
                  <a:cubicBezTo>
                    <a:pt x="40" y="1651"/>
                    <a:pt x="100" y="1671"/>
                    <a:pt x="179" y="1710"/>
                  </a:cubicBezTo>
                  <a:lnTo>
                    <a:pt x="478" y="1710"/>
                  </a:lnTo>
                  <a:cubicBezTo>
                    <a:pt x="577" y="1710"/>
                    <a:pt x="677" y="1730"/>
                    <a:pt x="796" y="1730"/>
                  </a:cubicBezTo>
                  <a:lnTo>
                    <a:pt x="935" y="1730"/>
                  </a:lnTo>
                  <a:cubicBezTo>
                    <a:pt x="1035" y="1730"/>
                    <a:pt x="1174" y="1730"/>
                    <a:pt x="1273" y="1750"/>
                  </a:cubicBezTo>
                  <a:lnTo>
                    <a:pt x="1293" y="1750"/>
                  </a:lnTo>
                  <a:cubicBezTo>
                    <a:pt x="1413" y="1750"/>
                    <a:pt x="1552" y="1750"/>
                    <a:pt x="1632" y="1770"/>
                  </a:cubicBezTo>
                  <a:lnTo>
                    <a:pt x="1950" y="1770"/>
                  </a:lnTo>
                  <a:cubicBezTo>
                    <a:pt x="2049" y="1770"/>
                    <a:pt x="2149" y="1770"/>
                    <a:pt x="2248" y="1810"/>
                  </a:cubicBezTo>
                  <a:cubicBezTo>
                    <a:pt x="2308" y="1810"/>
                    <a:pt x="2387" y="1810"/>
                    <a:pt x="2467" y="1830"/>
                  </a:cubicBezTo>
                  <a:lnTo>
                    <a:pt x="2726" y="1830"/>
                  </a:lnTo>
                  <a:cubicBezTo>
                    <a:pt x="3077" y="1844"/>
                    <a:pt x="3499" y="1858"/>
                    <a:pt x="3975" y="1858"/>
                  </a:cubicBezTo>
                  <a:cubicBezTo>
                    <a:pt x="4173" y="1858"/>
                    <a:pt x="4380" y="1855"/>
                    <a:pt x="4596" y="1850"/>
                  </a:cubicBezTo>
                  <a:cubicBezTo>
                    <a:pt x="4576" y="1810"/>
                    <a:pt x="4556" y="1730"/>
                    <a:pt x="4556" y="1671"/>
                  </a:cubicBezTo>
                  <a:cubicBezTo>
                    <a:pt x="4516" y="1551"/>
                    <a:pt x="4476" y="1452"/>
                    <a:pt x="4397" y="1352"/>
                  </a:cubicBezTo>
                  <a:cubicBezTo>
                    <a:pt x="4218" y="1054"/>
                    <a:pt x="3979" y="815"/>
                    <a:pt x="3720" y="616"/>
                  </a:cubicBezTo>
                  <a:cubicBezTo>
                    <a:pt x="3232" y="240"/>
                    <a:pt x="2617" y="0"/>
                    <a:pt x="2005" y="0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7" name="Google Shape;1187;p35"/>
            <p:cNvSpPr/>
            <p:nvPr/>
          </p:nvSpPr>
          <p:spPr>
            <a:xfrm>
              <a:off x="3614702" y="1844737"/>
              <a:ext cx="197378" cy="167100"/>
            </a:xfrm>
            <a:custGeom>
              <a:rect b="b" l="l" r="r" t="t"/>
              <a:pathLst>
                <a:path extrusionOk="0" h="4818" w="5691">
                  <a:moveTo>
                    <a:pt x="3142" y="0"/>
                  </a:moveTo>
                  <a:cubicBezTo>
                    <a:pt x="2977" y="0"/>
                    <a:pt x="2811" y="17"/>
                    <a:pt x="2646" y="51"/>
                  </a:cubicBezTo>
                  <a:cubicBezTo>
                    <a:pt x="677" y="449"/>
                    <a:pt x="1" y="3214"/>
                    <a:pt x="1652" y="4408"/>
                  </a:cubicBezTo>
                  <a:cubicBezTo>
                    <a:pt x="2046" y="4688"/>
                    <a:pt x="2509" y="4818"/>
                    <a:pt x="2975" y="4818"/>
                  </a:cubicBezTo>
                  <a:cubicBezTo>
                    <a:pt x="3569" y="4818"/>
                    <a:pt x="4168" y="4608"/>
                    <a:pt x="4636" y="4229"/>
                  </a:cubicBezTo>
                  <a:cubicBezTo>
                    <a:pt x="5531" y="3533"/>
                    <a:pt x="5690" y="2319"/>
                    <a:pt x="5252" y="1324"/>
                  </a:cubicBezTo>
                  <a:cubicBezTo>
                    <a:pt x="4866" y="485"/>
                    <a:pt x="4028" y="0"/>
                    <a:pt x="3142" y="0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8" name="Google Shape;1188;p35"/>
            <p:cNvSpPr/>
            <p:nvPr/>
          </p:nvSpPr>
          <p:spPr>
            <a:xfrm>
              <a:off x="3829288" y="1901687"/>
              <a:ext cx="123539" cy="151146"/>
            </a:xfrm>
            <a:custGeom>
              <a:rect b="b" l="l" r="r" t="t"/>
              <a:pathLst>
                <a:path extrusionOk="0" h="4358" w="3562">
                  <a:moveTo>
                    <a:pt x="3104" y="1"/>
                  </a:moveTo>
                  <a:cubicBezTo>
                    <a:pt x="2949" y="1"/>
                    <a:pt x="2795" y="21"/>
                    <a:pt x="2646" y="60"/>
                  </a:cubicBezTo>
                  <a:cubicBezTo>
                    <a:pt x="697" y="458"/>
                    <a:pt x="0" y="3144"/>
                    <a:pt x="1592" y="4357"/>
                  </a:cubicBezTo>
                  <a:cubicBezTo>
                    <a:pt x="1950" y="4158"/>
                    <a:pt x="2189" y="3959"/>
                    <a:pt x="2368" y="3721"/>
                  </a:cubicBezTo>
                  <a:cubicBezTo>
                    <a:pt x="3044" y="2826"/>
                    <a:pt x="3402" y="1572"/>
                    <a:pt x="3561" y="60"/>
                  </a:cubicBezTo>
                  <a:cubicBezTo>
                    <a:pt x="3412" y="21"/>
                    <a:pt x="3258" y="1"/>
                    <a:pt x="3104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9" name="Google Shape;1189;p35"/>
            <p:cNvSpPr/>
            <p:nvPr/>
          </p:nvSpPr>
          <p:spPr>
            <a:xfrm>
              <a:off x="3423598" y="2091438"/>
              <a:ext cx="159401" cy="17723"/>
            </a:xfrm>
            <a:custGeom>
              <a:rect b="b" l="l" r="r" t="t"/>
              <a:pathLst>
                <a:path extrusionOk="0" h="511" w="4596">
                  <a:moveTo>
                    <a:pt x="4417" y="0"/>
                  </a:moveTo>
                  <a:cubicBezTo>
                    <a:pt x="3144" y="159"/>
                    <a:pt x="1652" y="239"/>
                    <a:pt x="0" y="279"/>
                  </a:cubicBezTo>
                  <a:cubicBezTo>
                    <a:pt x="40" y="299"/>
                    <a:pt x="120" y="319"/>
                    <a:pt x="160" y="338"/>
                  </a:cubicBezTo>
                  <a:lnTo>
                    <a:pt x="458" y="338"/>
                  </a:lnTo>
                  <a:cubicBezTo>
                    <a:pt x="557" y="378"/>
                    <a:pt x="697" y="378"/>
                    <a:pt x="796" y="378"/>
                  </a:cubicBezTo>
                  <a:lnTo>
                    <a:pt x="935" y="378"/>
                  </a:lnTo>
                  <a:cubicBezTo>
                    <a:pt x="1035" y="398"/>
                    <a:pt x="1154" y="398"/>
                    <a:pt x="1254" y="398"/>
                  </a:cubicBezTo>
                  <a:lnTo>
                    <a:pt x="1293" y="398"/>
                  </a:lnTo>
                  <a:cubicBezTo>
                    <a:pt x="1393" y="418"/>
                    <a:pt x="1512" y="418"/>
                    <a:pt x="1632" y="418"/>
                  </a:cubicBezTo>
                  <a:lnTo>
                    <a:pt x="1930" y="418"/>
                  </a:lnTo>
                  <a:cubicBezTo>
                    <a:pt x="2030" y="458"/>
                    <a:pt x="2129" y="458"/>
                    <a:pt x="2228" y="458"/>
                  </a:cubicBezTo>
                  <a:cubicBezTo>
                    <a:pt x="2308" y="478"/>
                    <a:pt x="2388" y="478"/>
                    <a:pt x="2447" y="478"/>
                  </a:cubicBezTo>
                  <a:lnTo>
                    <a:pt x="2726" y="478"/>
                  </a:lnTo>
                  <a:cubicBezTo>
                    <a:pt x="3017" y="501"/>
                    <a:pt x="3349" y="511"/>
                    <a:pt x="3727" y="511"/>
                  </a:cubicBezTo>
                  <a:cubicBezTo>
                    <a:pt x="3993" y="511"/>
                    <a:pt x="4283" y="506"/>
                    <a:pt x="4596" y="498"/>
                  </a:cubicBezTo>
                  <a:cubicBezTo>
                    <a:pt x="4596" y="458"/>
                    <a:pt x="4576" y="378"/>
                    <a:pt x="4576" y="319"/>
                  </a:cubicBezTo>
                  <a:cubicBezTo>
                    <a:pt x="4516" y="219"/>
                    <a:pt x="4476" y="100"/>
                    <a:pt x="4417" y="0"/>
                  </a:cubicBezTo>
                  <a:close/>
                </a:path>
              </a:pathLst>
            </a:custGeom>
            <a:solidFill>
              <a:srgbClr val="F89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0" name="Google Shape;1190;p35"/>
            <p:cNvSpPr/>
            <p:nvPr/>
          </p:nvSpPr>
          <p:spPr>
            <a:xfrm>
              <a:off x="3311814" y="1500159"/>
              <a:ext cx="558874" cy="232165"/>
            </a:xfrm>
            <a:custGeom>
              <a:rect b="b" l="l" r="r" t="t"/>
              <a:pathLst>
                <a:path extrusionOk="0" h="6694" w="16114">
                  <a:moveTo>
                    <a:pt x="16114" y="0"/>
                  </a:moveTo>
                  <a:cubicBezTo>
                    <a:pt x="16114" y="0"/>
                    <a:pt x="15457" y="358"/>
                    <a:pt x="14284" y="816"/>
                  </a:cubicBezTo>
                  <a:cubicBezTo>
                    <a:pt x="13767" y="1015"/>
                    <a:pt x="13130" y="1214"/>
                    <a:pt x="12414" y="1413"/>
                  </a:cubicBezTo>
                  <a:cubicBezTo>
                    <a:pt x="12374" y="1413"/>
                    <a:pt x="12334" y="1432"/>
                    <a:pt x="12295" y="1432"/>
                  </a:cubicBezTo>
                  <a:cubicBezTo>
                    <a:pt x="11698" y="1611"/>
                    <a:pt x="11021" y="1731"/>
                    <a:pt x="10305" y="1830"/>
                  </a:cubicBezTo>
                  <a:cubicBezTo>
                    <a:pt x="10226" y="1830"/>
                    <a:pt x="10126" y="1850"/>
                    <a:pt x="10047" y="1850"/>
                  </a:cubicBezTo>
                  <a:cubicBezTo>
                    <a:pt x="9410" y="1930"/>
                    <a:pt x="8754" y="1950"/>
                    <a:pt x="8057" y="1950"/>
                  </a:cubicBezTo>
                  <a:lnTo>
                    <a:pt x="7620" y="1950"/>
                  </a:lnTo>
                  <a:cubicBezTo>
                    <a:pt x="6943" y="1930"/>
                    <a:pt x="6327" y="1910"/>
                    <a:pt x="5750" y="1830"/>
                  </a:cubicBezTo>
                  <a:cubicBezTo>
                    <a:pt x="5650" y="1830"/>
                    <a:pt x="5551" y="1830"/>
                    <a:pt x="5451" y="1810"/>
                  </a:cubicBezTo>
                  <a:cubicBezTo>
                    <a:pt x="4715" y="1711"/>
                    <a:pt x="4059" y="1611"/>
                    <a:pt x="3462" y="1492"/>
                  </a:cubicBezTo>
                  <a:cubicBezTo>
                    <a:pt x="2746" y="1333"/>
                    <a:pt x="2129" y="1154"/>
                    <a:pt x="1592" y="1015"/>
                  </a:cubicBezTo>
                  <a:cubicBezTo>
                    <a:pt x="558" y="716"/>
                    <a:pt x="1" y="438"/>
                    <a:pt x="1" y="438"/>
                  </a:cubicBezTo>
                  <a:lnTo>
                    <a:pt x="1" y="438"/>
                  </a:lnTo>
                  <a:cubicBezTo>
                    <a:pt x="1" y="438"/>
                    <a:pt x="657" y="3521"/>
                    <a:pt x="3482" y="5371"/>
                  </a:cubicBezTo>
                  <a:cubicBezTo>
                    <a:pt x="3959" y="5689"/>
                    <a:pt x="4477" y="5928"/>
                    <a:pt x="5073" y="6167"/>
                  </a:cubicBezTo>
                  <a:lnTo>
                    <a:pt x="5113" y="6167"/>
                  </a:lnTo>
                  <a:cubicBezTo>
                    <a:pt x="5869" y="6426"/>
                    <a:pt x="6764" y="6624"/>
                    <a:pt x="7799" y="6684"/>
                  </a:cubicBezTo>
                  <a:cubicBezTo>
                    <a:pt x="7933" y="6690"/>
                    <a:pt x="8066" y="6693"/>
                    <a:pt x="8197" y="6693"/>
                  </a:cubicBezTo>
                  <a:cubicBezTo>
                    <a:pt x="9727" y="6693"/>
                    <a:pt x="10990" y="6274"/>
                    <a:pt x="12016" y="5670"/>
                  </a:cubicBezTo>
                  <a:cubicBezTo>
                    <a:pt x="12016" y="5630"/>
                    <a:pt x="12036" y="5630"/>
                    <a:pt x="12036" y="5630"/>
                  </a:cubicBezTo>
                  <a:cubicBezTo>
                    <a:pt x="12493" y="5371"/>
                    <a:pt x="12891" y="5073"/>
                    <a:pt x="13269" y="4715"/>
                  </a:cubicBezTo>
                  <a:cubicBezTo>
                    <a:pt x="15398" y="2745"/>
                    <a:pt x="16114" y="0"/>
                    <a:pt x="16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1" name="Google Shape;1191;p35"/>
            <p:cNvSpPr/>
            <p:nvPr/>
          </p:nvSpPr>
          <p:spPr>
            <a:xfrm>
              <a:off x="3507774" y="1621828"/>
              <a:ext cx="155967" cy="95099"/>
            </a:xfrm>
            <a:custGeom>
              <a:rect b="b" l="l" r="r" t="t"/>
              <a:pathLst>
                <a:path extrusionOk="0" h="2742" w="4497">
                  <a:moveTo>
                    <a:pt x="3700" y="0"/>
                  </a:moveTo>
                  <a:cubicBezTo>
                    <a:pt x="3539" y="0"/>
                    <a:pt x="3378" y="47"/>
                    <a:pt x="3243" y="133"/>
                  </a:cubicBezTo>
                  <a:cubicBezTo>
                    <a:pt x="2785" y="411"/>
                    <a:pt x="2746" y="530"/>
                    <a:pt x="2865" y="1028"/>
                  </a:cubicBezTo>
                  <a:cubicBezTo>
                    <a:pt x="2967" y="1452"/>
                    <a:pt x="2924" y="1862"/>
                    <a:pt x="2637" y="1862"/>
                  </a:cubicBezTo>
                  <a:cubicBezTo>
                    <a:pt x="2588" y="1862"/>
                    <a:pt x="2531" y="1850"/>
                    <a:pt x="2467" y="1823"/>
                  </a:cubicBezTo>
                  <a:cubicBezTo>
                    <a:pt x="1970" y="1664"/>
                    <a:pt x="1970" y="1266"/>
                    <a:pt x="2049" y="709"/>
                  </a:cubicBezTo>
                  <a:cubicBezTo>
                    <a:pt x="2084" y="399"/>
                    <a:pt x="1893" y="176"/>
                    <a:pt x="1584" y="176"/>
                  </a:cubicBezTo>
                  <a:cubicBezTo>
                    <a:pt x="1357" y="176"/>
                    <a:pt x="1067" y="296"/>
                    <a:pt x="756" y="590"/>
                  </a:cubicBezTo>
                  <a:cubicBezTo>
                    <a:pt x="0" y="1286"/>
                    <a:pt x="577" y="2122"/>
                    <a:pt x="697" y="2321"/>
                  </a:cubicBezTo>
                  <a:cubicBezTo>
                    <a:pt x="898" y="2638"/>
                    <a:pt x="1457" y="2741"/>
                    <a:pt x="2062" y="2741"/>
                  </a:cubicBezTo>
                  <a:cubicBezTo>
                    <a:pt x="2710" y="2741"/>
                    <a:pt x="3410" y="2623"/>
                    <a:pt x="3780" y="2520"/>
                  </a:cubicBezTo>
                  <a:cubicBezTo>
                    <a:pt x="4476" y="2341"/>
                    <a:pt x="4496" y="1505"/>
                    <a:pt x="4456" y="769"/>
                  </a:cubicBezTo>
                  <a:cubicBezTo>
                    <a:pt x="4415" y="233"/>
                    <a:pt x="4060" y="0"/>
                    <a:pt x="3700" y="0"/>
                  </a:cubicBezTo>
                  <a:close/>
                </a:path>
              </a:pathLst>
            </a:custGeom>
            <a:solidFill>
              <a:srgbClr val="591B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2" name="Google Shape;1192;p35"/>
            <p:cNvSpPr/>
            <p:nvPr/>
          </p:nvSpPr>
          <p:spPr>
            <a:xfrm>
              <a:off x="3368417" y="1533281"/>
              <a:ext cx="64197" cy="97180"/>
            </a:xfrm>
            <a:custGeom>
              <a:rect b="b" l="l" r="r" t="t"/>
              <a:pathLst>
                <a:path extrusionOk="0" h="2802" w="1851">
                  <a:moveTo>
                    <a:pt x="0" y="0"/>
                  </a:moveTo>
                  <a:lnTo>
                    <a:pt x="0" y="378"/>
                  </a:lnTo>
                  <a:cubicBezTo>
                    <a:pt x="0" y="1279"/>
                    <a:pt x="177" y="2801"/>
                    <a:pt x="498" y="2801"/>
                  </a:cubicBezTo>
                  <a:cubicBezTo>
                    <a:pt x="517" y="2801"/>
                    <a:pt x="537" y="2796"/>
                    <a:pt x="557" y="2785"/>
                  </a:cubicBezTo>
                  <a:cubicBezTo>
                    <a:pt x="895" y="2626"/>
                    <a:pt x="1353" y="1651"/>
                    <a:pt x="1651" y="955"/>
                  </a:cubicBezTo>
                  <a:cubicBezTo>
                    <a:pt x="1731" y="776"/>
                    <a:pt x="1810" y="637"/>
                    <a:pt x="1850" y="497"/>
                  </a:cubicBezTo>
                  <a:cubicBezTo>
                    <a:pt x="1114" y="358"/>
                    <a:pt x="497" y="199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3" name="Google Shape;1193;p35"/>
            <p:cNvSpPr/>
            <p:nvPr/>
          </p:nvSpPr>
          <p:spPr>
            <a:xfrm>
              <a:off x="3367029" y="1533940"/>
              <a:ext cx="65585" cy="32463"/>
            </a:xfrm>
            <a:custGeom>
              <a:rect b="b" l="l" r="r" t="t"/>
              <a:pathLst>
                <a:path extrusionOk="0" h="936" w="1891">
                  <a:moveTo>
                    <a:pt x="0" y="1"/>
                  </a:moveTo>
                  <a:lnTo>
                    <a:pt x="0" y="379"/>
                  </a:lnTo>
                  <a:cubicBezTo>
                    <a:pt x="378" y="538"/>
                    <a:pt x="955" y="737"/>
                    <a:pt x="1691" y="936"/>
                  </a:cubicBezTo>
                  <a:cubicBezTo>
                    <a:pt x="1771" y="757"/>
                    <a:pt x="1850" y="618"/>
                    <a:pt x="1890" y="478"/>
                  </a:cubicBezTo>
                  <a:cubicBezTo>
                    <a:pt x="1154" y="339"/>
                    <a:pt x="537" y="180"/>
                    <a:pt x="0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4" name="Google Shape;1194;p35"/>
            <p:cNvSpPr/>
            <p:nvPr/>
          </p:nvSpPr>
          <p:spPr>
            <a:xfrm>
              <a:off x="3430500" y="1549825"/>
              <a:ext cx="71099" cy="56151"/>
            </a:xfrm>
            <a:custGeom>
              <a:rect b="b" l="l" r="r" t="t"/>
              <a:pathLst>
                <a:path extrusionOk="0" h="1619" w="2050">
                  <a:moveTo>
                    <a:pt x="100" y="0"/>
                  </a:moveTo>
                  <a:cubicBezTo>
                    <a:pt x="60" y="160"/>
                    <a:pt x="20" y="319"/>
                    <a:pt x="20" y="498"/>
                  </a:cubicBezTo>
                  <a:cubicBezTo>
                    <a:pt x="0" y="876"/>
                    <a:pt x="100" y="1254"/>
                    <a:pt x="498" y="1353"/>
                  </a:cubicBezTo>
                  <a:cubicBezTo>
                    <a:pt x="1038" y="1482"/>
                    <a:pt x="1354" y="1619"/>
                    <a:pt x="1569" y="1619"/>
                  </a:cubicBezTo>
                  <a:cubicBezTo>
                    <a:pt x="1686" y="1619"/>
                    <a:pt x="1773" y="1578"/>
                    <a:pt x="1850" y="1473"/>
                  </a:cubicBezTo>
                  <a:cubicBezTo>
                    <a:pt x="1950" y="1353"/>
                    <a:pt x="2010" y="1114"/>
                    <a:pt x="2029" y="876"/>
                  </a:cubicBezTo>
                  <a:cubicBezTo>
                    <a:pt x="2049" y="697"/>
                    <a:pt x="2049" y="498"/>
                    <a:pt x="2049" y="359"/>
                  </a:cubicBezTo>
                  <a:cubicBezTo>
                    <a:pt x="1333" y="279"/>
                    <a:pt x="657" y="160"/>
                    <a:pt x="1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5" name="Google Shape;1195;p35"/>
            <p:cNvSpPr/>
            <p:nvPr/>
          </p:nvSpPr>
          <p:spPr>
            <a:xfrm>
              <a:off x="3431193" y="1550519"/>
              <a:ext cx="70405" cy="29688"/>
            </a:xfrm>
            <a:custGeom>
              <a:rect b="b" l="l" r="r" t="t"/>
              <a:pathLst>
                <a:path extrusionOk="0" h="856" w="2030">
                  <a:moveTo>
                    <a:pt x="40" y="0"/>
                  </a:moveTo>
                  <a:cubicBezTo>
                    <a:pt x="20" y="159"/>
                    <a:pt x="0" y="339"/>
                    <a:pt x="0" y="498"/>
                  </a:cubicBezTo>
                  <a:cubicBezTo>
                    <a:pt x="577" y="637"/>
                    <a:pt x="1234" y="756"/>
                    <a:pt x="2009" y="856"/>
                  </a:cubicBezTo>
                  <a:cubicBezTo>
                    <a:pt x="2029" y="677"/>
                    <a:pt x="2029" y="478"/>
                    <a:pt x="2029" y="339"/>
                  </a:cubicBezTo>
                  <a:cubicBezTo>
                    <a:pt x="1293" y="239"/>
                    <a:pt x="637" y="140"/>
                    <a:pt x="40" y="0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6" name="Google Shape;1196;p35"/>
            <p:cNvSpPr/>
            <p:nvPr/>
          </p:nvSpPr>
          <p:spPr>
            <a:xfrm>
              <a:off x="3511901" y="1563629"/>
              <a:ext cx="71793" cy="49353"/>
            </a:xfrm>
            <a:custGeom>
              <a:rect b="b" l="l" r="r" t="t"/>
              <a:pathLst>
                <a:path extrusionOk="0" h="1423" w="2070">
                  <a:moveTo>
                    <a:pt x="41" y="0"/>
                  </a:moveTo>
                  <a:cubicBezTo>
                    <a:pt x="1" y="159"/>
                    <a:pt x="1" y="319"/>
                    <a:pt x="1" y="518"/>
                  </a:cubicBezTo>
                  <a:cubicBezTo>
                    <a:pt x="1" y="856"/>
                    <a:pt x="80" y="1174"/>
                    <a:pt x="259" y="1273"/>
                  </a:cubicBezTo>
                  <a:cubicBezTo>
                    <a:pt x="439" y="1377"/>
                    <a:pt x="785" y="1423"/>
                    <a:pt x="1117" y="1423"/>
                  </a:cubicBezTo>
                  <a:cubicBezTo>
                    <a:pt x="1485" y="1423"/>
                    <a:pt x="1836" y="1367"/>
                    <a:pt x="1930" y="1273"/>
                  </a:cubicBezTo>
                  <a:cubicBezTo>
                    <a:pt x="2030" y="1194"/>
                    <a:pt x="2050" y="895"/>
                    <a:pt x="2070" y="597"/>
                  </a:cubicBezTo>
                  <a:cubicBezTo>
                    <a:pt x="2050" y="418"/>
                    <a:pt x="2030" y="259"/>
                    <a:pt x="1990" y="120"/>
                  </a:cubicBezTo>
                  <a:lnTo>
                    <a:pt x="1891" y="120"/>
                  </a:lnTo>
                  <a:cubicBezTo>
                    <a:pt x="1234" y="100"/>
                    <a:pt x="598" y="80"/>
                    <a:pt x="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7" name="Google Shape;1197;p35"/>
            <p:cNvSpPr/>
            <p:nvPr/>
          </p:nvSpPr>
          <p:spPr>
            <a:xfrm>
              <a:off x="3512595" y="1563629"/>
              <a:ext cx="70405" cy="20740"/>
            </a:xfrm>
            <a:custGeom>
              <a:rect b="b" l="l" r="r" t="t"/>
              <a:pathLst>
                <a:path extrusionOk="0" h="598" w="2030">
                  <a:moveTo>
                    <a:pt x="21" y="0"/>
                  </a:moveTo>
                  <a:cubicBezTo>
                    <a:pt x="1" y="159"/>
                    <a:pt x="1" y="319"/>
                    <a:pt x="1" y="518"/>
                  </a:cubicBezTo>
                  <a:cubicBezTo>
                    <a:pt x="617" y="577"/>
                    <a:pt x="1274" y="597"/>
                    <a:pt x="2030" y="597"/>
                  </a:cubicBezTo>
                  <a:cubicBezTo>
                    <a:pt x="2010" y="418"/>
                    <a:pt x="1990" y="259"/>
                    <a:pt x="1950" y="120"/>
                  </a:cubicBezTo>
                  <a:lnTo>
                    <a:pt x="1890" y="120"/>
                  </a:lnTo>
                  <a:cubicBezTo>
                    <a:pt x="1214" y="100"/>
                    <a:pt x="597" y="80"/>
                    <a:pt x="21" y="0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8" name="Google Shape;1198;p35"/>
            <p:cNvSpPr/>
            <p:nvPr/>
          </p:nvSpPr>
          <p:spPr>
            <a:xfrm>
              <a:off x="3590563" y="1565676"/>
              <a:ext cx="71793" cy="45538"/>
            </a:xfrm>
            <a:custGeom>
              <a:rect b="b" l="l" r="r" t="t"/>
              <a:pathLst>
                <a:path extrusionOk="0" h="1313" w="2070">
                  <a:moveTo>
                    <a:pt x="2069" y="1"/>
                  </a:moveTo>
                  <a:lnTo>
                    <a:pt x="2069" y="1"/>
                  </a:lnTo>
                  <a:cubicBezTo>
                    <a:pt x="1413" y="61"/>
                    <a:pt x="776" y="100"/>
                    <a:pt x="80" y="100"/>
                  </a:cubicBezTo>
                  <a:cubicBezTo>
                    <a:pt x="60" y="220"/>
                    <a:pt x="20" y="399"/>
                    <a:pt x="20" y="538"/>
                  </a:cubicBezTo>
                  <a:cubicBezTo>
                    <a:pt x="0" y="817"/>
                    <a:pt x="60" y="1095"/>
                    <a:pt x="120" y="1155"/>
                  </a:cubicBezTo>
                  <a:cubicBezTo>
                    <a:pt x="216" y="1251"/>
                    <a:pt x="574" y="1312"/>
                    <a:pt x="947" y="1312"/>
                  </a:cubicBezTo>
                  <a:cubicBezTo>
                    <a:pt x="1271" y="1312"/>
                    <a:pt x="1606" y="1266"/>
                    <a:pt x="1791" y="1155"/>
                  </a:cubicBezTo>
                  <a:cubicBezTo>
                    <a:pt x="1970" y="1055"/>
                    <a:pt x="2010" y="717"/>
                    <a:pt x="2049" y="399"/>
                  </a:cubicBezTo>
                  <a:cubicBezTo>
                    <a:pt x="2069" y="240"/>
                    <a:pt x="2069" y="100"/>
                    <a:pt x="20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9" name="Google Shape;1199;p35"/>
            <p:cNvSpPr/>
            <p:nvPr/>
          </p:nvSpPr>
          <p:spPr>
            <a:xfrm>
              <a:off x="3590563" y="1564323"/>
              <a:ext cx="71793" cy="20046"/>
            </a:xfrm>
            <a:custGeom>
              <a:rect b="b" l="l" r="r" t="t"/>
              <a:pathLst>
                <a:path extrusionOk="0" h="578" w="2070">
                  <a:moveTo>
                    <a:pt x="2049" y="0"/>
                  </a:moveTo>
                  <a:cubicBezTo>
                    <a:pt x="1413" y="80"/>
                    <a:pt x="756" y="139"/>
                    <a:pt x="60" y="139"/>
                  </a:cubicBezTo>
                  <a:cubicBezTo>
                    <a:pt x="20" y="259"/>
                    <a:pt x="0" y="438"/>
                    <a:pt x="0" y="577"/>
                  </a:cubicBezTo>
                  <a:cubicBezTo>
                    <a:pt x="657" y="557"/>
                    <a:pt x="1313" y="498"/>
                    <a:pt x="2049" y="438"/>
                  </a:cubicBezTo>
                  <a:cubicBezTo>
                    <a:pt x="2069" y="279"/>
                    <a:pt x="2049" y="139"/>
                    <a:pt x="2049" y="0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0" name="Google Shape;1200;p35"/>
            <p:cNvSpPr/>
            <p:nvPr/>
          </p:nvSpPr>
          <p:spPr>
            <a:xfrm>
              <a:off x="3670612" y="1549825"/>
              <a:ext cx="71064" cy="51816"/>
            </a:xfrm>
            <a:custGeom>
              <a:rect b="b" l="l" r="r" t="t"/>
              <a:pathLst>
                <a:path extrusionOk="0" h="1494" w="2049">
                  <a:moveTo>
                    <a:pt x="1989" y="0"/>
                  </a:moveTo>
                  <a:cubicBezTo>
                    <a:pt x="1412" y="179"/>
                    <a:pt x="736" y="299"/>
                    <a:pt x="0" y="398"/>
                  </a:cubicBezTo>
                  <a:cubicBezTo>
                    <a:pt x="0" y="518"/>
                    <a:pt x="0" y="677"/>
                    <a:pt x="40" y="816"/>
                  </a:cubicBezTo>
                  <a:cubicBezTo>
                    <a:pt x="60" y="1015"/>
                    <a:pt x="139" y="1254"/>
                    <a:pt x="199" y="1353"/>
                  </a:cubicBezTo>
                  <a:cubicBezTo>
                    <a:pt x="287" y="1455"/>
                    <a:pt x="379" y="1494"/>
                    <a:pt x="495" y="1494"/>
                  </a:cubicBezTo>
                  <a:cubicBezTo>
                    <a:pt x="720" y="1494"/>
                    <a:pt x="1033" y="1345"/>
                    <a:pt x="1572" y="1214"/>
                  </a:cubicBezTo>
                  <a:cubicBezTo>
                    <a:pt x="1930" y="1154"/>
                    <a:pt x="2049" y="816"/>
                    <a:pt x="2049" y="498"/>
                  </a:cubicBezTo>
                  <a:cubicBezTo>
                    <a:pt x="2049" y="319"/>
                    <a:pt x="2029" y="160"/>
                    <a:pt x="19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1" name="Google Shape;1201;p35"/>
            <p:cNvSpPr/>
            <p:nvPr/>
          </p:nvSpPr>
          <p:spPr>
            <a:xfrm>
              <a:off x="3670612" y="1549825"/>
              <a:ext cx="71064" cy="28336"/>
            </a:xfrm>
            <a:custGeom>
              <a:rect b="b" l="l" r="r" t="t"/>
              <a:pathLst>
                <a:path extrusionOk="0" h="817" w="2049">
                  <a:moveTo>
                    <a:pt x="1989" y="0"/>
                  </a:moveTo>
                  <a:cubicBezTo>
                    <a:pt x="1373" y="160"/>
                    <a:pt x="696" y="299"/>
                    <a:pt x="0" y="398"/>
                  </a:cubicBezTo>
                  <a:cubicBezTo>
                    <a:pt x="0" y="518"/>
                    <a:pt x="0" y="677"/>
                    <a:pt x="40" y="816"/>
                  </a:cubicBezTo>
                  <a:cubicBezTo>
                    <a:pt x="279" y="796"/>
                    <a:pt x="557" y="776"/>
                    <a:pt x="796" y="717"/>
                  </a:cubicBezTo>
                  <a:cubicBezTo>
                    <a:pt x="1253" y="657"/>
                    <a:pt x="1651" y="577"/>
                    <a:pt x="2049" y="498"/>
                  </a:cubicBezTo>
                  <a:cubicBezTo>
                    <a:pt x="2049" y="319"/>
                    <a:pt x="2029" y="160"/>
                    <a:pt x="1989" y="0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2" name="Google Shape;1202;p35"/>
            <p:cNvSpPr/>
            <p:nvPr/>
          </p:nvSpPr>
          <p:spPr>
            <a:xfrm>
              <a:off x="3744418" y="1527732"/>
              <a:ext cx="66278" cy="104152"/>
            </a:xfrm>
            <a:custGeom>
              <a:rect b="b" l="l" r="r" t="t"/>
              <a:pathLst>
                <a:path extrusionOk="0" h="3003" w="1911">
                  <a:moveTo>
                    <a:pt x="1851" y="1"/>
                  </a:moveTo>
                  <a:cubicBezTo>
                    <a:pt x="1333" y="200"/>
                    <a:pt x="717" y="399"/>
                    <a:pt x="1" y="598"/>
                  </a:cubicBezTo>
                  <a:cubicBezTo>
                    <a:pt x="40" y="717"/>
                    <a:pt x="120" y="856"/>
                    <a:pt x="199" y="1055"/>
                  </a:cubicBezTo>
                  <a:cubicBezTo>
                    <a:pt x="498" y="1751"/>
                    <a:pt x="995" y="2786"/>
                    <a:pt x="1313" y="2985"/>
                  </a:cubicBezTo>
                  <a:cubicBezTo>
                    <a:pt x="1333" y="2997"/>
                    <a:pt x="1353" y="3002"/>
                    <a:pt x="1372" y="3002"/>
                  </a:cubicBezTo>
                  <a:cubicBezTo>
                    <a:pt x="1675" y="3002"/>
                    <a:pt x="1853" y="1577"/>
                    <a:pt x="1890" y="697"/>
                  </a:cubicBezTo>
                  <a:cubicBezTo>
                    <a:pt x="1910" y="359"/>
                    <a:pt x="1890" y="100"/>
                    <a:pt x="18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3" name="Google Shape;1203;p35"/>
            <p:cNvSpPr/>
            <p:nvPr/>
          </p:nvSpPr>
          <p:spPr>
            <a:xfrm>
              <a:off x="3744418" y="1527732"/>
              <a:ext cx="66278" cy="36625"/>
            </a:xfrm>
            <a:custGeom>
              <a:rect b="b" l="l" r="r" t="t"/>
              <a:pathLst>
                <a:path extrusionOk="0" h="1056" w="1911">
                  <a:moveTo>
                    <a:pt x="1851" y="1"/>
                  </a:moveTo>
                  <a:cubicBezTo>
                    <a:pt x="1333" y="200"/>
                    <a:pt x="717" y="399"/>
                    <a:pt x="1" y="598"/>
                  </a:cubicBezTo>
                  <a:cubicBezTo>
                    <a:pt x="40" y="717"/>
                    <a:pt x="120" y="856"/>
                    <a:pt x="199" y="1055"/>
                  </a:cubicBezTo>
                  <a:cubicBezTo>
                    <a:pt x="836" y="936"/>
                    <a:pt x="1393" y="816"/>
                    <a:pt x="1890" y="697"/>
                  </a:cubicBezTo>
                  <a:cubicBezTo>
                    <a:pt x="1910" y="359"/>
                    <a:pt x="1890" y="100"/>
                    <a:pt x="1851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4" name="Google Shape;1204;p35"/>
            <p:cNvSpPr/>
            <p:nvPr/>
          </p:nvSpPr>
          <p:spPr>
            <a:xfrm>
              <a:off x="3433933" y="1629319"/>
              <a:ext cx="55249" cy="83377"/>
            </a:xfrm>
            <a:custGeom>
              <a:rect b="b" l="l" r="r" t="t"/>
              <a:pathLst>
                <a:path extrusionOk="0" h="2404" w="1593">
                  <a:moveTo>
                    <a:pt x="614" y="1"/>
                  </a:moveTo>
                  <a:cubicBezTo>
                    <a:pt x="594" y="1"/>
                    <a:pt x="576" y="6"/>
                    <a:pt x="558" y="16"/>
                  </a:cubicBezTo>
                  <a:cubicBezTo>
                    <a:pt x="359" y="155"/>
                    <a:pt x="200" y="692"/>
                    <a:pt x="100" y="1170"/>
                  </a:cubicBezTo>
                  <a:cubicBezTo>
                    <a:pt x="41" y="1349"/>
                    <a:pt x="21" y="1488"/>
                    <a:pt x="1" y="1607"/>
                  </a:cubicBezTo>
                  <a:cubicBezTo>
                    <a:pt x="458" y="1946"/>
                    <a:pt x="995" y="2184"/>
                    <a:pt x="1592" y="2403"/>
                  </a:cubicBezTo>
                  <a:cubicBezTo>
                    <a:pt x="1592" y="2264"/>
                    <a:pt x="1552" y="2065"/>
                    <a:pt x="1533" y="1866"/>
                  </a:cubicBezTo>
                  <a:cubicBezTo>
                    <a:pt x="1365" y="1047"/>
                    <a:pt x="901" y="1"/>
                    <a:pt x="6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5" name="Google Shape;1205;p35"/>
            <p:cNvSpPr/>
            <p:nvPr/>
          </p:nvSpPr>
          <p:spPr>
            <a:xfrm>
              <a:off x="3433933" y="1669864"/>
              <a:ext cx="55249" cy="42833"/>
            </a:xfrm>
            <a:custGeom>
              <a:rect b="b" l="l" r="r" t="t"/>
              <a:pathLst>
                <a:path extrusionOk="0" h="1235" w="1593">
                  <a:moveTo>
                    <a:pt x="100" y="1"/>
                  </a:moveTo>
                  <a:cubicBezTo>
                    <a:pt x="41" y="180"/>
                    <a:pt x="21" y="319"/>
                    <a:pt x="1" y="438"/>
                  </a:cubicBezTo>
                  <a:cubicBezTo>
                    <a:pt x="458" y="777"/>
                    <a:pt x="995" y="1015"/>
                    <a:pt x="1592" y="1234"/>
                  </a:cubicBezTo>
                  <a:cubicBezTo>
                    <a:pt x="1592" y="1095"/>
                    <a:pt x="1592" y="896"/>
                    <a:pt x="1533" y="697"/>
                  </a:cubicBezTo>
                  <a:cubicBezTo>
                    <a:pt x="995" y="478"/>
                    <a:pt x="438" y="200"/>
                    <a:pt x="100" y="1"/>
                  </a:cubicBezTo>
                  <a:close/>
                </a:path>
              </a:pathLst>
            </a:custGeom>
            <a:solidFill>
              <a:srgbClr val="FDDC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6" name="Google Shape;1206;p35"/>
            <p:cNvSpPr/>
            <p:nvPr/>
          </p:nvSpPr>
          <p:spPr>
            <a:xfrm>
              <a:off x="3489149" y="1671182"/>
              <a:ext cx="239448" cy="60313"/>
            </a:xfrm>
            <a:custGeom>
              <a:rect b="b" l="l" r="r" t="t"/>
              <a:pathLst>
                <a:path extrusionOk="0" h="1739" w="6904">
                  <a:moveTo>
                    <a:pt x="6158" y="0"/>
                  </a:moveTo>
                  <a:cubicBezTo>
                    <a:pt x="6142" y="0"/>
                    <a:pt x="6125" y="1"/>
                    <a:pt x="6107" y="3"/>
                  </a:cubicBezTo>
                  <a:cubicBezTo>
                    <a:pt x="5769" y="42"/>
                    <a:pt x="5471" y="261"/>
                    <a:pt x="5272" y="838"/>
                  </a:cubicBezTo>
                  <a:cubicBezTo>
                    <a:pt x="5212" y="938"/>
                    <a:pt x="5192" y="1057"/>
                    <a:pt x="5172" y="1176"/>
                  </a:cubicBezTo>
                  <a:cubicBezTo>
                    <a:pt x="5152" y="1057"/>
                    <a:pt x="5113" y="957"/>
                    <a:pt x="5073" y="878"/>
                  </a:cubicBezTo>
                  <a:cubicBezTo>
                    <a:pt x="4869" y="423"/>
                    <a:pt x="4566" y="351"/>
                    <a:pt x="4261" y="351"/>
                  </a:cubicBezTo>
                  <a:cubicBezTo>
                    <a:pt x="4180" y="351"/>
                    <a:pt x="4098" y="356"/>
                    <a:pt x="4019" y="361"/>
                  </a:cubicBezTo>
                  <a:cubicBezTo>
                    <a:pt x="3820" y="381"/>
                    <a:pt x="3601" y="540"/>
                    <a:pt x="3481" y="1156"/>
                  </a:cubicBezTo>
                  <a:cubicBezTo>
                    <a:pt x="3481" y="1196"/>
                    <a:pt x="3442" y="1256"/>
                    <a:pt x="3442" y="1296"/>
                  </a:cubicBezTo>
                  <a:cubicBezTo>
                    <a:pt x="3442" y="1256"/>
                    <a:pt x="3422" y="1196"/>
                    <a:pt x="3422" y="1156"/>
                  </a:cubicBezTo>
                  <a:cubicBezTo>
                    <a:pt x="3332" y="561"/>
                    <a:pt x="3143" y="375"/>
                    <a:pt x="2768" y="375"/>
                  </a:cubicBezTo>
                  <a:cubicBezTo>
                    <a:pt x="2729" y="375"/>
                    <a:pt x="2689" y="377"/>
                    <a:pt x="2646" y="381"/>
                  </a:cubicBezTo>
                  <a:cubicBezTo>
                    <a:pt x="2208" y="440"/>
                    <a:pt x="2049" y="460"/>
                    <a:pt x="1910" y="1097"/>
                  </a:cubicBezTo>
                  <a:cubicBezTo>
                    <a:pt x="1890" y="1176"/>
                    <a:pt x="1890" y="1256"/>
                    <a:pt x="1850" y="1335"/>
                  </a:cubicBezTo>
                  <a:cubicBezTo>
                    <a:pt x="1850" y="1256"/>
                    <a:pt x="1850" y="1176"/>
                    <a:pt x="1830" y="1097"/>
                  </a:cubicBezTo>
                  <a:cubicBezTo>
                    <a:pt x="1711" y="639"/>
                    <a:pt x="1433" y="381"/>
                    <a:pt x="1035" y="341"/>
                  </a:cubicBezTo>
                  <a:cubicBezTo>
                    <a:pt x="911" y="319"/>
                    <a:pt x="807" y="289"/>
                    <a:pt x="709" y="289"/>
                  </a:cubicBezTo>
                  <a:cubicBezTo>
                    <a:pt x="538" y="289"/>
                    <a:pt x="389" y="379"/>
                    <a:pt x="199" y="758"/>
                  </a:cubicBezTo>
                  <a:cubicBezTo>
                    <a:pt x="120" y="878"/>
                    <a:pt x="60" y="1037"/>
                    <a:pt x="0" y="1196"/>
                  </a:cubicBezTo>
                  <a:cubicBezTo>
                    <a:pt x="756" y="1475"/>
                    <a:pt x="1651" y="1674"/>
                    <a:pt x="2686" y="1733"/>
                  </a:cubicBezTo>
                  <a:cubicBezTo>
                    <a:pt x="2794" y="1737"/>
                    <a:pt x="2902" y="1739"/>
                    <a:pt x="3007" y="1739"/>
                  </a:cubicBezTo>
                  <a:cubicBezTo>
                    <a:pt x="4572" y="1739"/>
                    <a:pt x="5860" y="1332"/>
                    <a:pt x="6903" y="699"/>
                  </a:cubicBezTo>
                  <a:cubicBezTo>
                    <a:pt x="6863" y="599"/>
                    <a:pt x="6764" y="400"/>
                    <a:pt x="6605" y="201"/>
                  </a:cubicBezTo>
                  <a:cubicBezTo>
                    <a:pt x="6496" y="92"/>
                    <a:pt x="6337" y="0"/>
                    <a:pt x="6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7" name="Google Shape;1207;p35"/>
            <p:cNvSpPr/>
            <p:nvPr/>
          </p:nvSpPr>
          <p:spPr>
            <a:xfrm>
              <a:off x="3489149" y="1680234"/>
              <a:ext cx="239448" cy="51261"/>
            </a:xfrm>
            <a:custGeom>
              <a:rect b="b" l="l" r="r" t="t"/>
              <a:pathLst>
                <a:path extrusionOk="0" h="1478" w="6904">
                  <a:moveTo>
                    <a:pt x="6605" y="0"/>
                  </a:moveTo>
                  <a:cubicBezTo>
                    <a:pt x="6406" y="120"/>
                    <a:pt x="6187" y="239"/>
                    <a:pt x="5968" y="378"/>
                  </a:cubicBezTo>
                  <a:cubicBezTo>
                    <a:pt x="5729" y="478"/>
                    <a:pt x="5491" y="537"/>
                    <a:pt x="5272" y="617"/>
                  </a:cubicBezTo>
                  <a:cubicBezTo>
                    <a:pt x="5212" y="716"/>
                    <a:pt x="5192" y="836"/>
                    <a:pt x="5172" y="975"/>
                  </a:cubicBezTo>
                  <a:cubicBezTo>
                    <a:pt x="5152" y="836"/>
                    <a:pt x="5113" y="736"/>
                    <a:pt x="5073" y="677"/>
                  </a:cubicBezTo>
                  <a:cubicBezTo>
                    <a:pt x="4516" y="816"/>
                    <a:pt x="3979" y="895"/>
                    <a:pt x="3481" y="915"/>
                  </a:cubicBezTo>
                  <a:cubicBezTo>
                    <a:pt x="3481" y="975"/>
                    <a:pt x="3462" y="1015"/>
                    <a:pt x="3462" y="1074"/>
                  </a:cubicBezTo>
                  <a:cubicBezTo>
                    <a:pt x="3462" y="1015"/>
                    <a:pt x="3422" y="975"/>
                    <a:pt x="3422" y="915"/>
                  </a:cubicBezTo>
                  <a:cubicBezTo>
                    <a:pt x="3278" y="921"/>
                    <a:pt x="3137" y="923"/>
                    <a:pt x="2998" y="923"/>
                  </a:cubicBezTo>
                  <a:cubicBezTo>
                    <a:pt x="2620" y="923"/>
                    <a:pt x="2259" y="905"/>
                    <a:pt x="1910" y="875"/>
                  </a:cubicBezTo>
                  <a:cubicBezTo>
                    <a:pt x="1890" y="935"/>
                    <a:pt x="1890" y="1015"/>
                    <a:pt x="1870" y="1094"/>
                  </a:cubicBezTo>
                  <a:cubicBezTo>
                    <a:pt x="1870" y="1015"/>
                    <a:pt x="1870" y="935"/>
                    <a:pt x="1830" y="875"/>
                  </a:cubicBezTo>
                  <a:cubicBezTo>
                    <a:pt x="1532" y="836"/>
                    <a:pt x="1254" y="796"/>
                    <a:pt x="1015" y="736"/>
                  </a:cubicBezTo>
                  <a:cubicBezTo>
                    <a:pt x="756" y="696"/>
                    <a:pt x="458" y="597"/>
                    <a:pt x="199" y="497"/>
                  </a:cubicBezTo>
                  <a:cubicBezTo>
                    <a:pt x="120" y="617"/>
                    <a:pt x="60" y="776"/>
                    <a:pt x="0" y="935"/>
                  </a:cubicBezTo>
                  <a:cubicBezTo>
                    <a:pt x="756" y="1214"/>
                    <a:pt x="1651" y="1413"/>
                    <a:pt x="2686" y="1472"/>
                  </a:cubicBezTo>
                  <a:cubicBezTo>
                    <a:pt x="2794" y="1476"/>
                    <a:pt x="2902" y="1478"/>
                    <a:pt x="3007" y="1478"/>
                  </a:cubicBezTo>
                  <a:cubicBezTo>
                    <a:pt x="4572" y="1478"/>
                    <a:pt x="5860" y="1071"/>
                    <a:pt x="6903" y="438"/>
                  </a:cubicBezTo>
                  <a:cubicBezTo>
                    <a:pt x="6863" y="338"/>
                    <a:pt x="6764" y="139"/>
                    <a:pt x="6605" y="0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8" name="Google Shape;1208;p35"/>
            <p:cNvSpPr/>
            <p:nvPr/>
          </p:nvSpPr>
          <p:spPr>
            <a:xfrm>
              <a:off x="3727874" y="1608197"/>
              <a:ext cx="44186" cy="87226"/>
            </a:xfrm>
            <a:custGeom>
              <a:rect b="b" l="l" r="r" t="t"/>
              <a:pathLst>
                <a:path extrusionOk="0" h="2515" w="1274">
                  <a:moveTo>
                    <a:pt x="323" y="1"/>
                  </a:moveTo>
                  <a:cubicBezTo>
                    <a:pt x="307" y="1"/>
                    <a:pt x="293" y="3"/>
                    <a:pt x="279" y="8"/>
                  </a:cubicBezTo>
                  <a:cubicBezTo>
                    <a:pt x="20" y="88"/>
                    <a:pt x="0" y="1122"/>
                    <a:pt x="20" y="1878"/>
                  </a:cubicBezTo>
                  <a:cubicBezTo>
                    <a:pt x="20" y="2177"/>
                    <a:pt x="40" y="2395"/>
                    <a:pt x="40" y="2515"/>
                  </a:cubicBezTo>
                  <a:cubicBezTo>
                    <a:pt x="497" y="2256"/>
                    <a:pt x="895" y="1958"/>
                    <a:pt x="1273" y="1600"/>
                  </a:cubicBezTo>
                  <a:cubicBezTo>
                    <a:pt x="1233" y="1460"/>
                    <a:pt x="1194" y="1301"/>
                    <a:pt x="1134" y="1162"/>
                  </a:cubicBezTo>
                  <a:cubicBezTo>
                    <a:pt x="892" y="529"/>
                    <a:pt x="545" y="1"/>
                    <a:pt x="3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9" name="Google Shape;1209;p35"/>
            <p:cNvSpPr/>
            <p:nvPr/>
          </p:nvSpPr>
          <p:spPr>
            <a:xfrm>
              <a:off x="3728568" y="1648499"/>
              <a:ext cx="43492" cy="46925"/>
            </a:xfrm>
            <a:custGeom>
              <a:rect b="b" l="l" r="r" t="t"/>
              <a:pathLst>
                <a:path extrusionOk="0" h="1353" w="1254">
                  <a:moveTo>
                    <a:pt x="1094" y="0"/>
                  </a:moveTo>
                  <a:cubicBezTo>
                    <a:pt x="816" y="199"/>
                    <a:pt x="477" y="418"/>
                    <a:pt x="0" y="716"/>
                  </a:cubicBezTo>
                  <a:cubicBezTo>
                    <a:pt x="0" y="1015"/>
                    <a:pt x="20" y="1233"/>
                    <a:pt x="20" y="1353"/>
                  </a:cubicBezTo>
                  <a:cubicBezTo>
                    <a:pt x="477" y="1094"/>
                    <a:pt x="875" y="796"/>
                    <a:pt x="1253" y="438"/>
                  </a:cubicBezTo>
                  <a:cubicBezTo>
                    <a:pt x="1213" y="298"/>
                    <a:pt x="1174" y="139"/>
                    <a:pt x="1094" y="0"/>
                  </a:cubicBezTo>
                  <a:close/>
                </a:path>
              </a:pathLst>
            </a:custGeom>
            <a:solidFill>
              <a:srgbClr val="FDDC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0" name="Google Shape;1210;p35"/>
            <p:cNvSpPr/>
            <p:nvPr/>
          </p:nvSpPr>
          <p:spPr>
            <a:xfrm>
              <a:off x="3314137" y="1497350"/>
              <a:ext cx="558354" cy="245934"/>
            </a:xfrm>
            <a:custGeom>
              <a:rect b="b" l="l" r="r" t="t"/>
              <a:pathLst>
                <a:path extrusionOk="0" h="7091" w="16099">
                  <a:moveTo>
                    <a:pt x="15914" y="0"/>
                  </a:moveTo>
                  <a:cubicBezTo>
                    <a:pt x="15857" y="0"/>
                    <a:pt x="15804" y="31"/>
                    <a:pt x="15788" y="101"/>
                  </a:cubicBezTo>
                  <a:cubicBezTo>
                    <a:pt x="15490" y="877"/>
                    <a:pt x="15132" y="1633"/>
                    <a:pt x="14754" y="2369"/>
                  </a:cubicBezTo>
                  <a:cubicBezTo>
                    <a:pt x="14654" y="2528"/>
                    <a:pt x="14595" y="2727"/>
                    <a:pt x="14495" y="2886"/>
                  </a:cubicBezTo>
                  <a:cubicBezTo>
                    <a:pt x="14396" y="3085"/>
                    <a:pt x="14257" y="3264"/>
                    <a:pt x="14117" y="3423"/>
                  </a:cubicBezTo>
                  <a:cubicBezTo>
                    <a:pt x="13899" y="3682"/>
                    <a:pt x="13660" y="3920"/>
                    <a:pt x="13421" y="4159"/>
                  </a:cubicBezTo>
                  <a:cubicBezTo>
                    <a:pt x="12924" y="4656"/>
                    <a:pt x="12407" y="5074"/>
                    <a:pt x="11810" y="5412"/>
                  </a:cubicBezTo>
                  <a:cubicBezTo>
                    <a:pt x="11213" y="5770"/>
                    <a:pt x="10576" y="6009"/>
                    <a:pt x="9920" y="6188"/>
                  </a:cubicBezTo>
                  <a:cubicBezTo>
                    <a:pt x="9256" y="6382"/>
                    <a:pt x="8567" y="6482"/>
                    <a:pt x="7878" y="6482"/>
                  </a:cubicBezTo>
                  <a:cubicBezTo>
                    <a:pt x="7224" y="6482"/>
                    <a:pt x="6571" y="6392"/>
                    <a:pt x="5941" y="6208"/>
                  </a:cubicBezTo>
                  <a:cubicBezTo>
                    <a:pt x="4668" y="5870"/>
                    <a:pt x="3515" y="5154"/>
                    <a:pt x="2560" y="4298"/>
                  </a:cubicBezTo>
                  <a:cubicBezTo>
                    <a:pt x="1983" y="3801"/>
                    <a:pt x="1485" y="3284"/>
                    <a:pt x="1088" y="2627"/>
                  </a:cubicBezTo>
                  <a:cubicBezTo>
                    <a:pt x="690" y="1991"/>
                    <a:pt x="391" y="1295"/>
                    <a:pt x="173" y="539"/>
                  </a:cubicBezTo>
                  <a:cubicBezTo>
                    <a:pt x="158" y="503"/>
                    <a:pt x="131" y="488"/>
                    <a:pt x="103" y="488"/>
                  </a:cubicBezTo>
                  <a:cubicBezTo>
                    <a:pt x="53" y="488"/>
                    <a:pt x="1" y="535"/>
                    <a:pt x="13" y="598"/>
                  </a:cubicBezTo>
                  <a:cubicBezTo>
                    <a:pt x="212" y="1991"/>
                    <a:pt x="928" y="3284"/>
                    <a:pt x="1784" y="4378"/>
                  </a:cubicBezTo>
                  <a:cubicBezTo>
                    <a:pt x="2659" y="5492"/>
                    <a:pt x="3952" y="6308"/>
                    <a:pt x="5285" y="6745"/>
                  </a:cubicBezTo>
                  <a:cubicBezTo>
                    <a:pt x="6037" y="6981"/>
                    <a:pt x="6817" y="7090"/>
                    <a:pt x="7598" y="7090"/>
                  </a:cubicBezTo>
                  <a:cubicBezTo>
                    <a:pt x="8265" y="7090"/>
                    <a:pt x="8932" y="7011"/>
                    <a:pt x="9582" y="6865"/>
                  </a:cubicBezTo>
                  <a:cubicBezTo>
                    <a:pt x="10318" y="6686"/>
                    <a:pt x="10974" y="6407"/>
                    <a:pt x="11631" y="6089"/>
                  </a:cubicBezTo>
                  <a:cubicBezTo>
                    <a:pt x="12267" y="5770"/>
                    <a:pt x="12844" y="5353"/>
                    <a:pt x="13401" y="4875"/>
                  </a:cubicBezTo>
                  <a:cubicBezTo>
                    <a:pt x="14038" y="4279"/>
                    <a:pt x="14456" y="3562"/>
                    <a:pt x="14953" y="2826"/>
                  </a:cubicBezTo>
                  <a:cubicBezTo>
                    <a:pt x="15231" y="2429"/>
                    <a:pt x="15430" y="1991"/>
                    <a:pt x="15609" y="1533"/>
                  </a:cubicBezTo>
                  <a:cubicBezTo>
                    <a:pt x="15788" y="1096"/>
                    <a:pt x="15928" y="618"/>
                    <a:pt x="16087" y="181"/>
                  </a:cubicBezTo>
                  <a:cubicBezTo>
                    <a:pt x="16099" y="72"/>
                    <a:pt x="16001" y="0"/>
                    <a:pt x="159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1" name="Google Shape;1211;p35"/>
            <p:cNvSpPr/>
            <p:nvPr/>
          </p:nvSpPr>
          <p:spPr>
            <a:xfrm>
              <a:off x="3313201" y="1496552"/>
              <a:ext cx="560469" cy="75885"/>
            </a:xfrm>
            <a:custGeom>
              <a:rect b="b" l="l" r="r" t="t"/>
              <a:pathLst>
                <a:path extrusionOk="0" h="2188" w="16160">
                  <a:moveTo>
                    <a:pt x="15896" y="1"/>
                  </a:moveTo>
                  <a:cubicBezTo>
                    <a:pt x="15883" y="1"/>
                    <a:pt x="15869" y="2"/>
                    <a:pt x="15855" y="5"/>
                  </a:cubicBezTo>
                  <a:cubicBezTo>
                    <a:pt x="15616" y="44"/>
                    <a:pt x="15358" y="144"/>
                    <a:pt x="15119" y="224"/>
                  </a:cubicBezTo>
                  <a:cubicBezTo>
                    <a:pt x="14860" y="303"/>
                    <a:pt x="14622" y="363"/>
                    <a:pt x="14363" y="462"/>
                  </a:cubicBezTo>
                  <a:cubicBezTo>
                    <a:pt x="13866" y="621"/>
                    <a:pt x="13388" y="761"/>
                    <a:pt x="12891" y="920"/>
                  </a:cubicBezTo>
                  <a:cubicBezTo>
                    <a:pt x="11896" y="1198"/>
                    <a:pt x="10942" y="1477"/>
                    <a:pt x="9907" y="1636"/>
                  </a:cubicBezTo>
                  <a:cubicBezTo>
                    <a:pt x="9328" y="1713"/>
                    <a:pt x="8745" y="1748"/>
                    <a:pt x="8161" y="1748"/>
                  </a:cubicBezTo>
                  <a:cubicBezTo>
                    <a:pt x="6642" y="1748"/>
                    <a:pt x="5116" y="1514"/>
                    <a:pt x="3621" y="1198"/>
                  </a:cubicBezTo>
                  <a:cubicBezTo>
                    <a:pt x="3044" y="1059"/>
                    <a:pt x="2447" y="940"/>
                    <a:pt x="1890" y="800"/>
                  </a:cubicBezTo>
                  <a:cubicBezTo>
                    <a:pt x="1314" y="641"/>
                    <a:pt x="717" y="482"/>
                    <a:pt x="120" y="462"/>
                  </a:cubicBezTo>
                  <a:cubicBezTo>
                    <a:pt x="21" y="462"/>
                    <a:pt x="1" y="621"/>
                    <a:pt x="60" y="641"/>
                  </a:cubicBezTo>
                  <a:cubicBezTo>
                    <a:pt x="538" y="900"/>
                    <a:pt x="1055" y="1039"/>
                    <a:pt x="1592" y="1158"/>
                  </a:cubicBezTo>
                  <a:cubicBezTo>
                    <a:pt x="2109" y="1318"/>
                    <a:pt x="2626" y="1437"/>
                    <a:pt x="3144" y="1556"/>
                  </a:cubicBezTo>
                  <a:cubicBezTo>
                    <a:pt x="4198" y="1815"/>
                    <a:pt x="5272" y="2014"/>
                    <a:pt x="6327" y="2113"/>
                  </a:cubicBezTo>
                  <a:cubicBezTo>
                    <a:pt x="6864" y="2163"/>
                    <a:pt x="7406" y="2188"/>
                    <a:pt x="7948" y="2188"/>
                  </a:cubicBezTo>
                  <a:cubicBezTo>
                    <a:pt x="8490" y="2188"/>
                    <a:pt x="9032" y="2163"/>
                    <a:pt x="9569" y="2113"/>
                  </a:cubicBezTo>
                  <a:cubicBezTo>
                    <a:pt x="10603" y="2014"/>
                    <a:pt x="11658" y="1815"/>
                    <a:pt x="12652" y="1536"/>
                  </a:cubicBezTo>
                  <a:cubicBezTo>
                    <a:pt x="13229" y="1397"/>
                    <a:pt x="13766" y="1158"/>
                    <a:pt x="14323" y="960"/>
                  </a:cubicBezTo>
                  <a:lnTo>
                    <a:pt x="15139" y="661"/>
                  </a:lnTo>
                  <a:cubicBezTo>
                    <a:pt x="15417" y="542"/>
                    <a:pt x="15716" y="462"/>
                    <a:pt x="15974" y="323"/>
                  </a:cubicBezTo>
                  <a:cubicBezTo>
                    <a:pt x="16159" y="231"/>
                    <a:pt x="16069" y="1"/>
                    <a:pt x="158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2" name="Google Shape;1212;p35"/>
            <p:cNvSpPr/>
            <p:nvPr/>
          </p:nvSpPr>
          <p:spPr>
            <a:xfrm>
              <a:off x="3411875" y="1695391"/>
              <a:ext cx="372594" cy="120105"/>
            </a:xfrm>
            <a:custGeom>
              <a:rect b="b" l="l" r="r" t="t"/>
              <a:pathLst>
                <a:path extrusionOk="0" h="3463" w="10743">
                  <a:moveTo>
                    <a:pt x="10742" y="1"/>
                  </a:moveTo>
                  <a:cubicBezTo>
                    <a:pt x="10742" y="1"/>
                    <a:pt x="9390" y="2090"/>
                    <a:pt x="5351" y="2388"/>
                  </a:cubicBezTo>
                  <a:cubicBezTo>
                    <a:pt x="5180" y="2403"/>
                    <a:pt x="5010" y="2410"/>
                    <a:pt x="4843" y="2410"/>
                  </a:cubicBezTo>
                  <a:cubicBezTo>
                    <a:pt x="2071" y="2410"/>
                    <a:pt x="0" y="498"/>
                    <a:pt x="0" y="498"/>
                  </a:cubicBezTo>
                  <a:lnTo>
                    <a:pt x="0" y="498"/>
                  </a:lnTo>
                  <a:cubicBezTo>
                    <a:pt x="0" y="498"/>
                    <a:pt x="697" y="3442"/>
                    <a:pt x="5113" y="3462"/>
                  </a:cubicBezTo>
                  <a:cubicBezTo>
                    <a:pt x="5125" y="3462"/>
                    <a:pt x="5136" y="3462"/>
                    <a:pt x="5148" y="3462"/>
                  </a:cubicBezTo>
                  <a:cubicBezTo>
                    <a:pt x="9298" y="3462"/>
                    <a:pt x="10742" y="1"/>
                    <a:pt x="107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3" name="Google Shape;1213;p35"/>
            <p:cNvSpPr/>
            <p:nvPr/>
          </p:nvSpPr>
          <p:spPr>
            <a:xfrm>
              <a:off x="3819993" y="1432111"/>
              <a:ext cx="132140" cy="46995"/>
            </a:xfrm>
            <a:custGeom>
              <a:rect b="b" l="l" r="r" t="t"/>
              <a:pathLst>
                <a:path extrusionOk="0" h="1355" w="3810">
                  <a:moveTo>
                    <a:pt x="3011" y="0"/>
                  </a:moveTo>
                  <a:cubicBezTo>
                    <a:pt x="1965" y="0"/>
                    <a:pt x="1" y="506"/>
                    <a:pt x="109" y="987"/>
                  </a:cubicBezTo>
                  <a:cubicBezTo>
                    <a:pt x="162" y="1261"/>
                    <a:pt x="568" y="1355"/>
                    <a:pt x="1065" y="1355"/>
                  </a:cubicBezTo>
                  <a:cubicBezTo>
                    <a:pt x="1686" y="1355"/>
                    <a:pt x="2448" y="1209"/>
                    <a:pt x="2835" y="1087"/>
                  </a:cubicBezTo>
                  <a:cubicBezTo>
                    <a:pt x="3531" y="868"/>
                    <a:pt x="3809" y="371"/>
                    <a:pt x="3610" y="132"/>
                  </a:cubicBezTo>
                  <a:cubicBezTo>
                    <a:pt x="3527" y="40"/>
                    <a:pt x="3306" y="0"/>
                    <a:pt x="3011" y="0"/>
                  </a:cubicBezTo>
                  <a:close/>
                </a:path>
              </a:pathLst>
            </a:custGeom>
            <a:solidFill>
              <a:srgbClr val="141447">
                <a:alpha val="2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4" name="Google Shape;1214;p35"/>
            <p:cNvSpPr/>
            <p:nvPr/>
          </p:nvSpPr>
          <p:spPr>
            <a:xfrm>
              <a:off x="3231799" y="1454516"/>
              <a:ext cx="132106" cy="46960"/>
            </a:xfrm>
            <a:custGeom>
              <a:rect b="b" l="l" r="r" t="t"/>
              <a:pathLst>
                <a:path extrusionOk="0" h="1354" w="3809">
                  <a:moveTo>
                    <a:pt x="827" y="0"/>
                  </a:moveTo>
                  <a:cubicBezTo>
                    <a:pt x="519" y="0"/>
                    <a:pt x="285" y="43"/>
                    <a:pt x="199" y="142"/>
                  </a:cubicBezTo>
                  <a:cubicBezTo>
                    <a:pt x="0" y="361"/>
                    <a:pt x="299" y="859"/>
                    <a:pt x="975" y="1077"/>
                  </a:cubicBezTo>
                  <a:cubicBezTo>
                    <a:pt x="1365" y="1200"/>
                    <a:pt x="2134" y="1353"/>
                    <a:pt x="2757" y="1353"/>
                  </a:cubicBezTo>
                  <a:cubicBezTo>
                    <a:pt x="3248" y="1353"/>
                    <a:pt x="3648" y="1258"/>
                    <a:pt x="3700" y="978"/>
                  </a:cubicBezTo>
                  <a:cubicBezTo>
                    <a:pt x="3808" y="501"/>
                    <a:pt x="1881" y="0"/>
                    <a:pt x="827" y="0"/>
                  </a:cubicBezTo>
                  <a:close/>
                </a:path>
              </a:pathLst>
            </a:custGeom>
            <a:solidFill>
              <a:srgbClr val="141447">
                <a:alpha val="2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5" name="Google Shape;1215;p35"/>
            <p:cNvSpPr/>
            <p:nvPr/>
          </p:nvSpPr>
          <p:spPr>
            <a:xfrm>
              <a:off x="3629200" y="1362154"/>
              <a:ext cx="163563" cy="139146"/>
            </a:xfrm>
            <a:custGeom>
              <a:rect b="b" l="l" r="r" t="t"/>
              <a:pathLst>
                <a:path extrusionOk="0" h="4012" w="4716">
                  <a:moveTo>
                    <a:pt x="2527" y="1"/>
                  </a:moveTo>
                  <a:cubicBezTo>
                    <a:pt x="1930" y="1"/>
                    <a:pt x="876" y="339"/>
                    <a:pt x="398" y="1314"/>
                  </a:cubicBezTo>
                  <a:cubicBezTo>
                    <a:pt x="398" y="1314"/>
                    <a:pt x="378" y="1333"/>
                    <a:pt x="378" y="1353"/>
                  </a:cubicBezTo>
                  <a:cubicBezTo>
                    <a:pt x="339" y="1453"/>
                    <a:pt x="279" y="1552"/>
                    <a:pt x="259" y="1692"/>
                  </a:cubicBezTo>
                  <a:cubicBezTo>
                    <a:pt x="0" y="2686"/>
                    <a:pt x="478" y="3880"/>
                    <a:pt x="2049" y="3999"/>
                  </a:cubicBezTo>
                  <a:cubicBezTo>
                    <a:pt x="2151" y="4007"/>
                    <a:pt x="2249" y="4011"/>
                    <a:pt x="2344" y="4011"/>
                  </a:cubicBezTo>
                  <a:cubicBezTo>
                    <a:pt x="3875" y="4011"/>
                    <a:pt x="4619" y="2996"/>
                    <a:pt x="4675" y="2229"/>
                  </a:cubicBezTo>
                  <a:cubicBezTo>
                    <a:pt x="4715" y="2050"/>
                    <a:pt x="4675" y="1890"/>
                    <a:pt x="4635" y="1711"/>
                  </a:cubicBezTo>
                  <a:cubicBezTo>
                    <a:pt x="4635" y="1632"/>
                    <a:pt x="4616" y="1592"/>
                    <a:pt x="4596" y="1512"/>
                  </a:cubicBezTo>
                  <a:cubicBezTo>
                    <a:pt x="4337" y="757"/>
                    <a:pt x="3661" y="1"/>
                    <a:pt x="25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6" name="Google Shape;1216;p35"/>
            <p:cNvSpPr/>
            <p:nvPr/>
          </p:nvSpPr>
          <p:spPr>
            <a:xfrm>
              <a:off x="3653340" y="1383103"/>
              <a:ext cx="106996" cy="99920"/>
            </a:xfrm>
            <a:custGeom>
              <a:rect b="b" l="l" r="r" t="t"/>
              <a:pathLst>
                <a:path extrusionOk="0" h="2881" w="3085">
                  <a:moveTo>
                    <a:pt x="1839" y="0"/>
                  </a:moveTo>
                  <a:cubicBezTo>
                    <a:pt x="964" y="0"/>
                    <a:pt x="172" y="669"/>
                    <a:pt x="80" y="1406"/>
                  </a:cubicBezTo>
                  <a:cubicBezTo>
                    <a:pt x="1" y="2022"/>
                    <a:pt x="379" y="2818"/>
                    <a:pt x="1334" y="2878"/>
                  </a:cubicBezTo>
                  <a:cubicBezTo>
                    <a:pt x="1368" y="2880"/>
                    <a:pt x="1401" y="2880"/>
                    <a:pt x="1434" y="2880"/>
                  </a:cubicBezTo>
                  <a:cubicBezTo>
                    <a:pt x="2553" y="2880"/>
                    <a:pt x="2985" y="1923"/>
                    <a:pt x="2985" y="1923"/>
                  </a:cubicBezTo>
                  <a:lnTo>
                    <a:pt x="1692" y="1286"/>
                  </a:lnTo>
                  <a:lnTo>
                    <a:pt x="3084" y="1127"/>
                  </a:lnTo>
                  <a:cubicBezTo>
                    <a:pt x="3084" y="1127"/>
                    <a:pt x="2985" y="133"/>
                    <a:pt x="2050" y="13"/>
                  </a:cubicBezTo>
                  <a:cubicBezTo>
                    <a:pt x="1979" y="4"/>
                    <a:pt x="1909" y="0"/>
                    <a:pt x="18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7" name="Google Shape;1217;p35"/>
            <p:cNvSpPr/>
            <p:nvPr/>
          </p:nvSpPr>
          <p:spPr>
            <a:xfrm>
              <a:off x="3629200" y="1413902"/>
              <a:ext cx="163563" cy="87400"/>
            </a:xfrm>
            <a:custGeom>
              <a:rect b="b" l="l" r="r" t="t"/>
              <a:pathLst>
                <a:path extrusionOk="0" h="2520" w="4716">
                  <a:moveTo>
                    <a:pt x="4576" y="1"/>
                  </a:moveTo>
                  <a:cubicBezTo>
                    <a:pt x="4536" y="955"/>
                    <a:pt x="3939" y="2189"/>
                    <a:pt x="2487" y="2189"/>
                  </a:cubicBezTo>
                  <a:cubicBezTo>
                    <a:pt x="697" y="2189"/>
                    <a:pt x="339" y="896"/>
                    <a:pt x="259" y="200"/>
                  </a:cubicBezTo>
                  <a:lnTo>
                    <a:pt x="259" y="200"/>
                  </a:lnTo>
                  <a:cubicBezTo>
                    <a:pt x="0" y="1194"/>
                    <a:pt x="478" y="2388"/>
                    <a:pt x="2049" y="2507"/>
                  </a:cubicBezTo>
                  <a:cubicBezTo>
                    <a:pt x="2151" y="2515"/>
                    <a:pt x="2249" y="2519"/>
                    <a:pt x="2344" y="2519"/>
                  </a:cubicBezTo>
                  <a:cubicBezTo>
                    <a:pt x="3875" y="2519"/>
                    <a:pt x="4619" y="1504"/>
                    <a:pt x="4675" y="737"/>
                  </a:cubicBezTo>
                  <a:cubicBezTo>
                    <a:pt x="4715" y="558"/>
                    <a:pt x="4675" y="398"/>
                    <a:pt x="4635" y="200"/>
                  </a:cubicBezTo>
                  <a:cubicBezTo>
                    <a:pt x="4635" y="120"/>
                    <a:pt x="4616" y="60"/>
                    <a:pt x="4576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8" name="Google Shape;1218;p35"/>
            <p:cNvSpPr/>
            <p:nvPr/>
          </p:nvSpPr>
          <p:spPr>
            <a:xfrm>
              <a:off x="3615396" y="1261608"/>
              <a:ext cx="210453" cy="126799"/>
            </a:xfrm>
            <a:custGeom>
              <a:rect b="b" l="l" r="r" t="t"/>
              <a:pathLst>
                <a:path extrusionOk="0" h="3656" w="6068">
                  <a:moveTo>
                    <a:pt x="5546" y="1"/>
                  </a:moveTo>
                  <a:cubicBezTo>
                    <a:pt x="4492" y="1"/>
                    <a:pt x="738" y="1289"/>
                    <a:pt x="299" y="1447"/>
                  </a:cubicBezTo>
                  <a:cubicBezTo>
                    <a:pt x="299" y="1447"/>
                    <a:pt x="111" y="770"/>
                    <a:pt x="64" y="770"/>
                  </a:cubicBezTo>
                  <a:cubicBezTo>
                    <a:pt x="63" y="770"/>
                    <a:pt x="61" y="770"/>
                    <a:pt x="60" y="771"/>
                  </a:cubicBezTo>
                  <a:cubicBezTo>
                    <a:pt x="40" y="811"/>
                    <a:pt x="1" y="1766"/>
                    <a:pt x="1" y="2561"/>
                  </a:cubicBezTo>
                  <a:cubicBezTo>
                    <a:pt x="40" y="3118"/>
                    <a:pt x="60" y="3616"/>
                    <a:pt x="100" y="3656"/>
                  </a:cubicBezTo>
                  <a:cubicBezTo>
                    <a:pt x="677" y="3556"/>
                    <a:pt x="5809" y="2641"/>
                    <a:pt x="5849" y="2502"/>
                  </a:cubicBezTo>
                  <a:cubicBezTo>
                    <a:pt x="5909" y="2343"/>
                    <a:pt x="5173" y="2164"/>
                    <a:pt x="5173" y="2164"/>
                  </a:cubicBezTo>
                  <a:cubicBezTo>
                    <a:pt x="5173" y="2164"/>
                    <a:pt x="6068" y="1706"/>
                    <a:pt x="5929" y="1567"/>
                  </a:cubicBezTo>
                  <a:cubicBezTo>
                    <a:pt x="5809" y="1447"/>
                    <a:pt x="5133" y="1408"/>
                    <a:pt x="5133" y="1408"/>
                  </a:cubicBezTo>
                  <a:cubicBezTo>
                    <a:pt x="5133" y="1408"/>
                    <a:pt x="5949" y="1030"/>
                    <a:pt x="5909" y="811"/>
                  </a:cubicBezTo>
                  <a:cubicBezTo>
                    <a:pt x="5869" y="572"/>
                    <a:pt x="5153" y="532"/>
                    <a:pt x="5153" y="532"/>
                  </a:cubicBezTo>
                  <a:cubicBezTo>
                    <a:pt x="5153" y="532"/>
                    <a:pt x="5869" y="234"/>
                    <a:pt x="5809" y="75"/>
                  </a:cubicBezTo>
                  <a:cubicBezTo>
                    <a:pt x="5779" y="23"/>
                    <a:pt x="5686" y="1"/>
                    <a:pt x="55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9" name="Google Shape;1219;p35"/>
            <p:cNvSpPr/>
            <p:nvPr/>
          </p:nvSpPr>
          <p:spPr>
            <a:xfrm>
              <a:off x="3615396" y="1309020"/>
              <a:ext cx="210453" cy="79388"/>
            </a:xfrm>
            <a:custGeom>
              <a:rect b="b" l="l" r="r" t="t"/>
              <a:pathLst>
                <a:path extrusionOk="0" h="2289" w="6068">
                  <a:moveTo>
                    <a:pt x="5133" y="1"/>
                  </a:moveTo>
                  <a:lnTo>
                    <a:pt x="1" y="1194"/>
                  </a:lnTo>
                  <a:cubicBezTo>
                    <a:pt x="40" y="1751"/>
                    <a:pt x="60" y="2249"/>
                    <a:pt x="100" y="2289"/>
                  </a:cubicBezTo>
                  <a:cubicBezTo>
                    <a:pt x="677" y="2189"/>
                    <a:pt x="5809" y="1274"/>
                    <a:pt x="5849" y="1135"/>
                  </a:cubicBezTo>
                  <a:cubicBezTo>
                    <a:pt x="5909" y="976"/>
                    <a:pt x="5173" y="797"/>
                    <a:pt x="5173" y="797"/>
                  </a:cubicBezTo>
                  <a:cubicBezTo>
                    <a:pt x="5173" y="797"/>
                    <a:pt x="6068" y="339"/>
                    <a:pt x="5929" y="180"/>
                  </a:cubicBezTo>
                  <a:cubicBezTo>
                    <a:pt x="5809" y="61"/>
                    <a:pt x="5133" y="1"/>
                    <a:pt x="5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0" name="Google Shape;1220;p35"/>
            <p:cNvSpPr/>
            <p:nvPr/>
          </p:nvSpPr>
          <p:spPr>
            <a:xfrm>
              <a:off x="3352532" y="1361461"/>
              <a:ext cx="165609" cy="145979"/>
            </a:xfrm>
            <a:custGeom>
              <a:rect b="b" l="l" r="r" t="t"/>
              <a:pathLst>
                <a:path extrusionOk="0" h="4209" w="4775">
                  <a:moveTo>
                    <a:pt x="2606" y="1"/>
                  </a:moveTo>
                  <a:cubicBezTo>
                    <a:pt x="2010" y="1"/>
                    <a:pt x="975" y="339"/>
                    <a:pt x="498" y="1314"/>
                  </a:cubicBezTo>
                  <a:lnTo>
                    <a:pt x="498" y="1334"/>
                  </a:lnTo>
                  <a:cubicBezTo>
                    <a:pt x="498" y="1334"/>
                    <a:pt x="478" y="1353"/>
                    <a:pt x="478" y="1373"/>
                  </a:cubicBezTo>
                  <a:cubicBezTo>
                    <a:pt x="1" y="2388"/>
                    <a:pt x="398" y="4039"/>
                    <a:pt x="2149" y="4198"/>
                  </a:cubicBezTo>
                  <a:cubicBezTo>
                    <a:pt x="2237" y="4205"/>
                    <a:pt x="2323" y="4209"/>
                    <a:pt x="2407" y="4209"/>
                  </a:cubicBezTo>
                  <a:cubicBezTo>
                    <a:pt x="3961" y="4209"/>
                    <a:pt x="4699" y="3023"/>
                    <a:pt x="4775" y="2249"/>
                  </a:cubicBezTo>
                  <a:cubicBezTo>
                    <a:pt x="4775" y="2070"/>
                    <a:pt x="4775" y="1910"/>
                    <a:pt x="4695" y="1731"/>
                  </a:cubicBezTo>
                  <a:cubicBezTo>
                    <a:pt x="4695" y="1652"/>
                    <a:pt x="4675" y="1572"/>
                    <a:pt x="4655" y="1493"/>
                  </a:cubicBezTo>
                  <a:cubicBezTo>
                    <a:pt x="4397" y="777"/>
                    <a:pt x="3740" y="1"/>
                    <a:pt x="26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1" name="Google Shape;1221;p35"/>
            <p:cNvSpPr/>
            <p:nvPr/>
          </p:nvSpPr>
          <p:spPr>
            <a:xfrm>
              <a:off x="3380140" y="1383103"/>
              <a:ext cx="106961" cy="99920"/>
            </a:xfrm>
            <a:custGeom>
              <a:rect b="b" l="l" r="r" t="t"/>
              <a:pathLst>
                <a:path extrusionOk="0" h="2881" w="3084">
                  <a:moveTo>
                    <a:pt x="1838" y="0"/>
                  </a:moveTo>
                  <a:cubicBezTo>
                    <a:pt x="964" y="0"/>
                    <a:pt x="172" y="669"/>
                    <a:pt x="80" y="1406"/>
                  </a:cubicBezTo>
                  <a:cubicBezTo>
                    <a:pt x="0" y="2022"/>
                    <a:pt x="378" y="2818"/>
                    <a:pt x="1333" y="2878"/>
                  </a:cubicBezTo>
                  <a:cubicBezTo>
                    <a:pt x="1367" y="2880"/>
                    <a:pt x="1401" y="2880"/>
                    <a:pt x="1434" y="2880"/>
                  </a:cubicBezTo>
                  <a:cubicBezTo>
                    <a:pt x="2552" y="2880"/>
                    <a:pt x="2984" y="1923"/>
                    <a:pt x="2984" y="1923"/>
                  </a:cubicBezTo>
                  <a:lnTo>
                    <a:pt x="1691" y="1286"/>
                  </a:lnTo>
                  <a:lnTo>
                    <a:pt x="3084" y="1127"/>
                  </a:lnTo>
                  <a:cubicBezTo>
                    <a:pt x="3084" y="1127"/>
                    <a:pt x="2984" y="133"/>
                    <a:pt x="2049" y="13"/>
                  </a:cubicBezTo>
                  <a:cubicBezTo>
                    <a:pt x="1979" y="4"/>
                    <a:pt x="1908" y="0"/>
                    <a:pt x="18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2" name="Google Shape;1222;p35"/>
            <p:cNvSpPr/>
            <p:nvPr/>
          </p:nvSpPr>
          <p:spPr>
            <a:xfrm>
              <a:off x="3352532" y="1407000"/>
              <a:ext cx="165609" cy="100441"/>
            </a:xfrm>
            <a:custGeom>
              <a:rect b="b" l="l" r="r" t="t"/>
              <a:pathLst>
                <a:path extrusionOk="0" h="2896" w="4775">
                  <a:moveTo>
                    <a:pt x="498" y="1"/>
                  </a:moveTo>
                  <a:lnTo>
                    <a:pt x="498" y="1"/>
                  </a:lnTo>
                  <a:cubicBezTo>
                    <a:pt x="497" y="8"/>
                    <a:pt x="497" y="15"/>
                    <a:pt x="496" y="22"/>
                  </a:cubicBezTo>
                  <a:lnTo>
                    <a:pt x="496" y="22"/>
                  </a:lnTo>
                  <a:cubicBezTo>
                    <a:pt x="497" y="21"/>
                    <a:pt x="498" y="21"/>
                    <a:pt x="498" y="21"/>
                  </a:cubicBezTo>
                  <a:lnTo>
                    <a:pt x="498" y="1"/>
                  </a:lnTo>
                  <a:close/>
                  <a:moveTo>
                    <a:pt x="496" y="22"/>
                  </a:moveTo>
                  <a:cubicBezTo>
                    <a:pt x="492" y="27"/>
                    <a:pt x="478" y="44"/>
                    <a:pt x="478" y="60"/>
                  </a:cubicBezTo>
                  <a:cubicBezTo>
                    <a:pt x="1" y="1075"/>
                    <a:pt x="398" y="2726"/>
                    <a:pt x="2149" y="2885"/>
                  </a:cubicBezTo>
                  <a:cubicBezTo>
                    <a:pt x="2237" y="2892"/>
                    <a:pt x="2323" y="2896"/>
                    <a:pt x="2407" y="2896"/>
                  </a:cubicBezTo>
                  <a:cubicBezTo>
                    <a:pt x="3961" y="2896"/>
                    <a:pt x="4699" y="1710"/>
                    <a:pt x="4775" y="936"/>
                  </a:cubicBezTo>
                  <a:cubicBezTo>
                    <a:pt x="4775" y="757"/>
                    <a:pt x="4775" y="597"/>
                    <a:pt x="4695" y="418"/>
                  </a:cubicBezTo>
                  <a:cubicBezTo>
                    <a:pt x="4695" y="339"/>
                    <a:pt x="4675" y="259"/>
                    <a:pt x="4655" y="200"/>
                  </a:cubicBezTo>
                  <a:cubicBezTo>
                    <a:pt x="4636" y="518"/>
                    <a:pt x="4536" y="995"/>
                    <a:pt x="4337" y="1393"/>
                  </a:cubicBezTo>
                  <a:cubicBezTo>
                    <a:pt x="4096" y="1848"/>
                    <a:pt x="3246" y="2444"/>
                    <a:pt x="2352" y="2444"/>
                  </a:cubicBezTo>
                  <a:cubicBezTo>
                    <a:pt x="1994" y="2444"/>
                    <a:pt x="1629" y="2348"/>
                    <a:pt x="1294" y="2109"/>
                  </a:cubicBezTo>
                  <a:cubicBezTo>
                    <a:pt x="527" y="1559"/>
                    <a:pt x="460" y="601"/>
                    <a:pt x="496" y="22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3" name="Google Shape;1223;p35"/>
            <p:cNvSpPr/>
            <p:nvPr/>
          </p:nvSpPr>
          <p:spPr>
            <a:xfrm>
              <a:off x="3328392" y="1259284"/>
              <a:ext cx="209760" cy="138106"/>
            </a:xfrm>
            <a:custGeom>
              <a:rect b="b" l="l" r="r" t="t"/>
              <a:pathLst>
                <a:path extrusionOk="0" h="3982" w="6048">
                  <a:moveTo>
                    <a:pt x="325" y="0"/>
                  </a:moveTo>
                  <a:cubicBezTo>
                    <a:pt x="314" y="0"/>
                    <a:pt x="305" y="1"/>
                    <a:pt x="299" y="3"/>
                  </a:cubicBezTo>
                  <a:cubicBezTo>
                    <a:pt x="0" y="82"/>
                    <a:pt x="895" y="818"/>
                    <a:pt x="895" y="818"/>
                  </a:cubicBezTo>
                  <a:cubicBezTo>
                    <a:pt x="895" y="818"/>
                    <a:pt x="199" y="878"/>
                    <a:pt x="159" y="1097"/>
                  </a:cubicBezTo>
                  <a:cubicBezTo>
                    <a:pt x="100" y="1316"/>
                    <a:pt x="895" y="1693"/>
                    <a:pt x="915" y="1693"/>
                  </a:cubicBezTo>
                  <a:cubicBezTo>
                    <a:pt x="915" y="1693"/>
                    <a:pt x="259" y="1713"/>
                    <a:pt x="120" y="1873"/>
                  </a:cubicBezTo>
                  <a:cubicBezTo>
                    <a:pt x="0" y="2012"/>
                    <a:pt x="876" y="2489"/>
                    <a:pt x="876" y="2489"/>
                  </a:cubicBezTo>
                  <a:cubicBezTo>
                    <a:pt x="876" y="2489"/>
                    <a:pt x="159" y="2668"/>
                    <a:pt x="199" y="2807"/>
                  </a:cubicBezTo>
                  <a:cubicBezTo>
                    <a:pt x="219" y="2967"/>
                    <a:pt x="5351" y="3882"/>
                    <a:pt x="5948" y="3981"/>
                  </a:cubicBezTo>
                  <a:cubicBezTo>
                    <a:pt x="5988" y="3921"/>
                    <a:pt x="6048" y="3504"/>
                    <a:pt x="6048" y="3006"/>
                  </a:cubicBezTo>
                  <a:cubicBezTo>
                    <a:pt x="6048" y="2191"/>
                    <a:pt x="6028" y="1117"/>
                    <a:pt x="5988" y="1077"/>
                  </a:cubicBezTo>
                  <a:cubicBezTo>
                    <a:pt x="5985" y="1073"/>
                    <a:pt x="5982" y="1071"/>
                    <a:pt x="5978" y="1071"/>
                  </a:cubicBezTo>
                  <a:cubicBezTo>
                    <a:pt x="5910" y="1071"/>
                    <a:pt x="5749" y="1733"/>
                    <a:pt x="5749" y="1733"/>
                  </a:cubicBezTo>
                  <a:cubicBezTo>
                    <a:pt x="5749" y="1733"/>
                    <a:pt x="816" y="0"/>
                    <a:pt x="3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4" name="Google Shape;1224;p35"/>
            <p:cNvSpPr/>
            <p:nvPr/>
          </p:nvSpPr>
          <p:spPr>
            <a:xfrm>
              <a:off x="3328392" y="1318003"/>
              <a:ext cx="209760" cy="79388"/>
            </a:xfrm>
            <a:custGeom>
              <a:rect b="b" l="l" r="r" t="t"/>
              <a:pathLst>
                <a:path extrusionOk="0" h="2289" w="6048">
                  <a:moveTo>
                    <a:pt x="915" y="0"/>
                  </a:moveTo>
                  <a:cubicBezTo>
                    <a:pt x="915" y="0"/>
                    <a:pt x="259" y="20"/>
                    <a:pt x="120" y="180"/>
                  </a:cubicBezTo>
                  <a:cubicBezTo>
                    <a:pt x="0" y="319"/>
                    <a:pt x="876" y="796"/>
                    <a:pt x="876" y="796"/>
                  </a:cubicBezTo>
                  <a:cubicBezTo>
                    <a:pt x="876" y="796"/>
                    <a:pt x="159" y="975"/>
                    <a:pt x="199" y="1114"/>
                  </a:cubicBezTo>
                  <a:cubicBezTo>
                    <a:pt x="219" y="1274"/>
                    <a:pt x="5351" y="2189"/>
                    <a:pt x="5948" y="2288"/>
                  </a:cubicBezTo>
                  <a:cubicBezTo>
                    <a:pt x="5988" y="2228"/>
                    <a:pt x="6048" y="1811"/>
                    <a:pt x="6048" y="1313"/>
                  </a:cubicBezTo>
                  <a:lnTo>
                    <a:pt x="91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p36"/>
          <p:cNvSpPr/>
          <p:nvPr/>
        </p:nvSpPr>
        <p:spPr>
          <a:xfrm>
            <a:off x="2462426" y="4128700"/>
            <a:ext cx="4193195" cy="1199722"/>
          </a:xfrm>
          <a:custGeom>
            <a:rect b="b" l="l" r="r" t="t"/>
            <a:pathLst>
              <a:path extrusionOk="0" h="23375" w="83372">
                <a:moveTo>
                  <a:pt x="806" y="17898"/>
                </a:moveTo>
                <a:cubicBezTo>
                  <a:pt x="783" y="17920"/>
                  <a:pt x="760" y="17942"/>
                  <a:pt x="737" y="17964"/>
                </a:cubicBezTo>
                <a:cubicBezTo>
                  <a:pt x="498" y="18262"/>
                  <a:pt x="240" y="18580"/>
                  <a:pt x="1" y="18899"/>
                </a:cubicBezTo>
                <a:cubicBezTo>
                  <a:pt x="263" y="18561"/>
                  <a:pt x="532" y="18227"/>
                  <a:pt x="806" y="17898"/>
                </a:cubicBezTo>
                <a:close/>
                <a:moveTo>
                  <a:pt x="39130" y="0"/>
                </a:moveTo>
                <a:cubicBezTo>
                  <a:pt x="38414" y="199"/>
                  <a:pt x="37717" y="438"/>
                  <a:pt x="37021" y="677"/>
                </a:cubicBezTo>
                <a:cubicBezTo>
                  <a:pt x="32128" y="2388"/>
                  <a:pt x="27572" y="5073"/>
                  <a:pt x="23713" y="8534"/>
                </a:cubicBezTo>
                <a:cubicBezTo>
                  <a:pt x="23832" y="7699"/>
                  <a:pt x="23972" y="6824"/>
                  <a:pt x="24091" y="5968"/>
                </a:cubicBezTo>
                <a:lnTo>
                  <a:pt x="24091" y="5968"/>
                </a:lnTo>
                <a:cubicBezTo>
                  <a:pt x="23494" y="6127"/>
                  <a:pt x="22877" y="6306"/>
                  <a:pt x="22301" y="6505"/>
                </a:cubicBezTo>
                <a:cubicBezTo>
                  <a:pt x="21405" y="6804"/>
                  <a:pt x="20530" y="7122"/>
                  <a:pt x="19695" y="7500"/>
                </a:cubicBezTo>
                <a:cubicBezTo>
                  <a:pt x="18839" y="7858"/>
                  <a:pt x="18004" y="8296"/>
                  <a:pt x="17168" y="8753"/>
                </a:cubicBezTo>
                <a:cubicBezTo>
                  <a:pt x="16631" y="9052"/>
                  <a:pt x="16114" y="9410"/>
                  <a:pt x="15577" y="9748"/>
                </a:cubicBezTo>
                <a:cubicBezTo>
                  <a:pt x="15338" y="9927"/>
                  <a:pt x="15060" y="10106"/>
                  <a:pt x="14821" y="10285"/>
                </a:cubicBezTo>
                <a:cubicBezTo>
                  <a:pt x="14324" y="10643"/>
                  <a:pt x="13826" y="11021"/>
                  <a:pt x="13329" y="11419"/>
                </a:cubicBezTo>
                <a:cubicBezTo>
                  <a:pt x="12593" y="12016"/>
                  <a:pt x="11897" y="12672"/>
                  <a:pt x="11260" y="13329"/>
                </a:cubicBezTo>
                <a:cubicBezTo>
                  <a:pt x="11956" y="11479"/>
                  <a:pt x="12871" y="9708"/>
                  <a:pt x="13985" y="8057"/>
                </a:cubicBezTo>
                <a:lnTo>
                  <a:pt x="13985" y="8057"/>
                </a:lnTo>
                <a:cubicBezTo>
                  <a:pt x="11936" y="8932"/>
                  <a:pt x="9967" y="10006"/>
                  <a:pt x="8097" y="11280"/>
                </a:cubicBezTo>
                <a:cubicBezTo>
                  <a:pt x="7182" y="11896"/>
                  <a:pt x="6287" y="12573"/>
                  <a:pt x="5412" y="13289"/>
                </a:cubicBezTo>
                <a:cubicBezTo>
                  <a:pt x="3734" y="14684"/>
                  <a:pt x="2195" y="16232"/>
                  <a:pt x="806" y="17898"/>
                </a:cubicBezTo>
                <a:lnTo>
                  <a:pt x="806" y="17898"/>
                </a:lnTo>
                <a:cubicBezTo>
                  <a:pt x="3178" y="15656"/>
                  <a:pt x="5955" y="13591"/>
                  <a:pt x="8674" y="11936"/>
                </a:cubicBezTo>
                <a:lnTo>
                  <a:pt x="8674" y="11936"/>
                </a:lnTo>
                <a:cubicBezTo>
                  <a:pt x="7481" y="14104"/>
                  <a:pt x="6824" y="16551"/>
                  <a:pt x="6804" y="18998"/>
                </a:cubicBezTo>
                <a:cubicBezTo>
                  <a:pt x="10822" y="13925"/>
                  <a:pt x="16472" y="10126"/>
                  <a:pt x="22698" y="8276"/>
                </a:cubicBezTo>
                <a:lnTo>
                  <a:pt x="22698" y="8276"/>
                </a:lnTo>
                <a:cubicBezTo>
                  <a:pt x="21724" y="9708"/>
                  <a:pt x="21167" y="11399"/>
                  <a:pt x="21107" y="13090"/>
                </a:cubicBezTo>
                <a:cubicBezTo>
                  <a:pt x="24708" y="8753"/>
                  <a:pt x="29581" y="5511"/>
                  <a:pt x="34952" y="3840"/>
                </a:cubicBezTo>
                <a:lnTo>
                  <a:pt x="34952" y="3840"/>
                </a:lnTo>
                <a:cubicBezTo>
                  <a:pt x="34336" y="5292"/>
                  <a:pt x="33739" y="6784"/>
                  <a:pt x="33102" y="8256"/>
                </a:cubicBezTo>
                <a:cubicBezTo>
                  <a:pt x="37459" y="5809"/>
                  <a:pt x="42432" y="4476"/>
                  <a:pt x="47425" y="4417"/>
                </a:cubicBezTo>
                <a:lnTo>
                  <a:pt x="47425" y="4417"/>
                </a:lnTo>
                <a:cubicBezTo>
                  <a:pt x="45714" y="5650"/>
                  <a:pt x="44282" y="7261"/>
                  <a:pt x="43228" y="9131"/>
                </a:cubicBezTo>
                <a:cubicBezTo>
                  <a:pt x="46030" y="8028"/>
                  <a:pt x="49034" y="7472"/>
                  <a:pt x="52029" y="7472"/>
                </a:cubicBezTo>
                <a:cubicBezTo>
                  <a:pt x="53031" y="7472"/>
                  <a:pt x="54032" y="7534"/>
                  <a:pt x="55024" y="7659"/>
                </a:cubicBezTo>
                <a:cubicBezTo>
                  <a:pt x="54427" y="7997"/>
                  <a:pt x="53870" y="8395"/>
                  <a:pt x="53393" y="8892"/>
                </a:cubicBezTo>
                <a:cubicBezTo>
                  <a:pt x="53545" y="8867"/>
                  <a:pt x="53698" y="8855"/>
                  <a:pt x="53852" y="8855"/>
                </a:cubicBezTo>
                <a:cubicBezTo>
                  <a:pt x="54663" y="8855"/>
                  <a:pt x="55473" y="9196"/>
                  <a:pt x="56058" y="9748"/>
                </a:cubicBezTo>
                <a:cubicBezTo>
                  <a:pt x="54805" y="10424"/>
                  <a:pt x="53612" y="11240"/>
                  <a:pt x="52518" y="12195"/>
                </a:cubicBezTo>
                <a:cubicBezTo>
                  <a:pt x="57988" y="13289"/>
                  <a:pt x="63379" y="14880"/>
                  <a:pt x="68571" y="16949"/>
                </a:cubicBezTo>
                <a:cubicBezTo>
                  <a:pt x="67855" y="16760"/>
                  <a:pt x="67117" y="16667"/>
                  <a:pt x="66378" y="16667"/>
                </a:cubicBezTo>
                <a:cubicBezTo>
                  <a:pt x="64631" y="16667"/>
                  <a:pt x="62883" y="17184"/>
                  <a:pt x="61429" y="18162"/>
                </a:cubicBezTo>
                <a:cubicBezTo>
                  <a:pt x="69028" y="18680"/>
                  <a:pt x="76946" y="19296"/>
                  <a:pt x="83371" y="23374"/>
                </a:cubicBezTo>
                <a:cubicBezTo>
                  <a:pt x="83292" y="22738"/>
                  <a:pt x="83252" y="22081"/>
                  <a:pt x="83172" y="21445"/>
                </a:cubicBezTo>
                <a:cubicBezTo>
                  <a:pt x="83112" y="21047"/>
                  <a:pt x="83093" y="20649"/>
                  <a:pt x="82874" y="20331"/>
                </a:cubicBezTo>
                <a:cubicBezTo>
                  <a:pt x="82794" y="20231"/>
                  <a:pt x="82715" y="20132"/>
                  <a:pt x="82615" y="20052"/>
                </a:cubicBezTo>
                <a:cubicBezTo>
                  <a:pt x="82456" y="19893"/>
                  <a:pt x="82197" y="19794"/>
                  <a:pt x="81979" y="19694"/>
                </a:cubicBezTo>
                <a:cubicBezTo>
                  <a:pt x="81859" y="19654"/>
                  <a:pt x="81760" y="19595"/>
                  <a:pt x="81621" y="19575"/>
                </a:cubicBezTo>
                <a:cubicBezTo>
                  <a:pt x="78318" y="18401"/>
                  <a:pt x="75155" y="16869"/>
                  <a:pt x="72231" y="14980"/>
                </a:cubicBezTo>
                <a:cubicBezTo>
                  <a:pt x="73823" y="14582"/>
                  <a:pt x="75434" y="14204"/>
                  <a:pt x="77025" y="13806"/>
                </a:cubicBezTo>
                <a:cubicBezTo>
                  <a:pt x="74101" y="12394"/>
                  <a:pt x="70978" y="11319"/>
                  <a:pt x="67795" y="10643"/>
                </a:cubicBezTo>
                <a:cubicBezTo>
                  <a:pt x="67238" y="10524"/>
                  <a:pt x="66641" y="10424"/>
                  <a:pt x="66064" y="10325"/>
                </a:cubicBezTo>
                <a:cubicBezTo>
                  <a:pt x="65189" y="10185"/>
                  <a:pt x="64294" y="10046"/>
                  <a:pt x="63419" y="9987"/>
                </a:cubicBezTo>
                <a:cubicBezTo>
                  <a:pt x="64473" y="9390"/>
                  <a:pt x="65567" y="8932"/>
                  <a:pt x="66701" y="8594"/>
                </a:cubicBezTo>
                <a:cubicBezTo>
                  <a:pt x="67855" y="8256"/>
                  <a:pt x="69048" y="8057"/>
                  <a:pt x="70242" y="7997"/>
                </a:cubicBezTo>
                <a:cubicBezTo>
                  <a:pt x="69267" y="7619"/>
                  <a:pt x="68273" y="7321"/>
                  <a:pt x="67278" y="7042"/>
                </a:cubicBezTo>
                <a:lnTo>
                  <a:pt x="66681" y="6903"/>
                </a:lnTo>
                <a:cubicBezTo>
                  <a:pt x="66283" y="6804"/>
                  <a:pt x="65885" y="6724"/>
                  <a:pt x="65468" y="6625"/>
                </a:cubicBezTo>
                <a:cubicBezTo>
                  <a:pt x="65269" y="6565"/>
                  <a:pt x="65070" y="6545"/>
                  <a:pt x="64871" y="6505"/>
                </a:cubicBezTo>
                <a:cubicBezTo>
                  <a:pt x="64055" y="6346"/>
                  <a:pt x="63220" y="6227"/>
                  <a:pt x="62404" y="6147"/>
                </a:cubicBezTo>
                <a:cubicBezTo>
                  <a:pt x="61986" y="6107"/>
                  <a:pt x="61589" y="6048"/>
                  <a:pt x="61171" y="6028"/>
                </a:cubicBezTo>
                <a:cubicBezTo>
                  <a:pt x="60733" y="6008"/>
                  <a:pt x="60335" y="5948"/>
                  <a:pt x="59918" y="5928"/>
                </a:cubicBezTo>
                <a:cubicBezTo>
                  <a:pt x="59301" y="5869"/>
                  <a:pt x="58684" y="5849"/>
                  <a:pt x="58048" y="5829"/>
                </a:cubicBezTo>
                <a:cubicBezTo>
                  <a:pt x="57849" y="5829"/>
                  <a:pt x="57630" y="5809"/>
                  <a:pt x="57431" y="5809"/>
                </a:cubicBezTo>
                <a:cubicBezTo>
                  <a:pt x="57013" y="5809"/>
                  <a:pt x="56596" y="5769"/>
                  <a:pt x="56198" y="5769"/>
                </a:cubicBezTo>
                <a:lnTo>
                  <a:pt x="53671" y="5769"/>
                </a:lnTo>
                <a:cubicBezTo>
                  <a:pt x="52637" y="5809"/>
                  <a:pt x="51583" y="5809"/>
                  <a:pt x="50548" y="5829"/>
                </a:cubicBezTo>
                <a:cubicBezTo>
                  <a:pt x="51642" y="4834"/>
                  <a:pt x="52915" y="4039"/>
                  <a:pt x="54248" y="3442"/>
                </a:cubicBezTo>
                <a:cubicBezTo>
                  <a:pt x="51699" y="3062"/>
                  <a:pt x="49120" y="2872"/>
                  <a:pt x="46541" y="2872"/>
                </a:cubicBezTo>
                <a:cubicBezTo>
                  <a:pt x="43585" y="2872"/>
                  <a:pt x="40628" y="3122"/>
                  <a:pt x="37717" y="3621"/>
                </a:cubicBezTo>
                <a:cubicBezTo>
                  <a:pt x="38195" y="2427"/>
                  <a:pt x="38652" y="1194"/>
                  <a:pt x="3913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0" name="Google Shape;1230;p36"/>
          <p:cNvSpPr/>
          <p:nvPr/>
        </p:nvSpPr>
        <p:spPr>
          <a:xfrm>
            <a:off x="2462426" y="4130825"/>
            <a:ext cx="4193195" cy="1199722"/>
          </a:xfrm>
          <a:custGeom>
            <a:rect b="b" l="l" r="r" t="t"/>
            <a:pathLst>
              <a:path extrusionOk="0" h="23375" w="83372">
                <a:moveTo>
                  <a:pt x="806" y="17898"/>
                </a:moveTo>
                <a:cubicBezTo>
                  <a:pt x="783" y="17920"/>
                  <a:pt x="760" y="17942"/>
                  <a:pt x="737" y="17964"/>
                </a:cubicBezTo>
                <a:cubicBezTo>
                  <a:pt x="498" y="18262"/>
                  <a:pt x="240" y="18580"/>
                  <a:pt x="1" y="18899"/>
                </a:cubicBezTo>
                <a:cubicBezTo>
                  <a:pt x="263" y="18561"/>
                  <a:pt x="532" y="18227"/>
                  <a:pt x="806" y="17898"/>
                </a:cubicBezTo>
                <a:close/>
                <a:moveTo>
                  <a:pt x="39130" y="0"/>
                </a:moveTo>
                <a:cubicBezTo>
                  <a:pt x="38414" y="199"/>
                  <a:pt x="37717" y="438"/>
                  <a:pt x="37021" y="677"/>
                </a:cubicBezTo>
                <a:cubicBezTo>
                  <a:pt x="32128" y="2388"/>
                  <a:pt x="27572" y="5073"/>
                  <a:pt x="23713" y="8534"/>
                </a:cubicBezTo>
                <a:cubicBezTo>
                  <a:pt x="23832" y="7699"/>
                  <a:pt x="23972" y="6824"/>
                  <a:pt x="24091" y="5968"/>
                </a:cubicBezTo>
                <a:lnTo>
                  <a:pt x="24091" y="5968"/>
                </a:lnTo>
                <a:cubicBezTo>
                  <a:pt x="23494" y="6127"/>
                  <a:pt x="22877" y="6306"/>
                  <a:pt x="22301" y="6505"/>
                </a:cubicBezTo>
                <a:cubicBezTo>
                  <a:pt x="21405" y="6804"/>
                  <a:pt x="20530" y="7122"/>
                  <a:pt x="19695" y="7500"/>
                </a:cubicBezTo>
                <a:cubicBezTo>
                  <a:pt x="18839" y="7858"/>
                  <a:pt x="18004" y="8296"/>
                  <a:pt x="17168" y="8753"/>
                </a:cubicBezTo>
                <a:cubicBezTo>
                  <a:pt x="16631" y="9052"/>
                  <a:pt x="16114" y="9410"/>
                  <a:pt x="15577" y="9748"/>
                </a:cubicBezTo>
                <a:cubicBezTo>
                  <a:pt x="15338" y="9927"/>
                  <a:pt x="15060" y="10106"/>
                  <a:pt x="14821" y="10285"/>
                </a:cubicBezTo>
                <a:cubicBezTo>
                  <a:pt x="14324" y="10643"/>
                  <a:pt x="13826" y="11021"/>
                  <a:pt x="13329" y="11419"/>
                </a:cubicBezTo>
                <a:cubicBezTo>
                  <a:pt x="12593" y="12016"/>
                  <a:pt x="11897" y="12672"/>
                  <a:pt x="11260" y="13329"/>
                </a:cubicBezTo>
                <a:cubicBezTo>
                  <a:pt x="11956" y="11479"/>
                  <a:pt x="12871" y="9708"/>
                  <a:pt x="13985" y="8057"/>
                </a:cubicBezTo>
                <a:lnTo>
                  <a:pt x="13985" y="8057"/>
                </a:lnTo>
                <a:cubicBezTo>
                  <a:pt x="11936" y="8932"/>
                  <a:pt x="9967" y="10006"/>
                  <a:pt x="8097" y="11280"/>
                </a:cubicBezTo>
                <a:cubicBezTo>
                  <a:pt x="7182" y="11896"/>
                  <a:pt x="6287" y="12573"/>
                  <a:pt x="5412" y="13289"/>
                </a:cubicBezTo>
                <a:cubicBezTo>
                  <a:pt x="3734" y="14684"/>
                  <a:pt x="2195" y="16232"/>
                  <a:pt x="806" y="17898"/>
                </a:cubicBezTo>
                <a:lnTo>
                  <a:pt x="806" y="17898"/>
                </a:lnTo>
                <a:cubicBezTo>
                  <a:pt x="3178" y="15656"/>
                  <a:pt x="5955" y="13591"/>
                  <a:pt x="8674" y="11936"/>
                </a:cubicBezTo>
                <a:lnTo>
                  <a:pt x="8674" y="11936"/>
                </a:lnTo>
                <a:cubicBezTo>
                  <a:pt x="7481" y="14104"/>
                  <a:pt x="6824" y="16551"/>
                  <a:pt x="6804" y="18998"/>
                </a:cubicBezTo>
                <a:cubicBezTo>
                  <a:pt x="10822" y="13925"/>
                  <a:pt x="16472" y="10126"/>
                  <a:pt x="22698" y="8276"/>
                </a:cubicBezTo>
                <a:lnTo>
                  <a:pt x="22698" y="8276"/>
                </a:lnTo>
                <a:cubicBezTo>
                  <a:pt x="21724" y="9708"/>
                  <a:pt x="21167" y="11399"/>
                  <a:pt x="21107" y="13090"/>
                </a:cubicBezTo>
                <a:cubicBezTo>
                  <a:pt x="24708" y="8753"/>
                  <a:pt x="29581" y="5511"/>
                  <a:pt x="34952" y="3840"/>
                </a:cubicBezTo>
                <a:lnTo>
                  <a:pt x="34952" y="3840"/>
                </a:lnTo>
                <a:cubicBezTo>
                  <a:pt x="34336" y="5292"/>
                  <a:pt x="33739" y="6784"/>
                  <a:pt x="33102" y="8256"/>
                </a:cubicBezTo>
                <a:cubicBezTo>
                  <a:pt x="37459" y="5809"/>
                  <a:pt x="42432" y="4476"/>
                  <a:pt x="47425" y="4417"/>
                </a:cubicBezTo>
                <a:lnTo>
                  <a:pt x="47425" y="4417"/>
                </a:lnTo>
                <a:cubicBezTo>
                  <a:pt x="45714" y="5650"/>
                  <a:pt x="44282" y="7261"/>
                  <a:pt x="43228" y="9131"/>
                </a:cubicBezTo>
                <a:cubicBezTo>
                  <a:pt x="46030" y="8028"/>
                  <a:pt x="49034" y="7472"/>
                  <a:pt x="52029" y="7472"/>
                </a:cubicBezTo>
                <a:cubicBezTo>
                  <a:pt x="53031" y="7472"/>
                  <a:pt x="54032" y="7534"/>
                  <a:pt x="55024" y="7659"/>
                </a:cubicBezTo>
                <a:cubicBezTo>
                  <a:pt x="54427" y="7997"/>
                  <a:pt x="53870" y="8395"/>
                  <a:pt x="53393" y="8892"/>
                </a:cubicBezTo>
                <a:cubicBezTo>
                  <a:pt x="53545" y="8867"/>
                  <a:pt x="53698" y="8855"/>
                  <a:pt x="53852" y="8855"/>
                </a:cubicBezTo>
                <a:cubicBezTo>
                  <a:pt x="54663" y="8855"/>
                  <a:pt x="55473" y="9196"/>
                  <a:pt x="56058" y="9748"/>
                </a:cubicBezTo>
                <a:cubicBezTo>
                  <a:pt x="54805" y="10424"/>
                  <a:pt x="53612" y="11240"/>
                  <a:pt x="52518" y="12195"/>
                </a:cubicBezTo>
                <a:cubicBezTo>
                  <a:pt x="57988" y="13289"/>
                  <a:pt x="63379" y="14880"/>
                  <a:pt x="68571" y="16949"/>
                </a:cubicBezTo>
                <a:cubicBezTo>
                  <a:pt x="67855" y="16760"/>
                  <a:pt x="67117" y="16667"/>
                  <a:pt x="66378" y="16667"/>
                </a:cubicBezTo>
                <a:cubicBezTo>
                  <a:pt x="64631" y="16667"/>
                  <a:pt x="62883" y="17184"/>
                  <a:pt x="61429" y="18162"/>
                </a:cubicBezTo>
                <a:cubicBezTo>
                  <a:pt x="69028" y="18680"/>
                  <a:pt x="76946" y="19296"/>
                  <a:pt x="83371" y="23374"/>
                </a:cubicBezTo>
                <a:cubicBezTo>
                  <a:pt x="83292" y="22738"/>
                  <a:pt x="83252" y="22081"/>
                  <a:pt x="83172" y="21445"/>
                </a:cubicBezTo>
                <a:cubicBezTo>
                  <a:pt x="83112" y="21047"/>
                  <a:pt x="83093" y="20649"/>
                  <a:pt x="82874" y="20331"/>
                </a:cubicBezTo>
                <a:cubicBezTo>
                  <a:pt x="82794" y="20231"/>
                  <a:pt x="82715" y="20132"/>
                  <a:pt x="82615" y="20052"/>
                </a:cubicBezTo>
                <a:cubicBezTo>
                  <a:pt x="82456" y="19893"/>
                  <a:pt x="82197" y="19794"/>
                  <a:pt x="81979" y="19694"/>
                </a:cubicBezTo>
                <a:cubicBezTo>
                  <a:pt x="81859" y="19654"/>
                  <a:pt x="81760" y="19595"/>
                  <a:pt x="81621" y="19575"/>
                </a:cubicBezTo>
                <a:cubicBezTo>
                  <a:pt x="78318" y="18401"/>
                  <a:pt x="75155" y="16869"/>
                  <a:pt x="72231" y="14980"/>
                </a:cubicBezTo>
                <a:cubicBezTo>
                  <a:pt x="73823" y="14582"/>
                  <a:pt x="75434" y="14204"/>
                  <a:pt x="77025" y="13806"/>
                </a:cubicBezTo>
                <a:cubicBezTo>
                  <a:pt x="74101" y="12394"/>
                  <a:pt x="70978" y="11319"/>
                  <a:pt x="67795" y="10643"/>
                </a:cubicBezTo>
                <a:cubicBezTo>
                  <a:pt x="67238" y="10524"/>
                  <a:pt x="66641" y="10424"/>
                  <a:pt x="66064" y="10325"/>
                </a:cubicBezTo>
                <a:cubicBezTo>
                  <a:pt x="65189" y="10185"/>
                  <a:pt x="64294" y="10046"/>
                  <a:pt x="63419" y="9987"/>
                </a:cubicBezTo>
                <a:cubicBezTo>
                  <a:pt x="64473" y="9390"/>
                  <a:pt x="65567" y="8932"/>
                  <a:pt x="66701" y="8594"/>
                </a:cubicBezTo>
                <a:cubicBezTo>
                  <a:pt x="67855" y="8256"/>
                  <a:pt x="69048" y="8057"/>
                  <a:pt x="70242" y="7997"/>
                </a:cubicBezTo>
                <a:cubicBezTo>
                  <a:pt x="69267" y="7619"/>
                  <a:pt x="68273" y="7321"/>
                  <a:pt x="67278" y="7042"/>
                </a:cubicBezTo>
                <a:lnTo>
                  <a:pt x="66681" y="6903"/>
                </a:lnTo>
                <a:cubicBezTo>
                  <a:pt x="66283" y="6804"/>
                  <a:pt x="65885" y="6724"/>
                  <a:pt x="65468" y="6625"/>
                </a:cubicBezTo>
                <a:cubicBezTo>
                  <a:pt x="65269" y="6565"/>
                  <a:pt x="65070" y="6545"/>
                  <a:pt x="64871" y="6505"/>
                </a:cubicBezTo>
                <a:cubicBezTo>
                  <a:pt x="64055" y="6346"/>
                  <a:pt x="63220" y="6227"/>
                  <a:pt x="62404" y="6147"/>
                </a:cubicBezTo>
                <a:cubicBezTo>
                  <a:pt x="61986" y="6107"/>
                  <a:pt x="61589" y="6048"/>
                  <a:pt x="61171" y="6028"/>
                </a:cubicBezTo>
                <a:cubicBezTo>
                  <a:pt x="60733" y="6008"/>
                  <a:pt x="60335" y="5948"/>
                  <a:pt x="59918" y="5928"/>
                </a:cubicBezTo>
                <a:cubicBezTo>
                  <a:pt x="59301" y="5869"/>
                  <a:pt x="58684" y="5849"/>
                  <a:pt x="58048" y="5829"/>
                </a:cubicBezTo>
                <a:cubicBezTo>
                  <a:pt x="57849" y="5829"/>
                  <a:pt x="57630" y="5809"/>
                  <a:pt x="57431" y="5809"/>
                </a:cubicBezTo>
                <a:cubicBezTo>
                  <a:pt x="57013" y="5809"/>
                  <a:pt x="56596" y="5769"/>
                  <a:pt x="56198" y="5769"/>
                </a:cubicBezTo>
                <a:lnTo>
                  <a:pt x="53671" y="5769"/>
                </a:lnTo>
                <a:cubicBezTo>
                  <a:pt x="52637" y="5809"/>
                  <a:pt x="51583" y="5809"/>
                  <a:pt x="50548" y="5829"/>
                </a:cubicBezTo>
                <a:cubicBezTo>
                  <a:pt x="51642" y="4834"/>
                  <a:pt x="52915" y="4039"/>
                  <a:pt x="54248" y="3442"/>
                </a:cubicBezTo>
                <a:cubicBezTo>
                  <a:pt x="51699" y="3062"/>
                  <a:pt x="49120" y="2872"/>
                  <a:pt x="46541" y="2872"/>
                </a:cubicBezTo>
                <a:cubicBezTo>
                  <a:pt x="43585" y="2872"/>
                  <a:pt x="40628" y="3122"/>
                  <a:pt x="37717" y="3621"/>
                </a:cubicBezTo>
                <a:cubicBezTo>
                  <a:pt x="38195" y="2427"/>
                  <a:pt x="38652" y="1194"/>
                  <a:pt x="39130" y="0"/>
                </a:cubicBezTo>
                <a:close/>
              </a:path>
            </a:pathLst>
          </a:custGeom>
          <a:solidFill>
            <a:srgbClr val="3049B5">
              <a:alpha val="156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1" name="Google Shape;1231;p36"/>
          <p:cNvSpPr txBox="1"/>
          <p:nvPr>
            <p:ph type="ctrTitle"/>
          </p:nvPr>
        </p:nvSpPr>
        <p:spPr>
          <a:xfrm>
            <a:off x="2076888" y="594550"/>
            <a:ext cx="50157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>
                <a:solidFill>
                  <a:schemeClr val="lt2"/>
                </a:solidFill>
              </a:rPr>
              <a:t>Lesson 1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232" name="Google Shape;1232;p36"/>
          <p:cNvSpPr txBox="1"/>
          <p:nvPr>
            <p:ph idx="1" type="subTitle"/>
          </p:nvPr>
        </p:nvSpPr>
        <p:spPr>
          <a:xfrm>
            <a:off x="732750" y="2542363"/>
            <a:ext cx="7704000" cy="9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 Week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Learning Intention: </a:t>
            </a:r>
            <a:r>
              <a:rPr lang="en"/>
              <a:t>I am learning </a:t>
            </a:r>
            <a:r>
              <a:rPr lang="en"/>
              <a:t>about types of events that have the possibility that will, might and won’t happen. </a:t>
            </a:r>
            <a:endParaRPr/>
          </a:p>
        </p:txBody>
      </p:sp>
      <p:grpSp>
        <p:nvGrpSpPr>
          <p:cNvPr id="1233" name="Google Shape;1233;p36"/>
          <p:cNvGrpSpPr/>
          <p:nvPr/>
        </p:nvGrpSpPr>
        <p:grpSpPr>
          <a:xfrm>
            <a:off x="-2229200" y="-289925"/>
            <a:ext cx="3518729" cy="3440625"/>
            <a:chOff x="-2229200" y="-289925"/>
            <a:chExt cx="3518729" cy="3440625"/>
          </a:xfrm>
        </p:grpSpPr>
        <p:sp>
          <p:nvSpPr>
            <p:cNvPr id="1234" name="Google Shape;1234;p36"/>
            <p:cNvSpPr/>
            <p:nvPr/>
          </p:nvSpPr>
          <p:spPr>
            <a:xfrm>
              <a:off x="968874" y="2131669"/>
              <a:ext cx="320654" cy="342658"/>
            </a:xfrm>
            <a:custGeom>
              <a:rect b="b" l="l" r="r" t="t"/>
              <a:pathLst>
                <a:path extrusionOk="0" h="4636" w="4338">
                  <a:moveTo>
                    <a:pt x="1" y="1"/>
                  </a:moveTo>
                  <a:lnTo>
                    <a:pt x="239" y="4636"/>
                  </a:lnTo>
                  <a:lnTo>
                    <a:pt x="4337" y="127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778726" y="2396172"/>
              <a:ext cx="414751" cy="358845"/>
            </a:xfrm>
            <a:custGeom>
              <a:rect b="b" l="l" r="r" t="t"/>
              <a:pathLst>
                <a:path extrusionOk="0" h="4855" w="5611">
                  <a:moveTo>
                    <a:pt x="3044" y="1"/>
                  </a:moveTo>
                  <a:lnTo>
                    <a:pt x="0" y="4855"/>
                  </a:lnTo>
                  <a:lnTo>
                    <a:pt x="5610" y="4238"/>
                  </a:lnTo>
                  <a:lnTo>
                    <a:pt x="304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592491" y="2788898"/>
              <a:ext cx="425026" cy="361802"/>
            </a:xfrm>
            <a:custGeom>
              <a:rect b="b" l="l" r="r" t="t"/>
              <a:pathLst>
                <a:path extrusionOk="0" h="4895" w="5750">
                  <a:moveTo>
                    <a:pt x="3839" y="1"/>
                  </a:moveTo>
                  <a:lnTo>
                    <a:pt x="0" y="3084"/>
                  </a:lnTo>
                  <a:lnTo>
                    <a:pt x="5749" y="489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-2229200" y="-289925"/>
              <a:ext cx="3373151" cy="3348458"/>
            </a:xfrm>
            <a:custGeom>
              <a:rect b="b" l="l" r="r" t="t"/>
              <a:pathLst>
                <a:path extrusionOk="0" h="45303" w="45634">
                  <a:moveTo>
                    <a:pt x="8614" y="0"/>
                  </a:moveTo>
                  <a:cubicBezTo>
                    <a:pt x="8614" y="0"/>
                    <a:pt x="0" y="10046"/>
                    <a:pt x="6923" y="27771"/>
                  </a:cubicBezTo>
                  <a:cubicBezTo>
                    <a:pt x="8534" y="31928"/>
                    <a:pt x="12194" y="35827"/>
                    <a:pt x="16591" y="38891"/>
                  </a:cubicBezTo>
                  <a:cubicBezTo>
                    <a:pt x="22156" y="42770"/>
                    <a:pt x="28865" y="45302"/>
                    <a:pt x="34105" y="45302"/>
                  </a:cubicBezTo>
                  <a:cubicBezTo>
                    <a:pt x="35233" y="45302"/>
                    <a:pt x="36293" y="45185"/>
                    <a:pt x="37259" y="44938"/>
                  </a:cubicBezTo>
                  <a:cubicBezTo>
                    <a:pt x="38353" y="44660"/>
                    <a:pt x="39348" y="44182"/>
                    <a:pt x="40163" y="43526"/>
                  </a:cubicBezTo>
                  <a:cubicBezTo>
                    <a:pt x="41834" y="42193"/>
                    <a:pt x="42948" y="40681"/>
                    <a:pt x="43545" y="39129"/>
                  </a:cubicBezTo>
                  <a:cubicBezTo>
                    <a:pt x="45634" y="33858"/>
                    <a:pt x="42073" y="28228"/>
                    <a:pt x="37040" y="27771"/>
                  </a:cubicBezTo>
                  <a:cubicBezTo>
                    <a:pt x="30516" y="27154"/>
                    <a:pt x="11697" y="23792"/>
                    <a:pt x="15477" y="6784"/>
                  </a:cubicBezTo>
                  <a:lnTo>
                    <a:pt x="12174" y="3502"/>
                  </a:lnTo>
                  <a:lnTo>
                    <a:pt x="86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-2229200" y="-289925"/>
              <a:ext cx="3218811" cy="3348458"/>
            </a:xfrm>
            <a:custGeom>
              <a:rect b="b" l="l" r="r" t="t"/>
              <a:pathLst>
                <a:path extrusionOk="0" h="45303" w="43546">
                  <a:moveTo>
                    <a:pt x="8614" y="0"/>
                  </a:moveTo>
                  <a:cubicBezTo>
                    <a:pt x="8614" y="0"/>
                    <a:pt x="0" y="10046"/>
                    <a:pt x="6923" y="27771"/>
                  </a:cubicBezTo>
                  <a:cubicBezTo>
                    <a:pt x="8534" y="31928"/>
                    <a:pt x="12194" y="35827"/>
                    <a:pt x="16591" y="38891"/>
                  </a:cubicBezTo>
                  <a:cubicBezTo>
                    <a:pt x="22156" y="42770"/>
                    <a:pt x="28865" y="45302"/>
                    <a:pt x="34105" y="45302"/>
                  </a:cubicBezTo>
                  <a:cubicBezTo>
                    <a:pt x="35233" y="45302"/>
                    <a:pt x="36293" y="45185"/>
                    <a:pt x="37259" y="44938"/>
                  </a:cubicBezTo>
                  <a:cubicBezTo>
                    <a:pt x="38353" y="44660"/>
                    <a:pt x="39348" y="44182"/>
                    <a:pt x="40163" y="43526"/>
                  </a:cubicBezTo>
                  <a:cubicBezTo>
                    <a:pt x="41834" y="42193"/>
                    <a:pt x="42948" y="40681"/>
                    <a:pt x="43545" y="39129"/>
                  </a:cubicBezTo>
                  <a:lnTo>
                    <a:pt x="43545" y="39129"/>
                  </a:lnTo>
                  <a:cubicBezTo>
                    <a:pt x="43267" y="39269"/>
                    <a:pt x="43028" y="39388"/>
                    <a:pt x="42809" y="39488"/>
                  </a:cubicBezTo>
                  <a:cubicBezTo>
                    <a:pt x="41391" y="40146"/>
                    <a:pt x="39918" y="40426"/>
                    <a:pt x="38422" y="40426"/>
                  </a:cubicBezTo>
                  <a:cubicBezTo>
                    <a:pt x="34044" y="40426"/>
                    <a:pt x="29477" y="38021"/>
                    <a:pt x="25562" y="35648"/>
                  </a:cubicBezTo>
                  <a:cubicBezTo>
                    <a:pt x="19853" y="32227"/>
                    <a:pt x="13726" y="28169"/>
                    <a:pt x="11896" y="21763"/>
                  </a:cubicBezTo>
                  <a:cubicBezTo>
                    <a:pt x="11001" y="18660"/>
                    <a:pt x="11220" y="15417"/>
                    <a:pt x="11478" y="12195"/>
                  </a:cubicBezTo>
                  <a:cubicBezTo>
                    <a:pt x="11677" y="9251"/>
                    <a:pt x="11976" y="6366"/>
                    <a:pt x="12174" y="3502"/>
                  </a:cubicBezTo>
                  <a:lnTo>
                    <a:pt x="8614" y="0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39" name="Google Shape;1239;p36"/>
          <p:cNvGrpSpPr/>
          <p:nvPr/>
        </p:nvGrpSpPr>
        <p:grpSpPr>
          <a:xfrm>
            <a:off x="7700849" y="399876"/>
            <a:ext cx="2728371" cy="2670981"/>
            <a:chOff x="7700849" y="399876"/>
            <a:chExt cx="2728371" cy="2670981"/>
          </a:xfrm>
        </p:grpSpPr>
        <p:sp>
          <p:nvSpPr>
            <p:cNvPr id="1240" name="Google Shape;1240;p36"/>
            <p:cNvSpPr/>
            <p:nvPr/>
          </p:nvSpPr>
          <p:spPr>
            <a:xfrm>
              <a:off x="7749746" y="2280908"/>
              <a:ext cx="248410" cy="266640"/>
            </a:xfrm>
            <a:custGeom>
              <a:rect b="b" l="l" r="r" t="t"/>
              <a:pathLst>
                <a:path extrusionOk="0" h="3801" w="3541">
                  <a:moveTo>
                    <a:pt x="3541" y="1"/>
                  </a:moveTo>
                  <a:lnTo>
                    <a:pt x="0" y="1055"/>
                  </a:lnTo>
                  <a:lnTo>
                    <a:pt x="3342" y="3800"/>
                  </a:lnTo>
                  <a:lnTo>
                    <a:pt x="3541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7748343" y="2512609"/>
              <a:ext cx="321018" cy="277724"/>
            </a:xfrm>
            <a:custGeom>
              <a:rect b="b" l="l" r="r" t="t"/>
              <a:pathLst>
                <a:path extrusionOk="0" h="3959" w="4576">
                  <a:moveTo>
                    <a:pt x="2089" y="0"/>
                  </a:moveTo>
                  <a:lnTo>
                    <a:pt x="0" y="3461"/>
                  </a:lnTo>
                  <a:lnTo>
                    <a:pt x="4575" y="3959"/>
                  </a:lnTo>
                  <a:lnTo>
                    <a:pt x="4575" y="3959"/>
                  </a:lnTo>
                  <a:lnTo>
                    <a:pt x="2089" y="0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7960417" y="2790257"/>
              <a:ext cx="328033" cy="280600"/>
            </a:xfrm>
            <a:custGeom>
              <a:rect b="b" l="l" r="r" t="t"/>
              <a:pathLst>
                <a:path extrusionOk="0" h="4000" w="4676">
                  <a:moveTo>
                    <a:pt x="1552" y="1"/>
                  </a:moveTo>
                  <a:lnTo>
                    <a:pt x="1" y="3999"/>
                  </a:lnTo>
                  <a:lnTo>
                    <a:pt x="4676" y="2547"/>
                  </a:lnTo>
                  <a:lnTo>
                    <a:pt x="1552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7700849" y="399876"/>
              <a:ext cx="2728371" cy="2597514"/>
            </a:xfrm>
            <a:custGeom>
              <a:rect b="b" l="l" r="r" t="t"/>
              <a:pathLst>
                <a:path extrusionOk="0" h="37028" w="38892">
                  <a:moveTo>
                    <a:pt x="31849" y="1"/>
                  </a:moveTo>
                  <a:lnTo>
                    <a:pt x="26239" y="5551"/>
                  </a:lnTo>
                  <a:cubicBezTo>
                    <a:pt x="26458" y="6525"/>
                    <a:pt x="26577" y="7440"/>
                    <a:pt x="26637" y="8316"/>
                  </a:cubicBezTo>
                  <a:cubicBezTo>
                    <a:pt x="27234" y="19834"/>
                    <a:pt x="13588" y="22221"/>
                    <a:pt x="8634" y="22678"/>
                  </a:cubicBezTo>
                  <a:cubicBezTo>
                    <a:pt x="3283" y="23215"/>
                    <a:pt x="1" y="30794"/>
                    <a:pt x="6068" y="35589"/>
                  </a:cubicBezTo>
                  <a:cubicBezTo>
                    <a:pt x="6744" y="36146"/>
                    <a:pt x="7560" y="36504"/>
                    <a:pt x="8455" y="36742"/>
                  </a:cubicBezTo>
                  <a:cubicBezTo>
                    <a:pt x="9260" y="36934"/>
                    <a:pt x="10130" y="37027"/>
                    <a:pt x="11056" y="37027"/>
                  </a:cubicBezTo>
                  <a:cubicBezTo>
                    <a:pt x="11572" y="37027"/>
                    <a:pt x="12104" y="36998"/>
                    <a:pt x="12653" y="36941"/>
                  </a:cubicBezTo>
                  <a:cubicBezTo>
                    <a:pt x="16631" y="36484"/>
                    <a:pt x="21366" y="34574"/>
                    <a:pt x="25344" y="31789"/>
                  </a:cubicBezTo>
                  <a:cubicBezTo>
                    <a:pt x="28945" y="29303"/>
                    <a:pt x="31929" y="26120"/>
                    <a:pt x="33242" y="22718"/>
                  </a:cubicBezTo>
                  <a:cubicBezTo>
                    <a:pt x="38891" y="8216"/>
                    <a:pt x="31849" y="40"/>
                    <a:pt x="31849" y="1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7700849" y="983161"/>
              <a:ext cx="2126883" cy="2014778"/>
            </a:xfrm>
            <a:custGeom>
              <a:rect b="b" l="l" r="r" t="t"/>
              <a:pathLst>
                <a:path extrusionOk="0" h="28721" w="30318">
                  <a:moveTo>
                    <a:pt x="26637" y="1"/>
                  </a:moveTo>
                  <a:lnTo>
                    <a:pt x="26637" y="1"/>
                  </a:lnTo>
                  <a:cubicBezTo>
                    <a:pt x="27234" y="11519"/>
                    <a:pt x="13588" y="13906"/>
                    <a:pt x="8634" y="14383"/>
                  </a:cubicBezTo>
                  <a:cubicBezTo>
                    <a:pt x="3283" y="14900"/>
                    <a:pt x="1" y="22479"/>
                    <a:pt x="6068" y="27274"/>
                  </a:cubicBezTo>
                  <a:cubicBezTo>
                    <a:pt x="6744" y="27831"/>
                    <a:pt x="7560" y="28209"/>
                    <a:pt x="8455" y="28427"/>
                  </a:cubicBezTo>
                  <a:cubicBezTo>
                    <a:pt x="9262" y="28620"/>
                    <a:pt x="10136" y="28721"/>
                    <a:pt x="11064" y="28721"/>
                  </a:cubicBezTo>
                  <a:cubicBezTo>
                    <a:pt x="11577" y="28721"/>
                    <a:pt x="12107" y="28690"/>
                    <a:pt x="12653" y="28626"/>
                  </a:cubicBezTo>
                  <a:cubicBezTo>
                    <a:pt x="4755" y="23673"/>
                    <a:pt x="9410" y="18222"/>
                    <a:pt x="19476" y="13428"/>
                  </a:cubicBezTo>
                  <a:cubicBezTo>
                    <a:pt x="30317" y="8256"/>
                    <a:pt x="26836" y="200"/>
                    <a:pt x="26836" y="180"/>
                  </a:cubicBezTo>
                  <a:lnTo>
                    <a:pt x="26637" y="1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45" name="Google Shape;1245;p36"/>
          <p:cNvSpPr/>
          <p:nvPr/>
        </p:nvSpPr>
        <p:spPr>
          <a:xfrm>
            <a:off x="2346924" y="4333149"/>
            <a:ext cx="4311162" cy="1505127"/>
          </a:xfrm>
          <a:custGeom>
            <a:rect b="b" l="l" r="r" t="t"/>
            <a:pathLst>
              <a:path extrusionOk="0" h="29684" w="86435">
                <a:moveTo>
                  <a:pt x="37697" y="1"/>
                </a:moveTo>
                <a:cubicBezTo>
                  <a:pt x="32326" y="1672"/>
                  <a:pt x="27453" y="4914"/>
                  <a:pt x="23832" y="9251"/>
                </a:cubicBezTo>
                <a:cubicBezTo>
                  <a:pt x="23912" y="7540"/>
                  <a:pt x="24469" y="5849"/>
                  <a:pt x="25424" y="4437"/>
                </a:cubicBezTo>
                <a:lnTo>
                  <a:pt x="25424" y="4437"/>
                </a:lnTo>
                <a:cubicBezTo>
                  <a:pt x="19217" y="6287"/>
                  <a:pt x="13587" y="10086"/>
                  <a:pt x="9549" y="15159"/>
                </a:cubicBezTo>
                <a:cubicBezTo>
                  <a:pt x="9569" y="12712"/>
                  <a:pt x="10246" y="10265"/>
                  <a:pt x="11399" y="8097"/>
                </a:cubicBezTo>
                <a:lnTo>
                  <a:pt x="11399" y="8097"/>
                </a:lnTo>
                <a:cubicBezTo>
                  <a:pt x="8674" y="9768"/>
                  <a:pt x="5869" y="11857"/>
                  <a:pt x="3402" y="14204"/>
                </a:cubicBezTo>
                <a:cubicBezTo>
                  <a:pt x="3144" y="14522"/>
                  <a:pt x="2905" y="14821"/>
                  <a:pt x="2647" y="15139"/>
                </a:cubicBezTo>
                <a:cubicBezTo>
                  <a:pt x="1" y="18600"/>
                  <a:pt x="3283" y="21465"/>
                  <a:pt x="6187" y="23295"/>
                </a:cubicBezTo>
                <a:cubicBezTo>
                  <a:pt x="8515" y="24767"/>
                  <a:pt x="10882" y="26259"/>
                  <a:pt x="13428" y="27333"/>
                </a:cubicBezTo>
                <a:cubicBezTo>
                  <a:pt x="17996" y="29227"/>
                  <a:pt x="22943" y="29684"/>
                  <a:pt x="27935" y="29684"/>
                </a:cubicBezTo>
                <a:cubicBezTo>
                  <a:pt x="30443" y="29684"/>
                  <a:pt x="32962" y="29568"/>
                  <a:pt x="35450" y="29462"/>
                </a:cubicBezTo>
                <a:cubicBezTo>
                  <a:pt x="49553" y="28845"/>
                  <a:pt x="63757" y="28587"/>
                  <a:pt x="77622" y="25901"/>
                </a:cubicBezTo>
                <a:cubicBezTo>
                  <a:pt x="80168" y="25404"/>
                  <a:pt x="82695" y="24847"/>
                  <a:pt x="85102" y="23952"/>
                </a:cubicBezTo>
                <a:cubicBezTo>
                  <a:pt x="85500" y="23792"/>
                  <a:pt x="85957" y="23613"/>
                  <a:pt x="86176" y="23255"/>
                </a:cubicBezTo>
                <a:cubicBezTo>
                  <a:pt x="86434" y="22838"/>
                  <a:pt x="86395" y="22340"/>
                  <a:pt x="86355" y="21903"/>
                </a:cubicBezTo>
                <a:cubicBezTo>
                  <a:pt x="86275" y="21107"/>
                  <a:pt x="86196" y="20331"/>
                  <a:pt x="86116" y="19535"/>
                </a:cubicBezTo>
                <a:cubicBezTo>
                  <a:pt x="79691" y="15457"/>
                  <a:pt x="71754" y="14841"/>
                  <a:pt x="64175" y="14323"/>
                </a:cubicBezTo>
                <a:cubicBezTo>
                  <a:pt x="65627" y="13346"/>
                  <a:pt x="67363" y="12819"/>
                  <a:pt x="69109" y="12819"/>
                </a:cubicBezTo>
                <a:cubicBezTo>
                  <a:pt x="69850" y="12819"/>
                  <a:pt x="70593" y="12914"/>
                  <a:pt x="71316" y="13110"/>
                </a:cubicBezTo>
                <a:cubicBezTo>
                  <a:pt x="66104" y="11041"/>
                  <a:pt x="60733" y="9450"/>
                  <a:pt x="55243" y="8356"/>
                </a:cubicBezTo>
                <a:cubicBezTo>
                  <a:pt x="56337" y="7401"/>
                  <a:pt x="57530" y="6585"/>
                  <a:pt x="58804" y="5909"/>
                </a:cubicBezTo>
                <a:cubicBezTo>
                  <a:pt x="58218" y="5357"/>
                  <a:pt x="57422" y="5016"/>
                  <a:pt x="56604" y="5016"/>
                </a:cubicBezTo>
                <a:cubicBezTo>
                  <a:pt x="56449" y="5016"/>
                  <a:pt x="56293" y="5028"/>
                  <a:pt x="56138" y="5053"/>
                </a:cubicBezTo>
                <a:cubicBezTo>
                  <a:pt x="56615" y="4556"/>
                  <a:pt x="57133" y="4119"/>
                  <a:pt x="57749" y="3820"/>
                </a:cubicBezTo>
                <a:cubicBezTo>
                  <a:pt x="56752" y="3695"/>
                  <a:pt x="55749" y="3633"/>
                  <a:pt x="54746" y="3633"/>
                </a:cubicBezTo>
                <a:cubicBezTo>
                  <a:pt x="51749" y="3633"/>
                  <a:pt x="48760" y="4189"/>
                  <a:pt x="45973" y="5292"/>
                </a:cubicBezTo>
                <a:cubicBezTo>
                  <a:pt x="47007" y="3422"/>
                  <a:pt x="48459" y="1811"/>
                  <a:pt x="50170" y="578"/>
                </a:cubicBezTo>
                <a:lnTo>
                  <a:pt x="50170" y="578"/>
                </a:lnTo>
                <a:cubicBezTo>
                  <a:pt x="45177" y="617"/>
                  <a:pt x="40204" y="1970"/>
                  <a:pt x="35847" y="4417"/>
                </a:cubicBezTo>
                <a:cubicBezTo>
                  <a:pt x="36464" y="2965"/>
                  <a:pt x="37061" y="1473"/>
                  <a:pt x="37697" y="1"/>
                </a:cubicBezTo>
                <a:close/>
              </a:path>
            </a:pathLst>
          </a:custGeom>
          <a:solidFill>
            <a:schemeClr val="dk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6" name="Google Shape;1246;p36"/>
          <p:cNvSpPr/>
          <p:nvPr/>
        </p:nvSpPr>
        <p:spPr>
          <a:xfrm>
            <a:off x="5425927" y="3833424"/>
            <a:ext cx="769463" cy="973943"/>
          </a:xfrm>
          <a:custGeom>
            <a:rect b="b" l="l" r="r" t="t"/>
            <a:pathLst>
              <a:path extrusionOk="0" h="18976" w="15299">
                <a:moveTo>
                  <a:pt x="9913" y="0"/>
                </a:moveTo>
                <a:cubicBezTo>
                  <a:pt x="8843" y="0"/>
                  <a:pt x="8455" y="1457"/>
                  <a:pt x="8455" y="1457"/>
                </a:cubicBezTo>
                <a:cubicBezTo>
                  <a:pt x="7302" y="5893"/>
                  <a:pt x="1" y="12974"/>
                  <a:pt x="1" y="12974"/>
                </a:cubicBezTo>
                <a:cubicBezTo>
                  <a:pt x="1876" y="18181"/>
                  <a:pt x="6085" y="18976"/>
                  <a:pt x="8423" y="18976"/>
                </a:cubicBezTo>
                <a:cubicBezTo>
                  <a:pt x="9408" y="18976"/>
                  <a:pt x="10061" y="18835"/>
                  <a:pt x="10067" y="18823"/>
                </a:cubicBezTo>
                <a:cubicBezTo>
                  <a:pt x="15298" y="13671"/>
                  <a:pt x="12414" y="1218"/>
                  <a:pt x="10723" y="243"/>
                </a:cubicBezTo>
                <a:cubicBezTo>
                  <a:pt x="10418" y="71"/>
                  <a:pt x="10149" y="0"/>
                  <a:pt x="991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7" name="Google Shape;1247;p36"/>
          <p:cNvSpPr/>
          <p:nvPr/>
        </p:nvSpPr>
        <p:spPr>
          <a:xfrm>
            <a:off x="5508009" y="4345139"/>
            <a:ext cx="525281" cy="382936"/>
          </a:xfrm>
          <a:custGeom>
            <a:rect b="b" l="l" r="r" t="t"/>
            <a:pathLst>
              <a:path extrusionOk="0" h="7461" w="10444">
                <a:moveTo>
                  <a:pt x="1234" y="1"/>
                </a:moveTo>
                <a:cubicBezTo>
                  <a:pt x="776" y="498"/>
                  <a:pt x="378" y="936"/>
                  <a:pt x="0" y="1333"/>
                </a:cubicBezTo>
                <a:cubicBezTo>
                  <a:pt x="1094" y="3024"/>
                  <a:pt x="3879" y="6287"/>
                  <a:pt x="9588" y="7460"/>
                </a:cubicBezTo>
                <a:cubicBezTo>
                  <a:pt x="9927" y="6903"/>
                  <a:pt x="10225" y="6307"/>
                  <a:pt x="10444" y="5690"/>
                </a:cubicBezTo>
                <a:cubicBezTo>
                  <a:pt x="7957" y="5093"/>
                  <a:pt x="4058" y="3621"/>
                  <a:pt x="1234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8" name="Google Shape;1248;p36"/>
          <p:cNvSpPr/>
          <p:nvPr/>
        </p:nvSpPr>
        <p:spPr>
          <a:xfrm>
            <a:off x="5653060" y="4164422"/>
            <a:ext cx="427256" cy="316573"/>
          </a:xfrm>
          <a:custGeom>
            <a:rect b="b" l="l" r="r" t="t"/>
            <a:pathLst>
              <a:path extrusionOk="0" h="6168" w="8495">
                <a:moveTo>
                  <a:pt x="1194" y="1"/>
                </a:moveTo>
                <a:cubicBezTo>
                  <a:pt x="796" y="538"/>
                  <a:pt x="398" y="1055"/>
                  <a:pt x="1" y="1552"/>
                </a:cubicBezTo>
                <a:cubicBezTo>
                  <a:pt x="1493" y="3223"/>
                  <a:pt x="4079" y="5272"/>
                  <a:pt x="8316" y="6167"/>
                </a:cubicBezTo>
                <a:cubicBezTo>
                  <a:pt x="8415" y="5531"/>
                  <a:pt x="8455" y="4874"/>
                  <a:pt x="8495" y="4218"/>
                </a:cubicBezTo>
                <a:cubicBezTo>
                  <a:pt x="6366" y="3621"/>
                  <a:pt x="3561" y="2428"/>
                  <a:pt x="1194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9" name="Google Shape;1249;p36"/>
          <p:cNvSpPr/>
          <p:nvPr/>
        </p:nvSpPr>
        <p:spPr>
          <a:xfrm>
            <a:off x="5777139" y="3978624"/>
            <a:ext cx="299205" cy="229782"/>
          </a:xfrm>
          <a:custGeom>
            <a:rect b="b" l="l" r="r" t="t"/>
            <a:pathLst>
              <a:path extrusionOk="0" h="4477" w="5949">
                <a:moveTo>
                  <a:pt x="975" y="0"/>
                </a:moveTo>
                <a:cubicBezTo>
                  <a:pt x="697" y="577"/>
                  <a:pt x="378" y="1194"/>
                  <a:pt x="0" y="1791"/>
                </a:cubicBezTo>
                <a:cubicBezTo>
                  <a:pt x="1413" y="2865"/>
                  <a:pt x="3362" y="3899"/>
                  <a:pt x="5948" y="4476"/>
                </a:cubicBezTo>
                <a:cubicBezTo>
                  <a:pt x="5869" y="3720"/>
                  <a:pt x="5769" y="2984"/>
                  <a:pt x="5630" y="2288"/>
                </a:cubicBezTo>
                <a:cubicBezTo>
                  <a:pt x="4158" y="1830"/>
                  <a:pt x="2507" y="1114"/>
                  <a:pt x="975" y="0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0" name="Google Shape;1250;p36"/>
          <p:cNvSpPr/>
          <p:nvPr/>
        </p:nvSpPr>
        <p:spPr>
          <a:xfrm>
            <a:off x="5306878" y="4500860"/>
            <a:ext cx="694423" cy="459667"/>
          </a:xfrm>
          <a:custGeom>
            <a:rect b="b" l="l" r="r" t="t"/>
            <a:pathLst>
              <a:path extrusionOk="0" h="8956" w="13807">
                <a:moveTo>
                  <a:pt x="1857" y="0"/>
                </a:moveTo>
                <a:cubicBezTo>
                  <a:pt x="1767" y="0"/>
                  <a:pt x="1679" y="3"/>
                  <a:pt x="1592" y="10"/>
                </a:cubicBezTo>
                <a:cubicBezTo>
                  <a:pt x="1" y="169"/>
                  <a:pt x="558" y="2000"/>
                  <a:pt x="1155" y="2994"/>
                </a:cubicBezTo>
                <a:cubicBezTo>
                  <a:pt x="1692" y="3969"/>
                  <a:pt x="2547" y="4725"/>
                  <a:pt x="3422" y="5421"/>
                </a:cubicBezTo>
                <a:cubicBezTo>
                  <a:pt x="4715" y="6456"/>
                  <a:pt x="6068" y="7470"/>
                  <a:pt x="7600" y="8146"/>
                </a:cubicBezTo>
                <a:cubicBezTo>
                  <a:pt x="8707" y="8642"/>
                  <a:pt x="9920" y="8955"/>
                  <a:pt x="11138" y="8955"/>
                </a:cubicBezTo>
                <a:cubicBezTo>
                  <a:pt x="11584" y="8955"/>
                  <a:pt x="12031" y="8913"/>
                  <a:pt x="12473" y="8823"/>
                </a:cubicBezTo>
                <a:cubicBezTo>
                  <a:pt x="13090" y="8664"/>
                  <a:pt x="13806" y="8306"/>
                  <a:pt x="13786" y="7649"/>
                </a:cubicBezTo>
                <a:cubicBezTo>
                  <a:pt x="12135" y="6913"/>
                  <a:pt x="10425" y="6416"/>
                  <a:pt x="8654" y="6117"/>
                </a:cubicBezTo>
                <a:cubicBezTo>
                  <a:pt x="9748" y="5879"/>
                  <a:pt x="10802" y="5580"/>
                  <a:pt x="11837" y="5222"/>
                </a:cubicBezTo>
                <a:cubicBezTo>
                  <a:pt x="9131" y="4148"/>
                  <a:pt x="6347" y="3293"/>
                  <a:pt x="3482" y="2736"/>
                </a:cubicBezTo>
                <a:cubicBezTo>
                  <a:pt x="4178" y="1880"/>
                  <a:pt x="5153" y="1283"/>
                  <a:pt x="6227" y="1045"/>
                </a:cubicBezTo>
                <a:lnTo>
                  <a:pt x="6227" y="1045"/>
                </a:lnTo>
                <a:cubicBezTo>
                  <a:pt x="6197" y="1051"/>
                  <a:pt x="6163" y="1054"/>
                  <a:pt x="6125" y="1054"/>
                </a:cubicBezTo>
                <a:cubicBezTo>
                  <a:pt x="5599" y="1054"/>
                  <a:pt x="4424" y="441"/>
                  <a:pt x="3959" y="348"/>
                </a:cubicBezTo>
                <a:cubicBezTo>
                  <a:pt x="3325" y="190"/>
                  <a:pt x="2551" y="0"/>
                  <a:pt x="18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1" name="Google Shape;1251;p36"/>
          <p:cNvSpPr/>
          <p:nvPr/>
        </p:nvSpPr>
        <p:spPr>
          <a:xfrm>
            <a:off x="2939678" y="3851234"/>
            <a:ext cx="769463" cy="973225"/>
          </a:xfrm>
          <a:custGeom>
            <a:rect b="b" l="l" r="r" t="t"/>
            <a:pathLst>
              <a:path extrusionOk="0" h="18962" w="15299">
                <a:moveTo>
                  <a:pt x="5374" y="0"/>
                </a:moveTo>
                <a:cubicBezTo>
                  <a:pt x="5141" y="0"/>
                  <a:pt x="4876" y="68"/>
                  <a:pt x="4576" y="234"/>
                </a:cubicBezTo>
                <a:cubicBezTo>
                  <a:pt x="2885" y="1209"/>
                  <a:pt x="1" y="13662"/>
                  <a:pt x="5213" y="18814"/>
                </a:cubicBezTo>
                <a:cubicBezTo>
                  <a:pt x="5224" y="18820"/>
                  <a:pt x="5888" y="18962"/>
                  <a:pt x="6885" y="18962"/>
                </a:cubicBezTo>
                <a:cubicBezTo>
                  <a:pt x="9233" y="18962"/>
                  <a:pt x="13427" y="18174"/>
                  <a:pt x="15298" y="12966"/>
                </a:cubicBezTo>
                <a:cubicBezTo>
                  <a:pt x="15298" y="12966"/>
                  <a:pt x="7978" y="5884"/>
                  <a:pt x="6844" y="1468"/>
                </a:cubicBezTo>
                <a:cubicBezTo>
                  <a:pt x="6844" y="1468"/>
                  <a:pt x="6453" y="0"/>
                  <a:pt x="5374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2" name="Google Shape;1252;p36"/>
          <p:cNvSpPr/>
          <p:nvPr/>
        </p:nvSpPr>
        <p:spPr>
          <a:xfrm>
            <a:off x="3100774" y="4362487"/>
            <a:ext cx="525331" cy="382936"/>
          </a:xfrm>
          <a:custGeom>
            <a:rect b="b" l="l" r="r" t="t"/>
            <a:pathLst>
              <a:path extrusionOk="0" h="7461" w="10445">
                <a:moveTo>
                  <a:pt x="9231" y="1"/>
                </a:moveTo>
                <a:cubicBezTo>
                  <a:pt x="6386" y="3601"/>
                  <a:pt x="2487" y="5093"/>
                  <a:pt x="0" y="5690"/>
                </a:cubicBezTo>
                <a:cubicBezTo>
                  <a:pt x="219" y="6327"/>
                  <a:pt x="518" y="6924"/>
                  <a:pt x="876" y="7461"/>
                </a:cubicBezTo>
                <a:cubicBezTo>
                  <a:pt x="6565" y="6287"/>
                  <a:pt x="9350" y="3044"/>
                  <a:pt x="10444" y="1354"/>
                </a:cubicBezTo>
                <a:cubicBezTo>
                  <a:pt x="10066" y="956"/>
                  <a:pt x="9668" y="498"/>
                  <a:pt x="9231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3" name="Google Shape;1253;p36"/>
          <p:cNvSpPr/>
          <p:nvPr/>
        </p:nvSpPr>
        <p:spPr>
          <a:xfrm>
            <a:off x="3054754" y="4182796"/>
            <a:ext cx="426250" cy="316573"/>
          </a:xfrm>
          <a:custGeom>
            <a:rect b="b" l="l" r="r" t="t"/>
            <a:pathLst>
              <a:path extrusionOk="0" h="6168" w="8475">
                <a:moveTo>
                  <a:pt x="7281" y="1"/>
                </a:moveTo>
                <a:cubicBezTo>
                  <a:pt x="4914" y="2388"/>
                  <a:pt x="2109" y="3601"/>
                  <a:pt x="0" y="4198"/>
                </a:cubicBezTo>
                <a:cubicBezTo>
                  <a:pt x="20" y="4874"/>
                  <a:pt x="80" y="5511"/>
                  <a:pt x="179" y="6167"/>
                </a:cubicBezTo>
                <a:cubicBezTo>
                  <a:pt x="4397" y="5272"/>
                  <a:pt x="6983" y="3203"/>
                  <a:pt x="8475" y="1532"/>
                </a:cubicBezTo>
                <a:cubicBezTo>
                  <a:pt x="8077" y="1035"/>
                  <a:pt x="7679" y="518"/>
                  <a:pt x="7281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4" name="Google Shape;1254;p36"/>
          <p:cNvSpPr/>
          <p:nvPr/>
        </p:nvSpPr>
        <p:spPr>
          <a:xfrm>
            <a:off x="3058727" y="3995972"/>
            <a:ext cx="298199" cy="229782"/>
          </a:xfrm>
          <a:custGeom>
            <a:rect b="b" l="l" r="r" t="t"/>
            <a:pathLst>
              <a:path extrusionOk="0" h="4477" w="5929">
                <a:moveTo>
                  <a:pt x="4974" y="0"/>
                </a:moveTo>
                <a:cubicBezTo>
                  <a:pt x="3422" y="1134"/>
                  <a:pt x="1791" y="1850"/>
                  <a:pt x="319" y="2288"/>
                </a:cubicBezTo>
                <a:cubicBezTo>
                  <a:pt x="180" y="2984"/>
                  <a:pt x="61" y="3740"/>
                  <a:pt x="1" y="4476"/>
                </a:cubicBezTo>
                <a:cubicBezTo>
                  <a:pt x="2587" y="3919"/>
                  <a:pt x="4517" y="2865"/>
                  <a:pt x="5929" y="1791"/>
                </a:cubicBezTo>
                <a:cubicBezTo>
                  <a:pt x="5571" y="1194"/>
                  <a:pt x="5233" y="577"/>
                  <a:pt x="4974" y="0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5" name="Google Shape;1255;p36"/>
          <p:cNvSpPr/>
          <p:nvPr/>
        </p:nvSpPr>
        <p:spPr>
          <a:xfrm>
            <a:off x="4572516" y="5808272"/>
            <a:ext cx="200074" cy="9187"/>
          </a:xfrm>
          <a:custGeom>
            <a:rect b="b" l="l" r="r" t="t"/>
            <a:pathLst>
              <a:path extrusionOk="0" h="179" w="3978">
                <a:moveTo>
                  <a:pt x="3977" y="0"/>
                </a:moveTo>
                <a:cubicBezTo>
                  <a:pt x="2665" y="60"/>
                  <a:pt x="1333" y="139"/>
                  <a:pt x="1" y="179"/>
                </a:cubicBezTo>
                <a:cubicBezTo>
                  <a:pt x="1353" y="139"/>
                  <a:pt x="2665" y="60"/>
                  <a:pt x="3977" y="0"/>
                </a:cubicBezTo>
                <a:close/>
              </a:path>
            </a:pathLst>
          </a:custGeom>
          <a:solidFill>
            <a:srgbClr val="234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6" name="Google Shape;1256;p36"/>
          <p:cNvSpPr/>
          <p:nvPr/>
        </p:nvSpPr>
        <p:spPr>
          <a:xfrm>
            <a:off x="4439434" y="5817408"/>
            <a:ext cx="133131" cy="5184"/>
          </a:xfrm>
          <a:custGeom>
            <a:rect b="b" l="l" r="r" t="t"/>
            <a:pathLst>
              <a:path extrusionOk="0" h="101" w="2647">
                <a:moveTo>
                  <a:pt x="2647" y="1"/>
                </a:moveTo>
                <a:cubicBezTo>
                  <a:pt x="1751" y="21"/>
                  <a:pt x="896" y="81"/>
                  <a:pt x="1" y="100"/>
                </a:cubicBezTo>
                <a:cubicBezTo>
                  <a:pt x="896" y="81"/>
                  <a:pt x="1791" y="21"/>
                  <a:pt x="2647" y="1"/>
                </a:cubicBezTo>
                <a:close/>
              </a:path>
            </a:pathLst>
          </a:custGeom>
          <a:solidFill>
            <a:srgbClr val="234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7" name="Google Shape;1257;p36"/>
          <p:cNvSpPr/>
          <p:nvPr/>
        </p:nvSpPr>
        <p:spPr>
          <a:xfrm>
            <a:off x="4057240" y="5113942"/>
            <a:ext cx="890523" cy="221673"/>
          </a:xfrm>
          <a:custGeom>
            <a:rect b="b" l="l" r="r" t="t"/>
            <a:pathLst>
              <a:path extrusionOk="0" h="4319" w="17706">
                <a:moveTo>
                  <a:pt x="17705" y="1"/>
                </a:moveTo>
                <a:cubicBezTo>
                  <a:pt x="17703" y="3"/>
                  <a:pt x="17702" y="5"/>
                  <a:pt x="17700" y="7"/>
                </a:cubicBezTo>
                <a:lnTo>
                  <a:pt x="17700" y="7"/>
                </a:lnTo>
                <a:cubicBezTo>
                  <a:pt x="17702" y="5"/>
                  <a:pt x="17704" y="3"/>
                  <a:pt x="17705" y="1"/>
                </a:cubicBezTo>
                <a:close/>
                <a:moveTo>
                  <a:pt x="17700" y="7"/>
                </a:moveTo>
                <a:lnTo>
                  <a:pt x="17700" y="7"/>
                </a:lnTo>
                <a:cubicBezTo>
                  <a:pt x="17622" y="82"/>
                  <a:pt x="17185" y="102"/>
                  <a:pt x="17069" y="160"/>
                </a:cubicBezTo>
                <a:cubicBezTo>
                  <a:pt x="16890" y="240"/>
                  <a:pt x="16770" y="339"/>
                  <a:pt x="16611" y="439"/>
                </a:cubicBezTo>
                <a:cubicBezTo>
                  <a:pt x="16273" y="657"/>
                  <a:pt x="15855" y="797"/>
                  <a:pt x="15477" y="996"/>
                </a:cubicBezTo>
                <a:cubicBezTo>
                  <a:pt x="14005" y="1751"/>
                  <a:pt x="12314" y="1990"/>
                  <a:pt x="10683" y="2070"/>
                </a:cubicBezTo>
                <a:cubicBezTo>
                  <a:pt x="10202" y="2096"/>
                  <a:pt x="9719" y="2108"/>
                  <a:pt x="9236" y="2108"/>
                </a:cubicBezTo>
                <a:cubicBezTo>
                  <a:pt x="7863" y="2108"/>
                  <a:pt x="6487" y="2008"/>
                  <a:pt x="5133" y="1831"/>
                </a:cubicBezTo>
                <a:cubicBezTo>
                  <a:pt x="4337" y="1692"/>
                  <a:pt x="3562" y="1652"/>
                  <a:pt x="2865" y="1254"/>
                </a:cubicBezTo>
                <a:cubicBezTo>
                  <a:pt x="2547" y="1075"/>
                  <a:pt x="2189" y="936"/>
                  <a:pt x="1851" y="777"/>
                </a:cubicBezTo>
                <a:cubicBezTo>
                  <a:pt x="1611" y="684"/>
                  <a:pt x="1063" y="353"/>
                  <a:pt x="794" y="353"/>
                </a:cubicBezTo>
                <a:cubicBezTo>
                  <a:pt x="773" y="353"/>
                  <a:pt x="754" y="355"/>
                  <a:pt x="737" y="359"/>
                </a:cubicBezTo>
                <a:cubicBezTo>
                  <a:pt x="1" y="498"/>
                  <a:pt x="1194" y="1155"/>
                  <a:pt x="1393" y="1274"/>
                </a:cubicBezTo>
                <a:cubicBezTo>
                  <a:pt x="1891" y="1592"/>
                  <a:pt x="2448" y="1851"/>
                  <a:pt x="2985" y="2070"/>
                </a:cubicBezTo>
                <a:cubicBezTo>
                  <a:pt x="4138" y="2547"/>
                  <a:pt x="5332" y="2826"/>
                  <a:pt x="6526" y="3025"/>
                </a:cubicBezTo>
                <a:cubicBezTo>
                  <a:pt x="7242" y="3064"/>
                  <a:pt x="7938" y="3144"/>
                  <a:pt x="8634" y="3184"/>
                </a:cubicBezTo>
                <a:cubicBezTo>
                  <a:pt x="8992" y="3214"/>
                  <a:pt x="9360" y="3228"/>
                  <a:pt x="9728" y="3228"/>
                </a:cubicBezTo>
                <a:cubicBezTo>
                  <a:pt x="10096" y="3228"/>
                  <a:pt x="10464" y="3214"/>
                  <a:pt x="10822" y="3184"/>
                </a:cubicBezTo>
                <a:cubicBezTo>
                  <a:pt x="11439" y="3144"/>
                  <a:pt x="12076" y="3005"/>
                  <a:pt x="12672" y="2925"/>
                </a:cubicBezTo>
                <a:cubicBezTo>
                  <a:pt x="12728" y="2907"/>
                  <a:pt x="12796" y="2893"/>
                  <a:pt x="12863" y="2893"/>
                </a:cubicBezTo>
                <a:cubicBezTo>
                  <a:pt x="12941" y="2893"/>
                  <a:pt x="13017" y="2912"/>
                  <a:pt x="13070" y="2965"/>
                </a:cubicBezTo>
                <a:cubicBezTo>
                  <a:pt x="13130" y="3025"/>
                  <a:pt x="13170" y="3124"/>
                  <a:pt x="13190" y="3184"/>
                </a:cubicBezTo>
                <a:cubicBezTo>
                  <a:pt x="13309" y="3562"/>
                  <a:pt x="13408" y="3940"/>
                  <a:pt x="13468" y="4318"/>
                </a:cubicBezTo>
                <a:cubicBezTo>
                  <a:pt x="13478" y="4318"/>
                  <a:pt x="13488" y="4318"/>
                  <a:pt x="13497" y="4318"/>
                </a:cubicBezTo>
                <a:cubicBezTo>
                  <a:pt x="14135" y="4318"/>
                  <a:pt x="14487" y="3674"/>
                  <a:pt x="14781" y="3224"/>
                </a:cubicBezTo>
                <a:cubicBezTo>
                  <a:pt x="15179" y="2587"/>
                  <a:pt x="15597" y="2050"/>
                  <a:pt x="15855" y="1354"/>
                </a:cubicBezTo>
                <a:cubicBezTo>
                  <a:pt x="16549" y="1036"/>
                  <a:pt x="17184" y="581"/>
                  <a:pt x="17700" y="7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8" name="Google Shape;1258;p36"/>
          <p:cNvSpPr/>
          <p:nvPr/>
        </p:nvSpPr>
        <p:spPr>
          <a:xfrm>
            <a:off x="3810139" y="4553109"/>
            <a:ext cx="536296" cy="512839"/>
          </a:xfrm>
          <a:custGeom>
            <a:rect b="b" l="l" r="r" t="t"/>
            <a:pathLst>
              <a:path extrusionOk="0" h="9992" w="10663">
                <a:moveTo>
                  <a:pt x="5831" y="0"/>
                </a:moveTo>
                <a:cubicBezTo>
                  <a:pt x="4788" y="0"/>
                  <a:pt x="3722" y="751"/>
                  <a:pt x="3024" y="1379"/>
                </a:cubicBezTo>
                <a:cubicBezTo>
                  <a:pt x="1870" y="2434"/>
                  <a:pt x="796" y="3667"/>
                  <a:pt x="398" y="5199"/>
                </a:cubicBezTo>
                <a:cubicBezTo>
                  <a:pt x="0" y="6711"/>
                  <a:pt x="418" y="8521"/>
                  <a:pt x="1711" y="9396"/>
                </a:cubicBezTo>
                <a:cubicBezTo>
                  <a:pt x="2411" y="9859"/>
                  <a:pt x="3253" y="9991"/>
                  <a:pt x="4118" y="9991"/>
                </a:cubicBezTo>
                <a:cubicBezTo>
                  <a:pt x="4629" y="9991"/>
                  <a:pt x="5148" y="9945"/>
                  <a:pt x="5650" y="9893"/>
                </a:cubicBezTo>
                <a:cubicBezTo>
                  <a:pt x="6684" y="9754"/>
                  <a:pt x="7739" y="9635"/>
                  <a:pt x="8753" y="9396"/>
                </a:cubicBezTo>
                <a:cubicBezTo>
                  <a:pt x="9051" y="9336"/>
                  <a:pt x="9330" y="9257"/>
                  <a:pt x="9549" y="9058"/>
                </a:cubicBezTo>
                <a:cubicBezTo>
                  <a:pt x="10046" y="8620"/>
                  <a:pt x="9927" y="7825"/>
                  <a:pt x="9768" y="7168"/>
                </a:cubicBezTo>
                <a:cubicBezTo>
                  <a:pt x="10026" y="7168"/>
                  <a:pt x="10285" y="7208"/>
                  <a:pt x="10543" y="7208"/>
                </a:cubicBezTo>
                <a:cubicBezTo>
                  <a:pt x="10444" y="6611"/>
                  <a:pt x="10225" y="6014"/>
                  <a:pt x="9927" y="5477"/>
                </a:cubicBezTo>
                <a:cubicBezTo>
                  <a:pt x="10165" y="5477"/>
                  <a:pt x="10424" y="5517"/>
                  <a:pt x="10663" y="5517"/>
                </a:cubicBezTo>
                <a:cubicBezTo>
                  <a:pt x="10563" y="4264"/>
                  <a:pt x="9947" y="3110"/>
                  <a:pt x="9091" y="2175"/>
                </a:cubicBezTo>
                <a:cubicBezTo>
                  <a:pt x="8435" y="1439"/>
                  <a:pt x="7281" y="265"/>
                  <a:pt x="6266" y="47"/>
                </a:cubicBezTo>
                <a:cubicBezTo>
                  <a:pt x="6123" y="15"/>
                  <a:pt x="5977" y="0"/>
                  <a:pt x="5831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9" name="Google Shape;1259;p36"/>
          <p:cNvSpPr/>
          <p:nvPr/>
        </p:nvSpPr>
        <p:spPr>
          <a:xfrm>
            <a:off x="3700093" y="4497216"/>
            <a:ext cx="566322" cy="554515"/>
          </a:xfrm>
          <a:custGeom>
            <a:rect b="b" l="l" r="r" t="t"/>
            <a:pathLst>
              <a:path extrusionOk="0" h="10804" w="11260">
                <a:moveTo>
                  <a:pt x="5975" y="1"/>
                </a:moveTo>
                <a:cubicBezTo>
                  <a:pt x="4962" y="1"/>
                  <a:pt x="3954" y="308"/>
                  <a:pt x="3123" y="877"/>
                </a:cubicBezTo>
                <a:cubicBezTo>
                  <a:pt x="577" y="2707"/>
                  <a:pt x="0" y="6845"/>
                  <a:pt x="398" y="9709"/>
                </a:cubicBezTo>
                <a:cubicBezTo>
                  <a:pt x="1979" y="10455"/>
                  <a:pt x="3745" y="10803"/>
                  <a:pt x="5523" y="10803"/>
                </a:cubicBezTo>
                <a:cubicBezTo>
                  <a:pt x="7301" y="10803"/>
                  <a:pt x="9091" y="10455"/>
                  <a:pt x="10722" y="9809"/>
                </a:cubicBezTo>
                <a:cubicBezTo>
                  <a:pt x="10881" y="9769"/>
                  <a:pt x="11060" y="9670"/>
                  <a:pt x="11160" y="9510"/>
                </a:cubicBezTo>
                <a:cubicBezTo>
                  <a:pt x="11259" y="9371"/>
                  <a:pt x="11259" y="9212"/>
                  <a:pt x="11259" y="9033"/>
                </a:cubicBezTo>
                <a:cubicBezTo>
                  <a:pt x="11259" y="8118"/>
                  <a:pt x="11239" y="7203"/>
                  <a:pt x="11160" y="6288"/>
                </a:cubicBezTo>
                <a:cubicBezTo>
                  <a:pt x="11060" y="4856"/>
                  <a:pt x="10842" y="3403"/>
                  <a:pt x="10046" y="2210"/>
                </a:cubicBezTo>
                <a:cubicBezTo>
                  <a:pt x="9330" y="1116"/>
                  <a:pt x="8156" y="340"/>
                  <a:pt x="6863" y="81"/>
                </a:cubicBezTo>
                <a:cubicBezTo>
                  <a:pt x="6570" y="27"/>
                  <a:pt x="6272" y="1"/>
                  <a:pt x="597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0" name="Google Shape;1260;p36"/>
          <p:cNvSpPr/>
          <p:nvPr/>
        </p:nvSpPr>
        <p:spPr>
          <a:xfrm>
            <a:off x="3768092" y="4497216"/>
            <a:ext cx="491332" cy="427024"/>
          </a:xfrm>
          <a:custGeom>
            <a:rect b="b" l="l" r="r" t="t"/>
            <a:pathLst>
              <a:path extrusionOk="0" h="8320" w="9769">
                <a:moveTo>
                  <a:pt x="4643" y="1"/>
                </a:moveTo>
                <a:cubicBezTo>
                  <a:pt x="3631" y="1"/>
                  <a:pt x="2626" y="308"/>
                  <a:pt x="1811" y="877"/>
                </a:cubicBezTo>
                <a:cubicBezTo>
                  <a:pt x="1035" y="1434"/>
                  <a:pt x="438" y="2210"/>
                  <a:pt x="1" y="3065"/>
                </a:cubicBezTo>
                <a:cubicBezTo>
                  <a:pt x="41" y="4000"/>
                  <a:pt x="240" y="4856"/>
                  <a:pt x="617" y="5592"/>
                </a:cubicBezTo>
                <a:cubicBezTo>
                  <a:pt x="1453" y="7183"/>
                  <a:pt x="3204" y="8277"/>
                  <a:pt x="5014" y="8317"/>
                </a:cubicBezTo>
                <a:cubicBezTo>
                  <a:pt x="5066" y="8319"/>
                  <a:pt x="5119" y="8319"/>
                  <a:pt x="5171" y="8319"/>
                </a:cubicBezTo>
                <a:cubicBezTo>
                  <a:pt x="6927" y="8319"/>
                  <a:pt x="8642" y="7357"/>
                  <a:pt x="9569" y="5850"/>
                </a:cubicBezTo>
                <a:cubicBezTo>
                  <a:pt x="9629" y="5731"/>
                  <a:pt x="9689" y="5631"/>
                  <a:pt x="9768" y="5512"/>
                </a:cubicBezTo>
                <a:cubicBezTo>
                  <a:pt x="9609" y="4338"/>
                  <a:pt x="9370" y="3165"/>
                  <a:pt x="8714" y="2210"/>
                </a:cubicBezTo>
                <a:cubicBezTo>
                  <a:pt x="7978" y="1116"/>
                  <a:pt x="6804" y="340"/>
                  <a:pt x="5531" y="81"/>
                </a:cubicBezTo>
                <a:cubicBezTo>
                  <a:pt x="5237" y="27"/>
                  <a:pt x="4940" y="1"/>
                  <a:pt x="4643" y="1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1" name="Google Shape;1261;p36"/>
          <p:cNvSpPr/>
          <p:nvPr/>
        </p:nvSpPr>
        <p:spPr>
          <a:xfrm>
            <a:off x="4727576" y="4553109"/>
            <a:ext cx="537352" cy="512839"/>
          </a:xfrm>
          <a:custGeom>
            <a:rect b="b" l="l" r="r" t="t"/>
            <a:pathLst>
              <a:path extrusionOk="0" h="9992" w="10684">
                <a:moveTo>
                  <a:pt x="4846" y="0"/>
                </a:moveTo>
                <a:cubicBezTo>
                  <a:pt x="4702" y="0"/>
                  <a:pt x="4559" y="15"/>
                  <a:pt x="4417" y="47"/>
                </a:cubicBezTo>
                <a:cubicBezTo>
                  <a:pt x="3383" y="265"/>
                  <a:pt x="2249" y="1439"/>
                  <a:pt x="1572" y="2175"/>
                </a:cubicBezTo>
                <a:cubicBezTo>
                  <a:pt x="737" y="3110"/>
                  <a:pt x="100" y="4264"/>
                  <a:pt x="1" y="5517"/>
                </a:cubicBezTo>
                <a:cubicBezTo>
                  <a:pt x="259" y="5517"/>
                  <a:pt x="498" y="5477"/>
                  <a:pt x="757" y="5477"/>
                </a:cubicBezTo>
                <a:cubicBezTo>
                  <a:pt x="458" y="6014"/>
                  <a:pt x="240" y="6611"/>
                  <a:pt x="140" y="7208"/>
                </a:cubicBezTo>
                <a:cubicBezTo>
                  <a:pt x="379" y="7208"/>
                  <a:pt x="657" y="7168"/>
                  <a:pt x="896" y="7168"/>
                </a:cubicBezTo>
                <a:cubicBezTo>
                  <a:pt x="757" y="7825"/>
                  <a:pt x="637" y="8620"/>
                  <a:pt x="1135" y="9058"/>
                </a:cubicBezTo>
                <a:cubicBezTo>
                  <a:pt x="1354" y="9257"/>
                  <a:pt x="1632" y="9336"/>
                  <a:pt x="1930" y="9396"/>
                </a:cubicBezTo>
                <a:cubicBezTo>
                  <a:pt x="2945" y="9635"/>
                  <a:pt x="3979" y="9754"/>
                  <a:pt x="5034" y="9893"/>
                </a:cubicBezTo>
                <a:cubicBezTo>
                  <a:pt x="5529" y="9945"/>
                  <a:pt x="6043" y="9991"/>
                  <a:pt x="6551" y="9991"/>
                </a:cubicBezTo>
                <a:cubicBezTo>
                  <a:pt x="7410" y="9991"/>
                  <a:pt x="8252" y="9859"/>
                  <a:pt x="8953" y="9396"/>
                </a:cubicBezTo>
                <a:cubicBezTo>
                  <a:pt x="10266" y="8521"/>
                  <a:pt x="10683" y="6711"/>
                  <a:pt x="10285" y="5199"/>
                </a:cubicBezTo>
                <a:cubicBezTo>
                  <a:pt x="9888" y="3667"/>
                  <a:pt x="8813" y="2434"/>
                  <a:pt x="7640" y="1379"/>
                </a:cubicBezTo>
                <a:cubicBezTo>
                  <a:pt x="6942" y="751"/>
                  <a:pt x="5876" y="0"/>
                  <a:pt x="4846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2" name="Google Shape;1262;p36"/>
          <p:cNvSpPr/>
          <p:nvPr/>
        </p:nvSpPr>
        <p:spPr>
          <a:xfrm>
            <a:off x="4821628" y="4497216"/>
            <a:ext cx="566372" cy="554515"/>
          </a:xfrm>
          <a:custGeom>
            <a:rect b="b" l="l" r="r" t="t"/>
            <a:pathLst>
              <a:path extrusionOk="0" h="10804" w="11261">
                <a:moveTo>
                  <a:pt x="5285" y="1"/>
                </a:moveTo>
                <a:cubicBezTo>
                  <a:pt x="4988" y="1"/>
                  <a:pt x="4691" y="27"/>
                  <a:pt x="4397" y="81"/>
                </a:cubicBezTo>
                <a:cubicBezTo>
                  <a:pt x="3104" y="340"/>
                  <a:pt x="1950" y="1116"/>
                  <a:pt x="1214" y="2210"/>
                </a:cubicBezTo>
                <a:cubicBezTo>
                  <a:pt x="419" y="3403"/>
                  <a:pt x="200" y="4856"/>
                  <a:pt x="100" y="6288"/>
                </a:cubicBezTo>
                <a:cubicBezTo>
                  <a:pt x="21" y="7203"/>
                  <a:pt x="1" y="8118"/>
                  <a:pt x="1" y="9033"/>
                </a:cubicBezTo>
                <a:cubicBezTo>
                  <a:pt x="1" y="9212"/>
                  <a:pt x="1" y="9371"/>
                  <a:pt x="100" y="9510"/>
                </a:cubicBezTo>
                <a:cubicBezTo>
                  <a:pt x="200" y="9670"/>
                  <a:pt x="379" y="9769"/>
                  <a:pt x="558" y="9809"/>
                </a:cubicBezTo>
                <a:cubicBezTo>
                  <a:pt x="2179" y="10455"/>
                  <a:pt x="3969" y="10803"/>
                  <a:pt x="5747" y="10803"/>
                </a:cubicBezTo>
                <a:cubicBezTo>
                  <a:pt x="7525" y="10803"/>
                  <a:pt x="9291" y="10455"/>
                  <a:pt x="10862" y="9709"/>
                </a:cubicBezTo>
                <a:cubicBezTo>
                  <a:pt x="11260" y="6845"/>
                  <a:pt x="10703" y="2707"/>
                  <a:pt x="8137" y="877"/>
                </a:cubicBezTo>
                <a:cubicBezTo>
                  <a:pt x="7307" y="308"/>
                  <a:pt x="6298" y="1"/>
                  <a:pt x="528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3" name="Google Shape;1263;p36"/>
          <p:cNvSpPr/>
          <p:nvPr/>
        </p:nvSpPr>
        <p:spPr>
          <a:xfrm>
            <a:off x="4830631" y="4497216"/>
            <a:ext cx="491332" cy="427024"/>
          </a:xfrm>
          <a:custGeom>
            <a:rect b="b" l="l" r="r" t="t"/>
            <a:pathLst>
              <a:path extrusionOk="0" h="8320" w="9769">
                <a:moveTo>
                  <a:pt x="5106" y="1"/>
                </a:moveTo>
                <a:cubicBezTo>
                  <a:pt x="4809" y="1"/>
                  <a:pt x="4512" y="27"/>
                  <a:pt x="4218" y="81"/>
                </a:cubicBezTo>
                <a:cubicBezTo>
                  <a:pt x="2925" y="340"/>
                  <a:pt x="1771" y="1116"/>
                  <a:pt x="1035" y="2210"/>
                </a:cubicBezTo>
                <a:cubicBezTo>
                  <a:pt x="399" y="3165"/>
                  <a:pt x="140" y="4338"/>
                  <a:pt x="1" y="5512"/>
                </a:cubicBezTo>
                <a:cubicBezTo>
                  <a:pt x="80" y="5631"/>
                  <a:pt x="120" y="5731"/>
                  <a:pt x="200" y="5850"/>
                </a:cubicBezTo>
                <a:cubicBezTo>
                  <a:pt x="1108" y="7357"/>
                  <a:pt x="2822" y="8319"/>
                  <a:pt x="4596" y="8319"/>
                </a:cubicBezTo>
                <a:cubicBezTo>
                  <a:pt x="4649" y="8319"/>
                  <a:pt x="4702" y="8319"/>
                  <a:pt x="4755" y="8317"/>
                </a:cubicBezTo>
                <a:cubicBezTo>
                  <a:pt x="6565" y="8277"/>
                  <a:pt x="8296" y="7183"/>
                  <a:pt x="9151" y="5592"/>
                </a:cubicBezTo>
                <a:cubicBezTo>
                  <a:pt x="9529" y="4856"/>
                  <a:pt x="9728" y="4000"/>
                  <a:pt x="9768" y="3065"/>
                </a:cubicBezTo>
                <a:cubicBezTo>
                  <a:pt x="9331" y="2210"/>
                  <a:pt x="8734" y="1434"/>
                  <a:pt x="7958" y="877"/>
                </a:cubicBezTo>
                <a:cubicBezTo>
                  <a:pt x="7128" y="308"/>
                  <a:pt x="6119" y="1"/>
                  <a:pt x="5106" y="1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4" name="Google Shape;1264;p36"/>
          <p:cNvSpPr/>
          <p:nvPr/>
        </p:nvSpPr>
        <p:spPr>
          <a:xfrm>
            <a:off x="4732606" y="5166037"/>
            <a:ext cx="113113" cy="160339"/>
          </a:xfrm>
          <a:custGeom>
            <a:rect b="b" l="l" r="r" t="t"/>
            <a:pathLst>
              <a:path extrusionOk="0" h="3124" w="2249">
                <a:moveTo>
                  <a:pt x="2248" y="0"/>
                </a:moveTo>
                <a:lnTo>
                  <a:pt x="0" y="816"/>
                </a:lnTo>
                <a:lnTo>
                  <a:pt x="577" y="3124"/>
                </a:lnTo>
                <a:cubicBezTo>
                  <a:pt x="577" y="3124"/>
                  <a:pt x="1751" y="2467"/>
                  <a:pt x="224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5" name="Google Shape;1265;p36"/>
          <p:cNvSpPr/>
          <p:nvPr/>
        </p:nvSpPr>
        <p:spPr>
          <a:xfrm>
            <a:off x="4051255" y="5094746"/>
            <a:ext cx="933525" cy="145866"/>
          </a:xfrm>
          <a:custGeom>
            <a:rect b="b" l="l" r="r" t="t"/>
            <a:pathLst>
              <a:path extrusionOk="0" h="2842" w="18561">
                <a:moveTo>
                  <a:pt x="18424" y="0"/>
                </a:moveTo>
                <a:cubicBezTo>
                  <a:pt x="18408" y="0"/>
                  <a:pt x="18393" y="5"/>
                  <a:pt x="18381" y="17"/>
                </a:cubicBezTo>
                <a:cubicBezTo>
                  <a:pt x="16969" y="653"/>
                  <a:pt x="15477" y="1171"/>
                  <a:pt x="13945" y="1549"/>
                </a:cubicBezTo>
                <a:cubicBezTo>
                  <a:pt x="12433" y="1887"/>
                  <a:pt x="10902" y="2086"/>
                  <a:pt x="9330" y="2125"/>
                </a:cubicBezTo>
                <a:cubicBezTo>
                  <a:pt x="9252" y="2126"/>
                  <a:pt x="9173" y="2127"/>
                  <a:pt x="9095" y="2127"/>
                </a:cubicBezTo>
                <a:cubicBezTo>
                  <a:pt x="7622" y="2127"/>
                  <a:pt x="6149" y="1951"/>
                  <a:pt x="4695" y="1668"/>
                </a:cubicBezTo>
                <a:cubicBezTo>
                  <a:pt x="3939" y="1509"/>
                  <a:pt x="3183" y="1330"/>
                  <a:pt x="2447" y="1071"/>
                </a:cubicBezTo>
                <a:cubicBezTo>
                  <a:pt x="1691" y="852"/>
                  <a:pt x="955" y="574"/>
                  <a:pt x="259" y="256"/>
                </a:cubicBezTo>
                <a:cubicBezTo>
                  <a:pt x="238" y="250"/>
                  <a:pt x="215" y="248"/>
                  <a:pt x="193" y="248"/>
                </a:cubicBezTo>
                <a:cubicBezTo>
                  <a:pt x="132" y="248"/>
                  <a:pt x="75" y="266"/>
                  <a:pt x="60" y="295"/>
                </a:cubicBezTo>
                <a:cubicBezTo>
                  <a:pt x="0" y="375"/>
                  <a:pt x="20" y="454"/>
                  <a:pt x="100" y="494"/>
                </a:cubicBezTo>
                <a:cubicBezTo>
                  <a:pt x="1472" y="1350"/>
                  <a:pt x="2984" y="1927"/>
                  <a:pt x="4556" y="2304"/>
                </a:cubicBezTo>
                <a:cubicBezTo>
                  <a:pt x="5332" y="2503"/>
                  <a:pt x="6127" y="2623"/>
                  <a:pt x="6923" y="2722"/>
                </a:cubicBezTo>
                <a:cubicBezTo>
                  <a:pt x="7719" y="2822"/>
                  <a:pt x="8534" y="2842"/>
                  <a:pt x="9330" y="2842"/>
                </a:cubicBezTo>
                <a:cubicBezTo>
                  <a:pt x="10941" y="2822"/>
                  <a:pt x="12553" y="2563"/>
                  <a:pt x="14104" y="2125"/>
                </a:cubicBezTo>
                <a:cubicBezTo>
                  <a:pt x="15636" y="1668"/>
                  <a:pt x="17108" y="1031"/>
                  <a:pt x="18481" y="216"/>
                </a:cubicBezTo>
                <a:cubicBezTo>
                  <a:pt x="18521" y="156"/>
                  <a:pt x="18560" y="116"/>
                  <a:pt x="18521" y="57"/>
                </a:cubicBezTo>
                <a:cubicBezTo>
                  <a:pt x="18506" y="28"/>
                  <a:pt x="18463" y="0"/>
                  <a:pt x="18424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6" name="Google Shape;1266;p36"/>
          <p:cNvSpPr/>
          <p:nvPr/>
        </p:nvSpPr>
        <p:spPr>
          <a:xfrm>
            <a:off x="5159814" y="4931480"/>
            <a:ext cx="325207" cy="245282"/>
          </a:xfrm>
          <a:custGeom>
            <a:rect b="b" l="l" r="r" t="t"/>
            <a:pathLst>
              <a:path extrusionOk="0" h="4779" w="6466">
                <a:moveTo>
                  <a:pt x="3944" y="0"/>
                </a:moveTo>
                <a:cubicBezTo>
                  <a:pt x="3539" y="0"/>
                  <a:pt x="3129" y="84"/>
                  <a:pt x="2746" y="234"/>
                </a:cubicBezTo>
                <a:cubicBezTo>
                  <a:pt x="1851" y="572"/>
                  <a:pt x="1134" y="1268"/>
                  <a:pt x="538" y="2044"/>
                </a:cubicBezTo>
                <a:cubicBezTo>
                  <a:pt x="339" y="2323"/>
                  <a:pt x="180" y="2581"/>
                  <a:pt x="1" y="2860"/>
                </a:cubicBezTo>
                <a:lnTo>
                  <a:pt x="359" y="3417"/>
                </a:lnTo>
                <a:cubicBezTo>
                  <a:pt x="1075" y="4335"/>
                  <a:pt x="2283" y="4779"/>
                  <a:pt x="3435" y="4779"/>
                </a:cubicBezTo>
                <a:cubicBezTo>
                  <a:pt x="3531" y="4779"/>
                  <a:pt x="3626" y="4775"/>
                  <a:pt x="3720" y="4769"/>
                </a:cubicBezTo>
                <a:cubicBezTo>
                  <a:pt x="4118" y="4749"/>
                  <a:pt x="4516" y="4710"/>
                  <a:pt x="4894" y="4531"/>
                </a:cubicBezTo>
                <a:cubicBezTo>
                  <a:pt x="5650" y="4212"/>
                  <a:pt x="6207" y="3476"/>
                  <a:pt x="6326" y="2681"/>
                </a:cubicBezTo>
                <a:cubicBezTo>
                  <a:pt x="6466" y="1885"/>
                  <a:pt x="6167" y="1030"/>
                  <a:pt x="5511" y="532"/>
                </a:cubicBezTo>
                <a:cubicBezTo>
                  <a:pt x="5060" y="162"/>
                  <a:pt x="4507" y="0"/>
                  <a:pt x="39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7" name="Google Shape;1267;p36"/>
          <p:cNvSpPr/>
          <p:nvPr/>
        </p:nvSpPr>
        <p:spPr>
          <a:xfrm>
            <a:off x="5171835" y="4871994"/>
            <a:ext cx="311175" cy="189954"/>
          </a:xfrm>
          <a:custGeom>
            <a:rect b="b" l="l" r="r" t="t"/>
            <a:pathLst>
              <a:path extrusionOk="0" fill="none" h="3701" w="6187">
                <a:moveTo>
                  <a:pt x="0" y="3700"/>
                </a:moveTo>
                <a:cubicBezTo>
                  <a:pt x="0" y="3700"/>
                  <a:pt x="1791" y="0"/>
                  <a:pt x="6187" y="1472"/>
                </a:cubicBezTo>
              </a:path>
            </a:pathLst>
          </a:custGeom>
          <a:noFill/>
          <a:ln cap="flat" cmpd="sng" w="6475">
            <a:solidFill>
              <a:srgbClr val="00D9E2"/>
            </a:solidFill>
            <a:prstDash val="solid"/>
            <a:miter lim="19892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8" name="Google Shape;1268;p36"/>
          <p:cNvSpPr/>
          <p:nvPr/>
        </p:nvSpPr>
        <p:spPr>
          <a:xfrm>
            <a:off x="3624047" y="4931480"/>
            <a:ext cx="325207" cy="245282"/>
          </a:xfrm>
          <a:custGeom>
            <a:rect b="b" l="l" r="r" t="t"/>
            <a:pathLst>
              <a:path extrusionOk="0" h="4779" w="6466">
                <a:moveTo>
                  <a:pt x="2510" y="0"/>
                </a:moveTo>
                <a:cubicBezTo>
                  <a:pt x="1945" y="0"/>
                  <a:pt x="1386" y="162"/>
                  <a:pt x="935" y="532"/>
                </a:cubicBezTo>
                <a:cubicBezTo>
                  <a:pt x="299" y="1030"/>
                  <a:pt x="0" y="1885"/>
                  <a:pt x="120" y="2681"/>
                </a:cubicBezTo>
                <a:cubicBezTo>
                  <a:pt x="239" y="3476"/>
                  <a:pt x="816" y="4212"/>
                  <a:pt x="1552" y="4531"/>
                </a:cubicBezTo>
                <a:cubicBezTo>
                  <a:pt x="1930" y="4710"/>
                  <a:pt x="2328" y="4749"/>
                  <a:pt x="2726" y="4769"/>
                </a:cubicBezTo>
                <a:cubicBezTo>
                  <a:pt x="2822" y="4775"/>
                  <a:pt x="2918" y="4779"/>
                  <a:pt x="3015" y="4779"/>
                </a:cubicBezTo>
                <a:cubicBezTo>
                  <a:pt x="4180" y="4779"/>
                  <a:pt x="5371" y="4335"/>
                  <a:pt x="6087" y="3417"/>
                </a:cubicBezTo>
                <a:lnTo>
                  <a:pt x="6465" y="2860"/>
                </a:lnTo>
                <a:cubicBezTo>
                  <a:pt x="6286" y="2581"/>
                  <a:pt x="6107" y="2323"/>
                  <a:pt x="5908" y="2044"/>
                </a:cubicBezTo>
                <a:cubicBezTo>
                  <a:pt x="5312" y="1268"/>
                  <a:pt x="4595" y="572"/>
                  <a:pt x="3700" y="234"/>
                </a:cubicBezTo>
                <a:cubicBezTo>
                  <a:pt x="3326" y="84"/>
                  <a:pt x="2916" y="0"/>
                  <a:pt x="25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9" name="Google Shape;1269;p36"/>
          <p:cNvSpPr/>
          <p:nvPr/>
        </p:nvSpPr>
        <p:spPr>
          <a:xfrm>
            <a:off x="3626058" y="4871994"/>
            <a:ext cx="311175" cy="189954"/>
          </a:xfrm>
          <a:custGeom>
            <a:rect b="b" l="l" r="r" t="t"/>
            <a:pathLst>
              <a:path extrusionOk="0" fill="none" h="3701" w="6187">
                <a:moveTo>
                  <a:pt x="6187" y="3700"/>
                </a:moveTo>
                <a:cubicBezTo>
                  <a:pt x="6187" y="3700"/>
                  <a:pt x="4396" y="0"/>
                  <a:pt x="0" y="1472"/>
                </a:cubicBezTo>
              </a:path>
            </a:pathLst>
          </a:custGeom>
          <a:noFill/>
          <a:ln cap="flat" cmpd="sng" w="6475">
            <a:solidFill>
              <a:srgbClr val="00D9E2"/>
            </a:solidFill>
            <a:prstDash val="solid"/>
            <a:miter lim="19892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0" name="Google Shape;1270;p36"/>
          <p:cNvSpPr/>
          <p:nvPr/>
        </p:nvSpPr>
        <p:spPr>
          <a:xfrm>
            <a:off x="4941683" y="4534273"/>
            <a:ext cx="184180" cy="157722"/>
          </a:xfrm>
          <a:custGeom>
            <a:rect b="b" l="l" r="r" t="t"/>
            <a:pathLst>
              <a:path extrusionOk="0" h="3073" w="3662">
                <a:moveTo>
                  <a:pt x="2097" y="1"/>
                </a:moveTo>
                <a:cubicBezTo>
                  <a:pt x="1185" y="1"/>
                  <a:pt x="394" y="640"/>
                  <a:pt x="100" y="1587"/>
                </a:cubicBezTo>
                <a:cubicBezTo>
                  <a:pt x="1" y="1906"/>
                  <a:pt x="1" y="2283"/>
                  <a:pt x="180" y="2582"/>
                </a:cubicBezTo>
                <a:cubicBezTo>
                  <a:pt x="319" y="2801"/>
                  <a:pt x="578" y="2920"/>
                  <a:pt x="856" y="3000"/>
                </a:cubicBezTo>
                <a:cubicBezTo>
                  <a:pt x="1030" y="3049"/>
                  <a:pt x="1209" y="3072"/>
                  <a:pt x="1387" y="3072"/>
                </a:cubicBezTo>
                <a:cubicBezTo>
                  <a:pt x="2294" y="3072"/>
                  <a:pt x="3210" y="2474"/>
                  <a:pt x="3542" y="1627"/>
                </a:cubicBezTo>
                <a:cubicBezTo>
                  <a:pt x="3602" y="1428"/>
                  <a:pt x="3661" y="1229"/>
                  <a:pt x="3641" y="1010"/>
                </a:cubicBezTo>
                <a:cubicBezTo>
                  <a:pt x="3562" y="553"/>
                  <a:pt x="3164" y="215"/>
                  <a:pt x="2706" y="95"/>
                </a:cubicBezTo>
                <a:cubicBezTo>
                  <a:pt x="2500" y="31"/>
                  <a:pt x="2295" y="1"/>
                  <a:pt x="209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1" name="Google Shape;1271;p36"/>
          <p:cNvSpPr/>
          <p:nvPr/>
        </p:nvSpPr>
        <p:spPr>
          <a:xfrm>
            <a:off x="5085779" y="4652065"/>
            <a:ext cx="71067" cy="60615"/>
          </a:xfrm>
          <a:custGeom>
            <a:rect b="b" l="l" r="r" t="t"/>
            <a:pathLst>
              <a:path extrusionOk="0" h="1181" w="1413">
                <a:moveTo>
                  <a:pt x="843" y="1"/>
                </a:moveTo>
                <a:cubicBezTo>
                  <a:pt x="473" y="1"/>
                  <a:pt x="158" y="256"/>
                  <a:pt x="40" y="625"/>
                </a:cubicBezTo>
                <a:cubicBezTo>
                  <a:pt x="20" y="744"/>
                  <a:pt x="0" y="904"/>
                  <a:pt x="80" y="1003"/>
                </a:cubicBezTo>
                <a:cubicBezTo>
                  <a:pt x="120" y="1083"/>
                  <a:pt x="219" y="1122"/>
                  <a:pt x="319" y="1142"/>
                </a:cubicBezTo>
                <a:cubicBezTo>
                  <a:pt x="397" y="1168"/>
                  <a:pt x="476" y="1180"/>
                  <a:pt x="556" y="1180"/>
                </a:cubicBezTo>
                <a:cubicBezTo>
                  <a:pt x="903" y="1180"/>
                  <a:pt x="1244" y="949"/>
                  <a:pt x="1373" y="625"/>
                </a:cubicBezTo>
                <a:cubicBezTo>
                  <a:pt x="1393" y="545"/>
                  <a:pt x="1413" y="486"/>
                  <a:pt x="1393" y="386"/>
                </a:cubicBezTo>
                <a:cubicBezTo>
                  <a:pt x="1373" y="207"/>
                  <a:pt x="1214" y="88"/>
                  <a:pt x="1055" y="28"/>
                </a:cubicBezTo>
                <a:cubicBezTo>
                  <a:pt x="983" y="9"/>
                  <a:pt x="912" y="1"/>
                  <a:pt x="8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2" name="Google Shape;1272;p36"/>
          <p:cNvSpPr/>
          <p:nvPr/>
        </p:nvSpPr>
        <p:spPr>
          <a:xfrm>
            <a:off x="3995226" y="4534273"/>
            <a:ext cx="184130" cy="157722"/>
          </a:xfrm>
          <a:custGeom>
            <a:rect b="b" l="l" r="r" t="t"/>
            <a:pathLst>
              <a:path extrusionOk="0" h="3073" w="3661">
                <a:moveTo>
                  <a:pt x="1565" y="1"/>
                </a:moveTo>
                <a:cubicBezTo>
                  <a:pt x="1366" y="1"/>
                  <a:pt x="1162" y="31"/>
                  <a:pt x="955" y="95"/>
                </a:cubicBezTo>
                <a:cubicBezTo>
                  <a:pt x="498" y="215"/>
                  <a:pt x="100" y="553"/>
                  <a:pt x="20" y="1010"/>
                </a:cubicBezTo>
                <a:cubicBezTo>
                  <a:pt x="0" y="1229"/>
                  <a:pt x="40" y="1428"/>
                  <a:pt x="120" y="1627"/>
                </a:cubicBezTo>
                <a:cubicBezTo>
                  <a:pt x="452" y="2474"/>
                  <a:pt x="1353" y="3072"/>
                  <a:pt x="2267" y="3072"/>
                </a:cubicBezTo>
                <a:cubicBezTo>
                  <a:pt x="2448" y="3072"/>
                  <a:pt x="2628" y="3049"/>
                  <a:pt x="2805" y="3000"/>
                </a:cubicBezTo>
                <a:cubicBezTo>
                  <a:pt x="3084" y="2920"/>
                  <a:pt x="3323" y="2801"/>
                  <a:pt x="3482" y="2582"/>
                </a:cubicBezTo>
                <a:cubicBezTo>
                  <a:pt x="3661" y="2283"/>
                  <a:pt x="3661" y="1906"/>
                  <a:pt x="3561" y="1587"/>
                </a:cubicBezTo>
                <a:cubicBezTo>
                  <a:pt x="3267" y="640"/>
                  <a:pt x="2477" y="1"/>
                  <a:pt x="156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3" name="Google Shape;1273;p36"/>
          <p:cNvSpPr/>
          <p:nvPr/>
        </p:nvSpPr>
        <p:spPr>
          <a:xfrm>
            <a:off x="3964194" y="4652065"/>
            <a:ext cx="71117" cy="60615"/>
          </a:xfrm>
          <a:custGeom>
            <a:rect b="b" l="l" r="r" t="t"/>
            <a:pathLst>
              <a:path extrusionOk="0" h="1181" w="1414">
                <a:moveTo>
                  <a:pt x="571" y="1"/>
                </a:moveTo>
                <a:cubicBezTo>
                  <a:pt x="502" y="1"/>
                  <a:pt x="431" y="9"/>
                  <a:pt x="359" y="28"/>
                </a:cubicBezTo>
                <a:cubicBezTo>
                  <a:pt x="200" y="88"/>
                  <a:pt x="41" y="207"/>
                  <a:pt x="21" y="386"/>
                </a:cubicBezTo>
                <a:cubicBezTo>
                  <a:pt x="1" y="486"/>
                  <a:pt x="21" y="545"/>
                  <a:pt x="41" y="625"/>
                </a:cubicBezTo>
                <a:cubicBezTo>
                  <a:pt x="170" y="949"/>
                  <a:pt x="497" y="1180"/>
                  <a:pt x="850" y="1180"/>
                </a:cubicBezTo>
                <a:cubicBezTo>
                  <a:pt x="931" y="1180"/>
                  <a:pt x="1013" y="1168"/>
                  <a:pt x="1095" y="1142"/>
                </a:cubicBezTo>
                <a:cubicBezTo>
                  <a:pt x="1194" y="1122"/>
                  <a:pt x="1294" y="1083"/>
                  <a:pt x="1334" y="1003"/>
                </a:cubicBezTo>
                <a:cubicBezTo>
                  <a:pt x="1413" y="904"/>
                  <a:pt x="1393" y="744"/>
                  <a:pt x="1353" y="625"/>
                </a:cubicBezTo>
                <a:cubicBezTo>
                  <a:pt x="1253" y="256"/>
                  <a:pt x="941" y="1"/>
                  <a:pt x="5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4" name="Google Shape;1274;p36"/>
          <p:cNvSpPr/>
          <p:nvPr/>
        </p:nvSpPr>
        <p:spPr>
          <a:xfrm>
            <a:off x="4979161" y="4429366"/>
            <a:ext cx="394263" cy="214487"/>
          </a:xfrm>
          <a:custGeom>
            <a:rect b="b" l="l" r="r" t="t"/>
            <a:pathLst>
              <a:path extrusionOk="0" h="4179" w="7839">
                <a:moveTo>
                  <a:pt x="978" y="0"/>
                </a:moveTo>
                <a:cubicBezTo>
                  <a:pt x="759" y="0"/>
                  <a:pt x="532" y="10"/>
                  <a:pt x="299" y="33"/>
                </a:cubicBezTo>
                <a:cubicBezTo>
                  <a:pt x="120" y="73"/>
                  <a:pt x="1" y="212"/>
                  <a:pt x="21" y="391"/>
                </a:cubicBezTo>
                <a:cubicBezTo>
                  <a:pt x="21" y="520"/>
                  <a:pt x="157" y="632"/>
                  <a:pt x="320" y="632"/>
                </a:cubicBezTo>
                <a:cubicBezTo>
                  <a:pt x="333" y="632"/>
                  <a:pt x="346" y="631"/>
                  <a:pt x="359" y="630"/>
                </a:cubicBezTo>
                <a:lnTo>
                  <a:pt x="379" y="630"/>
                </a:lnTo>
                <a:cubicBezTo>
                  <a:pt x="684" y="585"/>
                  <a:pt x="1000" y="565"/>
                  <a:pt x="1320" y="565"/>
                </a:cubicBezTo>
                <a:cubicBezTo>
                  <a:pt x="1710" y="565"/>
                  <a:pt x="2105" y="595"/>
                  <a:pt x="2488" y="650"/>
                </a:cubicBezTo>
                <a:cubicBezTo>
                  <a:pt x="3184" y="749"/>
                  <a:pt x="3880" y="948"/>
                  <a:pt x="4536" y="1247"/>
                </a:cubicBezTo>
                <a:cubicBezTo>
                  <a:pt x="4875" y="1406"/>
                  <a:pt x="5173" y="1605"/>
                  <a:pt x="5471" y="1784"/>
                </a:cubicBezTo>
                <a:cubicBezTo>
                  <a:pt x="5770" y="2003"/>
                  <a:pt x="6068" y="2201"/>
                  <a:pt x="6327" y="2440"/>
                </a:cubicBezTo>
                <a:cubicBezTo>
                  <a:pt x="6446" y="2579"/>
                  <a:pt x="6585" y="2679"/>
                  <a:pt x="6685" y="2818"/>
                </a:cubicBezTo>
                <a:lnTo>
                  <a:pt x="7043" y="3236"/>
                </a:lnTo>
                <a:cubicBezTo>
                  <a:pt x="7162" y="3395"/>
                  <a:pt x="7262" y="3534"/>
                  <a:pt x="7361" y="3693"/>
                </a:cubicBezTo>
                <a:lnTo>
                  <a:pt x="7660" y="4131"/>
                </a:lnTo>
                <a:cubicBezTo>
                  <a:pt x="7674" y="4160"/>
                  <a:pt x="7710" y="4179"/>
                  <a:pt x="7744" y="4179"/>
                </a:cubicBezTo>
                <a:cubicBezTo>
                  <a:pt x="7756" y="4179"/>
                  <a:pt x="7768" y="4176"/>
                  <a:pt x="7779" y="4171"/>
                </a:cubicBezTo>
                <a:cubicBezTo>
                  <a:pt x="7819" y="4131"/>
                  <a:pt x="7839" y="4091"/>
                  <a:pt x="7819" y="4032"/>
                </a:cubicBezTo>
                <a:lnTo>
                  <a:pt x="7540" y="3574"/>
                </a:lnTo>
                <a:cubicBezTo>
                  <a:pt x="7441" y="3395"/>
                  <a:pt x="7361" y="3236"/>
                  <a:pt x="7242" y="3097"/>
                </a:cubicBezTo>
                <a:lnTo>
                  <a:pt x="6884" y="2639"/>
                </a:lnTo>
                <a:cubicBezTo>
                  <a:pt x="6784" y="2480"/>
                  <a:pt x="6645" y="2380"/>
                  <a:pt x="6506" y="2221"/>
                </a:cubicBezTo>
                <a:cubicBezTo>
                  <a:pt x="6267" y="1943"/>
                  <a:pt x="5969" y="1724"/>
                  <a:pt x="5670" y="1485"/>
                </a:cubicBezTo>
                <a:cubicBezTo>
                  <a:pt x="5352" y="1247"/>
                  <a:pt x="5054" y="1028"/>
                  <a:pt x="4696" y="889"/>
                </a:cubicBezTo>
                <a:cubicBezTo>
                  <a:pt x="4019" y="570"/>
                  <a:pt x="3303" y="312"/>
                  <a:pt x="2567" y="172"/>
                </a:cubicBezTo>
                <a:cubicBezTo>
                  <a:pt x="2388" y="113"/>
                  <a:pt x="2209" y="93"/>
                  <a:pt x="2010" y="73"/>
                </a:cubicBezTo>
                <a:cubicBezTo>
                  <a:pt x="1811" y="33"/>
                  <a:pt x="1632" y="13"/>
                  <a:pt x="1433" y="13"/>
                </a:cubicBezTo>
                <a:cubicBezTo>
                  <a:pt x="1285" y="5"/>
                  <a:pt x="1133" y="0"/>
                  <a:pt x="978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5" name="Google Shape;1275;p36"/>
          <p:cNvSpPr/>
          <p:nvPr/>
        </p:nvSpPr>
        <p:spPr>
          <a:xfrm>
            <a:off x="3700088" y="4429241"/>
            <a:ext cx="393257" cy="214744"/>
          </a:xfrm>
          <a:custGeom>
            <a:rect b="b" l="l" r="r" t="t"/>
            <a:pathLst>
              <a:path extrusionOk="0" h="4184" w="7819">
                <a:moveTo>
                  <a:pt x="6807" y="0"/>
                </a:moveTo>
                <a:cubicBezTo>
                  <a:pt x="6671" y="0"/>
                  <a:pt x="6537" y="5"/>
                  <a:pt x="6406" y="12"/>
                </a:cubicBezTo>
                <a:cubicBezTo>
                  <a:pt x="6207" y="12"/>
                  <a:pt x="6028" y="52"/>
                  <a:pt x="5829" y="72"/>
                </a:cubicBezTo>
                <a:cubicBezTo>
                  <a:pt x="5650" y="92"/>
                  <a:pt x="5451" y="152"/>
                  <a:pt x="5272" y="172"/>
                </a:cubicBezTo>
                <a:cubicBezTo>
                  <a:pt x="4536" y="291"/>
                  <a:pt x="3820" y="549"/>
                  <a:pt x="3144" y="888"/>
                </a:cubicBezTo>
                <a:cubicBezTo>
                  <a:pt x="2786" y="1067"/>
                  <a:pt x="2487" y="1286"/>
                  <a:pt x="2169" y="1484"/>
                </a:cubicBezTo>
                <a:cubicBezTo>
                  <a:pt x="1871" y="1743"/>
                  <a:pt x="1572" y="1962"/>
                  <a:pt x="1334" y="2240"/>
                </a:cubicBezTo>
                <a:cubicBezTo>
                  <a:pt x="1194" y="2380"/>
                  <a:pt x="1055" y="2499"/>
                  <a:pt x="956" y="2658"/>
                </a:cubicBezTo>
                <a:lnTo>
                  <a:pt x="617" y="3096"/>
                </a:lnTo>
                <a:cubicBezTo>
                  <a:pt x="478" y="3255"/>
                  <a:pt x="399" y="3434"/>
                  <a:pt x="299" y="3573"/>
                </a:cubicBezTo>
                <a:lnTo>
                  <a:pt x="41" y="4051"/>
                </a:lnTo>
                <a:cubicBezTo>
                  <a:pt x="1" y="4090"/>
                  <a:pt x="1" y="4150"/>
                  <a:pt x="60" y="4170"/>
                </a:cubicBezTo>
                <a:cubicBezTo>
                  <a:pt x="85" y="4178"/>
                  <a:pt x="107" y="4183"/>
                  <a:pt x="124" y="4183"/>
                </a:cubicBezTo>
                <a:cubicBezTo>
                  <a:pt x="150" y="4183"/>
                  <a:pt x="168" y="4173"/>
                  <a:pt x="180" y="4150"/>
                </a:cubicBezTo>
                <a:lnTo>
                  <a:pt x="478" y="3693"/>
                </a:lnTo>
                <a:cubicBezTo>
                  <a:pt x="578" y="3553"/>
                  <a:pt x="677" y="3374"/>
                  <a:pt x="797" y="3255"/>
                </a:cubicBezTo>
                <a:lnTo>
                  <a:pt x="1155" y="2837"/>
                </a:lnTo>
                <a:cubicBezTo>
                  <a:pt x="1254" y="2678"/>
                  <a:pt x="1393" y="2579"/>
                  <a:pt x="1533" y="2459"/>
                </a:cubicBezTo>
                <a:cubicBezTo>
                  <a:pt x="1771" y="2201"/>
                  <a:pt x="2090" y="2002"/>
                  <a:pt x="2368" y="1783"/>
                </a:cubicBezTo>
                <a:cubicBezTo>
                  <a:pt x="2686" y="1584"/>
                  <a:pt x="2985" y="1385"/>
                  <a:pt x="3323" y="1266"/>
                </a:cubicBezTo>
                <a:cubicBezTo>
                  <a:pt x="3959" y="967"/>
                  <a:pt x="4656" y="768"/>
                  <a:pt x="5352" y="669"/>
                </a:cubicBezTo>
                <a:cubicBezTo>
                  <a:pt x="5745" y="614"/>
                  <a:pt x="6145" y="584"/>
                  <a:pt x="6534" y="584"/>
                </a:cubicBezTo>
                <a:cubicBezTo>
                  <a:pt x="6853" y="584"/>
                  <a:pt x="7165" y="604"/>
                  <a:pt x="7461" y="649"/>
                </a:cubicBezTo>
                <a:cubicBezTo>
                  <a:pt x="7480" y="659"/>
                  <a:pt x="7490" y="664"/>
                  <a:pt x="7495" y="664"/>
                </a:cubicBezTo>
                <a:cubicBezTo>
                  <a:pt x="7500" y="664"/>
                  <a:pt x="7500" y="659"/>
                  <a:pt x="7500" y="649"/>
                </a:cubicBezTo>
                <a:cubicBezTo>
                  <a:pt x="7660" y="649"/>
                  <a:pt x="7819" y="549"/>
                  <a:pt x="7819" y="370"/>
                </a:cubicBezTo>
                <a:cubicBezTo>
                  <a:pt x="7819" y="191"/>
                  <a:pt x="7719" y="72"/>
                  <a:pt x="7540" y="52"/>
                </a:cubicBezTo>
                <a:cubicBezTo>
                  <a:pt x="7288" y="14"/>
                  <a:pt x="7044" y="0"/>
                  <a:pt x="6807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6" name="Google Shape;1276;p36"/>
          <p:cNvSpPr/>
          <p:nvPr/>
        </p:nvSpPr>
        <p:spPr>
          <a:xfrm>
            <a:off x="1138859" y="1020789"/>
            <a:ext cx="30045" cy="30045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7" name="Google Shape;1277;p36"/>
          <p:cNvSpPr/>
          <p:nvPr/>
        </p:nvSpPr>
        <p:spPr>
          <a:xfrm>
            <a:off x="1225077" y="540001"/>
            <a:ext cx="64457" cy="63026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8" name="Google Shape;1278;p36"/>
          <p:cNvSpPr/>
          <p:nvPr/>
        </p:nvSpPr>
        <p:spPr>
          <a:xfrm>
            <a:off x="7944394" y="761275"/>
            <a:ext cx="142392" cy="140811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9" name="Google Shape;1279;p36"/>
          <p:cNvSpPr/>
          <p:nvPr/>
        </p:nvSpPr>
        <p:spPr>
          <a:xfrm>
            <a:off x="1082675" y="1209246"/>
            <a:ext cx="142392" cy="142392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0" name="Google Shape;1280;p36"/>
          <p:cNvSpPr/>
          <p:nvPr/>
        </p:nvSpPr>
        <p:spPr>
          <a:xfrm>
            <a:off x="7739456" y="3304923"/>
            <a:ext cx="20360" cy="20292"/>
          </a:xfrm>
          <a:custGeom>
            <a:rect b="b" l="l" r="r" t="t"/>
            <a:pathLst>
              <a:path extrusionOk="0" h="299" w="300">
                <a:moveTo>
                  <a:pt x="160" y="0"/>
                </a:moveTo>
                <a:cubicBezTo>
                  <a:pt x="80" y="0"/>
                  <a:pt x="1" y="60"/>
                  <a:pt x="1" y="139"/>
                </a:cubicBezTo>
                <a:cubicBezTo>
                  <a:pt x="1" y="219"/>
                  <a:pt x="80" y="299"/>
                  <a:pt x="160" y="299"/>
                </a:cubicBezTo>
                <a:cubicBezTo>
                  <a:pt x="220" y="299"/>
                  <a:pt x="299" y="219"/>
                  <a:pt x="299" y="139"/>
                </a:cubicBezTo>
                <a:cubicBezTo>
                  <a:pt x="299" y="60"/>
                  <a:pt x="220" y="0"/>
                  <a:pt x="16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1" name="Google Shape;1281;p36"/>
          <p:cNvSpPr/>
          <p:nvPr/>
        </p:nvSpPr>
        <p:spPr>
          <a:xfrm>
            <a:off x="7210235" y="2180308"/>
            <a:ext cx="128337" cy="128337"/>
          </a:xfrm>
          <a:custGeom>
            <a:rect b="b" l="l" r="r" t="t"/>
            <a:pathLst>
              <a:path extrusionOk="0" h="1891" w="1891">
                <a:moveTo>
                  <a:pt x="936" y="1"/>
                </a:moveTo>
                <a:cubicBezTo>
                  <a:pt x="419" y="1"/>
                  <a:pt x="1" y="438"/>
                  <a:pt x="1" y="955"/>
                </a:cubicBezTo>
                <a:cubicBezTo>
                  <a:pt x="1" y="1473"/>
                  <a:pt x="419" y="1890"/>
                  <a:pt x="936" y="1890"/>
                </a:cubicBezTo>
                <a:cubicBezTo>
                  <a:pt x="1453" y="1890"/>
                  <a:pt x="1891" y="1473"/>
                  <a:pt x="1891" y="955"/>
                </a:cubicBezTo>
                <a:cubicBezTo>
                  <a:pt x="1891" y="438"/>
                  <a:pt x="1453" y="1"/>
                  <a:pt x="936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2" name="Google Shape;1282;p36"/>
          <p:cNvSpPr/>
          <p:nvPr/>
        </p:nvSpPr>
        <p:spPr>
          <a:xfrm>
            <a:off x="7442473" y="2074980"/>
            <a:ext cx="58095" cy="56805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0" y="160"/>
                  <a:pt x="0" y="419"/>
                </a:cubicBezTo>
                <a:cubicBezTo>
                  <a:pt x="0" y="637"/>
                  <a:pt x="179" y="836"/>
                  <a:pt x="418" y="836"/>
                </a:cubicBezTo>
                <a:cubicBezTo>
                  <a:pt x="657" y="836"/>
                  <a:pt x="856" y="657"/>
                  <a:pt x="856" y="419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1B75B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3" name="Google Shape;1283;p36"/>
          <p:cNvSpPr/>
          <p:nvPr/>
        </p:nvSpPr>
        <p:spPr>
          <a:xfrm>
            <a:off x="6702663" y="3549242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319"/>
                  <a:pt x="80" y="399"/>
                  <a:pt x="199" y="399"/>
                </a:cubicBezTo>
                <a:cubicBezTo>
                  <a:pt x="299" y="399"/>
                  <a:pt x="398" y="31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4" name="Google Shape;1284;p36"/>
          <p:cNvSpPr/>
          <p:nvPr/>
        </p:nvSpPr>
        <p:spPr>
          <a:xfrm>
            <a:off x="7605828" y="4175649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100" y="1"/>
                  <a:pt x="0" y="81"/>
                  <a:pt x="0" y="200"/>
                </a:cubicBezTo>
                <a:cubicBezTo>
                  <a:pt x="0" y="299"/>
                  <a:pt x="100" y="399"/>
                  <a:pt x="199" y="399"/>
                </a:cubicBezTo>
                <a:cubicBezTo>
                  <a:pt x="319" y="399"/>
                  <a:pt x="398" y="299"/>
                  <a:pt x="398" y="200"/>
                </a:cubicBezTo>
                <a:cubicBezTo>
                  <a:pt x="398" y="81"/>
                  <a:pt x="31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5" name="Google Shape;1285;p36"/>
          <p:cNvSpPr/>
          <p:nvPr/>
        </p:nvSpPr>
        <p:spPr>
          <a:xfrm>
            <a:off x="6967274" y="1961575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9" y="399"/>
                  <a:pt x="398" y="29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6" name="Google Shape;1286;p36"/>
          <p:cNvSpPr/>
          <p:nvPr/>
        </p:nvSpPr>
        <p:spPr>
          <a:xfrm>
            <a:off x="6658075" y="3751687"/>
            <a:ext cx="56805" cy="56873"/>
          </a:xfrm>
          <a:custGeom>
            <a:rect b="b" l="l" r="r" t="t"/>
            <a:pathLst>
              <a:path extrusionOk="0" h="838" w="837">
                <a:moveTo>
                  <a:pt x="449" y="0"/>
                </a:moveTo>
                <a:cubicBezTo>
                  <a:pt x="439" y="0"/>
                  <a:pt x="429" y="1"/>
                  <a:pt x="419" y="2"/>
                </a:cubicBezTo>
                <a:cubicBezTo>
                  <a:pt x="200" y="2"/>
                  <a:pt x="1" y="181"/>
                  <a:pt x="1" y="419"/>
                </a:cubicBezTo>
                <a:cubicBezTo>
                  <a:pt x="1" y="638"/>
                  <a:pt x="180" y="837"/>
                  <a:pt x="419" y="837"/>
                </a:cubicBezTo>
                <a:cubicBezTo>
                  <a:pt x="657" y="837"/>
                  <a:pt x="836" y="678"/>
                  <a:pt x="836" y="419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7" name="Google Shape;1287;p36"/>
          <p:cNvSpPr/>
          <p:nvPr/>
        </p:nvSpPr>
        <p:spPr>
          <a:xfrm>
            <a:off x="7670640" y="4345790"/>
            <a:ext cx="128337" cy="12833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3"/>
                  <a:pt x="418" y="1890"/>
                  <a:pt x="935" y="1890"/>
                </a:cubicBezTo>
                <a:cubicBezTo>
                  <a:pt x="1472" y="1890"/>
                  <a:pt x="1890" y="1473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8" name="Google Shape;1288;p36"/>
          <p:cNvSpPr/>
          <p:nvPr/>
        </p:nvSpPr>
        <p:spPr>
          <a:xfrm>
            <a:off x="2209734" y="4332473"/>
            <a:ext cx="22366" cy="2236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9" name="Google Shape;1289;p36"/>
          <p:cNvSpPr/>
          <p:nvPr/>
        </p:nvSpPr>
        <p:spPr>
          <a:xfrm>
            <a:off x="1865160" y="4072657"/>
            <a:ext cx="22366" cy="2236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0" name="Google Shape;1290;p36"/>
          <p:cNvSpPr/>
          <p:nvPr/>
        </p:nvSpPr>
        <p:spPr>
          <a:xfrm>
            <a:off x="969784" y="4451759"/>
            <a:ext cx="22310" cy="2236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1" name="Google Shape;1291;p36"/>
          <p:cNvSpPr/>
          <p:nvPr/>
        </p:nvSpPr>
        <p:spPr>
          <a:xfrm>
            <a:off x="720000" y="4314648"/>
            <a:ext cx="46862" cy="47983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2" name="Google Shape;1292;p36"/>
          <p:cNvSpPr/>
          <p:nvPr/>
        </p:nvSpPr>
        <p:spPr>
          <a:xfrm>
            <a:off x="1942124" y="3734700"/>
            <a:ext cx="46862" cy="48095"/>
          </a:xfrm>
          <a:custGeom>
            <a:rect b="b" l="l" r="r" t="t"/>
            <a:pathLst>
              <a:path extrusionOk="0" h="858" w="836">
                <a:moveTo>
                  <a:pt x="449" y="0"/>
                </a:moveTo>
                <a:cubicBezTo>
                  <a:pt x="438" y="0"/>
                  <a:pt x="428" y="1"/>
                  <a:pt x="418" y="2"/>
                </a:cubicBezTo>
                <a:cubicBezTo>
                  <a:pt x="199" y="2"/>
                  <a:pt x="0" y="181"/>
                  <a:pt x="0" y="420"/>
                </a:cubicBezTo>
                <a:cubicBezTo>
                  <a:pt x="0" y="658"/>
                  <a:pt x="180" y="857"/>
                  <a:pt x="418" y="857"/>
                </a:cubicBezTo>
                <a:cubicBezTo>
                  <a:pt x="657" y="857"/>
                  <a:pt x="836" y="678"/>
                  <a:pt x="836" y="420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3" name="Google Shape;1293;p36"/>
          <p:cNvSpPr/>
          <p:nvPr/>
        </p:nvSpPr>
        <p:spPr>
          <a:xfrm>
            <a:off x="829252" y="4146258"/>
            <a:ext cx="47983" cy="46862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4" name="Google Shape;1294;p36"/>
          <p:cNvSpPr/>
          <p:nvPr/>
        </p:nvSpPr>
        <p:spPr>
          <a:xfrm>
            <a:off x="6568757" y="2418190"/>
            <a:ext cx="294917" cy="250209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5" name="Google Shape;1295;p36"/>
          <p:cNvSpPr/>
          <p:nvPr/>
        </p:nvSpPr>
        <p:spPr>
          <a:xfrm>
            <a:off x="6613465" y="2131776"/>
            <a:ext cx="234476" cy="309435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6" name="Google Shape;1296;p36"/>
          <p:cNvSpPr/>
          <p:nvPr/>
        </p:nvSpPr>
        <p:spPr>
          <a:xfrm>
            <a:off x="1942125" y="890330"/>
            <a:ext cx="387918" cy="219958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7" name="Google Shape;1297;p36"/>
          <p:cNvSpPr/>
          <p:nvPr/>
        </p:nvSpPr>
        <p:spPr>
          <a:xfrm>
            <a:off x="6729742" y="635939"/>
            <a:ext cx="432626" cy="210360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8" name="Google Shape;1298;p36"/>
          <p:cNvSpPr/>
          <p:nvPr/>
        </p:nvSpPr>
        <p:spPr>
          <a:xfrm>
            <a:off x="6950855" y="852253"/>
            <a:ext cx="432687" cy="113654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9" name="Google Shape;1299;p36"/>
          <p:cNvSpPr/>
          <p:nvPr/>
        </p:nvSpPr>
        <p:spPr>
          <a:xfrm>
            <a:off x="2031542" y="707852"/>
            <a:ext cx="277969" cy="224817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0" name="Google Shape;1300;p36"/>
          <p:cNvSpPr/>
          <p:nvPr/>
        </p:nvSpPr>
        <p:spPr>
          <a:xfrm>
            <a:off x="1874813" y="1966475"/>
            <a:ext cx="243820" cy="206222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1" name="Google Shape;1301;p36"/>
          <p:cNvSpPr/>
          <p:nvPr/>
        </p:nvSpPr>
        <p:spPr>
          <a:xfrm>
            <a:off x="2202836" y="2530832"/>
            <a:ext cx="263413" cy="347687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2" name="Google Shape;1302;p36"/>
          <p:cNvSpPr/>
          <p:nvPr/>
        </p:nvSpPr>
        <p:spPr>
          <a:xfrm>
            <a:off x="5306878" y="4500860"/>
            <a:ext cx="694423" cy="459667"/>
          </a:xfrm>
          <a:custGeom>
            <a:rect b="b" l="l" r="r" t="t"/>
            <a:pathLst>
              <a:path extrusionOk="0" h="8956" w="13807">
                <a:moveTo>
                  <a:pt x="1857" y="0"/>
                </a:moveTo>
                <a:cubicBezTo>
                  <a:pt x="1767" y="0"/>
                  <a:pt x="1679" y="3"/>
                  <a:pt x="1592" y="10"/>
                </a:cubicBezTo>
                <a:cubicBezTo>
                  <a:pt x="1" y="169"/>
                  <a:pt x="558" y="2000"/>
                  <a:pt x="1155" y="2994"/>
                </a:cubicBezTo>
                <a:cubicBezTo>
                  <a:pt x="1692" y="3969"/>
                  <a:pt x="2547" y="4725"/>
                  <a:pt x="3422" y="5421"/>
                </a:cubicBezTo>
                <a:cubicBezTo>
                  <a:pt x="4715" y="6456"/>
                  <a:pt x="6068" y="7470"/>
                  <a:pt x="7600" y="8146"/>
                </a:cubicBezTo>
                <a:cubicBezTo>
                  <a:pt x="8707" y="8642"/>
                  <a:pt x="9920" y="8955"/>
                  <a:pt x="11138" y="8955"/>
                </a:cubicBezTo>
                <a:cubicBezTo>
                  <a:pt x="11584" y="8955"/>
                  <a:pt x="12031" y="8913"/>
                  <a:pt x="12473" y="8823"/>
                </a:cubicBezTo>
                <a:cubicBezTo>
                  <a:pt x="13090" y="8664"/>
                  <a:pt x="13806" y="8306"/>
                  <a:pt x="13786" y="7649"/>
                </a:cubicBezTo>
                <a:cubicBezTo>
                  <a:pt x="12135" y="6913"/>
                  <a:pt x="10425" y="6416"/>
                  <a:pt x="8654" y="6117"/>
                </a:cubicBezTo>
                <a:cubicBezTo>
                  <a:pt x="9748" y="5879"/>
                  <a:pt x="10802" y="5580"/>
                  <a:pt x="11837" y="5222"/>
                </a:cubicBezTo>
                <a:cubicBezTo>
                  <a:pt x="9131" y="4148"/>
                  <a:pt x="6347" y="3293"/>
                  <a:pt x="3482" y="2736"/>
                </a:cubicBezTo>
                <a:cubicBezTo>
                  <a:pt x="4178" y="1880"/>
                  <a:pt x="5153" y="1283"/>
                  <a:pt x="6227" y="1045"/>
                </a:cubicBezTo>
                <a:lnTo>
                  <a:pt x="6227" y="1045"/>
                </a:lnTo>
                <a:cubicBezTo>
                  <a:pt x="6197" y="1051"/>
                  <a:pt x="6163" y="1054"/>
                  <a:pt x="6125" y="1054"/>
                </a:cubicBezTo>
                <a:cubicBezTo>
                  <a:pt x="5599" y="1054"/>
                  <a:pt x="4424" y="441"/>
                  <a:pt x="3959" y="348"/>
                </a:cubicBezTo>
                <a:cubicBezTo>
                  <a:pt x="3325" y="190"/>
                  <a:pt x="2551" y="0"/>
                  <a:pt x="1857" y="0"/>
                </a:cubicBezTo>
                <a:close/>
              </a:path>
            </a:pathLst>
          </a:custGeom>
          <a:solidFill>
            <a:srgbClr val="3049B5">
              <a:alpha val="156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6" name="Shape 1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Google Shape;1307;p37"/>
          <p:cNvSpPr txBox="1"/>
          <p:nvPr>
            <p:ph type="title"/>
          </p:nvPr>
        </p:nvSpPr>
        <p:spPr>
          <a:xfrm>
            <a:off x="720000" y="259250"/>
            <a:ext cx="7861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Chance, What does it mean?</a:t>
            </a:r>
            <a:endParaRPr sz="3500"/>
          </a:p>
        </p:txBody>
      </p:sp>
      <p:sp>
        <p:nvSpPr>
          <p:cNvPr id="1308" name="Google Shape;1308;p37"/>
          <p:cNvSpPr txBox="1"/>
          <p:nvPr>
            <p:ph idx="1" type="body"/>
          </p:nvPr>
        </p:nvSpPr>
        <p:spPr>
          <a:xfrm>
            <a:off x="720000" y="1048625"/>
            <a:ext cx="7704000" cy="41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When you hear the word chance, what do you think it means?</a:t>
            </a: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Discuss</a:t>
            </a: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 this with someone at home. 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What do you think the following words mean? </a:t>
            </a: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Discuss this with someone at home.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latin typeface="Montserrat"/>
                <a:ea typeface="Montserrat"/>
                <a:cs typeface="Montserrat"/>
                <a:sym typeface="Montserrat"/>
              </a:rPr>
              <a:t>Will happen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latin typeface="Montserrat"/>
                <a:ea typeface="Montserrat"/>
                <a:cs typeface="Montserrat"/>
                <a:sym typeface="Montserrat"/>
              </a:rPr>
              <a:t>Might happen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latin typeface="Montserrat"/>
                <a:ea typeface="Montserrat"/>
                <a:cs typeface="Montserrat"/>
                <a:sym typeface="Montserrat"/>
              </a:rPr>
              <a:t>Won’t happen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pSp>
        <p:nvGrpSpPr>
          <p:cNvPr id="1309" name="Google Shape;1309;p37"/>
          <p:cNvGrpSpPr/>
          <p:nvPr/>
        </p:nvGrpSpPr>
        <p:grpSpPr>
          <a:xfrm>
            <a:off x="7542821" y="3924414"/>
            <a:ext cx="1493078" cy="1162574"/>
            <a:chOff x="4628596" y="3297439"/>
            <a:chExt cx="1493078" cy="1162574"/>
          </a:xfrm>
        </p:grpSpPr>
        <p:sp>
          <p:nvSpPr>
            <p:cNvPr id="1310" name="Google Shape;1310;p37"/>
            <p:cNvSpPr/>
            <p:nvPr/>
          </p:nvSpPr>
          <p:spPr>
            <a:xfrm>
              <a:off x="5504834" y="4112286"/>
              <a:ext cx="313252" cy="347727"/>
            </a:xfrm>
            <a:custGeom>
              <a:rect b="b" l="l" r="r" t="t"/>
              <a:pathLst>
                <a:path extrusionOk="0" h="10026" w="9032">
                  <a:moveTo>
                    <a:pt x="2646" y="0"/>
                  </a:moveTo>
                  <a:lnTo>
                    <a:pt x="20" y="100"/>
                  </a:lnTo>
                  <a:cubicBezTo>
                    <a:pt x="0" y="199"/>
                    <a:pt x="0" y="1592"/>
                    <a:pt x="0" y="3342"/>
                  </a:cubicBezTo>
                  <a:cubicBezTo>
                    <a:pt x="0" y="5988"/>
                    <a:pt x="80" y="9429"/>
                    <a:pt x="199" y="9966"/>
                  </a:cubicBezTo>
                  <a:lnTo>
                    <a:pt x="7957" y="10026"/>
                  </a:lnTo>
                  <a:lnTo>
                    <a:pt x="9032" y="10026"/>
                  </a:lnTo>
                  <a:cubicBezTo>
                    <a:pt x="9032" y="10026"/>
                    <a:pt x="8813" y="8912"/>
                    <a:pt x="8156" y="8136"/>
                  </a:cubicBezTo>
                  <a:cubicBezTo>
                    <a:pt x="7520" y="7360"/>
                    <a:pt x="4078" y="6982"/>
                    <a:pt x="4078" y="6982"/>
                  </a:cubicBezTo>
                  <a:lnTo>
                    <a:pt x="3899" y="6187"/>
                  </a:lnTo>
                  <a:lnTo>
                    <a:pt x="3203" y="2845"/>
                  </a:lnTo>
                  <a:lnTo>
                    <a:pt x="264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1" name="Google Shape;1311;p37"/>
            <p:cNvSpPr/>
            <p:nvPr/>
          </p:nvSpPr>
          <p:spPr>
            <a:xfrm>
              <a:off x="5504834" y="4111592"/>
              <a:ext cx="111088" cy="116637"/>
            </a:xfrm>
            <a:custGeom>
              <a:rect b="b" l="l" r="r" t="t"/>
              <a:pathLst>
                <a:path extrusionOk="0" h="3363" w="3203">
                  <a:moveTo>
                    <a:pt x="2646" y="0"/>
                  </a:moveTo>
                  <a:lnTo>
                    <a:pt x="20" y="100"/>
                  </a:lnTo>
                  <a:cubicBezTo>
                    <a:pt x="0" y="219"/>
                    <a:pt x="0" y="1612"/>
                    <a:pt x="0" y="3362"/>
                  </a:cubicBezTo>
                  <a:lnTo>
                    <a:pt x="3203" y="2825"/>
                  </a:lnTo>
                  <a:lnTo>
                    <a:pt x="2646" y="0"/>
                  </a:ln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2" name="Google Shape;1312;p37"/>
            <p:cNvSpPr/>
            <p:nvPr/>
          </p:nvSpPr>
          <p:spPr>
            <a:xfrm>
              <a:off x="5581415" y="4326143"/>
              <a:ext cx="64891" cy="51087"/>
            </a:xfrm>
            <a:custGeom>
              <a:rect b="b" l="l" r="r" t="t"/>
              <a:pathLst>
                <a:path extrusionOk="0" h="1473" w="1871">
                  <a:moveTo>
                    <a:pt x="1691" y="1"/>
                  </a:moveTo>
                  <a:cubicBezTo>
                    <a:pt x="637" y="259"/>
                    <a:pt x="80" y="816"/>
                    <a:pt x="0" y="1473"/>
                  </a:cubicBezTo>
                  <a:cubicBezTo>
                    <a:pt x="836" y="816"/>
                    <a:pt x="1870" y="797"/>
                    <a:pt x="1870" y="797"/>
                  </a:cubicBezTo>
                  <a:lnTo>
                    <a:pt x="1691" y="1"/>
                  </a:ln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3" name="Google Shape;1313;p37"/>
            <p:cNvSpPr/>
            <p:nvPr/>
          </p:nvSpPr>
          <p:spPr>
            <a:xfrm>
              <a:off x="4910086" y="4108124"/>
              <a:ext cx="318108" cy="347068"/>
            </a:xfrm>
            <a:custGeom>
              <a:rect b="b" l="l" r="r" t="t"/>
              <a:pathLst>
                <a:path extrusionOk="0" h="10007" w="9172">
                  <a:moveTo>
                    <a:pt x="6486" y="1"/>
                  </a:moveTo>
                  <a:lnTo>
                    <a:pt x="5869" y="2825"/>
                  </a:lnTo>
                  <a:lnTo>
                    <a:pt x="5133" y="6187"/>
                  </a:lnTo>
                  <a:lnTo>
                    <a:pt x="4974" y="6983"/>
                  </a:lnTo>
                  <a:cubicBezTo>
                    <a:pt x="4974" y="6983"/>
                    <a:pt x="1532" y="7301"/>
                    <a:pt x="896" y="8077"/>
                  </a:cubicBezTo>
                  <a:cubicBezTo>
                    <a:pt x="239" y="8853"/>
                    <a:pt x="1" y="9967"/>
                    <a:pt x="1" y="9967"/>
                  </a:cubicBezTo>
                  <a:lnTo>
                    <a:pt x="1075" y="9967"/>
                  </a:lnTo>
                  <a:lnTo>
                    <a:pt x="8813" y="10007"/>
                  </a:lnTo>
                  <a:cubicBezTo>
                    <a:pt x="8972" y="9490"/>
                    <a:pt x="9072" y="6068"/>
                    <a:pt x="9112" y="3402"/>
                  </a:cubicBezTo>
                  <a:cubicBezTo>
                    <a:pt x="9151" y="1652"/>
                    <a:pt x="9171" y="279"/>
                    <a:pt x="9092" y="120"/>
                  </a:cubicBezTo>
                  <a:lnTo>
                    <a:pt x="648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4" name="Google Shape;1314;p37"/>
            <p:cNvSpPr/>
            <p:nvPr/>
          </p:nvSpPr>
          <p:spPr>
            <a:xfrm>
              <a:off x="5114994" y="4108818"/>
              <a:ext cx="113204" cy="117331"/>
            </a:xfrm>
            <a:custGeom>
              <a:rect b="b" l="l" r="r" t="t"/>
              <a:pathLst>
                <a:path extrusionOk="0" h="3383" w="3264">
                  <a:moveTo>
                    <a:pt x="618" y="1"/>
                  </a:moveTo>
                  <a:lnTo>
                    <a:pt x="1" y="2825"/>
                  </a:lnTo>
                  <a:lnTo>
                    <a:pt x="3204" y="3382"/>
                  </a:lnTo>
                  <a:cubicBezTo>
                    <a:pt x="3243" y="1632"/>
                    <a:pt x="3263" y="259"/>
                    <a:pt x="3243" y="120"/>
                  </a:cubicBezTo>
                  <a:lnTo>
                    <a:pt x="618" y="1"/>
                  </a:ln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5" name="Google Shape;1315;p37"/>
            <p:cNvSpPr/>
            <p:nvPr/>
          </p:nvSpPr>
          <p:spPr>
            <a:xfrm>
              <a:off x="5083953" y="4322709"/>
              <a:ext cx="64197" cy="51781"/>
            </a:xfrm>
            <a:custGeom>
              <a:rect b="b" l="l" r="r" t="t"/>
              <a:pathLst>
                <a:path extrusionOk="0" h="1493" w="1851">
                  <a:moveTo>
                    <a:pt x="180" y="0"/>
                  </a:moveTo>
                  <a:lnTo>
                    <a:pt x="1" y="796"/>
                  </a:lnTo>
                  <a:cubicBezTo>
                    <a:pt x="1" y="796"/>
                    <a:pt x="1055" y="856"/>
                    <a:pt x="1851" y="1492"/>
                  </a:cubicBezTo>
                  <a:cubicBezTo>
                    <a:pt x="1791" y="856"/>
                    <a:pt x="1274" y="279"/>
                    <a:pt x="180" y="0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6" name="Google Shape;1316;p37"/>
            <p:cNvSpPr/>
            <p:nvPr/>
          </p:nvSpPr>
          <p:spPr>
            <a:xfrm>
              <a:off x="4630677" y="3525550"/>
              <a:ext cx="360178" cy="457740"/>
            </a:xfrm>
            <a:custGeom>
              <a:rect b="b" l="l" r="r" t="t"/>
              <a:pathLst>
                <a:path extrusionOk="0" h="13198" w="10385">
                  <a:moveTo>
                    <a:pt x="4051" y="1"/>
                  </a:moveTo>
                  <a:cubicBezTo>
                    <a:pt x="3765" y="1"/>
                    <a:pt x="3409" y="118"/>
                    <a:pt x="2924" y="406"/>
                  </a:cubicBezTo>
                  <a:cubicBezTo>
                    <a:pt x="2824" y="325"/>
                    <a:pt x="2686" y="274"/>
                    <a:pt x="2531" y="274"/>
                  </a:cubicBezTo>
                  <a:cubicBezTo>
                    <a:pt x="2227" y="274"/>
                    <a:pt x="1855" y="470"/>
                    <a:pt x="1552" y="1023"/>
                  </a:cubicBezTo>
                  <a:cubicBezTo>
                    <a:pt x="1475" y="1002"/>
                    <a:pt x="1398" y="992"/>
                    <a:pt x="1322" y="992"/>
                  </a:cubicBezTo>
                  <a:cubicBezTo>
                    <a:pt x="617" y="992"/>
                    <a:pt x="0" y="1860"/>
                    <a:pt x="0" y="2614"/>
                  </a:cubicBezTo>
                  <a:cubicBezTo>
                    <a:pt x="0" y="3470"/>
                    <a:pt x="239" y="3987"/>
                    <a:pt x="696" y="4444"/>
                  </a:cubicBezTo>
                  <a:cubicBezTo>
                    <a:pt x="837" y="4573"/>
                    <a:pt x="970" y="4619"/>
                    <a:pt x="1089" y="4619"/>
                  </a:cubicBezTo>
                  <a:cubicBezTo>
                    <a:pt x="1172" y="4619"/>
                    <a:pt x="1248" y="4596"/>
                    <a:pt x="1313" y="4564"/>
                  </a:cubicBezTo>
                  <a:cubicBezTo>
                    <a:pt x="1393" y="4544"/>
                    <a:pt x="1432" y="4484"/>
                    <a:pt x="1452" y="4464"/>
                  </a:cubicBezTo>
                  <a:lnTo>
                    <a:pt x="1532" y="4385"/>
                  </a:lnTo>
                  <a:lnTo>
                    <a:pt x="1532" y="4444"/>
                  </a:lnTo>
                  <a:cubicBezTo>
                    <a:pt x="1492" y="4783"/>
                    <a:pt x="1094" y="7349"/>
                    <a:pt x="1094" y="8025"/>
                  </a:cubicBezTo>
                  <a:cubicBezTo>
                    <a:pt x="1094" y="8741"/>
                    <a:pt x="935" y="10551"/>
                    <a:pt x="3541" y="11844"/>
                  </a:cubicBezTo>
                  <a:cubicBezTo>
                    <a:pt x="4934" y="12561"/>
                    <a:pt x="6525" y="12899"/>
                    <a:pt x="7699" y="13038"/>
                  </a:cubicBezTo>
                  <a:cubicBezTo>
                    <a:pt x="8693" y="13157"/>
                    <a:pt x="9390" y="13157"/>
                    <a:pt x="9390" y="13157"/>
                  </a:cubicBezTo>
                  <a:cubicBezTo>
                    <a:pt x="9469" y="13197"/>
                    <a:pt x="9549" y="13197"/>
                    <a:pt x="9608" y="13197"/>
                  </a:cubicBezTo>
                  <a:cubicBezTo>
                    <a:pt x="10364" y="13197"/>
                    <a:pt x="10384" y="12541"/>
                    <a:pt x="10106" y="12004"/>
                  </a:cubicBezTo>
                  <a:cubicBezTo>
                    <a:pt x="9947" y="11646"/>
                    <a:pt x="8992" y="11148"/>
                    <a:pt x="7918" y="10571"/>
                  </a:cubicBezTo>
                  <a:cubicBezTo>
                    <a:pt x="7062" y="10134"/>
                    <a:pt x="6127" y="9636"/>
                    <a:pt x="5471" y="9159"/>
                  </a:cubicBezTo>
                  <a:cubicBezTo>
                    <a:pt x="5570" y="8582"/>
                    <a:pt x="6605" y="3669"/>
                    <a:pt x="6605" y="3370"/>
                  </a:cubicBezTo>
                  <a:cubicBezTo>
                    <a:pt x="6605" y="3052"/>
                    <a:pt x="6664" y="2475"/>
                    <a:pt x="5630" y="2475"/>
                  </a:cubicBezTo>
                  <a:cubicBezTo>
                    <a:pt x="5709" y="1858"/>
                    <a:pt x="5491" y="1102"/>
                    <a:pt x="5013" y="565"/>
                  </a:cubicBezTo>
                  <a:cubicBezTo>
                    <a:pt x="4721" y="238"/>
                    <a:pt x="4457" y="1"/>
                    <a:pt x="40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7" name="Google Shape;1317;p37"/>
            <p:cNvSpPr/>
            <p:nvPr/>
          </p:nvSpPr>
          <p:spPr>
            <a:xfrm>
              <a:off x="4896975" y="3892186"/>
              <a:ext cx="93886" cy="91111"/>
            </a:xfrm>
            <a:custGeom>
              <a:rect b="b" l="l" r="r" t="t"/>
              <a:pathLst>
                <a:path extrusionOk="0" h="2627" w="2707">
                  <a:moveTo>
                    <a:pt x="240" y="0"/>
                  </a:moveTo>
                  <a:cubicBezTo>
                    <a:pt x="120" y="697"/>
                    <a:pt x="1" y="1671"/>
                    <a:pt x="21" y="2467"/>
                  </a:cubicBezTo>
                  <a:cubicBezTo>
                    <a:pt x="1015" y="2586"/>
                    <a:pt x="1712" y="2586"/>
                    <a:pt x="1712" y="2586"/>
                  </a:cubicBezTo>
                  <a:cubicBezTo>
                    <a:pt x="1791" y="2626"/>
                    <a:pt x="1871" y="2626"/>
                    <a:pt x="1930" y="2626"/>
                  </a:cubicBezTo>
                  <a:cubicBezTo>
                    <a:pt x="2686" y="2626"/>
                    <a:pt x="2706" y="1970"/>
                    <a:pt x="2428" y="1433"/>
                  </a:cubicBezTo>
                  <a:cubicBezTo>
                    <a:pt x="2269" y="1075"/>
                    <a:pt x="1314" y="577"/>
                    <a:pt x="240" y="0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8" name="Google Shape;1318;p37"/>
            <p:cNvSpPr/>
            <p:nvPr/>
          </p:nvSpPr>
          <p:spPr>
            <a:xfrm>
              <a:off x="4663106" y="3649994"/>
              <a:ext cx="300836" cy="333299"/>
            </a:xfrm>
            <a:custGeom>
              <a:rect b="b" l="l" r="r" t="t"/>
              <a:pathLst>
                <a:path extrusionOk="0" h="9610" w="8674">
                  <a:moveTo>
                    <a:pt x="2129" y="1"/>
                  </a:moveTo>
                  <a:cubicBezTo>
                    <a:pt x="2089" y="1"/>
                    <a:pt x="1631" y="458"/>
                    <a:pt x="935" y="478"/>
                  </a:cubicBezTo>
                  <a:cubicBezTo>
                    <a:pt x="856" y="677"/>
                    <a:pt x="736" y="777"/>
                    <a:pt x="597" y="856"/>
                  </a:cubicBezTo>
                  <a:cubicBezTo>
                    <a:pt x="557" y="1195"/>
                    <a:pt x="159" y="3761"/>
                    <a:pt x="159" y="4437"/>
                  </a:cubicBezTo>
                  <a:cubicBezTo>
                    <a:pt x="159" y="5153"/>
                    <a:pt x="0" y="6963"/>
                    <a:pt x="2626" y="8256"/>
                  </a:cubicBezTo>
                  <a:cubicBezTo>
                    <a:pt x="5232" y="9549"/>
                    <a:pt x="8455" y="9569"/>
                    <a:pt x="8455" y="9569"/>
                  </a:cubicBezTo>
                  <a:cubicBezTo>
                    <a:pt x="8534" y="9609"/>
                    <a:pt x="8614" y="9609"/>
                    <a:pt x="8673" y="9609"/>
                  </a:cubicBezTo>
                  <a:cubicBezTo>
                    <a:pt x="8653" y="9430"/>
                    <a:pt x="8634" y="9231"/>
                    <a:pt x="8594" y="9032"/>
                  </a:cubicBezTo>
                  <a:cubicBezTo>
                    <a:pt x="6525" y="8853"/>
                    <a:pt x="3183" y="7660"/>
                    <a:pt x="2546" y="6148"/>
                  </a:cubicBezTo>
                  <a:cubicBezTo>
                    <a:pt x="2168" y="5273"/>
                    <a:pt x="2964" y="1254"/>
                    <a:pt x="2984" y="1195"/>
                  </a:cubicBezTo>
                  <a:lnTo>
                    <a:pt x="2984" y="1195"/>
                  </a:lnTo>
                  <a:cubicBezTo>
                    <a:pt x="2984" y="1195"/>
                    <a:pt x="2959" y="1209"/>
                    <a:pt x="2895" y="1209"/>
                  </a:cubicBezTo>
                  <a:cubicBezTo>
                    <a:pt x="2807" y="1209"/>
                    <a:pt x="2644" y="1182"/>
                    <a:pt x="2367" y="1055"/>
                  </a:cubicBezTo>
                  <a:cubicBezTo>
                    <a:pt x="1890" y="817"/>
                    <a:pt x="2129" y="21"/>
                    <a:pt x="2129" y="1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9" name="Google Shape;1319;p37"/>
            <p:cNvSpPr/>
            <p:nvPr/>
          </p:nvSpPr>
          <p:spPr>
            <a:xfrm>
              <a:off x="4666540" y="3532626"/>
              <a:ext cx="71793" cy="143620"/>
            </a:xfrm>
            <a:custGeom>
              <a:rect b="b" l="l" r="r" t="t"/>
              <a:pathLst>
                <a:path extrusionOk="0" h="4141" w="2070">
                  <a:moveTo>
                    <a:pt x="1526" y="1"/>
                  </a:moveTo>
                  <a:cubicBezTo>
                    <a:pt x="1286" y="1"/>
                    <a:pt x="1035" y="123"/>
                    <a:pt x="856" y="302"/>
                  </a:cubicBezTo>
                  <a:cubicBezTo>
                    <a:pt x="478" y="660"/>
                    <a:pt x="279" y="1117"/>
                    <a:pt x="160" y="1614"/>
                  </a:cubicBezTo>
                  <a:cubicBezTo>
                    <a:pt x="60" y="2152"/>
                    <a:pt x="1" y="2709"/>
                    <a:pt x="180" y="3246"/>
                  </a:cubicBezTo>
                  <a:cubicBezTo>
                    <a:pt x="299" y="3683"/>
                    <a:pt x="677" y="4101"/>
                    <a:pt x="1174" y="4141"/>
                  </a:cubicBezTo>
                  <a:cubicBezTo>
                    <a:pt x="1473" y="4141"/>
                    <a:pt x="1751" y="3982"/>
                    <a:pt x="1890" y="3743"/>
                  </a:cubicBezTo>
                  <a:cubicBezTo>
                    <a:pt x="2050" y="3504"/>
                    <a:pt x="2050" y="3246"/>
                    <a:pt x="2069" y="2987"/>
                  </a:cubicBezTo>
                  <a:cubicBezTo>
                    <a:pt x="2058" y="2929"/>
                    <a:pt x="2006" y="2898"/>
                    <a:pt x="1964" y="2898"/>
                  </a:cubicBezTo>
                  <a:cubicBezTo>
                    <a:pt x="1935" y="2898"/>
                    <a:pt x="1910" y="2914"/>
                    <a:pt x="1910" y="2947"/>
                  </a:cubicBezTo>
                  <a:cubicBezTo>
                    <a:pt x="1871" y="3186"/>
                    <a:pt x="1711" y="3385"/>
                    <a:pt x="1512" y="3504"/>
                  </a:cubicBezTo>
                  <a:cubicBezTo>
                    <a:pt x="1405" y="3571"/>
                    <a:pt x="1288" y="3630"/>
                    <a:pt x="1169" y="3630"/>
                  </a:cubicBezTo>
                  <a:cubicBezTo>
                    <a:pt x="1112" y="3630"/>
                    <a:pt x="1053" y="3616"/>
                    <a:pt x="995" y="3584"/>
                  </a:cubicBezTo>
                  <a:cubicBezTo>
                    <a:pt x="597" y="3385"/>
                    <a:pt x="558" y="2768"/>
                    <a:pt x="558" y="2370"/>
                  </a:cubicBezTo>
                  <a:cubicBezTo>
                    <a:pt x="518" y="1833"/>
                    <a:pt x="677" y="1396"/>
                    <a:pt x="856" y="898"/>
                  </a:cubicBezTo>
                  <a:cubicBezTo>
                    <a:pt x="916" y="699"/>
                    <a:pt x="1015" y="481"/>
                    <a:pt x="1214" y="341"/>
                  </a:cubicBezTo>
                  <a:cubicBezTo>
                    <a:pt x="1330" y="260"/>
                    <a:pt x="1466" y="220"/>
                    <a:pt x="1603" y="220"/>
                  </a:cubicBezTo>
                  <a:cubicBezTo>
                    <a:pt x="1701" y="220"/>
                    <a:pt x="1799" y="240"/>
                    <a:pt x="1890" y="282"/>
                  </a:cubicBezTo>
                  <a:cubicBezTo>
                    <a:pt x="1899" y="284"/>
                    <a:pt x="1908" y="285"/>
                    <a:pt x="1916" y="285"/>
                  </a:cubicBezTo>
                  <a:cubicBezTo>
                    <a:pt x="1985" y="285"/>
                    <a:pt x="2041" y="218"/>
                    <a:pt x="1970" y="182"/>
                  </a:cubicBezTo>
                  <a:cubicBezTo>
                    <a:pt x="1843" y="55"/>
                    <a:pt x="1687" y="1"/>
                    <a:pt x="15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0" name="Google Shape;1320;p37"/>
            <p:cNvSpPr/>
            <p:nvPr/>
          </p:nvSpPr>
          <p:spPr>
            <a:xfrm>
              <a:off x="4702437" y="3551285"/>
              <a:ext cx="71377" cy="96383"/>
            </a:xfrm>
            <a:custGeom>
              <a:rect b="b" l="l" r="r" t="t"/>
              <a:pathLst>
                <a:path extrusionOk="0" h="2779" w="2058">
                  <a:moveTo>
                    <a:pt x="732" y="1"/>
                  </a:moveTo>
                  <a:cubicBezTo>
                    <a:pt x="719" y="1"/>
                    <a:pt x="707" y="7"/>
                    <a:pt x="696" y="22"/>
                  </a:cubicBezTo>
                  <a:cubicBezTo>
                    <a:pt x="159" y="559"/>
                    <a:pt x="0" y="1454"/>
                    <a:pt x="318" y="2131"/>
                  </a:cubicBezTo>
                  <a:cubicBezTo>
                    <a:pt x="497" y="2469"/>
                    <a:pt x="776" y="2728"/>
                    <a:pt x="1154" y="2767"/>
                  </a:cubicBezTo>
                  <a:cubicBezTo>
                    <a:pt x="1202" y="2775"/>
                    <a:pt x="1249" y="2779"/>
                    <a:pt x="1297" y="2779"/>
                  </a:cubicBezTo>
                  <a:cubicBezTo>
                    <a:pt x="1623" y="2779"/>
                    <a:pt x="1925" y="2600"/>
                    <a:pt x="2029" y="2270"/>
                  </a:cubicBezTo>
                  <a:cubicBezTo>
                    <a:pt x="2058" y="2170"/>
                    <a:pt x="1953" y="2091"/>
                    <a:pt x="1847" y="2091"/>
                  </a:cubicBezTo>
                  <a:cubicBezTo>
                    <a:pt x="1806" y="2091"/>
                    <a:pt x="1764" y="2103"/>
                    <a:pt x="1731" y="2131"/>
                  </a:cubicBezTo>
                  <a:cubicBezTo>
                    <a:pt x="1583" y="2246"/>
                    <a:pt x="1408" y="2320"/>
                    <a:pt x="1228" y="2320"/>
                  </a:cubicBezTo>
                  <a:cubicBezTo>
                    <a:pt x="1190" y="2320"/>
                    <a:pt x="1152" y="2317"/>
                    <a:pt x="1114" y="2310"/>
                  </a:cubicBezTo>
                  <a:cubicBezTo>
                    <a:pt x="855" y="2230"/>
                    <a:pt x="657" y="2031"/>
                    <a:pt x="557" y="1773"/>
                  </a:cubicBezTo>
                  <a:cubicBezTo>
                    <a:pt x="338" y="1236"/>
                    <a:pt x="497" y="579"/>
                    <a:pt x="776" y="82"/>
                  </a:cubicBezTo>
                  <a:cubicBezTo>
                    <a:pt x="805" y="52"/>
                    <a:pt x="769" y="1"/>
                    <a:pt x="7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1" name="Google Shape;1321;p37"/>
            <p:cNvSpPr/>
            <p:nvPr/>
          </p:nvSpPr>
          <p:spPr>
            <a:xfrm>
              <a:off x="4752312" y="3558083"/>
              <a:ext cx="24659" cy="81643"/>
            </a:xfrm>
            <a:custGeom>
              <a:rect b="b" l="l" r="r" t="t"/>
              <a:pathLst>
                <a:path extrusionOk="0" h="2354" w="711">
                  <a:moveTo>
                    <a:pt x="472" y="0"/>
                  </a:moveTo>
                  <a:cubicBezTo>
                    <a:pt x="452" y="0"/>
                    <a:pt x="432" y="15"/>
                    <a:pt x="432" y="45"/>
                  </a:cubicBezTo>
                  <a:cubicBezTo>
                    <a:pt x="472" y="423"/>
                    <a:pt x="472" y="761"/>
                    <a:pt x="412" y="1099"/>
                  </a:cubicBezTo>
                  <a:lnTo>
                    <a:pt x="333" y="1636"/>
                  </a:lnTo>
                  <a:cubicBezTo>
                    <a:pt x="313" y="1756"/>
                    <a:pt x="313" y="1975"/>
                    <a:pt x="173" y="2034"/>
                  </a:cubicBezTo>
                  <a:cubicBezTo>
                    <a:pt x="0" y="2073"/>
                    <a:pt x="13" y="2354"/>
                    <a:pt x="195" y="2354"/>
                  </a:cubicBezTo>
                  <a:cubicBezTo>
                    <a:pt x="201" y="2354"/>
                    <a:pt x="207" y="2353"/>
                    <a:pt x="213" y="2353"/>
                  </a:cubicBezTo>
                  <a:cubicBezTo>
                    <a:pt x="691" y="2293"/>
                    <a:pt x="710" y="1756"/>
                    <a:pt x="710" y="1378"/>
                  </a:cubicBezTo>
                  <a:cubicBezTo>
                    <a:pt x="710" y="980"/>
                    <a:pt x="631" y="483"/>
                    <a:pt x="512" y="45"/>
                  </a:cubicBezTo>
                  <a:cubicBezTo>
                    <a:pt x="512" y="15"/>
                    <a:pt x="492" y="0"/>
                    <a:pt x="4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2" name="Google Shape;1322;p37"/>
            <p:cNvSpPr/>
            <p:nvPr/>
          </p:nvSpPr>
          <p:spPr>
            <a:xfrm>
              <a:off x="4721062" y="3607715"/>
              <a:ext cx="139389" cy="91319"/>
            </a:xfrm>
            <a:custGeom>
              <a:rect b="b" l="l" r="r" t="t"/>
              <a:pathLst>
                <a:path extrusionOk="0" h="2633" w="4019">
                  <a:moveTo>
                    <a:pt x="3482" y="1"/>
                  </a:moveTo>
                  <a:cubicBezTo>
                    <a:pt x="3394" y="1"/>
                    <a:pt x="3298" y="18"/>
                    <a:pt x="3183" y="26"/>
                  </a:cubicBezTo>
                  <a:cubicBezTo>
                    <a:pt x="2885" y="46"/>
                    <a:pt x="2646" y="106"/>
                    <a:pt x="2348" y="186"/>
                  </a:cubicBezTo>
                  <a:cubicBezTo>
                    <a:pt x="2009" y="245"/>
                    <a:pt x="1711" y="325"/>
                    <a:pt x="1413" y="484"/>
                  </a:cubicBezTo>
                  <a:cubicBezTo>
                    <a:pt x="915" y="703"/>
                    <a:pt x="378" y="981"/>
                    <a:pt x="179" y="1518"/>
                  </a:cubicBezTo>
                  <a:cubicBezTo>
                    <a:pt x="0" y="2016"/>
                    <a:pt x="299" y="2513"/>
                    <a:pt x="816" y="2612"/>
                  </a:cubicBezTo>
                  <a:cubicBezTo>
                    <a:pt x="877" y="2627"/>
                    <a:pt x="940" y="2633"/>
                    <a:pt x="1004" y="2633"/>
                  </a:cubicBezTo>
                  <a:cubicBezTo>
                    <a:pt x="1205" y="2633"/>
                    <a:pt x="1410" y="2569"/>
                    <a:pt x="1592" y="2493"/>
                  </a:cubicBezTo>
                  <a:cubicBezTo>
                    <a:pt x="1850" y="2374"/>
                    <a:pt x="2109" y="2175"/>
                    <a:pt x="2268" y="1916"/>
                  </a:cubicBezTo>
                  <a:cubicBezTo>
                    <a:pt x="2286" y="1880"/>
                    <a:pt x="2255" y="1794"/>
                    <a:pt x="2189" y="1794"/>
                  </a:cubicBezTo>
                  <a:cubicBezTo>
                    <a:pt x="2182" y="1794"/>
                    <a:pt x="2176" y="1795"/>
                    <a:pt x="2168" y="1797"/>
                  </a:cubicBezTo>
                  <a:cubicBezTo>
                    <a:pt x="1910" y="1876"/>
                    <a:pt x="1751" y="2036"/>
                    <a:pt x="1492" y="2135"/>
                  </a:cubicBezTo>
                  <a:cubicBezTo>
                    <a:pt x="1389" y="2173"/>
                    <a:pt x="1294" y="2192"/>
                    <a:pt x="1200" y="2192"/>
                  </a:cubicBezTo>
                  <a:cubicBezTo>
                    <a:pt x="1095" y="2192"/>
                    <a:pt x="991" y="2168"/>
                    <a:pt x="875" y="2115"/>
                  </a:cubicBezTo>
                  <a:cubicBezTo>
                    <a:pt x="716" y="2036"/>
                    <a:pt x="597" y="1916"/>
                    <a:pt x="617" y="1737"/>
                  </a:cubicBezTo>
                  <a:cubicBezTo>
                    <a:pt x="657" y="1498"/>
                    <a:pt x="875" y="1319"/>
                    <a:pt x="1074" y="1220"/>
                  </a:cubicBezTo>
                  <a:cubicBezTo>
                    <a:pt x="1552" y="922"/>
                    <a:pt x="2049" y="683"/>
                    <a:pt x="2586" y="524"/>
                  </a:cubicBezTo>
                  <a:cubicBezTo>
                    <a:pt x="2777" y="471"/>
                    <a:pt x="3133" y="361"/>
                    <a:pt x="3435" y="361"/>
                  </a:cubicBezTo>
                  <a:cubicBezTo>
                    <a:pt x="3699" y="361"/>
                    <a:pt x="3922" y="444"/>
                    <a:pt x="3959" y="723"/>
                  </a:cubicBezTo>
                  <a:cubicBezTo>
                    <a:pt x="3959" y="733"/>
                    <a:pt x="3969" y="738"/>
                    <a:pt x="3979" y="738"/>
                  </a:cubicBezTo>
                  <a:cubicBezTo>
                    <a:pt x="3989" y="738"/>
                    <a:pt x="3999" y="733"/>
                    <a:pt x="3999" y="723"/>
                  </a:cubicBezTo>
                  <a:cubicBezTo>
                    <a:pt x="3999" y="583"/>
                    <a:pt x="4018" y="504"/>
                    <a:pt x="3979" y="404"/>
                  </a:cubicBezTo>
                  <a:cubicBezTo>
                    <a:pt x="3939" y="305"/>
                    <a:pt x="3879" y="205"/>
                    <a:pt x="3800" y="126"/>
                  </a:cubicBezTo>
                  <a:cubicBezTo>
                    <a:pt x="3689" y="27"/>
                    <a:pt x="3591" y="1"/>
                    <a:pt x="34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3" name="Google Shape;1323;p37"/>
            <p:cNvSpPr/>
            <p:nvPr/>
          </p:nvSpPr>
          <p:spPr>
            <a:xfrm>
              <a:off x="4628596" y="3585934"/>
              <a:ext cx="72486" cy="104533"/>
            </a:xfrm>
            <a:custGeom>
              <a:rect b="b" l="l" r="r" t="t"/>
              <a:pathLst>
                <a:path extrusionOk="0" h="3014" w="2090">
                  <a:moveTo>
                    <a:pt x="368" y="1"/>
                  </a:moveTo>
                  <a:cubicBezTo>
                    <a:pt x="362" y="1"/>
                    <a:pt x="359" y="5"/>
                    <a:pt x="359" y="18"/>
                  </a:cubicBezTo>
                  <a:cubicBezTo>
                    <a:pt x="140" y="436"/>
                    <a:pt x="1" y="853"/>
                    <a:pt x="1" y="1331"/>
                  </a:cubicBezTo>
                  <a:cubicBezTo>
                    <a:pt x="1" y="1768"/>
                    <a:pt x="80" y="2226"/>
                    <a:pt x="359" y="2564"/>
                  </a:cubicBezTo>
                  <a:cubicBezTo>
                    <a:pt x="567" y="2841"/>
                    <a:pt x="911" y="3013"/>
                    <a:pt x="1259" y="3013"/>
                  </a:cubicBezTo>
                  <a:cubicBezTo>
                    <a:pt x="1310" y="3013"/>
                    <a:pt x="1362" y="3009"/>
                    <a:pt x="1413" y="3002"/>
                  </a:cubicBezTo>
                  <a:cubicBezTo>
                    <a:pt x="1751" y="2922"/>
                    <a:pt x="2089" y="2524"/>
                    <a:pt x="2049" y="2166"/>
                  </a:cubicBezTo>
                  <a:cubicBezTo>
                    <a:pt x="2030" y="2099"/>
                    <a:pt x="1979" y="2069"/>
                    <a:pt x="1924" y="2069"/>
                  </a:cubicBezTo>
                  <a:cubicBezTo>
                    <a:pt x="1865" y="2069"/>
                    <a:pt x="1802" y="2104"/>
                    <a:pt x="1771" y="2166"/>
                  </a:cubicBezTo>
                  <a:cubicBezTo>
                    <a:pt x="1711" y="2305"/>
                    <a:pt x="1691" y="2425"/>
                    <a:pt x="1572" y="2504"/>
                  </a:cubicBezTo>
                  <a:cubicBezTo>
                    <a:pt x="1473" y="2564"/>
                    <a:pt x="1313" y="2624"/>
                    <a:pt x="1194" y="2624"/>
                  </a:cubicBezTo>
                  <a:cubicBezTo>
                    <a:pt x="896" y="2624"/>
                    <a:pt x="617" y="2405"/>
                    <a:pt x="478" y="2146"/>
                  </a:cubicBezTo>
                  <a:cubicBezTo>
                    <a:pt x="100" y="1550"/>
                    <a:pt x="180" y="674"/>
                    <a:pt x="398" y="38"/>
                  </a:cubicBezTo>
                  <a:cubicBezTo>
                    <a:pt x="398" y="24"/>
                    <a:pt x="379" y="1"/>
                    <a:pt x="3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4" name="Google Shape;1324;p37"/>
            <p:cNvSpPr/>
            <p:nvPr/>
          </p:nvSpPr>
          <p:spPr>
            <a:xfrm>
              <a:off x="4676216" y="3680376"/>
              <a:ext cx="4856" cy="3468"/>
            </a:xfrm>
            <a:custGeom>
              <a:rect b="b" l="l" r="r" t="t"/>
              <a:pathLst>
                <a:path extrusionOk="0" h="100" w="140">
                  <a:moveTo>
                    <a:pt x="139" y="0"/>
                  </a:moveTo>
                  <a:lnTo>
                    <a:pt x="139" y="0"/>
                  </a:lnTo>
                  <a:cubicBezTo>
                    <a:pt x="80" y="20"/>
                    <a:pt x="20" y="40"/>
                    <a:pt x="0" y="40"/>
                  </a:cubicBezTo>
                  <a:lnTo>
                    <a:pt x="0" y="100"/>
                  </a:lnTo>
                  <a:cubicBezTo>
                    <a:pt x="80" y="60"/>
                    <a:pt x="119" y="20"/>
                    <a:pt x="139" y="0"/>
                  </a:cubicBezTo>
                  <a:close/>
                </a:path>
              </a:pathLst>
            </a:custGeom>
            <a:solidFill>
              <a:srgbClr val="69A9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5" name="Google Shape;1325;p37"/>
            <p:cNvSpPr/>
            <p:nvPr/>
          </p:nvSpPr>
          <p:spPr>
            <a:xfrm>
              <a:off x="4710796" y="3659670"/>
              <a:ext cx="51677" cy="28891"/>
            </a:xfrm>
            <a:custGeom>
              <a:rect b="b" l="l" r="r" t="t"/>
              <a:pathLst>
                <a:path extrusionOk="0" h="833" w="1490">
                  <a:moveTo>
                    <a:pt x="1263" y="0"/>
                  </a:moveTo>
                  <a:cubicBezTo>
                    <a:pt x="1064" y="0"/>
                    <a:pt x="0" y="738"/>
                    <a:pt x="197" y="816"/>
                  </a:cubicBezTo>
                  <a:cubicBezTo>
                    <a:pt x="230" y="827"/>
                    <a:pt x="282" y="833"/>
                    <a:pt x="346" y="833"/>
                  </a:cubicBezTo>
                  <a:cubicBezTo>
                    <a:pt x="628" y="833"/>
                    <a:pt x="1151" y="725"/>
                    <a:pt x="1410" y="498"/>
                  </a:cubicBezTo>
                  <a:cubicBezTo>
                    <a:pt x="1490" y="438"/>
                    <a:pt x="1490" y="339"/>
                    <a:pt x="1470" y="279"/>
                  </a:cubicBezTo>
                  <a:cubicBezTo>
                    <a:pt x="1430" y="140"/>
                    <a:pt x="1370" y="0"/>
                    <a:pt x="1271" y="0"/>
                  </a:cubicBezTo>
                  <a:cubicBezTo>
                    <a:pt x="1269" y="0"/>
                    <a:pt x="1266" y="0"/>
                    <a:pt x="12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6" name="Google Shape;1326;p37"/>
            <p:cNvSpPr/>
            <p:nvPr/>
          </p:nvSpPr>
          <p:spPr>
            <a:xfrm>
              <a:off x="4658320" y="3665740"/>
              <a:ext cx="41376" cy="31145"/>
            </a:xfrm>
            <a:custGeom>
              <a:rect b="b" l="l" r="r" t="t"/>
              <a:pathLst>
                <a:path extrusionOk="0" h="898" w="1193">
                  <a:moveTo>
                    <a:pt x="473" y="0"/>
                  </a:moveTo>
                  <a:cubicBezTo>
                    <a:pt x="288" y="0"/>
                    <a:pt x="0" y="211"/>
                    <a:pt x="19" y="303"/>
                  </a:cubicBezTo>
                  <a:cubicBezTo>
                    <a:pt x="36" y="389"/>
                    <a:pt x="806" y="897"/>
                    <a:pt x="1098" y="897"/>
                  </a:cubicBezTo>
                  <a:cubicBezTo>
                    <a:pt x="1141" y="897"/>
                    <a:pt x="1174" y="886"/>
                    <a:pt x="1192" y="860"/>
                  </a:cubicBezTo>
                  <a:cubicBezTo>
                    <a:pt x="1053" y="542"/>
                    <a:pt x="735" y="4"/>
                    <a:pt x="516" y="4"/>
                  </a:cubicBezTo>
                  <a:cubicBezTo>
                    <a:pt x="503" y="1"/>
                    <a:pt x="488" y="0"/>
                    <a:pt x="4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7" name="Google Shape;1327;p37"/>
            <p:cNvSpPr/>
            <p:nvPr/>
          </p:nvSpPr>
          <p:spPr>
            <a:xfrm>
              <a:off x="4702437" y="3643057"/>
              <a:ext cx="23480" cy="31249"/>
            </a:xfrm>
            <a:custGeom>
              <a:rect b="b" l="l" r="r" t="t"/>
              <a:pathLst>
                <a:path extrusionOk="0" h="901" w="677">
                  <a:moveTo>
                    <a:pt x="437" y="1"/>
                  </a:moveTo>
                  <a:cubicBezTo>
                    <a:pt x="289" y="1"/>
                    <a:pt x="1" y="186"/>
                    <a:pt x="20" y="281"/>
                  </a:cubicBezTo>
                  <a:cubicBezTo>
                    <a:pt x="20" y="281"/>
                    <a:pt x="385" y="901"/>
                    <a:pt x="538" y="901"/>
                  </a:cubicBezTo>
                  <a:cubicBezTo>
                    <a:pt x="545" y="901"/>
                    <a:pt x="551" y="900"/>
                    <a:pt x="557" y="897"/>
                  </a:cubicBezTo>
                  <a:cubicBezTo>
                    <a:pt x="676" y="857"/>
                    <a:pt x="617" y="22"/>
                    <a:pt x="458" y="2"/>
                  </a:cubicBezTo>
                  <a:cubicBezTo>
                    <a:pt x="451" y="1"/>
                    <a:pt x="444" y="1"/>
                    <a:pt x="43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8" name="Google Shape;1328;p37"/>
            <p:cNvSpPr/>
            <p:nvPr/>
          </p:nvSpPr>
          <p:spPr>
            <a:xfrm>
              <a:off x="4740242" y="3618154"/>
              <a:ext cx="20185" cy="30035"/>
            </a:xfrm>
            <a:custGeom>
              <a:rect b="b" l="l" r="r" t="t"/>
              <a:pathLst>
                <a:path extrusionOk="0" h="866" w="582">
                  <a:moveTo>
                    <a:pt x="363" y="0"/>
                  </a:moveTo>
                  <a:cubicBezTo>
                    <a:pt x="213" y="0"/>
                    <a:pt x="1" y="104"/>
                    <a:pt x="64" y="183"/>
                  </a:cubicBezTo>
                  <a:cubicBezTo>
                    <a:pt x="64" y="183"/>
                    <a:pt x="225" y="865"/>
                    <a:pt x="344" y="865"/>
                  </a:cubicBezTo>
                  <a:cubicBezTo>
                    <a:pt x="350" y="865"/>
                    <a:pt x="356" y="863"/>
                    <a:pt x="362" y="859"/>
                  </a:cubicBezTo>
                  <a:cubicBezTo>
                    <a:pt x="482" y="800"/>
                    <a:pt x="581" y="64"/>
                    <a:pt x="462" y="24"/>
                  </a:cubicBezTo>
                  <a:cubicBezTo>
                    <a:pt x="437" y="7"/>
                    <a:pt x="402" y="0"/>
                    <a:pt x="3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9" name="Google Shape;1329;p37"/>
            <p:cNvSpPr/>
            <p:nvPr/>
          </p:nvSpPr>
          <p:spPr>
            <a:xfrm>
              <a:off x="5755282" y="3530371"/>
              <a:ext cx="364999" cy="457046"/>
            </a:xfrm>
            <a:custGeom>
              <a:rect b="b" l="l" r="r" t="t"/>
              <a:pathLst>
                <a:path extrusionOk="0" h="13178" w="10524">
                  <a:moveTo>
                    <a:pt x="6488" y="1"/>
                  </a:moveTo>
                  <a:cubicBezTo>
                    <a:pt x="6080" y="1"/>
                    <a:pt x="5802" y="243"/>
                    <a:pt x="5511" y="546"/>
                  </a:cubicBezTo>
                  <a:cubicBezTo>
                    <a:pt x="5013" y="1063"/>
                    <a:pt x="4794" y="1839"/>
                    <a:pt x="4894" y="2455"/>
                  </a:cubicBezTo>
                  <a:cubicBezTo>
                    <a:pt x="3879" y="2455"/>
                    <a:pt x="3919" y="3032"/>
                    <a:pt x="3919" y="3331"/>
                  </a:cubicBezTo>
                  <a:cubicBezTo>
                    <a:pt x="3919" y="3629"/>
                    <a:pt x="4914" y="8582"/>
                    <a:pt x="4993" y="9139"/>
                  </a:cubicBezTo>
                  <a:cubicBezTo>
                    <a:pt x="4317" y="9617"/>
                    <a:pt x="3382" y="10094"/>
                    <a:pt x="2527" y="10532"/>
                  </a:cubicBezTo>
                  <a:cubicBezTo>
                    <a:pt x="1452" y="11089"/>
                    <a:pt x="498" y="11586"/>
                    <a:pt x="319" y="11924"/>
                  </a:cubicBezTo>
                  <a:cubicBezTo>
                    <a:pt x="0" y="12521"/>
                    <a:pt x="0" y="13178"/>
                    <a:pt x="776" y="13178"/>
                  </a:cubicBezTo>
                  <a:cubicBezTo>
                    <a:pt x="836" y="13178"/>
                    <a:pt x="915" y="13178"/>
                    <a:pt x="995" y="13158"/>
                  </a:cubicBezTo>
                  <a:cubicBezTo>
                    <a:pt x="995" y="13158"/>
                    <a:pt x="1691" y="13158"/>
                    <a:pt x="2686" y="13018"/>
                  </a:cubicBezTo>
                  <a:cubicBezTo>
                    <a:pt x="3859" y="12879"/>
                    <a:pt x="5451" y="12581"/>
                    <a:pt x="6863" y="11884"/>
                  </a:cubicBezTo>
                  <a:cubicBezTo>
                    <a:pt x="9489" y="10611"/>
                    <a:pt x="9370" y="8801"/>
                    <a:pt x="9370" y="8085"/>
                  </a:cubicBezTo>
                  <a:cubicBezTo>
                    <a:pt x="9370" y="7409"/>
                    <a:pt x="8992" y="4842"/>
                    <a:pt x="8952" y="4464"/>
                  </a:cubicBezTo>
                  <a:lnTo>
                    <a:pt x="8952" y="4425"/>
                  </a:lnTo>
                  <a:lnTo>
                    <a:pt x="9032" y="4504"/>
                  </a:lnTo>
                  <a:cubicBezTo>
                    <a:pt x="9051" y="4524"/>
                    <a:pt x="9091" y="4564"/>
                    <a:pt x="9171" y="4604"/>
                  </a:cubicBezTo>
                  <a:cubicBezTo>
                    <a:pt x="9231" y="4630"/>
                    <a:pt x="9310" y="4655"/>
                    <a:pt x="9400" y="4655"/>
                  </a:cubicBezTo>
                  <a:cubicBezTo>
                    <a:pt x="9517" y="4655"/>
                    <a:pt x="9652" y="4611"/>
                    <a:pt x="9788" y="4464"/>
                  </a:cubicBezTo>
                  <a:cubicBezTo>
                    <a:pt x="10245" y="4027"/>
                    <a:pt x="10524" y="3510"/>
                    <a:pt x="10524" y="2654"/>
                  </a:cubicBezTo>
                  <a:cubicBezTo>
                    <a:pt x="10524" y="1893"/>
                    <a:pt x="9896" y="1017"/>
                    <a:pt x="9183" y="1017"/>
                  </a:cubicBezTo>
                  <a:cubicBezTo>
                    <a:pt x="9114" y="1017"/>
                    <a:pt x="9043" y="1025"/>
                    <a:pt x="8972" y="1043"/>
                  </a:cubicBezTo>
                  <a:cubicBezTo>
                    <a:pt x="8685" y="482"/>
                    <a:pt x="8313" y="272"/>
                    <a:pt x="8006" y="272"/>
                  </a:cubicBezTo>
                  <a:cubicBezTo>
                    <a:pt x="7845" y="272"/>
                    <a:pt x="7702" y="330"/>
                    <a:pt x="7599" y="426"/>
                  </a:cubicBezTo>
                  <a:cubicBezTo>
                    <a:pt x="7130" y="122"/>
                    <a:pt x="6776" y="1"/>
                    <a:pt x="64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0" name="Google Shape;1330;p37"/>
            <p:cNvSpPr/>
            <p:nvPr/>
          </p:nvSpPr>
          <p:spPr>
            <a:xfrm>
              <a:off x="5755282" y="3897007"/>
              <a:ext cx="93851" cy="90417"/>
            </a:xfrm>
            <a:custGeom>
              <a:rect b="b" l="l" r="r" t="t"/>
              <a:pathLst>
                <a:path extrusionOk="0" h="2607" w="2706">
                  <a:moveTo>
                    <a:pt x="2487" y="1"/>
                  </a:moveTo>
                  <a:cubicBezTo>
                    <a:pt x="1413" y="538"/>
                    <a:pt x="438" y="1035"/>
                    <a:pt x="279" y="1393"/>
                  </a:cubicBezTo>
                  <a:cubicBezTo>
                    <a:pt x="0" y="1950"/>
                    <a:pt x="0" y="2607"/>
                    <a:pt x="776" y="2607"/>
                  </a:cubicBezTo>
                  <a:cubicBezTo>
                    <a:pt x="836" y="2607"/>
                    <a:pt x="915" y="2607"/>
                    <a:pt x="995" y="2587"/>
                  </a:cubicBezTo>
                  <a:cubicBezTo>
                    <a:pt x="995" y="2587"/>
                    <a:pt x="1691" y="2587"/>
                    <a:pt x="2686" y="2447"/>
                  </a:cubicBezTo>
                  <a:cubicBezTo>
                    <a:pt x="2706" y="1652"/>
                    <a:pt x="2606" y="697"/>
                    <a:pt x="24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1" name="Google Shape;1331;p37"/>
            <p:cNvSpPr/>
            <p:nvPr/>
          </p:nvSpPr>
          <p:spPr>
            <a:xfrm>
              <a:off x="5782196" y="3656202"/>
              <a:ext cx="302223" cy="331218"/>
            </a:xfrm>
            <a:custGeom>
              <a:rect b="b" l="l" r="r" t="t"/>
              <a:pathLst>
                <a:path extrusionOk="0" h="9550" w="8714">
                  <a:moveTo>
                    <a:pt x="6684" y="1"/>
                  </a:moveTo>
                  <a:cubicBezTo>
                    <a:pt x="6684" y="21"/>
                    <a:pt x="6903" y="817"/>
                    <a:pt x="6425" y="1035"/>
                  </a:cubicBezTo>
                  <a:cubicBezTo>
                    <a:pt x="6176" y="1166"/>
                    <a:pt x="6015" y="1195"/>
                    <a:pt x="5920" y="1195"/>
                  </a:cubicBezTo>
                  <a:cubicBezTo>
                    <a:pt x="5842" y="1195"/>
                    <a:pt x="5809" y="1175"/>
                    <a:pt x="5809" y="1175"/>
                  </a:cubicBezTo>
                  <a:lnTo>
                    <a:pt x="5809" y="1175"/>
                  </a:lnTo>
                  <a:cubicBezTo>
                    <a:pt x="5809" y="1214"/>
                    <a:pt x="6585" y="5253"/>
                    <a:pt x="6187" y="6148"/>
                  </a:cubicBezTo>
                  <a:cubicBezTo>
                    <a:pt x="5510" y="7640"/>
                    <a:pt x="2168" y="8794"/>
                    <a:pt x="119" y="8953"/>
                  </a:cubicBezTo>
                  <a:cubicBezTo>
                    <a:pt x="40" y="9172"/>
                    <a:pt x="20" y="9370"/>
                    <a:pt x="0" y="9550"/>
                  </a:cubicBezTo>
                  <a:cubicBezTo>
                    <a:pt x="60" y="9550"/>
                    <a:pt x="139" y="9550"/>
                    <a:pt x="219" y="9530"/>
                  </a:cubicBezTo>
                  <a:cubicBezTo>
                    <a:pt x="219" y="9530"/>
                    <a:pt x="222" y="9530"/>
                    <a:pt x="228" y="9530"/>
                  </a:cubicBezTo>
                  <a:cubicBezTo>
                    <a:pt x="414" y="9530"/>
                    <a:pt x="3522" y="9511"/>
                    <a:pt x="6087" y="8276"/>
                  </a:cubicBezTo>
                  <a:cubicBezTo>
                    <a:pt x="8713" y="7003"/>
                    <a:pt x="8594" y="5193"/>
                    <a:pt x="8594" y="4477"/>
                  </a:cubicBezTo>
                  <a:cubicBezTo>
                    <a:pt x="8594" y="3801"/>
                    <a:pt x="8216" y="1234"/>
                    <a:pt x="8176" y="876"/>
                  </a:cubicBezTo>
                  <a:cubicBezTo>
                    <a:pt x="8037" y="797"/>
                    <a:pt x="7917" y="697"/>
                    <a:pt x="7838" y="498"/>
                  </a:cubicBezTo>
                  <a:cubicBezTo>
                    <a:pt x="7181" y="478"/>
                    <a:pt x="6684" y="21"/>
                    <a:pt x="6684" y="1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2" name="Google Shape;1332;p37"/>
            <p:cNvSpPr/>
            <p:nvPr/>
          </p:nvSpPr>
          <p:spPr>
            <a:xfrm>
              <a:off x="6012979" y="3540915"/>
              <a:ext cx="70752" cy="141539"/>
            </a:xfrm>
            <a:custGeom>
              <a:rect b="b" l="l" r="r" t="t"/>
              <a:pathLst>
                <a:path extrusionOk="0" h="4081" w="2040">
                  <a:moveTo>
                    <a:pt x="554" y="0"/>
                  </a:moveTo>
                  <a:cubicBezTo>
                    <a:pt x="400" y="0"/>
                    <a:pt x="252" y="48"/>
                    <a:pt x="130" y="162"/>
                  </a:cubicBezTo>
                  <a:cubicBezTo>
                    <a:pt x="59" y="198"/>
                    <a:pt x="114" y="265"/>
                    <a:pt x="169" y="265"/>
                  </a:cubicBezTo>
                  <a:cubicBezTo>
                    <a:pt x="176" y="265"/>
                    <a:pt x="183" y="264"/>
                    <a:pt x="189" y="262"/>
                  </a:cubicBezTo>
                  <a:cubicBezTo>
                    <a:pt x="278" y="232"/>
                    <a:pt x="367" y="216"/>
                    <a:pt x="454" y="216"/>
                  </a:cubicBezTo>
                  <a:cubicBezTo>
                    <a:pt x="600" y="216"/>
                    <a:pt x="741" y="261"/>
                    <a:pt x="866" y="361"/>
                  </a:cubicBezTo>
                  <a:cubicBezTo>
                    <a:pt x="1064" y="480"/>
                    <a:pt x="1164" y="719"/>
                    <a:pt x="1244" y="918"/>
                  </a:cubicBezTo>
                  <a:cubicBezTo>
                    <a:pt x="1383" y="1375"/>
                    <a:pt x="1542" y="1853"/>
                    <a:pt x="1522" y="2370"/>
                  </a:cubicBezTo>
                  <a:cubicBezTo>
                    <a:pt x="1482" y="2768"/>
                    <a:pt x="1442" y="3405"/>
                    <a:pt x="1045" y="3584"/>
                  </a:cubicBezTo>
                  <a:cubicBezTo>
                    <a:pt x="992" y="3607"/>
                    <a:pt x="940" y="3617"/>
                    <a:pt x="888" y="3617"/>
                  </a:cubicBezTo>
                  <a:cubicBezTo>
                    <a:pt x="762" y="3617"/>
                    <a:pt x="640" y="3560"/>
                    <a:pt x="527" y="3504"/>
                  </a:cubicBezTo>
                  <a:cubicBezTo>
                    <a:pt x="328" y="3365"/>
                    <a:pt x="169" y="3166"/>
                    <a:pt x="130" y="2927"/>
                  </a:cubicBezTo>
                  <a:cubicBezTo>
                    <a:pt x="110" y="2887"/>
                    <a:pt x="70" y="2867"/>
                    <a:pt x="42" y="2867"/>
                  </a:cubicBezTo>
                  <a:cubicBezTo>
                    <a:pt x="15" y="2867"/>
                    <a:pt x="0" y="2887"/>
                    <a:pt x="30" y="2927"/>
                  </a:cubicBezTo>
                  <a:cubicBezTo>
                    <a:pt x="30" y="3186"/>
                    <a:pt x="30" y="3464"/>
                    <a:pt x="169" y="3683"/>
                  </a:cubicBezTo>
                  <a:cubicBezTo>
                    <a:pt x="328" y="3942"/>
                    <a:pt x="587" y="4081"/>
                    <a:pt x="885" y="4081"/>
                  </a:cubicBezTo>
                  <a:cubicBezTo>
                    <a:pt x="1383" y="4081"/>
                    <a:pt x="1741" y="3663"/>
                    <a:pt x="1880" y="3226"/>
                  </a:cubicBezTo>
                  <a:cubicBezTo>
                    <a:pt x="2039" y="2688"/>
                    <a:pt x="2019" y="2131"/>
                    <a:pt x="1920" y="1594"/>
                  </a:cubicBezTo>
                  <a:cubicBezTo>
                    <a:pt x="1820" y="1097"/>
                    <a:pt x="1621" y="639"/>
                    <a:pt x="1244" y="281"/>
                  </a:cubicBezTo>
                  <a:cubicBezTo>
                    <a:pt x="1060" y="122"/>
                    <a:pt x="800" y="0"/>
                    <a:pt x="5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3" name="Google Shape;1333;p37"/>
            <p:cNvSpPr/>
            <p:nvPr/>
          </p:nvSpPr>
          <p:spPr>
            <a:xfrm>
              <a:off x="5975243" y="3558187"/>
              <a:ext cx="73978" cy="96383"/>
            </a:xfrm>
            <a:custGeom>
              <a:rect b="b" l="l" r="r" t="t"/>
              <a:pathLst>
                <a:path extrusionOk="0" h="2779" w="2133">
                  <a:moveTo>
                    <a:pt x="1392" y="1"/>
                  </a:moveTo>
                  <a:cubicBezTo>
                    <a:pt x="1351" y="1"/>
                    <a:pt x="1322" y="52"/>
                    <a:pt x="1337" y="82"/>
                  </a:cubicBezTo>
                  <a:cubicBezTo>
                    <a:pt x="1615" y="579"/>
                    <a:pt x="1755" y="1236"/>
                    <a:pt x="1536" y="1773"/>
                  </a:cubicBezTo>
                  <a:cubicBezTo>
                    <a:pt x="1416" y="2031"/>
                    <a:pt x="1218" y="2230"/>
                    <a:pt x="959" y="2310"/>
                  </a:cubicBezTo>
                  <a:cubicBezTo>
                    <a:pt x="915" y="2322"/>
                    <a:pt x="870" y="2327"/>
                    <a:pt x="826" y="2327"/>
                  </a:cubicBezTo>
                  <a:cubicBezTo>
                    <a:pt x="653" y="2327"/>
                    <a:pt x="485" y="2242"/>
                    <a:pt x="342" y="2131"/>
                  </a:cubicBezTo>
                  <a:cubicBezTo>
                    <a:pt x="314" y="2103"/>
                    <a:pt x="274" y="2090"/>
                    <a:pt x="231" y="2090"/>
                  </a:cubicBezTo>
                  <a:cubicBezTo>
                    <a:pt x="122" y="2090"/>
                    <a:pt x="1" y="2170"/>
                    <a:pt x="44" y="2270"/>
                  </a:cubicBezTo>
                  <a:cubicBezTo>
                    <a:pt x="148" y="2600"/>
                    <a:pt x="450" y="2779"/>
                    <a:pt x="776" y="2779"/>
                  </a:cubicBezTo>
                  <a:cubicBezTo>
                    <a:pt x="824" y="2779"/>
                    <a:pt x="871" y="2775"/>
                    <a:pt x="919" y="2767"/>
                  </a:cubicBezTo>
                  <a:cubicBezTo>
                    <a:pt x="1317" y="2728"/>
                    <a:pt x="1615" y="2469"/>
                    <a:pt x="1775" y="2131"/>
                  </a:cubicBezTo>
                  <a:cubicBezTo>
                    <a:pt x="2133" y="1454"/>
                    <a:pt x="1954" y="559"/>
                    <a:pt x="1436" y="22"/>
                  </a:cubicBezTo>
                  <a:cubicBezTo>
                    <a:pt x="1421" y="7"/>
                    <a:pt x="1406" y="1"/>
                    <a:pt x="13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4" name="Google Shape;1334;p37"/>
            <p:cNvSpPr/>
            <p:nvPr/>
          </p:nvSpPr>
          <p:spPr>
            <a:xfrm>
              <a:off x="5971914" y="3566407"/>
              <a:ext cx="24486" cy="80984"/>
            </a:xfrm>
            <a:custGeom>
              <a:rect b="b" l="l" r="r" t="t"/>
              <a:pathLst>
                <a:path extrusionOk="0" h="2335" w="706">
                  <a:moveTo>
                    <a:pt x="270" y="1"/>
                  </a:moveTo>
                  <a:cubicBezTo>
                    <a:pt x="254" y="1"/>
                    <a:pt x="239" y="7"/>
                    <a:pt x="239" y="24"/>
                  </a:cubicBezTo>
                  <a:cubicBezTo>
                    <a:pt x="120" y="442"/>
                    <a:pt x="40" y="939"/>
                    <a:pt x="1" y="1377"/>
                  </a:cubicBezTo>
                  <a:cubicBezTo>
                    <a:pt x="1" y="1735"/>
                    <a:pt x="20" y="2292"/>
                    <a:pt x="498" y="2331"/>
                  </a:cubicBezTo>
                  <a:cubicBezTo>
                    <a:pt x="509" y="2334"/>
                    <a:pt x="520" y="2335"/>
                    <a:pt x="530" y="2335"/>
                  </a:cubicBezTo>
                  <a:cubicBezTo>
                    <a:pt x="681" y="2335"/>
                    <a:pt x="706" y="2069"/>
                    <a:pt x="538" y="2013"/>
                  </a:cubicBezTo>
                  <a:cubicBezTo>
                    <a:pt x="379" y="1973"/>
                    <a:pt x="379" y="1735"/>
                    <a:pt x="359" y="1615"/>
                  </a:cubicBezTo>
                  <a:cubicBezTo>
                    <a:pt x="339" y="1436"/>
                    <a:pt x="339" y="1277"/>
                    <a:pt x="319" y="1098"/>
                  </a:cubicBezTo>
                  <a:cubicBezTo>
                    <a:pt x="299" y="740"/>
                    <a:pt x="299" y="402"/>
                    <a:pt x="319" y="24"/>
                  </a:cubicBezTo>
                  <a:cubicBezTo>
                    <a:pt x="319" y="12"/>
                    <a:pt x="292" y="1"/>
                    <a:pt x="2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5" name="Google Shape;1335;p37"/>
            <p:cNvSpPr/>
            <p:nvPr/>
          </p:nvSpPr>
          <p:spPr>
            <a:xfrm>
              <a:off x="5888431" y="3613923"/>
              <a:ext cx="140776" cy="91042"/>
            </a:xfrm>
            <a:custGeom>
              <a:rect b="b" l="l" r="r" t="t"/>
              <a:pathLst>
                <a:path extrusionOk="0" h="2625" w="4059">
                  <a:moveTo>
                    <a:pt x="585" y="1"/>
                  </a:moveTo>
                  <a:cubicBezTo>
                    <a:pt x="474" y="1"/>
                    <a:pt x="369" y="27"/>
                    <a:pt x="259" y="126"/>
                  </a:cubicBezTo>
                  <a:cubicBezTo>
                    <a:pt x="160" y="205"/>
                    <a:pt x="100" y="305"/>
                    <a:pt x="60" y="404"/>
                  </a:cubicBezTo>
                  <a:cubicBezTo>
                    <a:pt x="1" y="504"/>
                    <a:pt x="40" y="564"/>
                    <a:pt x="80" y="643"/>
                  </a:cubicBezTo>
                  <a:cubicBezTo>
                    <a:pt x="80" y="653"/>
                    <a:pt x="95" y="658"/>
                    <a:pt x="110" y="658"/>
                  </a:cubicBezTo>
                  <a:cubicBezTo>
                    <a:pt x="125" y="658"/>
                    <a:pt x="140" y="653"/>
                    <a:pt x="140" y="643"/>
                  </a:cubicBezTo>
                  <a:cubicBezTo>
                    <a:pt x="176" y="379"/>
                    <a:pt x="393" y="298"/>
                    <a:pt x="651" y="298"/>
                  </a:cubicBezTo>
                  <a:cubicBezTo>
                    <a:pt x="956" y="298"/>
                    <a:pt x="1319" y="410"/>
                    <a:pt x="1512" y="464"/>
                  </a:cubicBezTo>
                  <a:cubicBezTo>
                    <a:pt x="2050" y="623"/>
                    <a:pt x="2547" y="902"/>
                    <a:pt x="3024" y="1200"/>
                  </a:cubicBezTo>
                  <a:cubicBezTo>
                    <a:pt x="3203" y="1319"/>
                    <a:pt x="3422" y="1498"/>
                    <a:pt x="3442" y="1737"/>
                  </a:cubicBezTo>
                  <a:cubicBezTo>
                    <a:pt x="3462" y="1916"/>
                    <a:pt x="3343" y="2036"/>
                    <a:pt x="3203" y="2115"/>
                  </a:cubicBezTo>
                  <a:cubicBezTo>
                    <a:pt x="3084" y="2155"/>
                    <a:pt x="2975" y="2175"/>
                    <a:pt x="2870" y="2175"/>
                  </a:cubicBezTo>
                  <a:cubicBezTo>
                    <a:pt x="2766" y="2175"/>
                    <a:pt x="2666" y="2155"/>
                    <a:pt x="2567" y="2115"/>
                  </a:cubicBezTo>
                  <a:cubicBezTo>
                    <a:pt x="2328" y="2016"/>
                    <a:pt x="2129" y="1837"/>
                    <a:pt x="1910" y="1757"/>
                  </a:cubicBezTo>
                  <a:cubicBezTo>
                    <a:pt x="1903" y="1755"/>
                    <a:pt x="1896" y="1754"/>
                    <a:pt x="1890" y="1754"/>
                  </a:cubicBezTo>
                  <a:cubicBezTo>
                    <a:pt x="1821" y="1754"/>
                    <a:pt x="1775" y="1842"/>
                    <a:pt x="1811" y="1896"/>
                  </a:cubicBezTo>
                  <a:cubicBezTo>
                    <a:pt x="1950" y="2115"/>
                    <a:pt x="2229" y="2334"/>
                    <a:pt x="2467" y="2453"/>
                  </a:cubicBezTo>
                  <a:cubicBezTo>
                    <a:pt x="2673" y="2564"/>
                    <a:pt x="2891" y="2625"/>
                    <a:pt x="3092" y="2625"/>
                  </a:cubicBezTo>
                  <a:cubicBezTo>
                    <a:pt x="3144" y="2625"/>
                    <a:pt x="3194" y="2621"/>
                    <a:pt x="3243" y="2612"/>
                  </a:cubicBezTo>
                  <a:cubicBezTo>
                    <a:pt x="3740" y="2513"/>
                    <a:pt x="4059" y="2016"/>
                    <a:pt x="3900" y="1518"/>
                  </a:cubicBezTo>
                  <a:cubicBezTo>
                    <a:pt x="3701" y="961"/>
                    <a:pt x="3124" y="703"/>
                    <a:pt x="2646" y="464"/>
                  </a:cubicBezTo>
                  <a:cubicBezTo>
                    <a:pt x="2348" y="345"/>
                    <a:pt x="2050" y="245"/>
                    <a:pt x="1731" y="166"/>
                  </a:cubicBezTo>
                  <a:cubicBezTo>
                    <a:pt x="1433" y="106"/>
                    <a:pt x="1174" y="46"/>
                    <a:pt x="876" y="26"/>
                  </a:cubicBezTo>
                  <a:cubicBezTo>
                    <a:pt x="769" y="18"/>
                    <a:pt x="675" y="1"/>
                    <a:pt x="5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6" name="Google Shape;1336;p37"/>
            <p:cNvSpPr/>
            <p:nvPr/>
          </p:nvSpPr>
          <p:spPr>
            <a:xfrm>
              <a:off x="6047107" y="3594535"/>
              <a:ext cx="74567" cy="104082"/>
            </a:xfrm>
            <a:custGeom>
              <a:rect b="b" l="l" r="r" t="t"/>
              <a:pathLst>
                <a:path extrusionOk="0" h="3001" w="2150">
                  <a:moveTo>
                    <a:pt x="1799" y="0"/>
                  </a:moveTo>
                  <a:cubicBezTo>
                    <a:pt x="1781" y="0"/>
                    <a:pt x="1751" y="14"/>
                    <a:pt x="1751" y="28"/>
                  </a:cubicBezTo>
                  <a:cubicBezTo>
                    <a:pt x="1970" y="685"/>
                    <a:pt x="2030" y="1560"/>
                    <a:pt x="1652" y="2157"/>
                  </a:cubicBezTo>
                  <a:cubicBezTo>
                    <a:pt x="1473" y="2416"/>
                    <a:pt x="1194" y="2614"/>
                    <a:pt x="896" y="2614"/>
                  </a:cubicBezTo>
                  <a:cubicBezTo>
                    <a:pt x="777" y="2595"/>
                    <a:pt x="637" y="2535"/>
                    <a:pt x="538" y="2475"/>
                  </a:cubicBezTo>
                  <a:cubicBezTo>
                    <a:pt x="439" y="2396"/>
                    <a:pt x="399" y="2276"/>
                    <a:pt x="359" y="2157"/>
                  </a:cubicBezTo>
                  <a:cubicBezTo>
                    <a:pt x="338" y="2085"/>
                    <a:pt x="270" y="2045"/>
                    <a:pt x="206" y="2045"/>
                  </a:cubicBezTo>
                  <a:cubicBezTo>
                    <a:pt x="146" y="2045"/>
                    <a:pt x="90" y="2080"/>
                    <a:pt x="80" y="2157"/>
                  </a:cubicBezTo>
                  <a:cubicBezTo>
                    <a:pt x="1" y="2515"/>
                    <a:pt x="359" y="2893"/>
                    <a:pt x="677" y="2973"/>
                  </a:cubicBezTo>
                  <a:cubicBezTo>
                    <a:pt x="759" y="2991"/>
                    <a:pt x="841" y="3000"/>
                    <a:pt x="920" y="3000"/>
                  </a:cubicBezTo>
                  <a:cubicBezTo>
                    <a:pt x="1265" y="3000"/>
                    <a:pt x="1577" y="2833"/>
                    <a:pt x="1771" y="2575"/>
                  </a:cubicBezTo>
                  <a:cubicBezTo>
                    <a:pt x="2050" y="2217"/>
                    <a:pt x="2149" y="1779"/>
                    <a:pt x="2149" y="1321"/>
                  </a:cubicBezTo>
                  <a:cubicBezTo>
                    <a:pt x="2149" y="864"/>
                    <a:pt x="2030" y="426"/>
                    <a:pt x="1811" y="9"/>
                  </a:cubicBezTo>
                  <a:cubicBezTo>
                    <a:pt x="1811" y="3"/>
                    <a:pt x="1806" y="0"/>
                    <a:pt x="17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7" name="Google Shape;1337;p37"/>
            <p:cNvSpPr/>
            <p:nvPr/>
          </p:nvSpPr>
          <p:spPr>
            <a:xfrm>
              <a:off x="6067813" y="3688631"/>
              <a:ext cx="5549" cy="3503"/>
            </a:xfrm>
            <a:custGeom>
              <a:rect b="b" l="l" r="r" t="t"/>
              <a:pathLst>
                <a:path extrusionOk="0" h="101" w="160">
                  <a:moveTo>
                    <a:pt x="1" y="1"/>
                  </a:moveTo>
                  <a:lnTo>
                    <a:pt x="1" y="1"/>
                  </a:lnTo>
                  <a:cubicBezTo>
                    <a:pt x="40" y="41"/>
                    <a:pt x="80" y="81"/>
                    <a:pt x="160" y="100"/>
                  </a:cubicBezTo>
                  <a:lnTo>
                    <a:pt x="160" y="61"/>
                  </a:lnTo>
                  <a:cubicBezTo>
                    <a:pt x="140" y="41"/>
                    <a:pt x="80" y="41"/>
                    <a:pt x="1" y="1"/>
                  </a:cubicBezTo>
                  <a:close/>
                </a:path>
              </a:pathLst>
            </a:custGeom>
            <a:solidFill>
              <a:srgbClr val="69A9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8" name="Google Shape;1338;p37"/>
            <p:cNvSpPr/>
            <p:nvPr/>
          </p:nvSpPr>
          <p:spPr>
            <a:xfrm>
              <a:off x="5987105" y="3666572"/>
              <a:ext cx="51018" cy="29584"/>
            </a:xfrm>
            <a:custGeom>
              <a:rect b="b" l="l" r="r" t="t"/>
              <a:pathLst>
                <a:path extrusionOk="0" h="853" w="1471">
                  <a:moveTo>
                    <a:pt x="226" y="0"/>
                  </a:moveTo>
                  <a:cubicBezTo>
                    <a:pt x="224" y="0"/>
                    <a:pt x="221" y="0"/>
                    <a:pt x="219" y="0"/>
                  </a:cubicBezTo>
                  <a:cubicBezTo>
                    <a:pt x="120" y="0"/>
                    <a:pt x="60" y="140"/>
                    <a:pt x="20" y="279"/>
                  </a:cubicBezTo>
                  <a:cubicBezTo>
                    <a:pt x="0" y="339"/>
                    <a:pt x="0" y="438"/>
                    <a:pt x="80" y="498"/>
                  </a:cubicBezTo>
                  <a:cubicBezTo>
                    <a:pt x="340" y="741"/>
                    <a:pt x="852" y="852"/>
                    <a:pt x="1139" y="852"/>
                  </a:cubicBezTo>
                  <a:cubicBezTo>
                    <a:pt x="1204" y="852"/>
                    <a:pt x="1257" y="847"/>
                    <a:pt x="1293" y="836"/>
                  </a:cubicBezTo>
                  <a:cubicBezTo>
                    <a:pt x="1470" y="777"/>
                    <a:pt x="424" y="0"/>
                    <a:pt x="22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9" name="Google Shape;1339;p37"/>
            <p:cNvSpPr/>
            <p:nvPr/>
          </p:nvSpPr>
          <p:spPr>
            <a:xfrm>
              <a:off x="6048494" y="3673474"/>
              <a:ext cx="42139" cy="30347"/>
            </a:xfrm>
            <a:custGeom>
              <a:rect b="b" l="l" r="r" t="t"/>
              <a:pathLst>
                <a:path extrusionOk="0" h="875" w="1215">
                  <a:moveTo>
                    <a:pt x="697" y="0"/>
                  </a:moveTo>
                  <a:cubicBezTo>
                    <a:pt x="498" y="20"/>
                    <a:pt x="160" y="537"/>
                    <a:pt x="1" y="836"/>
                  </a:cubicBezTo>
                  <a:cubicBezTo>
                    <a:pt x="19" y="862"/>
                    <a:pt x="54" y="874"/>
                    <a:pt x="99" y="874"/>
                  </a:cubicBezTo>
                  <a:cubicBezTo>
                    <a:pt x="394" y="874"/>
                    <a:pt x="1160" y="385"/>
                    <a:pt x="1194" y="299"/>
                  </a:cubicBezTo>
                  <a:cubicBezTo>
                    <a:pt x="1214" y="199"/>
                    <a:pt x="856" y="0"/>
                    <a:pt x="6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0" name="Google Shape;1340;p37"/>
            <p:cNvSpPr/>
            <p:nvPr/>
          </p:nvSpPr>
          <p:spPr>
            <a:xfrm>
              <a:off x="6022967" y="3649994"/>
              <a:ext cx="24174" cy="31318"/>
            </a:xfrm>
            <a:custGeom>
              <a:rect b="b" l="l" r="r" t="t"/>
              <a:pathLst>
                <a:path extrusionOk="0" h="903" w="697">
                  <a:moveTo>
                    <a:pt x="239" y="1"/>
                  </a:moveTo>
                  <a:cubicBezTo>
                    <a:pt x="80" y="21"/>
                    <a:pt x="1" y="856"/>
                    <a:pt x="140" y="896"/>
                  </a:cubicBezTo>
                  <a:cubicBezTo>
                    <a:pt x="147" y="901"/>
                    <a:pt x="154" y="903"/>
                    <a:pt x="162" y="903"/>
                  </a:cubicBezTo>
                  <a:cubicBezTo>
                    <a:pt x="304" y="903"/>
                    <a:pt x="677" y="299"/>
                    <a:pt x="677" y="299"/>
                  </a:cubicBezTo>
                  <a:cubicBezTo>
                    <a:pt x="697" y="200"/>
                    <a:pt x="379" y="1"/>
                    <a:pt x="2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1" name="Google Shape;1341;p37"/>
            <p:cNvSpPr/>
            <p:nvPr/>
          </p:nvSpPr>
          <p:spPr>
            <a:xfrm>
              <a:off x="5990539" y="3625993"/>
              <a:ext cx="18416" cy="30451"/>
            </a:xfrm>
            <a:custGeom>
              <a:rect b="b" l="l" r="r" t="t"/>
              <a:pathLst>
                <a:path extrusionOk="0" h="878" w="531">
                  <a:moveTo>
                    <a:pt x="194" y="1"/>
                  </a:moveTo>
                  <a:cubicBezTo>
                    <a:pt x="165" y="1"/>
                    <a:pt x="139" y="6"/>
                    <a:pt x="120" y="17"/>
                  </a:cubicBezTo>
                  <a:cubicBezTo>
                    <a:pt x="1" y="76"/>
                    <a:pt x="80" y="792"/>
                    <a:pt x="200" y="872"/>
                  </a:cubicBezTo>
                  <a:cubicBezTo>
                    <a:pt x="205" y="876"/>
                    <a:pt x="211" y="878"/>
                    <a:pt x="217" y="878"/>
                  </a:cubicBezTo>
                  <a:cubicBezTo>
                    <a:pt x="336" y="878"/>
                    <a:pt x="498" y="176"/>
                    <a:pt x="498" y="176"/>
                  </a:cubicBezTo>
                  <a:cubicBezTo>
                    <a:pt x="530" y="95"/>
                    <a:pt x="325" y="1"/>
                    <a:pt x="1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2" name="Google Shape;1342;p37"/>
            <p:cNvSpPr/>
            <p:nvPr/>
          </p:nvSpPr>
          <p:spPr>
            <a:xfrm>
              <a:off x="4932179" y="3486011"/>
              <a:ext cx="897618" cy="684702"/>
            </a:xfrm>
            <a:custGeom>
              <a:rect b="b" l="l" r="r" t="t"/>
              <a:pathLst>
                <a:path extrusionOk="0" h="19742" w="25881">
                  <a:moveTo>
                    <a:pt x="13502" y="0"/>
                  </a:moveTo>
                  <a:cubicBezTo>
                    <a:pt x="13309" y="0"/>
                    <a:pt x="13111" y="5"/>
                    <a:pt x="12911" y="14"/>
                  </a:cubicBezTo>
                  <a:cubicBezTo>
                    <a:pt x="9250" y="174"/>
                    <a:pt x="4834" y="770"/>
                    <a:pt x="2049" y="6698"/>
                  </a:cubicBezTo>
                  <a:cubicBezTo>
                    <a:pt x="120" y="10776"/>
                    <a:pt x="0" y="14059"/>
                    <a:pt x="557" y="16167"/>
                  </a:cubicBezTo>
                  <a:cubicBezTo>
                    <a:pt x="796" y="17102"/>
                    <a:pt x="1194" y="17838"/>
                    <a:pt x="1612" y="18296"/>
                  </a:cubicBezTo>
                  <a:cubicBezTo>
                    <a:pt x="2508" y="19259"/>
                    <a:pt x="7421" y="19742"/>
                    <a:pt x="12453" y="19742"/>
                  </a:cubicBezTo>
                  <a:cubicBezTo>
                    <a:pt x="17812" y="19742"/>
                    <a:pt x="23306" y="19195"/>
                    <a:pt x="24230" y="18097"/>
                  </a:cubicBezTo>
                  <a:cubicBezTo>
                    <a:pt x="24687" y="17540"/>
                    <a:pt x="25045" y="16943"/>
                    <a:pt x="25264" y="16287"/>
                  </a:cubicBezTo>
                  <a:cubicBezTo>
                    <a:pt x="25881" y="14496"/>
                    <a:pt x="25543" y="12368"/>
                    <a:pt x="24369" y="9483"/>
                  </a:cubicBezTo>
                  <a:cubicBezTo>
                    <a:pt x="22841" y="5692"/>
                    <a:pt x="20334" y="0"/>
                    <a:pt x="135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4951498" y="4009797"/>
              <a:ext cx="856935" cy="160927"/>
            </a:xfrm>
            <a:custGeom>
              <a:rect b="b" l="l" r="r" t="t"/>
              <a:pathLst>
                <a:path extrusionOk="0" h="4640" w="24708">
                  <a:moveTo>
                    <a:pt x="22643" y="1"/>
                  </a:moveTo>
                  <a:cubicBezTo>
                    <a:pt x="20822" y="1"/>
                    <a:pt x="19656" y="1609"/>
                    <a:pt x="17944" y="2199"/>
                  </a:cubicBezTo>
                  <a:cubicBezTo>
                    <a:pt x="17618" y="2311"/>
                    <a:pt x="17275" y="2358"/>
                    <a:pt x="16918" y="2358"/>
                  </a:cubicBezTo>
                  <a:cubicBezTo>
                    <a:pt x="15311" y="2358"/>
                    <a:pt x="13395" y="1422"/>
                    <a:pt x="11279" y="1324"/>
                  </a:cubicBezTo>
                  <a:cubicBezTo>
                    <a:pt x="11128" y="1317"/>
                    <a:pt x="10985" y="1314"/>
                    <a:pt x="10850" y="1314"/>
                  </a:cubicBezTo>
                  <a:cubicBezTo>
                    <a:pt x="8697" y="1314"/>
                    <a:pt x="8653" y="2162"/>
                    <a:pt x="6406" y="2199"/>
                  </a:cubicBezTo>
                  <a:cubicBezTo>
                    <a:pt x="6353" y="2200"/>
                    <a:pt x="6301" y="2201"/>
                    <a:pt x="6250" y="2201"/>
                  </a:cubicBezTo>
                  <a:cubicBezTo>
                    <a:pt x="4014" y="2201"/>
                    <a:pt x="3904" y="939"/>
                    <a:pt x="2348" y="648"/>
                  </a:cubicBezTo>
                  <a:cubicBezTo>
                    <a:pt x="2128" y="604"/>
                    <a:pt x="1917" y="586"/>
                    <a:pt x="1717" y="586"/>
                  </a:cubicBezTo>
                  <a:cubicBezTo>
                    <a:pt x="994" y="586"/>
                    <a:pt x="405" y="832"/>
                    <a:pt x="0" y="1065"/>
                  </a:cubicBezTo>
                  <a:cubicBezTo>
                    <a:pt x="239" y="2000"/>
                    <a:pt x="637" y="2736"/>
                    <a:pt x="1055" y="3194"/>
                  </a:cubicBezTo>
                  <a:cubicBezTo>
                    <a:pt x="1951" y="4157"/>
                    <a:pt x="6864" y="4640"/>
                    <a:pt x="11896" y="4640"/>
                  </a:cubicBezTo>
                  <a:cubicBezTo>
                    <a:pt x="17255" y="4640"/>
                    <a:pt x="22749" y="4093"/>
                    <a:pt x="23673" y="2995"/>
                  </a:cubicBezTo>
                  <a:cubicBezTo>
                    <a:pt x="24130" y="2438"/>
                    <a:pt x="24488" y="1841"/>
                    <a:pt x="24707" y="1185"/>
                  </a:cubicBezTo>
                  <a:cubicBezTo>
                    <a:pt x="24488" y="667"/>
                    <a:pt x="24011" y="91"/>
                    <a:pt x="22897" y="11"/>
                  </a:cubicBezTo>
                  <a:cubicBezTo>
                    <a:pt x="22811" y="4"/>
                    <a:pt x="22726" y="1"/>
                    <a:pt x="22643" y="1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5294376" y="3297439"/>
              <a:ext cx="126314" cy="242951"/>
            </a:xfrm>
            <a:custGeom>
              <a:rect b="b" l="l" r="r" t="t"/>
              <a:pathLst>
                <a:path extrusionOk="0" h="7005" w="3642">
                  <a:moveTo>
                    <a:pt x="1891" y="1"/>
                  </a:moveTo>
                  <a:cubicBezTo>
                    <a:pt x="1075" y="21"/>
                    <a:pt x="1" y="5372"/>
                    <a:pt x="160" y="5869"/>
                  </a:cubicBezTo>
                  <a:cubicBezTo>
                    <a:pt x="295" y="6371"/>
                    <a:pt x="637" y="7005"/>
                    <a:pt x="1767" y="7005"/>
                  </a:cubicBezTo>
                  <a:cubicBezTo>
                    <a:pt x="1801" y="7005"/>
                    <a:pt x="1836" y="7004"/>
                    <a:pt x="1871" y="7003"/>
                  </a:cubicBezTo>
                  <a:lnTo>
                    <a:pt x="1911" y="7003"/>
                  </a:lnTo>
                  <a:cubicBezTo>
                    <a:pt x="3084" y="6963"/>
                    <a:pt x="3582" y="6307"/>
                    <a:pt x="3602" y="5869"/>
                  </a:cubicBezTo>
                  <a:cubicBezTo>
                    <a:pt x="3641" y="5451"/>
                    <a:pt x="3184" y="220"/>
                    <a:pt x="1990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5294376" y="3297439"/>
              <a:ext cx="69053" cy="242951"/>
            </a:xfrm>
            <a:custGeom>
              <a:rect b="b" l="l" r="r" t="t"/>
              <a:pathLst>
                <a:path extrusionOk="0" h="7005" w="1991">
                  <a:moveTo>
                    <a:pt x="1891" y="1"/>
                  </a:moveTo>
                  <a:cubicBezTo>
                    <a:pt x="1075" y="21"/>
                    <a:pt x="1" y="5372"/>
                    <a:pt x="160" y="5869"/>
                  </a:cubicBezTo>
                  <a:cubicBezTo>
                    <a:pt x="295" y="6371"/>
                    <a:pt x="637" y="7005"/>
                    <a:pt x="1767" y="7005"/>
                  </a:cubicBezTo>
                  <a:cubicBezTo>
                    <a:pt x="1801" y="7005"/>
                    <a:pt x="1836" y="7004"/>
                    <a:pt x="1871" y="7003"/>
                  </a:cubicBezTo>
                  <a:lnTo>
                    <a:pt x="1911" y="7003"/>
                  </a:lnTo>
                  <a:cubicBezTo>
                    <a:pt x="1513" y="2706"/>
                    <a:pt x="1752" y="816"/>
                    <a:pt x="199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5308874" y="3333336"/>
              <a:ext cx="40058" cy="186314"/>
            </a:xfrm>
            <a:custGeom>
              <a:rect b="b" l="l" r="r" t="t"/>
              <a:pathLst>
                <a:path extrusionOk="0" h="5372" w="1155">
                  <a:moveTo>
                    <a:pt x="1155" y="0"/>
                  </a:moveTo>
                  <a:cubicBezTo>
                    <a:pt x="975" y="299"/>
                    <a:pt x="1" y="3064"/>
                    <a:pt x="60" y="4576"/>
                  </a:cubicBezTo>
                  <a:cubicBezTo>
                    <a:pt x="458" y="5331"/>
                    <a:pt x="936" y="5371"/>
                    <a:pt x="936" y="5371"/>
                  </a:cubicBezTo>
                  <a:cubicBezTo>
                    <a:pt x="936" y="5371"/>
                    <a:pt x="856" y="4158"/>
                    <a:pt x="856" y="2785"/>
                  </a:cubicBezTo>
                  <a:cubicBezTo>
                    <a:pt x="856" y="1393"/>
                    <a:pt x="1154" y="0"/>
                    <a:pt x="1155" y="0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5417883" y="3659219"/>
              <a:ext cx="224951" cy="89481"/>
            </a:xfrm>
            <a:custGeom>
              <a:rect b="b" l="l" r="r" t="t"/>
              <a:pathLst>
                <a:path extrusionOk="0" h="2580" w="6486">
                  <a:moveTo>
                    <a:pt x="3579" y="0"/>
                  </a:moveTo>
                  <a:cubicBezTo>
                    <a:pt x="3476" y="0"/>
                    <a:pt x="3370" y="5"/>
                    <a:pt x="3263" y="13"/>
                  </a:cubicBezTo>
                  <a:cubicBezTo>
                    <a:pt x="697" y="192"/>
                    <a:pt x="1" y="2580"/>
                    <a:pt x="1" y="2580"/>
                  </a:cubicBezTo>
                  <a:cubicBezTo>
                    <a:pt x="1" y="2580"/>
                    <a:pt x="976" y="1406"/>
                    <a:pt x="2826" y="1147"/>
                  </a:cubicBezTo>
                  <a:cubicBezTo>
                    <a:pt x="3366" y="1073"/>
                    <a:pt x="3899" y="1046"/>
                    <a:pt x="4385" y="1046"/>
                  </a:cubicBezTo>
                  <a:cubicBezTo>
                    <a:pt x="5580" y="1046"/>
                    <a:pt x="6486" y="1207"/>
                    <a:pt x="6486" y="1207"/>
                  </a:cubicBezTo>
                  <a:cubicBezTo>
                    <a:pt x="6486" y="1207"/>
                    <a:pt x="5332" y="0"/>
                    <a:pt x="35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5415143" y="3608686"/>
              <a:ext cx="120764" cy="88961"/>
            </a:xfrm>
            <a:custGeom>
              <a:rect b="b" l="l" r="r" t="t"/>
              <a:pathLst>
                <a:path extrusionOk="0" h="2565" w="3482">
                  <a:moveTo>
                    <a:pt x="1941" y="1"/>
                  </a:moveTo>
                  <a:cubicBezTo>
                    <a:pt x="1628" y="1"/>
                    <a:pt x="1306" y="37"/>
                    <a:pt x="1015" y="138"/>
                  </a:cubicBezTo>
                  <a:cubicBezTo>
                    <a:pt x="0" y="516"/>
                    <a:pt x="120" y="2565"/>
                    <a:pt x="120" y="2565"/>
                  </a:cubicBezTo>
                  <a:cubicBezTo>
                    <a:pt x="159" y="2485"/>
                    <a:pt x="498" y="1570"/>
                    <a:pt x="1472" y="894"/>
                  </a:cubicBezTo>
                  <a:cubicBezTo>
                    <a:pt x="2393" y="255"/>
                    <a:pt x="3367" y="237"/>
                    <a:pt x="3472" y="237"/>
                  </a:cubicBezTo>
                  <a:cubicBezTo>
                    <a:pt x="3478" y="237"/>
                    <a:pt x="3481" y="237"/>
                    <a:pt x="3481" y="237"/>
                  </a:cubicBezTo>
                  <a:cubicBezTo>
                    <a:pt x="3481" y="237"/>
                    <a:pt x="2742" y="1"/>
                    <a:pt x="1941" y="1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5070843" y="3655751"/>
              <a:ext cx="225644" cy="91562"/>
            </a:xfrm>
            <a:custGeom>
              <a:rect b="b" l="l" r="r" t="t"/>
              <a:pathLst>
                <a:path extrusionOk="0" h="2640" w="6506">
                  <a:moveTo>
                    <a:pt x="2943" y="1"/>
                  </a:moveTo>
                  <a:cubicBezTo>
                    <a:pt x="1188" y="1"/>
                    <a:pt x="1" y="1188"/>
                    <a:pt x="1" y="1188"/>
                  </a:cubicBezTo>
                  <a:cubicBezTo>
                    <a:pt x="1" y="1188"/>
                    <a:pt x="796" y="1046"/>
                    <a:pt x="1881" y="1046"/>
                  </a:cubicBezTo>
                  <a:cubicBezTo>
                    <a:pt x="2423" y="1046"/>
                    <a:pt x="3038" y="1082"/>
                    <a:pt x="3661" y="1188"/>
                  </a:cubicBezTo>
                  <a:cubicBezTo>
                    <a:pt x="5531" y="1466"/>
                    <a:pt x="6506" y="2640"/>
                    <a:pt x="6506" y="2640"/>
                  </a:cubicBezTo>
                  <a:cubicBezTo>
                    <a:pt x="6506" y="2640"/>
                    <a:pt x="5849" y="253"/>
                    <a:pt x="3263" y="14"/>
                  </a:cubicBezTo>
                  <a:cubicBezTo>
                    <a:pt x="3154" y="5"/>
                    <a:pt x="3048" y="1"/>
                    <a:pt x="29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5193656" y="3601610"/>
              <a:ext cx="120764" cy="89828"/>
            </a:xfrm>
            <a:custGeom>
              <a:rect b="b" l="l" r="r" t="t"/>
              <a:pathLst>
                <a:path extrusionOk="0" h="2590" w="3482">
                  <a:moveTo>
                    <a:pt x="1468" y="0"/>
                  </a:moveTo>
                  <a:cubicBezTo>
                    <a:pt x="696" y="0"/>
                    <a:pt x="1" y="222"/>
                    <a:pt x="1" y="222"/>
                  </a:cubicBezTo>
                  <a:cubicBezTo>
                    <a:pt x="1" y="222"/>
                    <a:pt x="4" y="222"/>
                    <a:pt x="10" y="222"/>
                  </a:cubicBezTo>
                  <a:cubicBezTo>
                    <a:pt x="112" y="222"/>
                    <a:pt x="1088" y="240"/>
                    <a:pt x="2010" y="899"/>
                  </a:cubicBezTo>
                  <a:cubicBezTo>
                    <a:pt x="2985" y="1595"/>
                    <a:pt x="3303" y="2510"/>
                    <a:pt x="3323" y="2590"/>
                  </a:cubicBezTo>
                  <a:cubicBezTo>
                    <a:pt x="3323" y="2590"/>
                    <a:pt x="3482" y="560"/>
                    <a:pt x="2467" y="163"/>
                  </a:cubicBezTo>
                  <a:cubicBezTo>
                    <a:pt x="2154" y="42"/>
                    <a:pt x="1804" y="0"/>
                    <a:pt x="1468" y="0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5086970" y="3796981"/>
              <a:ext cx="541394" cy="238720"/>
            </a:xfrm>
            <a:custGeom>
              <a:rect b="b" l="l" r="r" t="t"/>
              <a:pathLst>
                <a:path extrusionOk="0" h="6883" w="15610">
                  <a:moveTo>
                    <a:pt x="7413" y="0"/>
                  </a:moveTo>
                  <a:lnTo>
                    <a:pt x="6578" y="60"/>
                  </a:lnTo>
                  <a:cubicBezTo>
                    <a:pt x="6180" y="119"/>
                    <a:pt x="5782" y="179"/>
                    <a:pt x="5364" y="259"/>
                  </a:cubicBezTo>
                  <a:cubicBezTo>
                    <a:pt x="5066" y="338"/>
                    <a:pt x="4787" y="418"/>
                    <a:pt x="4489" y="497"/>
                  </a:cubicBezTo>
                  <a:cubicBezTo>
                    <a:pt x="4071" y="617"/>
                    <a:pt x="3673" y="756"/>
                    <a:pt x="3276" y="935"/>
                  </a:cubicBezTo>
                  <a:cubicBezTo>
                    <a:pt x="2977" y="1094"/>
                    <a:pt x="2679" y="1233"/>
                    <a:pt x="2400" y="1412"/>
                  </a:cubicBezTo>
                  <a:cubicBezTo>
                    <a:pt x="2002" y="1651"/>
                    <a:pt x="1644" y="1950"/>
                    <a:pt x="1306" y="2308"/>
                  </a:cubicBezTo>
                  <a:cubicBezTo>
                    <a:pt x="809" y="2845"/>
                    <a:pt x="471" y="3541"/>
                    <a:pt x="312" y="4357"/>
                  </a:cubicBezTo>
                  <a:cubicBezTo>
                    <a:pt x="1" y="6105"/>
                    <a:pt x="1189" y="6526"/>
                    <a:pt x="2672" y="6526"/>
                  </a:cubicBezTo>
                  <a:cubicBezTo>
                    <a:pt x="2707" y="6526"/>
                    <a:pt x="2743" y="6525"/>
                    <a:pt x="2778" y="6525"/>
                  </a:cubicBezTo>
                  <a:cubicBezTo>
                    <a:pt x="3097" y="6505"/>
                    <a:pt x="3475" y="6485"/>
                    <a:pt x="3833" y="6465"/>
                  </a:cubicBezTo>
                  <a:cubicBezTo>
                    <a:pt x="4071" y="6425"/>
                    <a:pt x="4290" y="6406"/>
                    <a:pt x="4549" y="6386"/>
                  </a:cubicBezTo>
                  <a:cubicBezTo>
                    <a:pt x="4887" y="6326"/>
                    <a:pt x="5265" y="6306"/>
                    <a:pt x="5583" y="6266"/>
                  </a:cubicBezTo>
                  <a:lnTo>
                    <a:pt x="6259" y="6187"/>
                  </a:lnTo>
                  <a:cubicBezTo>
                    <a:pt x="6399" y="6177"/>
                    <a:pt x="6528" y="6172"/>
                    <a:pt x="6652" y="6172"/>
                  </a:cubicBezTo>
                  <a:cubicBezTo>
                    <a:pt x="6777" y="6172"/>
                    <a:pt x="6896" y="6177"/>
                    <a:pt x="7015" y="6187"/>
                  </a:cubicBezTo>
                  <a:cubicBezTo>
                    <a:pt x="7095" y="6187"/>
                    <a:pt x="7194" y="6187"/>
                    <a:pt x="7314" y="6207"/>
                  </a:cubicBezTo>
                  <a:cubicBezTo>
                    <a:pt x="7572" y="6227"/>
                    <a:pt x="7851" y="6286"/>
                    <a:pt x="8149" y="6326"/>
                  </a:cubicBezTo>
                  <a:cubicBezTo>
                    <a:pt x="8468" y="6406"/>
                    <a:pt x="8826" y="6465"/>
                    <a:pt x="9184" y="6525"/>
                  </a:cubicBezTo>
                  <a:cubicBezTo>
                    <a:pt x="9582" y="6604"/>
                    <a:pt x="9960" y="6684"/>
                    <a:pt x="10357" y="6724"/>
                  </a:cubicBezTo>
                  <a:cubicBezTo>
                    <a:pt x="10715" y="6784"/>
                    <a:pt x="11054" y="6823"/>
                    <a:pt x="11412" y="6843"/>
                  </a:cubicBezTo>
                  <a:cubicBezTo>
                    <a:pt x="11750" y="6883"/>
                    <a:pt x="12108" y="6883"/>
                    <a:pt x="12426" y="6883"/>
                  </a:cubicBezTo>
                  <a:cubicBezTo>
                    <a:pt x="12824" y="6883"/>
                    <a:pt x="13162" y="6823"/>
                    <a:pt x="13500" y="6724"/>
                  </a:cubicBezTo>
                  <a:cubicBezTo>
                    <a:pt x="13719" y="6684"/>
                    <a:pt x="13938" y="6585"/>
                    <a:pt x="14117" y="6465"/>
                  </a:cubicBezTo>
                  <a:cubicBezTo>
                    <a:pt x="15609" y="5471"/>
                    <a:pt x="15609" y="4038"/>
                    <a:pt x="14614" y="2805"/>
                  </a:cubicBezTo>
                  <a:lnTo>
                    <a:pt x="14535" y="2725"/>
                  </a:lnTo>
                  <a:cubicBezTo>
                    <a:pt x="14236" y="2407"/>
                    <a:pt x="13918" y="2069"/>
                    <a:pt x="13540" y="1771"/>
                  </a:cubicBezTo>
                  <a:cubicBezTo>
                    <a:pt x="13242" y="1552"/>
                    <a:pt x="12924" y="1333"/>
                    <a:pt x="12585" y="1134"/>
                  </a:cubicBezTo>
                  <a:cubicBezTo>
                    <a:pt x="12227" y="935"/>
                    <a:pt x="11849" y="736"/>
                    <a:pt x="11432" y="577"/>
                  </a:cubicBezTo>
                  <a:cubicBezTo>
                    <a:pt x="11153" y="497"/>
                    <a:pt x="10894" y="378"/>
                    <a:pt x="10596" y="318"/>
                  </a:cubicBezTo>
                  <a:cubicBezTo>
                    <a:pt x="10218" y="219"/>
                    <a:pt x="9820" y="139"/>
                    <a:pt x="9403" y="80"/>
                  </a:cubicBezTo>
                  <a:cubicBezTo>
                    <a:pt x="9144" y="40"/>
                    <a:pt x="8865" y="40"/>
                    <a:pt x="8607" y="20"/>
                  </a:cubicBezTo>
                  <a:cubicBezTo>
                    <a:pt x="8348" y="0"/>
                    <a:pt x="8110" y="0"/>
                    <a:pt x="7831" y="0"/>
                  </a:cubicBezTo>
                  <a:close/>
                </a:path>
              </a:pathLst>
            </a:custGeom>
            <a:solidFill>
              <a:srgbClr val="732B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2" name="Google Shape;1352;p37"/>
            <p:cNvSpPr/>
            <p:nvPr/>
          </p:nvSpPr>
          <p:spPr>
            <a:xfrm>
              <a:off x="5290943" y="3868359"/>
              <a:ext cx="151146" cy="104672"/>
            </a:xfrm>
            <a:custGeom>
              <a:rect b="b" l="l" r="r" t="t"/>
              <a:pathLst>
                <a:path extrusionOk="0" h="3018" w="4358">
                  <a:moveTo>
                    <a:pt x="1123" y="1"/>
                  </a:moveTo>
                  <a:cubicBezTo>
                    <a:pt x="941" y="1"/>
                    <a:pt x="725" y="133"/>
                    <a:pt x="518" y="488"/>
                  </a:cubicBezTo>
                  <a:cubicBezTo>
                    <a:pt x="1" y="1463"/>
                    <a:pt x="577" y="2338"/>
                    <a:pt x="597" y="2378"/>
                  </a:cubicBezTo>
                  <a:cubicBezTo>
                    <a:pt x="937" y="2826"/>
                    <a:pt x="1404" y="3018"/>
                    <a:pt x="1884" y="3018"/>
                  </a:cubicBezTo>
                  <a:cubicBezTo>
                    <a:pt x="2557" y="3018"/>
                    <a:pt x="3254" y="2640"/>
                    <a:pt x="3661" y="2060"/>
                  </a:cubicBezTo>
                  <a:cubicBezTo>
                    <a:pt x="4357" y="1065"/>
                    <a:pt x="2925" y="150"/>
                    <a:pt x="2547" y="150"/>
                  </a:cubicBezTo>
                  <a:cubicBezTo>
                    <a:pt x="2169" y="150"/>
                    <a:pt x="2089" y="449"/>
                    <a:pt x="2209" y="827"/>
                  </a:cubicBezTo>
                  <a:cubicBezTo>
                    <a:pt x="2348" y="1185"/>
                    <a:pt x="2408" y="1443"/>
                    <a:pt x="1990" y="1622"/>
                  </a:cubicBezTo>
                  <a:cubicBezTo>
                    <a:pt x="1940" y="1641"/>
                    <a:pt x="1894" y="1650"/>
                    <a:pt x="1852" y="1650"/>
                  </a:cubicBezTo>
                  <a:cubicBezTo>
                    <a:pt x="1534" y="1650"/>
                    <a:pt x="1412" y="1161"/>
                    <a:pt x="1552" y="687"/>
                  </a:cubicBezTo>
                  <a:cubicBezTo>
                    <a:pt x="1640" y="375"/>
                    <a:pt x="1429" y="1"/>
                    <a:pt x="11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3" name="Google Shape;1353;p37"/>
            <p:cNvSpPr/>
            <p:nvPr/>
          </p:nvSpPr>
          <p:spPr>
            <a:xfrm>
              <a:off x="5262641" y="3926349"/>
              <a:ext cx="192523" cy="77689"/>
            </a:xfrm>
            <a:custGeom>
              <a:rect b="b" l="l" r="r" t="t"/>
              <a:pathLst>
                <a:path extrusionOk="0" h="2240" w="5551">
                  <a:moveTo>
                    <a:pt x="1203" y="1"/>
                  </a:moveTo>
                  <a:cubicBezTo>
                    <a:pt x="999" y="1"/>
                    <a:pt x="799" y="58"/>
                    <a:pt x="618" y="209"/>
                  </a:cubicBezTo>
                  <a:cubicBezTo>
                    <a:pt x="1" y="746"/>
                    <a:pt x="279" y="2178"/>
                    <a:pt x="2607" y="2238"/>
                  </a:cubicBezTo>
                  <a:cubicBezTo>
                    <a:pt x="2671" y="2239"/>
                    <a:pt x="2735" y="2240"/>
                    <a:pt x="2796" y="2240"/>
                  </a:cubicBezTo>
                  <a:cubicBezTo>
                    <a:pt x="4981" y="2240"/>
                    <a:pt x="5453" y="1568"/>
                    <a:pt x="5491" y="1084"/>
                  </a:cubicBezTo>
                  <a:cubicBezTo>
                    <a:pt x="5551" y="587"/>
                    <a:pt x="5193" y="90"/>
                    <a:pt x="4576" y="70"/>
                  </a:cubicBezTo>
                  <a:cubicBezTo>
                    <a:pt x="4220" y="70"/>
                    <a:pt x="4040" y="512"/>
                    <a:pt x="3019" y="512"/>
                  </a:cubicBezTo>
                  <a:cubicBezTo>
                    <a:pt x="2958" y="512"/>
                    <a:pt x="2893" y="511"/>
                    <a:pt x="2826" y="507"/>
                  </a:cubicBezTo>
                  <a:cubicBezTo>
                    <a:pt x="2454" y="492"/>
                    <a:pt x="1806" y="1"/>
                    <a:pt x="1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5287509" y="3937032"/>
              <a:ext cx="147470" cy="35896"/>
            </a:xfrm>
            <a:custGeom>
              <a:rect b="b" l="l" r="r" t="t"/>
              <a:pathLst>
                <a:path extrusionOk="0" h="1035" w="4252">
                  <a:moveTo>
                    <a:pt x="577" y="0"/>
                  </a:moveTo>
                  <a:cubicBezTo>
                    <a:pt x="477" y="0"/>
                    <a:pt x="378" y="20"/>
                    <a:pt x="279" y="60"/>
                  </a:cubicBezTo>
                  <a:cubicBezTo>
                    <a:pt x="179" y="80"/>
                    <a:pt x="119" y="80"/>
                    <a:pt x="60" y="159"/>
                  </a:cubicBezTo>
                  <a:cubicBezTo>
                    <a:pt x="0" y="179"/>
                    <a:pt x="20" y="259"/>
                    <a:pt x="80" y="259"/>
                  </a:cubicBezTo>
                  <a:cubicBezTo>
                    <a:pt x="119" y="269"/>
                    <a:pt x="164" y="269"/>
                    <a:pt x="211" y="269"/>
                  </a:cubicBezTo>
                  <a:cubicBezTo>
                    <a:pt x="259" y="269"/>
                    <a:pt x="308" y="269"/>
                    <a:pt x="358" y="279"/>
                  </a:cubicBezTo>
                  <a:cubicBezTo>
                    <a:pt x="458" y="299"/>
                    <a:pt x="557" y="358"/>
                    <a:pt x="617" y="398"/>
                  </a:cubicBezTo>
                  <a:cubicBezTo>
                    <a:pt x="796" y="478"/>
                    <a:pt x="955" y="557"/>
                    <a:pt x="1094" y="657"/>
                  </a:cubicBezTo>
                  <a:cubicBezTo>
                    <a:pt x="1452" y="856"/>
                    <a:pt x="1790" y="1035"/>
                    <a:pt x="2208" y="1035"/>
                  </a:cubicBezTo>
                  <a:cubicBezTo>
                    <a:pt x="2586" y="1035"/>
                    <a:pt x="2904" y="876"/>
                    <a:pt x="3203" y="657"/>
                  </a:cubicBezTo>
                  <a:cubicBezTo>
                    <a:pt x="3362" y="557"/>
                    <a:pt x="3481" y="438"/>
                    <a:pt x="3660" y="378"/>
                  </a:cubicBezTo>
                  <a:cubicBezTo>
                    <a:pt x="3740" y="358"/>
                    <a:pt x="3800" y="339"/>
                    <a:pt x="3879" y="339"/>
                  </a:cubicBezTo>
                  <a:cubicBezTo>
                    <a:pt x="3945" y="317"/>
                    <a:pt x="3992" y="301"/>
                    <a:pt x="4041" y="301"/>
                  </a:cubicBezTo>
                  <a:cubicBezTo>
                    <a:pt x="4082" y="301"/>
                    <a:pt x="4124" y="312"/>
                    <a:pt x="4178" y="339"/>
                  </a:cubicBezTo>
                  <a:cubicBezTo>
                    <a:pt x="4179" y="340"/>
                    <a:pt x="4181" y="341"/>
                    <a:pt x="4184" y="341"/>
                  </a:cubicBezTo>
                  <a:cubicBezTo>
                    <a:pt x="4207" y="341"/>
                    <a:pt x="4252" y="257"/>
                    <a:pt x="4197" y="239"/>
                  </a:cubicBezTo>
                  <a:cubicBezTo>
                    <a:pt x="4078" y="120"/>
                    <a:pt x="3939" y="60"/>
                    <a:pt x="3760" y="60"/>
                  </a:cubicBezTo>
                  <a:cubicBezTo>
                    <a:pt x="3581" y="80"/>
                    <a:pt x="3441" y="120"/>
                    <a:pt x="3282" y="199"/>
                  </a:cubicBezTo>
                  <a:cubicBezTo>
                    <a:pt x="2988" y="346"/>
                    <a:pt x="2694" y="562"/>
                    <a:pt x="2352" y="562"/>
                  </a:cubicBezTo>
                  <a:cubicBezTo>
                    <a:pt x="2324" y="562"/>
                    <a:pt x="2296" y="560"/>
                    <a:pt x="2268" y="557"/>
                  </a:cubicBezTo>
                  <a:cubicBezTo>
                    <a:pt x="2069" y="537"/>
                    <a:pt x="1890" y="438"/>
                    <a:pt x="1691" y="358"/>
                  </a:cubicBezTo>
                  <a:cubicBezTo>
                    <a:pt x="1512" y="279"/>
                    <a:pt x="1313" y="199"/>
                    <a:pt x="1154" y="120"/>
                  </a:cubicBezTo>
                  <a:cubicBezTo>
                    <a:pt x="975" y="60"/>
                    <a:pt x="776" y="0"/>
                    <a:pt x="5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5" name="Google Shape;1355;p37"/>
            <p:cNvSpPr/>
            <p:nvPr/>
          </p:nvSpPr>
          <p:spPr>
            <a:xfrm>
              <a:off x="5181239" y="3973657"/>
              <a:ext cx="37284" cy="49631"/>
            </a:xfrm>
            <a:custGeom>
              <a:rect b="b" l="l" r="r" t="t"/>
              <a:pathLst>
                <a:path extrusionOk="0" h="1431" w="1075">
                  <a:moveTo>
                    <a:pt x="290" y="0"/>
                  </a:moveTo>
                  <a:cubicBezTo>
                    <a:pt x="271" y="0"/>
                    <a:pt x="254" y="6"/>
                    <a:pt x="239" y="19"/>
                  </a:cubicBezTo>
                  <a:cubicBezTo>
                    <a:pt x="40" y="198"/>
                    <a:pt x="1" y="635"/>
                    <a:pt x="1" y="1033"/>
                  </a:cubicBezTo>
                  <a:cubicBezTo>
                    <a:pt x="1" y="1192"/>
                    <a:pt x="1" y="1312"/>
                    <a:pt x="40" y="1431"/>
                  </a:cubicBezTo>
                  <a:cubicBezTo>
                    <a:pt x="359" y="1411"/>
                    <a:pt x="737" y="1391"/>
                    <a:pt x="1075" y="1371"/>
                  </a:cubicBezTo>
                  <a:cubicBezTo>
                    <a:pt x="1055" y="1232"/>
                    <a:pt x="995" y="1093"/>
                    <a:pt x="975" y="934"/>
                  </a:cubicBezTo>
                  <a:cubicBezTo>
                    <a:pt x="779" y="435"/>
                    <a:pt x="456" y="0"/>
                    <a:pt x="2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6" name="Google Shape;1356;p37"/>
            <p:cNvSpPr/>
            <p:nvPr/>
          </p:nvSpPr>
          <p:spPr>
            <a:xfrm>
              <a:off x="5181239" y="4006017"/>
              <a:ext cx="37284" cy="17966"/>
            </a:xfrm>
            <a:custGeom>
              <a:rect b="b" l="l" r="r" t="t"/>
              <a:pathLst>
                <a:path extrusionOk="0" h="518" w="1075">
                  <a:moveTo>
                    <a:pt x="955" y="1"/>
                  </a:moveTo>
                  <a:cubicBezTo>
                    <a:pt x="776" y="40"/>
                    <a:pt x="657" y="60"/>
                    <a:pt x="577" y="100"/>
                  </a:cubicBezTo>
                  <a:cubicBezTo>
                    <a:pt x="359" y="120"/>
                    <a:pt x="160" y="120"/>
                    <a:pt x="1" y="120"/>
                  </a:cubicBezTo>
                  <a:cubicBezTo>
                    <a:pt x="1" y="279"/>
                    <a:pt x="1" y="398"/>
                    <a:pt x="40" y="518"/>
                  </a:cubicBezTo>
                  <a:cubicBezTo>
                    <a:pt x="359" y="498"/>
                    <a:pt x="737" y="478"/>
                    <a:pt x="1075" y="458"/>
                  </a:cubicBezTo>
                  <a:cubicBezTo>
                    <a:pt x="1055" y="299"/>
                    <a:pt x="995" y="160"/>
                    <a:pt x="955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7" name="Google Shape;1357;p37"/>
            <p:cNvSpPr/>
            <p:nvPr/>
          </p:nvSpPr>
          <p:spPr>
            <a:xfrm>
              <a:off x="5243322" y="3966200"/>
              <a:ext cx="36625" cy="52267"/>
            </a:xfrm>
            <a:custGeom>
              <a:rect b="b" l="l" r="r" t="t"/>
              <a:pathLst>
                <a:path extrusionOk="0" h="1507" w="1056">
                  <a:moveTo>
                    <a:pt x="384" y="1"/>
                  </a:moveTo>
                  <a:cubicBezTo>
                    <a:pt x="367" y="1"/>
                    <a:pt x="353" y="5"/>
                    <a:pt x="339" y="15"/>
                  </a:cubicBezTo>
                  <a:cubicBezTo>
                    <a:pt x="100" y="154"/>
                    <a:pt x="41" y="612"/>
                    <a:pt x="1" y="1009"/>
                  </a:cubicBezTo>
                  <a:lnTo>
                    <a:pt x="1" y="1507"/>
                  </a:lnTo>
                  <a:cubicBezTo>
                    <a:pt x="359" y="1447"/>
                    <a:pt x="737" y="1427"/>
                    <a:pt x="1055" y="1387"/>
                  </a:cubicBezTo>
                  <a:cubicBezTo>
                    <a:pt x="1055" y="1208"/>
                    <a:pt x="996" y="1029"/>
                    <a:pt x="936" y="890"/>
                  </a:cubicBezTo>
                  <a:cubicBezTo>
                    <a:pt x="792" y="405"/>
                    <a:pt x="535" y="1"/>
                    <a:pt x="3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8" name="Google Shape;1358;p37"/>
            <p:cNvSpPr/>
            <p:nvPr/>
          </p:nvSpPr>
          <p:spPr>
            <a:xfrm>
              <a:off x="5243322" y="3997034"/>
              <a:ext cx="36625" cy="21434"/>
            </a:xfrm>
            <a:custGeom>
              <a:rect b="b" l="l" r="r" t="t"/>
              <a:pathLst>
                <a:path extrusionOk="0" h="618" w="1056">
                  <a:moveTo>
                    <a:pt x="956" y="1"/>
                  </a:moveTo>
                  <a:cubicBezTo>
                    <a:pt x="657" y="41"/>
                    <a:pt x="339" y="61"/>
                    <a:pt x="1" y="120"/>
                  </a:cubicBezTo>
                  <a:lnTo>
                    <a:pt x="1" y="618"/>
                  </a:lnTo>
                  <a:cubicBezTo>
                    <a:pt x="359" y="558"/>
                    <a:pt x="737" y="538"/>
                    <a:pt x="1055" y="498"/>
                  </a:cubicBezTo>
                  <a:cubicBezTo>
                    <a:pt x="1055" y="319"/>
                    <a:pt x="996" y="140"/>
                    <a:pt x="956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5304053" y="3960686"/>
              <a:ext cx="35896" cy="51573"/>
            </a:xfrm>
            <a:custGeom>
              <a:rect b="b" l="l" r="r" t="t"/>
              <a:pathLst>
                <a:path extrusionOk="0" h="1487" w="1035">
                  <a:moveTo>
                    <a:pt x="387" y="1"/>
                  </a:moveTo>
                  <a:cubicBezTo>
                    <a:pt x="370" y="1"/>
                    <a:pt x="353" y="5"/>
                    <a:pt x="339" y="15"/>
                  </a:cubicBezTo>
                  <a:cubicBezTo>
                    <a:pt x="140" y="174"/>
                    <a:pt x="40" y="572"/>
                    <a:pt x="20" y="950"/>
                  </a:cubicBezTo>
                  <a:cubicBezTo>
                    <a:pt x="0" y="1148"/>
                    <a:pt x="0" y="1308"/>
                    <a:pt x="0" y="1467"/>
                  </a:cubicBezTo>
                  <a:cubicBezTo>
                    <a:pt x="140" y="1457"/>
                    <a:pt x="269" y="1452"/>
                    <a:pt x="391" y="1452"/>
                  </a:cubicBezTo>
                  <a:cubicBezTo>
                    <a:pt x="513" y="1452"/>
                    <a:pt x="627" y="1457"/>
                    <a:pt x="737" y="1467"/>
                  </a:cubicBezTo>
                  <a:cubicBezTo>
                    <a:pt x="836" y="1467"/>
                    <a:pt x="935" y="1467"/>
                    <a:pt x="1035" y="1487"/>
                  </a:cubicBezTo>
                  <a:cubicBezTo>
                    <a:pt x="1035" y="1308"/>
                    <a:pt x="995" y="1109"/>
                    <a:pt x="975" y="890"/>
                  </a:cubicBezTo>
                  <a:cubicBezTo>
                    <a:pt x="813" y="421"/>
                    <a:pt x="552" y="1"/>
                    <a:pt x="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0" name="Google Shape;1360;p37"/>
            <p:cNvSpPr/>
            <p:nvPr/>
          </p:nvSpPr>
          <p:spPr>
            <a:xfrm>
              <a:off x="5304747" y="3992213"/>
              <a:ext cx="36590" cy="20046"/>
            </a:xfrm>
            <a:custGeom>
              <a:rect b="b" l="l" r="r" t="t"/>
              <a:pathLst>
                <a:path extrusionOk="0" h="578" w="1055">
                  <a:moveTo>
                    <a:pt x="577" y="1"/>
                  </a:moveTo>
                  <a:cubicBezTo>
                    <a:pt x="418" y="1"/>
                    <a:pt x="259" y="1"/>
                    <a:pt x="20" y="41"/>
                  </a:cubicBezTo>
                  <a:cubicBezTo>
                    <a:pt x="0" y="239"/>
                    <a:pt x="0" y="399"/>
                    <a:pt x="0" y="558"/>
                  </a:cubicBezTo>
                  <a:cubicBezTo>
                    <a:pt x="140" y="548"/>
                    <a:pt x="269" y="543"/>
                    <a:pt x="393" y="543"/>
                  </a:cubicBezTo>
                  <a:cubicBezTo>
                    <a:pt x="518" y="543"/>
                    <a:pt x="637" y="548"/>
                    <a:pt x="756" y="558"/>
                  </a:cubicBezTo>
                  <a:cubicBezTo>
                    <a:pt x="856" y="558"/>
                    <a:pt x="955" y="558"/>
                    <a:pt x="1055" y="578"/>
                  </a:cubicBezTo>
                  <a:cubicBezTo>
                    <a:pt x="1015" y="399"/>
                    <a:pt x="975" y="200"/>
                    <a:pt x="915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1" name="Google Shape;1361;p37"/>
            <p:cNvSpPr/>
            <p:nvPr/>
          </p:nvSpPr>
          <p:spPr>
            <a:xfrm>
              <a:off x="5369604" y="3966166"/>
              <a:ext cx="37284" cy="57122"/>
            </a:xfrm>
            <a:custGeom>
              <a:rect b="b" l="l" r="r" t="t"/>
              <a:pathLst>
                <a:path extrusionOk="0" h="1647" w="1075">
                  <a:moveTo>
                    <a:pt x="690" y="1"/>
                  </a:moveTo>
                  <a:cubicBezTo>
                    <a:pt x="538" y="1"/>
                    <a:pt x="281" y="386"/>
                    <a:pt x="120" y="851"/>
                  </a:cubicBezTo>
                  <a:cubicBezTo>
                    <a:pt x="80" y="1050"/>
                    <a:pt x="20" y="1249"/>
                    <a:pt x="0" y="1448"/>
                  </a:cubicBezTo>
                  <a:cubicBezTo>
                    <a:pt x="319" y="1528"/>
                    <a:pt x="677" y="1587"/>
                    <a:pt x="1035" y="1647"/>
                  </a:cubicBezTo>
                  <a:cubicBezTo>
                    <a:pt x="1074" y="1587"/>
                    <a:pt x="1074" y="1329"/>
                    <a:pt x="1035" y="1030"/>
                  </a:cubicBezTo>
                  <a:cubicBezTo>
                    <a:pt x="1035" y="632"/>
                    <a:pt x="975" y="155"/>
                    <a:pt x="736" y="16"/>
                  </a:cubicBezTo>
                  <a:cubicBezTo>
                    <a:pt x="722" y="6"/>
                    <a:pt x="707" y="1"/>
                    <a:pt x="6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2" name="Google Shape;1362;p37"/>
            <p:cNvSpPr/>
            <p:nvPr/>
          </p:nvSpPr>
          <p:spPr>
            <a:xfrm>
              <a:off x="5370298" y="3995681"/>
              <a:ext cx="37284" cy="27607"/>
            </a:xfrm>
            <a:custGeom>
              <a:rect b="b" l="l" r="r" t="t"/>
              <a:pathLst>
                <a:path extrusionOk="0" h="796" w="1075">
                  <a:moveTo>
                    <a:pt x="139" y="0"/>
                  </a:moveTo>
                  <a:cubicBezTo>
                    <a:pt x="80" y="199"/>
                    <a:pt x="20" y="398"/>
                    <a:pt x="0" y="597"/>
                  </a:cubicBezTo>
                  <a:cubicBezTo>
                    <a:pt x="318" y="677"/>
                    <a:pt x="677" y="736"/>
                    <a:pt x="1054" y="796"/>
                  </a:cubicBezTo>
                  <a:cubicBezTo>
                    <a:pt x="1054" y="736"/>
                    <a:pt x="1074" y="478"/>
                    <a:pt x="1054" y="199"/>
                  </a:cubicBezTo>
                  <a:cubicBezTo>
                    <a:pt x="756" y="139"/>
                    <a:pt x="418" y="80"/>
                    <a:pt x="139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3" name="Google Shape;1363;p37"/>
            <p:cNvSpPr/>
            <p:nvPr/>
          </p:nvSpPr>
          <p:spPr>
            <a:xfrm>
              <a:off x="5446185" y="3980039"/>
              <a:ext cx="37284" cy="55006"/>
            </a:xfrm>
            <a:custGeom>
              <a:rect b="b" l="l" r="r" t="t"/>
              <a:pathLst>
                <a:path extrusionOk="0" h="1586" w="1075">
                  <a:moveTo>
                    <a:pt x="707" y="1"/>
                  </a:moveTo>
                  <a:cubicBezTo>
                    <a:pt x="526" y="1"/>
                    <a:pt x="263" y="458"/>
                    <a:pt x="100" y="949"/>
                  </a:cubicBezTo>
                  <a:cubicBezTo>
                    <a:pt x="60" y="1128"/>
                    <a:pt x="20" y="1287"/>
                    <a:pt x="0" y="1446"/>
                  </a:cubicBezTo>
                  <a:cubicBezTo>
                    <a:pt x="358" y="1506"/>
                    <a:pt x="697" y="1545"/>
                    <a:pt x="1055" y="1585"/>
                  </a:cubicBezTo>
                  <a:cubicBezTo>
                    <a:pt x="1055" y="1486"/>
                    <a:pt x="1055" y="1326"/>
                    <a:pt x="1075" y="1147"/>
                  </a:cubicBezTo>
                  <a:cubicBezTo>
                    <a:pt x="1055" y="730"/>
                    <a:pt x="975" y="193"/>
                    <a:pt x="756" y="14"/>
                  </a:cubicBezTo>
                  <a:cubicBezTo>
                    <a:pt x="741" y="5"/>
                    <a:pt x="724" y="1"/>
                    <a:pt x="7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4" name="Google Shape;1364;p37"/>
            <p:cNvSpPr/>
            <p:nvPr/>
          </p:nvSpPr>
          <p:spPr>
            <a:xfrm>
              <a:off x="5446185" y="4012919"/>
              <a:ext cx="36590" cy="22127"/>
            </a:xfrm>
            <a:custGeom>
              <a:rect b="b" l="l" r="r" t="t"/>
              <a:pathLst>
                <a:path extrusionOk="0" h="638" w="1055">
                  <a:moveTo>
                    <a:pt x="100" y="1"/>
                  </a:moveTo>
                  <a:cubicBezTo>
                    <a:pt x="60" y="180"/>
                    <a:pt x="20" y="339"/>
                    <a:pt x="0" y="498"/>
                  </a:cubicBezTo>
                  <a:cubicBezTo>
                    <a:pt x="358" y="558"/>
                    <a:pt x="697" y="597"/>
                    <a:pt x="1055" y="637"/>
                  </a:cubicBezTo>
                  <a:lnTo>
                    <a:pt x="1055" y="199"/>
                  </a:lnTo>
                  <a:cubicBezTo>
                    <a:pt x="915" y="199"/>
                    <a:pt x="816" y="180"/>
                    <a:pt x="697" y="160"/>
                  </a:cubicBezTo>
                  <a:cubicBezTo>
                    <a:pt x="518" y="100"/>
                    <a:pt x="319" y="60"/>
                    <a:pt x="100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5" name="Google Shape;1365;p37"/>
            <p:cNvSpPr/>
            <p:nvPr/>
          </p:nvSpPr>
          <p:spPr>
            <a:xfrm>
              <a:off x="5517251" y="3982536"/>
              <a:ext cx="36590" cy="53168"/>
            </a:xfrm>
            <a:custGeom>
              <a:rect b="b" l="l" r="r" t="t"/>
              <a:pathLst>
                <a:path extrusionOk="0" h="1533" w="1055">
                  <a:moveTo>
                    <a:pt x="678" y="1"/>
                  </a:moveTo>
                  <a:cubicBezTo>
                    <a:pt x="492" y="1"/>
                    <a:pt x="203" y="538"/>
                    <a:pt x="60" y="1075"/>
                  </a:cubicBezTo>
                  <a:cubicBezTo>
                    <a:pt x="20" y="1235"/>
                    <a:pt x="0" y="1374"/>
                    <a:pt x="0" y="1533"/>
                  </a:cubicBezTo>
                  <a:cubicBezTo>
                    <a:pt x="398" y="1533"/>
                    <a:pt x="736" y="1473"/>
                    <a:pt x="1055" y="1374"/>
                  </a:cubicBezTo>
                  <a:cubicBezTo>
                    <a:pt x="1055" y="1254"/>
                    <a:pt x="1055" y="1075"/>
                    <a:pt x="1035" y="916"/>
                  </a:cubicBezTo>
                  <a:cubicBezTo>
                    <a:pt x="1015" y="538"/>
                    <a:pt x="935" y="160"/>
                    <a:pt x="736" y="21"/>
                  </a:cubicBezTo>
                  <a:cubicBezTo>
                    <a:pt x="719" y="7"/>
                    <a:pt x="699" y="1"/>
                    <a:pt x="6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6" name="Google Shape;1366;p37"/>
            <p:cNvSpPr/>
            <p:nvPr/>
          </p:nvSpPr>
          <p:spPr>
            <a:xfrm>
              <a:off x="5517251" y="4014306"/>
              <a:ext cx="36590" cy="21399"/>
            </a:xfrm>
            <a:custGeom>
              <a:rect b="b" l="l" r="r" t="t"/>
              <a:pathLst>
                <a:path extrusionOk="0" h="617" w="1055">
                  <a:moveTo>
                    <a:pt x="1035" y="0"/>
                  </a:moveTo>
                  <a:cubicBezTo>
                    <a:pt x="816" y="60"/>
                    <a:pt x="458" y="140"/>
                    <a:pt x="60" y="159"/>
                  </a:cubicBezTo>
                  <a:cubicBezTo>
                    <a:pt x="20" y="319"/>
                    <a:pt x="0" y="458"/>
                    <a:pt x="0" y="617"/>
                  </a:cubicBezTo>
                  <a:cubicBezTo>
                    <a:pt x="398" y="617"/>
                    <a:pt x="736" y="557"/>
                    <a:pt x="1055" y="458"/>
                  </a:cubicBezTo>
                  <a:cubicBezTo>
                    <a:pt x="1055" y="338"/>
                    <a:pt x="1055" y="159"/>
                    <a:pt x="1035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7" name="Google Shape;1367;p37"/>
            <p:cNvSpPr/>
            <p:nvPr/>
          </p:nvSpPr>
          <p:spPr>
            <a:xfrm>
              <a:off x="5090161" y="3916707"/>
              <a:ext cx="534041" cy="137655"/>
            </a:xfrm>
            <a:custGeom>
              <a:rect b="b" l="l" r="r" t="t"/>
              <a:pathLst>
                <a:path extrusionOk="0" h="3969" w="15398">
                  <a:moveTo>
                    <a:pt x="14937" y="0"/>
                  </a:moveTo>
                  <a:cubicBezTo>
                    <a:pt x="14904" y="0"/>
                    <a:pt x="14912" y="89"/>
                    <a:pt x="14940" y="188"/>
                  </a:cubicBezTo>
                  <a:cubicBezTo>
                    <a:pt x="15298" y="1342"/>
                    <a:pt x="14920" y="2317"/>
                    <a:pt x="14045" y="2854"/>
                  </a:cubicBezTo>
                  <a:cubicBezTo>
                    <a:pt x="13429" y="3261"/>
                    <a:pt x="12698" y="3400"/>
                    <a:pt x="11967" y="3400"/>
                  </a:cubicBezTo>
                  <a:cubicBezTo>
                    <a:pt x="11517" y="3400"/>
                    <a:pt x="11067" y="3348"/>
                    <a:pt x="10643" y="3272"/>
                  </a:cubicBezTo>
                  <a:cubicBezTo>
                    <a:pt x="9330" y="3033"/>
                    <a:pt x="8037" y="2556"/>
                    <a:pt x="6665" y="2556"/>
                  </a:cubicBezTo>
                  <a:cubicBezTo>
                    <a:pt x="5352" y="2556"/>
                    <a:pt x="4099" y="3073"/>
                    <a:pt x="2806" y="3113"/>
                  </a:cubicBezTo>
                  <a:cubicBezTo>
                    <a:pt x="2169" y="3113"/>
                    <a:pt x="1513" y="3013"/>
                    <a:pt x="975" y="2635"/>
                  </a:cubicBezTo>
                  <a:cubicBezTo>
                    <a:pt x="478" y="2277"/>
                    <a:pt x="140" y="1740"/>
                    <a:pt x="180" y="1123"/>
                  </a:cubicBezTo>
                  <a:cubicBezTo>
                    <a:pt x="180" y="1094"/>
                    <a:pt x="160" y="1079"/>
                    <a:pt x="140" y="1079"/>
                  </a:cubicBezTo>
                  <a:cubicBezTo>
                    <a:pt x="120" y="1079"/>
                    <a:pt x="100" y="1094"/>
                    <a:pt x="100" y="1123"/>
                  </a:cubicBezTo>
                  <a:cubicBezTo>
                    <a:pt x="1" y="1641"/>
                    <a:pt x="180" y="2158"/>
                    <a:pt x="498" y="2576"/>
                  </a:cubicBezTo>
                  <a:cubicBezTo>
                    <a:pt x="856" y="3053"/>
                    <a:pt x="1393" y="3371"/>
                    <a:pt x="1970" y="3530"/>
                  </a:cubicBezTo>
                  <a:cubicBezTo>
                    <a:pt x="2245" y="3608"/>
                    <a:pt x="2532" y="3637"/>
                    <a:pt x="2821" y="3637"/>
                  </a:cubicBezTo>
                  <a:cubicBezTo>
                    <a:pt x="3201" y="3637"/>
                    <a:pt x="3587" y="3587"/>
                    <a:pt x="3959" y="3530"/>
                  </a:cubicBezTo>
                  <a:cubicBezTo>
                    <a:pt x="4656" y="3411"/>
                    <a:pt x="5352" y="3232"/>
                    <a:pt x="6048" y="3152"/>
                  </a:cubicBezTo>
                  <a:cubicBezTo>
                    <a:pt x="6218" y="3136"/>
                    <a:pt x="6386" y="3129"/>
                    <a:pt x="6553" y="3129"/>
                  </a:cubicBezTo>
                  <a:cubicBezTo>
                    <a:pt x="7841" y="3129"/>
                    <a:pt x="9075" y="3563"/>
                    <a:pt x="10325" y="3809"/>
                  </a:cubicBezTo>
                  <a:cubicBezTo>
                    <a:pt x="10821" y="3894"/>
                    <a:pt x="11328" y="3969"/>
                    <a:pt x="11830" y="3969"/>
                  </a:cubicBezTo>
                  <a:cubicBezTo>
                    <a:pt x="12032" y="3969"/>
                    <a:pt x="12234" y="3957"/>
                    <a:pt x="12434" y="3928"/>
                  </a:cubicBezTo>
                  <a:cubicBezTo>
                    <a:pt x="13030" y="3849"/>
                    <a:pt x="13607" y="3630"/>
                    <a:pt x="14065" y="3312"/>
                  </a:cubicBezTo>
                  <a:cubicBezTo>
                    <a:pt x="14602" y="2934"/>
                    <a:pt x="15000" y="2436"/>
                    <a:pt x="15179" y="1820"/>
                  </a:cubicBezTo>
                  <a:cubicBezTo>
                    <a:pt x="15398" y="1183"/>
                    <a:pt x="15338" y="547"/>
                    <a:pt x="15000" y="49"/>
                  </a:cubicBezTo>
                  <a:cubicBezTo>
                    <a:pt x="14971" y="15"/>
                    <a:pt x="14951" y="0"/>
                    <a:pt x="14937" y="0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8" name="Google Shape;1368;p37"/>
            <p:cNvSpPr/>
            <p:nvPr/>
          </p:nvSpPr>
          <p:spPr>
            <a:xfrm>
              <a:off x="5131573" y="3846647"/>
              <a:ext cx="37977" cy="70059"/>
            </a:xfrm>
            <a:custGeom>
              <a:rect b="b" l="l" r="r" t="t"/>
              <a:pathLst>
                <a:path extrusionOk="0" h="2020" w="1095">
                  <a:moveTo>
                    <a:pt x="1094" y="0"/>
                  </a:moveTo>
                  <a:cubicBezTo>
                    <a:pt x="697" y="259"/>
                    <a:pt x="319" y="557"/>
                    <a:pt x="0" y="896"/>
                  </a:cubicBezTo>
                  <a:cubicBezTo>
                    <a:pt x="20" y="1015"/>
                    <a:pt x="60" y="1114"/>
                    <a:pt x="100" y="1214"/>
                  </a:cubicBezTo>
                  <a:cubicBezTo>
                    <a:pt x="264" y="1633"/>
                    <a:pt x="478" y="2019"/>
                    <a:pt x="651" y="2019"/>
                  </a:cubicBezTo>
                  <a:cubicBezTo>
                    <a:pt x="666" y="2019"/>
                    <a:pt x="682" y="2016"/>
                    <a:pt x="697" y="2010"/>
                  </a:cubicBezTo>
                  <a:cubicBezTo>
                    <a:pt x="915" y="1910"/>
                    <a:pt x="1075" y="1094"/>
                    <a:pt x="1094" y="398"/>
                  </a:cubicBezTo>
                  <a:lnTo>
                    <a:pt x="10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9" name="Google Shape;1369;p37"/>
            <p:cNvSpPr/>
            <p:nvPr/>
          </p:nvSpPr>
          <p:spPr>
            <a:xfrm>
              <a:off x="5131573" y="3845954"/>
              <a:ext cx="38671" cy="42105"/>
            </a:xfrm>
            <a:custGeom>
              <a:rect b="b" l="l" r="r" t="t"/>
              <a:pathLst>
                <a:path extrusionOk="0" h="1214" w="1115">
                  <a:moveTo>
                    <a:pt x="1094" y="0"/>
                  </a:moveTo>
                  <a:cubicBezTo>
                    <a:pt x="677" y="239"/>
                    <a:pt x="319" y="538"/>
                    <a:pt x="0" y="896"/>
                  </a:cubicBezTo>
                  <a:cubicBezTo>
                    <a:pt x="20" y="1015"/>
                    <a:pt x="60" y="1114"/>
                    <a:pt x="100" y="1214"/>
                  </a:cubicBezTo>
                  <a:cubicBezTo>
                    <a:pt x="299" y="1015"/>
                    <a:pt x="597" y="717"/>
                    <a:pt x="1094" y="418"/>
                  </a:cubicBezTo>
                  <a:cubicBezTo>
                    <a:pt x="1114" y="259"/>
                    <a:pt x="1094" y="120"/>
                    <a:pt x="1094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0" name="Google Shape;1370;p37"/>
            <p:cNvSpPr/>
            <p:nvPr/>
          </p:nvSpPr>
          <p:spPr>
            <a:xfrm>
              <a:off x="5199864" y="3814912"/>
              <a:ext cx="42139" cy="74741"/>
            </a:xfrm>
            <a:custGeom>
              <a:rect b="b" l="l" r="r" t="t"/>
              <a:pathLst>
                <a:path extrusionOk="0" h="2155" w="1215">
                  <a:moveTo>
                    <a:pt x="1214" y="0"/>
                  </a:moveTo>
                  <a:lnTo>
                    <a:pt x="1214" y="0"/>
                  </a:lnTo>
                  <a:cubicBezTo>
                    <a:pt x="796" y="120"/>
                    <a:pt x="399" y="279"/>
                    <a:pt x="1" y="438"/>
                  </a:cubicBezTo>
                  <a:cubicBezTo>
                    <a:pt x="21" y="577"/>
                    <a:pt x="40" y="697"/>
                    <a:pt x="60" y="836"/>
                  </a:cubicBezTo>
                  <a:cubicBezTo>
                    <a:pt x="222" y="1446"/>
                    <a:pt x="416" y="2154"/>
                    <a:pt x="628" y="2154"/>
                  </a:cubicBezTo>
                  <a:cubicBezTo>
                    <a:pt x="651" y="2154"/>
                    <a:pt x="674" y="2146"/>
                    <a:pt x="697" y="2129"/>
                  </a:cubicBezTo>
                  <a:cubicBezTo>
                    <a:pt x="916" y="1970"/>
                    <a:pt x="1135" y="1154"/>
                    <a:pt x="1194" y="478"/>
                  </a:cubicBezTo>
                  <a:cubicBezTo>
                    <a:pt x="1194" y="299"/>
                    <a:pt x="1214" y="120"/>
                    <a:pt x="12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1" name="Google Shape;1371;p37"/>
            <p:cNvSpPr/>
            <p:nvPr/>
          </p:nvSpPr>
          <p:spPr>
            <a:xfrm>
              <a:off x="5199864" y="3814912"/>
              <a:ext cx="41446" cy="28995"/>
            </a:xfrm>
            <a:custGeom>
              <a:rect b="b" l="l" r="r" t="t"/>
              <a:pathLst>
                <a:path extrusionOk="0" h="836" w="1195">
                  <a:moveTo>
                    <a:pt x="1194" y="0"/>
                  </a:moveTo>
                  <a:cubicBezTo>
                    <a:pt x="796" y="100"/>
                    <a:pt x="359" y="239"/>
                    <a:pt x="1" y="438"/>
                  </a:cubicBezTo>
                  <a:cubicBezTo>
                    <a:pt x="21" y="577"/>
                    <a:pt x="40" y="697"/>
                    <a:pt x="60" y="836"/>
                  </a:cubicBezTo>
                  <a:cubicBezTo>
                    <a:pt x="399" y="697"/>
                    <a:pt x="757" y="577"/>
                    <a:pt x="1194" y="478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2" name="Google Shape;1372;p37"/>
            <p:cNvSpPr/>
            <p:nvPr/>
          </p:nvSpPr>
          <p:spPr>
            <a:xfrm>
              <a:off x="5272318" y="3800415"/>
              <a:ext cx="42105" cy="69088"/>
            </a:xfrm>
            <a:custGeom>
              <a:rect b="b" l="l" r="r" t="t"/>
              <a:pathLst>
                <a:path extrusionOk="0" h="1992" w="1214">
                  <a:moveTo>
                    <a:pt x="1214" y="1"/>
                  </a:moveTo>
                  <a:lnTo>
                    <a:pt x="1214" y="1"/>
                  </a:lnTo>
                  <a:cubicBezTo>
                    <a:pt x="816" y="40"/>
                    <a:pt x="418" y="120"/>
                    <a:pt x="0" y="199"/>
                  </a:cubicBezTo>
                  <a:cubicBezTo>
                    <a:pt x="0" y="339"/>
                    <a:pt x="20" y="518"/>
                    <a:pt x="40" y="697"/>
                  </a:cubicBezTo>
                  <a:cubicBezTo>
                    <a:pt x="118" y="1316"/>
                    <a:pt x="289" y="1991"/>
                    <a:pt x="536" y="1991"/>
                  </a:cubicBezTo>
                  <a:cubicBezTo>
                    <a:pt x="543" y="1991"/>
                    <a:pt x="550" y="1991"/>
                    <a:pt x="557" y="1990"/>
                  </a:cubicBezTo>
                  <a:cubicBezTo>
                    <a:pt x="836" y="1930"/>
                    <a:pt x="1095" y="1234"/>
                    <a:pt x="1154" y="558"/>
                  </a:cubicBezTo>
                  <a:cubicBezTo>
                    <a:pt x="1194" y="359"/>
                    <a:pt x="1194" y="199"/>
                    <a:pt x="1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3" name="Google Shape;1373;p37"/>
            <p:cNvSpPr/>
            <p:nvPr/>
          </p:nvSpPr>
          <p:spPr>
            <a:xfrm>
              <a:off x="5272318" y="3801108"/>
              <a:ext cx="41411" cy="23480"/>
            </a:xfrm>
            <a:custGeom>
              <a:rect b="b" l="l" r="r" t="t"/>
              <a:pathLst>
                <a:path extrusionOk="0" h="677" w="1194">
                  <a:moveTo>
                    <a:pt x="1194" y="0"/>
                  </a:moveTo>
                  <a:lnTo>
                    <a:pt x="1194" y="0"/>
                  </a:lnTo>
                  <a:cubicBezTo>
                    <a:pt x="796" y="20"/>
                    <a:pt x="398" y="100"/>
                    <a:pt x="0" y="179"/>
                  </a:cubicBezTo>
                  <a:cubicBezTo>
                    <a:pt x="0" y="319"/>
                    <a:pt x="20" y="498"/>
                    <a:pt x="40" y="677"/>
                  </a:cubicBezTo>
                  <a:cubicBezTo>
                    <a:pt x="398" y="617"/>
                    <a:pt x="756" y="557"/>
                    <a:pt x="1154" y="538"/>
                  </a:cubicBezTo>
                  <a:cubicBezTo>
                    <a:pt x="1194" y="378"/>
                    <a:pt x="1194" y="179"/>
                    <a:pt x="1194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4" name="Google Shape;1374;p37"/>
            <p:cNvSpPr/>
            <p:nvPr/>
          </p:nvSpPr>
          <p:spPr>
            <a:xfrm>
              <a:off x="5341996" y="3798334"/>
              <a:ext cx="41446" cy="58059"/>
            </a:xfrm>
            <a:custGeom>
              <a:rect b="b" l="l" r="r" t="t"/>
              <a:pathLst>
                <a:path extrusionOk="0" h="1674" w="1195">
                  <a:moveTo>
                    <a:pt x="1" y="1"/>
                  </a:moveTo>
                  <a:cubicBezTo>
                    <a:pt x="20" y="180"/>
                    <a:pt x="40" y="379"/>
                    <a:pt x="80" y="578"/>
                  </a:cubicBezTo>
                  <a:cubicBezTo>
                    <a:pt x="176" y="1135"/>
                    <a:pt x="309" y="1674"/>
                    <a:pt x="552" y="1674"/>
                  </a:cubicBezTo>
                  <a:cubicBezTo>
                    <a:pt x="560" y="1674"/>
                    <a:pt x="569" y="1673"/>
                    <a:pt x="577" y="1672"/>
                  </a:cubicBezTo>
                  <a:cubicBezTo>
                    <a:pt x="816" y="1612"/>
                    <a:pt x="1015" y="1155"/>
                    <a:pt x="1115" y="598"/>
                  </a:cubicBezTo>
                  <a:cubicBezTo>
                    <a:pt x="1134" y="399"/>
                    <a:pt x="1194" y="200"/>
                    <a:pt x="11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5" name="Google Shape;1375;p37"/>
            <p:cNvSpPr/>
            <p:nvPr/>
          </p:nvSpPr>
          <p:spPr>
            <a:xfrm>
              <a:off x="5341996" y="3798334"/>
              <a:ext cx="41446" cy="20740"/>
            </a:xfrm>
            <a:custGeom>
              <a:rect b="b" l="l" r="r" t="t"/>
              <a:pathLst>
                <a:path extrusionOk="0" h="598" w="1195">
                  <a:moveTo>
                    <a:pt x="1" y="1"/>
                  </a:moveTo>
                  <a:cubicBezTo>
                    <a:pt x="20" y="180"/>
                    <a:pt x="40" y="379"/>
                    <a:pt x="80" y="578"/>
                  </a:cubicBezTo>
                  <a:lnTo>
                    <a:pt x="339" y="578"/>
                  </a:lnTo>
                  <a:cubicBezTo>
                    <a:pt x="617" y="578"/>
                    <a:pt x="876" y="578"/>
                    <a:pt x="1115" y="598"/>
                  </a:cubicBezTo>
                  <a:cubicBezTo>
                    <a:pt x="1134" y="399"/>
                    <a:pt x="1194" y="200"/>
                    <a:pt x="1194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6" name="Google Shape;1376;p37"/>
            <p:cNvSpPr/>
            <p:nvPr/>
          </p:nvSpPr>
          <p:spPr>
            <a:xfrm>
              <a:off x="5408935" y="3801802"/>
              <a:ext cx="43492" cy="68394"/>
            </a:xfrm>
            <a:custGeom>
              <a:rect b="b" l="l" r="r" t="t"/>
              <a:pathLst>
                <a:path extrusionOk="0" h="1972" w="1254">
                  <a:moveTo>
                    <a:pt x="40" y="0"/>
                  </a:moveTo>
                  <a:cubicBezTo>
                    <a:pt x="0" y="199"/>
                    <a:pt x="0" y="398"/>
                    <a:pt x="40" y="617"/>
                  </a:cubicBezTo>
                  <a:cubicBezTo>
                    <a:pt x="80" y="1273"/>
                    <a:pt x="259" y="1910"/>
                    <a:pt x="537" y="1970"/>
                  </a:cubicBezTo>
                  <a:cubicBezTo>
                    <a:pt x="545" y="1971"/>
                    <a:pt x="554" y="1972"/>
                    <a:pt x="562" y="1972"/>
                  </a:cubicBezTo>
                  <a:cubicBezTo>
                    <a:pt x="808" y="1972"/>
                    <a:pt x="999" y="1394"/>
                    <a:pt x="1134" y="816"/>
                  </a:cubicBezTo>
                  <a:cubicBezTo>
                    <a:pt x="1174" y="597"/>
                    <a:pt x="1234" y="398"/>
                    <a:pt x="1253" y="199"/>
                  </a:cubicBezTo>
                  <a:cubicBezTo>
                    <a:pt x="875" y="100"/>
                    <a:pt x="458" y="20"/>
                    <a:pt x="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7" name="Google Shape;1377;p37"/>
            <p:cNvSpPr/>
            <p:nvPr/>
          </p:nvSpPr>
          <p:spPr>
            <a:xfrm>
              <a:off x="5408935" y="3801108"/>
              <a:ext cx="42798" cy="28995"/>
            </a:xfrm>
            <a:custGeom>
              <a:rect b="b" l="l" r="r" t="t"/>
              <a:pathLst>
                <a:path extrusionOk="0" h="836" w="1234">
                  <a:moveTo>
                    <a:pt x="40" y="0"/>
                  </a:moveTo>
                  <a:cubicBezTo>
                    <a:pt x="40" y="199"/>
                    <a:pt x="0" y="418"/>
                    <a:pt x="0" y="617"/>
                  </a:cubicBezTo>
                  <a:cubicBezTo>
                    <a:pt x="398" y="677"/>
                    <a:pt x="756" y="736"/>
                    <a:pt x="1094" y="836"/>
                  </a:cubicBezTo>
                  <a:cubicBezTo>
                    <a:pt x="1154" y="617"/>
                    <a:pt x="1194" y="418"/>
                    <a:pt x="1234" y="219"/>
                  </a:cubicBezTo>
                  <a:cubicBezTo>
                    <a:pt x="856" y="120"/>
                    <a:pt x="458" y="40"/>
                    <a:pt x="40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8" name="Google Shape;1378;p37"/>
            <p:cNvSpPr/>
            <p:nvPr/>
          </p:nvSpPr>
          <p:spPr>
            <a:xfrm>
              <a:off x="5479307" y="3818346"/>
              <a:ext cx="42105" cy="79458"/>
            </a:xfrm>
            <a:custGeom>
              <a:rect b="b" l="l" r="r" t="t"/>
              <a:pathLst>
                <a:path extrusionOk="0" h="2291" w="1214">
                  <a:moveTo>
                    <a:pt x="40" y="1"/>
                  </a:moveTo>
                  <a:cubicBezTo>
                    <a:pt x="20" y="180"/>
                    <a:pt x="0" y="399"/>
                    <a:pt x="0" y="637"/>
                  </a:cubicBezTo>
                  <a:cubicBezTo>
                    <a:pt x="0" y="1373"/>
                    <a:pt x="199" y="2209"/>
                    <a:pt x="498" y="2288"/>
                  </a:cubicBezTo>
                  <a:cubicBezTo>
                    <a:pt x="505" y="2290"/>
                    <a:pt x="512" y="2290"/>
                    <a:pt x="520" y="2290"/>
                  </a:cubicBezTo>
                  <a:cubicBezTo>
                    <a:pt x="750" y="2290"/>
                    <a:pt x="959" y="1693"/>
                    <a:pt x="1094" y="1115"/>
                  </a:cubicBezTo>
                  <a:cubicBezTo>
                    <a:pt x="1134" y="896"/>
                    <a:pt x="1194" y="697"/>
                    <a:pt x="1214" y="518"/>
                  </a:cubicBezTo>
                  <a:cubicBezTo>
                    <a:pt x="856" y="319"/>
                    <a:pt x="498" y="140"/>
                    <a:pt x="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9" name="Google Shape;1379;p37"/>
            <p:cNvSpPr/>
            <p:nvPr/>
          </p:nvSpPr>
          <p:spPr>
            <a:xfrm>
              <a:off x="5479307" y="3818346"/>
              <a:ext cx="42105" cy="39365"/>
            </a:xfrm>
            <a:custGeom>
              <a:rect b="b" l="l" r="r" t="t"/>
              <a:pathLst>
                <a:path extrusionOk="0" h="1135" w="1214">
                  <a:moveTo>
                    <a:pt x="60" y="1"/>
                  </a:moveTo>
                  <a:cubicBezTo>
                    <a:pt x="20" y="180"/>
                    <a:pt x="0" y="399"/>
                    <a:pt x="0" y="637"/>
                  </a:cubicBezTo>
                  <a:cubicBezTo>
                    <a:pt x="398" y="796"/>
                    <a:pt x="756" y="976"/>
                    <a:pt x="1094" y="1135"/>
                  </a:cubicBezTo>
                  <a:cubicBezTo>
                    <a:pt x="1134" y="916"/>
                    <a:pt x="1194" y="717"/>
                    <a:pt x="1214" y="538"/>
                  </a:cubicBezTo>
                  <a:cubicBezTo>
                    <a:pt x="856" y="339"/>
                    <a:pt x="498" y="140"/>
                    <a:pt x="60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0" name="Google Shape;1380;p37"/>
            <p:cNvSpPr/>
            <p:nvPr/>
          </p:nvSpPr>
          <p:spPr>
            <a:xfrm>
              <a:off x="5553807" y="3859064"/>
              <a:ext cx="37977" cy="73978"/>
            </a:xfrm>
            <a:custGeom>
              <a:rect b="b" l="l" r="r" t="t"/>
              <a:pathLst>
                <a:path extrusionOk="0" h="2133" w="1095">
                  <a:moveTo>
                    <a:pt x="40" y="0"/>
                  </a:moveTo>
                  <a:cubicBezTo>
                    <a:pt x="1" y="160"/>
                    <a:pt x="1" y="359"/>
                    <a:pt x="1" y="557"/>
                  </a:cubicBezTo>
                  <a:cubicBezTo>
                    <a:pt x="40" y="1274"/>
                    <a:pt x="200" y="2049"/>
                    <a:pt x="498" y="2129"/>
                  </a:cubicBezTo>
                  <a:cubicBezTo>
                    <a:pt x="509" y="2131"/>
                    <a:pt x="519" y="2132"/>
                    <a:pt x="530" y="2132"/>
                  </a:cubicBezTo>
                  <a:cubicBezTo>
                    <a:pt x="716" y="2132"/>
                    <a:pt x="882" y="1808"/>
                    <a:pt x="995" y="1413"/>
                  </a:cubicBezTo>
                  <a:cubicBezTo>
                    <a:pt x="1035" y="1274"/>
                    <a:pt x="1075" y="1154"/>
                    <a:pt x="1095" y="1015"/>
                  </a:cubicBezTo>
                  <a:lnTo>
                    <a:pt x="1035" y="935"/>
                  </a:lnTo>
                  <a:cubicBezTo>
                    <a:pt x="737" y="617"/>
                    <a:pt x="398" y="299"/>
                    <a:pt x="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1" name="Google Shape;1381;p37"/>
            <p:cNvSpPr/>
            <p:nvPr/>
          </p:nvSpPr>
          <p:spPr>
            <a:xfrm>
              <a:off x="5553807" y="3859758"/>
              <a:ext cx="37977" cy="48313"/>
            </a:xfrm>
            <a:custGeom>
              <a:rect b="b" l="l" r="r" t="t"/>
              <a:pathLst>
                <a:path extrusionOk="0" h="1393" w="1095">
                  <a:moveTo>
                    <a:pt x="40" y="0"/>
                  </a:moveTo>
                  <a:cubicBezTo>
                    <a:pt x="1" y="179"/>
                    <a:pt x="1" y="358"/>
                    <a:pt x="1" y="557"/>
                  </a:cubicBezTo>
                  <a:cubicBezTo>
                    <a:pt x="438" y="836"/>
                    <a:pt x="757" y="1134"/>
                    <a:pt x="995" y="1393"/>
                  </a:cubicBezTo>
                  <a:cubicBezTo>
                    <a:pt x="1035" y="1254"/>
                    <a:pt x="1075" y="1134"/>
                    <a:pt x="1095" y="995"/>
                  </a:cubicBezTo>
                  <a:cubicBezTo>
                    <a:pt x="1075" y="975"/>
                    <a:pt x="1055" y="935"/>
                    <a:pt x="1035" y="935"/>
                  </a:cubicBezTo>
                  <a:cubicBezTo>
                    <a:pt x="737" y="617"/>
                    <a:pt x="398" y="299"/>
                    <a:pt x="40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2" name="Google Shape;1382;p37"/>
            <p:cNvSpPr/>
            <p:nvPr/>
          </p:nvSpPr>
          <p:spPr>
            <a:xfrm>
              <a:off x="5116104" y="3784668"/>
              <a:ext cx="483578" cy="113342"/>
            </a:xfrm>
            <a:custGeom>
              <a:rect b="b" l="l" r="r" t="t"/>
              <a:pathLst>
                <a:path extrusionOk="0" h="3268" w="13943">
                  <a:moveTo>
                    <a:pt x="6813" y="0"/>
                  </a:moveTo>
                  <a:cubicBezTo>
                    <a:pt x="5394" y="0"/>
                    <a:pt x="3968" y="304"/>
                    <a:pt x="2714" y="952"/>
                  </a:cubicBezTo>
                  <a:cubicBezTo>
                    <a:pt x="2217" y="1191"/>
                    <a:pt x="1719" y="1489"/>
                    <a:pt x="1262" y="1847"/>
                  </a:cubicBezTo>
                  <a:cubicBezTo>
                    <a:pt x="824" y="2165"/>
                    <a:pt x="367" y="2504"/>
                    <a:pt x="29" y="2961"/>
                  </a:cubicBezTo>
                  <a:cubicBezTo>
                    <a:pt x="0" y="2975"/>
                    <a:pt x="22" y="2989"/>
                    <a:pt x="37" y="2989"/>
                  </a:cubicBezTo>
                  <a:cubicBezTo>
                    <a:pt x="43" y="2989"/>
                    <a:pt x="48" y="2987"/>
                    <a:pt x="48" y="2981"/>
                  </a:cubicBezTo>
                  <a:cubicBezTo>
                    <a:pt x="446" y="2702"/>
                    <a:pt x="784" y="2364"/>
                    <a:pt x="1222" y="2106"/>
                  </a:cubicBezTo>
                  <a:cubicBezTo>
                    <a:pt x="1640" y="1867"/>
                    <a:pt x="2058" y="1608"/>
                    <a:pt x="2515" y="1409"/>
                  </a:cubicBezTo>
                  <a:cubicBezTo>
                    <a:pt x="3410" y="1012"/>
                    <a:pt x="4345" y="693"/>
                    <a:pt x="5320" y="534"/>
                  </a:cubicBezTo>
                  <a:cubicBezTo>
                    <a:pt x="5799" y="459"/>
                    <a:pt x="6285" y="422"/>
                    <a:pt x="6771" y="422"/>
                  </a:cubicBezTo>
                  <a:cubicBezTo>
                    <a:pt x="8222" y="422"/>
                    <a:pt x="9678" y="754"/>
                    <a:pt x="10989" y="1409"/>
                  </a:cubicBezTo>
                  <a:cubicBezTo>
                    <a:pt x="11487" y="1668"/>
                    <a:pt x="11964" y="1907"/>
                    <a:pt x="12402" y="2205"/>
                  </a:cubicBezTo>
                  <a:cubicBezTo>
                    <a:pt x="12859" y="2523"/>
                    <a:pt x="13297" y="2881"/>
                    <a:pt x="13695" y="3259"/>
                  </a:cubicBezTo>
                  <a:cubicBezTo>
                    <a:pt x="13711" y="3265"/>
                    <a:pt x="13728" y="3267"/>
                    <a:pt x="13744" y="3267"/>
                  </a:cubicBezTo>
                  <a:cubicBezTo>
                    <a:pt x="13848" y="3267"/>
                    <a:pt x="13943" y="3166"/>
                    <a:pt x="13874" y="3080"/>
                  </a:cubicBezTo>
                  <a:cubicBezTo>
                    <a:pt x="13556" y="2683"/>
                    <a:pt x="13178" y="2344"/>
                    <a:pt x="12780" y="2026"/>
                  </a:cubicBezTo>
                  <a:cubicBezTo>
                    <a:pt x="12382" y="1728"/>
                    <a:pt x="11964" y="1469"/>
                    <a:pt x="11527" y="1210"/>
                  </a:cubicBezTo>
                  <a:cubicBezTo>
                    <a:pt x="11089" y="972"/>
                    <a:pt x="10611" y="773"/>
                    <a:pt x="10134" y="574"/>
                  </a:cubicBezTo>
                  <a:cubicBezTo>
                    <a:pt x="9677" y="395"/>
                    <a:pt x="9179" y="276"/>
                    <a:pt x="8682" y="176"/>
                  </a:cubicBezTo>
                  <a:cubicBezTo>
                    <a:pt x="8071" y="60"/>
                    <a:pt x="7443" y="0"/>
                    <a:pt x="6813" y="0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3" name="Google Shape;1383;p37"/>
            <p:cNvSpPr/>
            <p:nvPr/>
          </p:nvSpPr>
          <p:spPr>
            <a:xfrm>
              <a:off x="5458810" y="3749534"/>
              <a:ext cx="285853" cy="58822"/>
            </a:xfrm>
            <a:custGeom>
              <a:rect b="b" l="l" r="r" t="t"/>
              <a:pathLst>
                <a:path extrusionOk="0" h="1696" w="8242">
                  <a:moveTo>
                    <a:pt x="5758" y="0"/>
                  </a:moveTo>
                  <a:cubicBezTo>
                    <a:pt x="3354" y="0"/>
                    <a:pt x="0" y="1288"/>
                    <a:pt x="2183" y="1607"/>
                  </a:cubicBezTo>
                  <a:cubicBezTo>
                    <a:pt x="2582" y="1669"/>
                    <a:pt x="3000" y="1696"/>
                    <a:pt x="3417" y="1696"/>
                  </a:cubicBezTo>
                  <a:cubicBezTo>
                    <a:pt x="5826" y="1696"/>
                    <a:pt x="8242" y="783"/>
                    <a:pt x="7275" y="274"/>
                  </a:cubicBezTo>
                  <a:cubicBezTo>
                    <a:pt x="6895" y="80"/>
                    <a:pt x="6356" y="0"/>
                    <a:pt x="5758" y="0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4" name="Google Shape;1384;p37"/>
            <p:cNvSpPr/>
            <p:nvPr/>
          </p:nvSpPr>
          <p:spPr>
            <a:xfrm>
              <a:off x="4985348" y="3743569"/>
              <a:ext cx="286928" cy="60313"/>
            </a:xfrm>
            <a:custGeom>
              <a:rect b="b" l="l" r="r" t="t"/>
              <a:pathLst>
                <a:path extrusionOk="0" h="1739" w="8273">
                  <a:moveTo>
                    <a:pt x="2474" y="1"/>
                  </a:moveTo>
                  <a:cubicBezTo>
                    <a:pt x="1900" y="1"/>
                    <a:pt x="1383" y="79"/>
                    <a:pt x="1014" y="267"/>
                  </a:cubicBezTo>
                  <a:cubicBezTo>
                    <a:pt x="0" y="765"/>
                    <a:pt x="2487" y="1738"/>
                    <a:pt x="4953" y="1738"/>
                  </a:cubicBezTo>
                  <a:cubicBezTo>
                    <a:pt x="5343" y="1738"/>
                    <a:pt x="5732" y="1714"/>
                    <a:pt x="6106" y="1659"/>
                  </a:cubicBezTo>
                  <a:cubicBezTo>
                    <a:pt x="8273" y="1355"/>
                    <a:pt x="4872" y="1"/>
                    <a:pt x="2474" y="1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8" name="Shape 1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Google Shape;1389;p38"/>
          <p:cNvSpPr txBox="1"/>
          <p:nvPr>
            <p:ph type="title"/>
          </p:nvPr>
        </p:nvSpPr>
        <p:spPr>
          <a:xfrm>
            <a:off x="720000" y="259250"/>
            <a:ext cx="7861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accent2"/>
                </a:solidFill>
              </a:rPr>
              <a:t>Will, might and won’t happen</a:t>
            </a:r>
            <a:endParaRPr sz="3500">
              <a:solidFill>
                <a:schemeClr val="accent2"/>
              </a:solidFill>
            </a:endParaRPr>
          </a:p>
        </p:txBody>
      </p:sp>
      <p:sp>
        <p:nvSpPr>
          <p:cNvPr id="1390" name="Google Shape;1390;p38"/>
          <p:cNvSpPr txBox="1"/>
          <p:nvPr>
            <p:ph idx="1" type="body"/>
          </p:nvPr>
        </p:nvSpPr>
        <p:spPr>
          <a:xfrm>
            <a:off x="720000" y="1048625"/>
            <a:ext cx="7704000" cy="41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Watch the video down below where Miss Shuetrim explains what these chance terms mean.</a:t>
            </a:r>
            <a:endParaRPr sz="19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pSp>
        <p:nvGrpSpPr>
          <p:cNvPr id="1391" name="Google Shape;1391;p38"/>
          <p:cNvGrpSpPr/>
          <p:nvPr/>
        </p:nvGrpSpPr>
        <p:grpSpPr>
          <a:xfrm>
            <a:off x="96789" y="3942387"/>
            <a:ext cx="989509" cy="1126674"/>
            <a:chOff x="4880364" y="1363587"/>
            <a:chExt cx="989509" cy="1126674"/>
          </a:xfrm>
        </p:grpSpPr>
        <p:sp>
          <p:nvSpPr>
            <p:cNvPr id="1392" name="Google Shape;1392;p38"/>
            <p:cNvSpPr/>
            <p:nvPr/>
          </p:nvSpPr>
          <p:spPr>
            <a:xfrm>
              <a:off x="4971130" y="2021076"/>
              <a:ext cx="315333" cy="469185"/>
            </a:xfrm>
            <a:custGeom>
              <a:rect b="b" l="l" r="r" t="t"/>
              <a:pathLst>
                <a:path extrusionOk="0" h="13528" w="9092">
                  <a:moveTo>
                    <a:pt x="6148" y="0"/>
                  </a:moveTo>
                  <a:cubicBezTo>
                    <a:pt x="6148" y="0"/>
                    <a:pt x="6108" y="1213"/>
                    <a:pt x="5710" y="3899"/>
                  </a:cubicBezTo>
                  <a:cubicBezTo>
                    <a:pt x="5471" y="5411"/>
                    <a:pt x="5133" y="7440"/>
                    <a:pt x="4636" y="9946"/>
                  </a:cubicBezTo>
                  <a:cubicBezTo>
                    <a:pt x="4556" y="10324"/>
                    <a:pt x="4477" y="10722"/>
                    <a:pt x="4377" y="11140"/>
                  </a:cubicBezTo>
                  <a:cubicBezTo>
                    <a:pt x="1035" y="11956"/>
                    <a:pt x="1" y="13527"/>
                    <a:pt x="1" y="13527"/>
                  </a:cubicBezTo>
                  <a:lnTo>
                    <a:pt x="8555" y="13527"/>
                  </a:lnTo>
                  <a:cubicBezTo>
                    <a:pt x="9032" y="11717"/>
                    <a:pt x="9092" y="7539"/>
                    <a:pt x="9032" y="4496"/>
                  </a:cubicBezTo>
                  <a:cubicBezTo>
                    <a:pt x="9012" y="2487"/>
                    <a:pt x="8933" y="975"/>
                    <a:pt x="8933" y="975"/>
                  </a:cubicBezTo>
                  <a:lnTo>
                    <a:pt x="61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3" name="Google Shape;1393;p38"/>
            <p:cNvSpPr/>
            <p:nvPr/>
          </p:nvSpPr>
          <p:spPr>
            <a:xfrm>
              <a:off x="5169831" y="2021076"/>
              <a:ext cx="115250" cy="155933"/>
            </a:xfrm>
            <a:custGeom>
              <a:rect b="b" l="l" r="r" t="t"/>
              <a:pathLst>
                <a:path extrusionOk="0" h="4496" w="3323">
                  <a:moveTo>
                    <a:pt x="438" y="0"/>
                  </a:moveTo>
                  <a:cubicBezTo>
                    <a:pt x="438" y="0"/>
                    <a:pt x="379" y="1213"/>
                    <a:pt x="1" y="3899"/>
                  </a:cubicBezTo>
                  <a:cubicBezTo>
                    <a:pt x="816" y="4158"/>
                    <a:pt x="1930" y="4416"/>
                    <a:pt x="3323" y="4496"/>
                  </a:cubicBezTo>
                  <a:cubicBezTo>
                    <a:pt x="3303" y="2487"/>
                    <a:pt x="3223" y="975"/>
                    <a:pt x="3223" y="975"/>
                  </a:cubicBezTo>
                  <a:lnTo>
                    <a:pt x="438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4" name="Google Shape;1394;p38"/>
            <p:cNvSpPr/>
            <p:nvPr/>
          </p:nvSpPr>
          <p:spPr>
            <a:xfrm>
              <a:off x="5124291" y="2366035"/>
              <a:ext cx="91805" cy="82822"/>
            </a:xfrm>
            <a:custGeom>
              <a:rect b="b" l="l" r="r" t="t"/>
              <a:pathLst>
                <a:path extrusionOk="0" h="2388" w="2647">
                  <a:moveTo>
                    <a:pt x="220" y="0"/>
                  </a:moveTo>
                  <a:cubicBezTo>
                    <a:pt x="160" y="378"/>
                    <a:pt x="61" y="776"/>
                    <a:pt x="1" y="1194"/>
                  </a:cubicBezTo>
                  <a:cubicBezTo>
                    <a:pt x="1" y="1194"/>
                    <a:pt x="1712" y="1313"/>
                    <a:pt x="2647" y="2388"/>
                  </a:cubicBezTo>
                  <a:cubicBezTo>
                    <a:pt x="2229" y="1293"/>
                    <a:pt x="1055" y="378"/>
                    <a:pt x="220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5" name="Google Shape;1395;p38"/>
            <p:cNvSpPr/>
            <p:nvPr/>
          </p:nvSpPr>
          <p:spPr>
            <a:xfrm>
              <a:off x="5438244" y="2021076"/>
              <a:ext cx="314640" cy="469185"/>
            </a:xfrm>
            <a:custGeom>
              <a:rect b="b" l="l" r="r" t="t"/>
              <a:pathLst>
                <a:path extrusionOk="0" h="13528" w="9072">
                  <a:moveTo>
                    <a:pt x="2924" y="0"/>
                  </a:moveTo>
                  <a:lnTo>
                    <a:pt x="139" y="975"/>
                  </a:lnTo>
                  <a:cubicBezTo>
                    <a:pt x="139" y="975"/>
                    <a:pt x="60" y="2487"/>
                    <a:pt x="40" y="4496"/>
                  </a:cubicBezTo>
                  <a:cubicBezTo>
                    <a:pt x="0" y="7539"/>
                    <a:pt x="40" y="11717"/>
                    <a:pt x="517" y="13527"/>
                  </a:cubicBezTo>
                  <a:lnTo>
                    <a:pt x="9071" y="13527"/>
                  </a:lnTo>
                  <a:cubicBezTo>
                    <a:pt x="9071" y="13527"/>
                    <a:pt x="8057" y="11956"/>
                    <a:pt x="4695" y="11140"/>
                  </a:cubicBezTo>
                  <a:cubicBezTo>
                    <a:pt x="4595" y="10722"/>
                    <a:pt x="4516" y="10324"/>
                    <a:pt x="4436" y="9946"/>
                  </a:cubicBezTo>
                  <a:cubicBezTo>
                    <a:pt x="3939" y="7440"/>
                    <a:pt x="3601" y="5411"/>
                    <a:pt x="3382" y="3899"/>
                  </a:cubicBezTo>
                  <a:cubicBezTo>
                    <a:pt x="2984" y="1213"/>
                    <a:pt x="2924" y="0"/>
                    <a:pt x="29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6" name="Google Shape;1396;p38"/>
            <p:cNvSpPr/>
            <p:nvPr/>
          </p:nvSpPr>
          <p:spPr>
            <a:xfrm>
              <a:off x="5439597" y="2021076"/>
              <a:ext cx="115944" cy="155933"/>
            </a:xfrm>
            <a:custGeom>
              <a:rect b="b" l="l" r="r" t="t"/>
              <a:pathLst>
                <a:path extrusionOk="0" h="4496" w="3343">
                  <a:moveTo>
                    <a:pt x="2885" y="0"/>
                  </a:moveTo>
                  <a:lnTo>
                    <a:pt x="100" y="975"/>
                  </a:lnTo>
                  <a:cubicBezTo>
                    <a:pt x="100" y="975"/>
                    <a:pt x="21" y="2487"/>
                    <a:pt x="1" y="4496"/>
                  </a:cubicBezTo>
                  <a:cubicBezTo>
                    <a:pt x="1393" y="4416"/>
                    <a:pt x="2507" y="4158"/>
                    <a:pt x="3343" y="3899"/>
                  </a:cubicBezTo>
                  <a:cubicBezTo>
                    <a:pt x="2945" y="1213"/>
                    <a:pt x="2885" y="0"/>
                    <a:pt x="2885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7" name="Google Shape;1397;p38"/>
            <p:cNvSpPr/>
            <p:nvPr/>
          </p:nvSpPr>
          <p:spPr>
            <a:xfrm>
              <a:off x="5508617" y="2366035"/>
              <a:ext cx="92464" cy="82822"/>
            </a:xfrm>
            <a:custGeom>
              <a:rect b="b" l="l" r="r" t="t"/>
              <a:pathLst>
                <a:path extrusionOk="0" h="2388" w="2666">
                  <a:moveTo>
                    <a:pt x="2447" y="0"/>
                  </a:moveTo>
                  <a:cubicBezTo>
                    <a:pt x="1592" y="378"/>
                    <a:pt x="418" y="1293"/>
                    <a:pt x="0" y="2388"/>
                  </a:cubicBezTo>
                  <a:cubicBezTo>
                    <a:pt x="955" y="1313"/>
                    <a:pt x="2666" y="1194"/>
                    <a:pt x="2666" y="1194"/>
                  </a:cubicBezTo>
                  <a:cubicBezTo>
                    <a:pt x="2566" y="776"/>
                    <a:pt x="2487" y="378"/>
                    <a:pt x="2447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8" name="Google Shape;1398;p38"/>
            <p:cNvSpPr/>
            <p:nvPr/>
          </p:nvSpPr>
          <p:spPr>
            <a:xfrm>
              <a:off x="5662472" y="1678961"/>
              <a:ext cx="207401" cy="618562"/>
            </a:xfrm>
            <a:custGeom>
              <a:rect b="b" l="l" r="r" t="t"/>
              <a:pathLst>
                <a:path extrusionOk="0" h="17835" w="5980">
                  <a:moveTo>
                    <a:pt x="3127" y="0"/>
                  </a:moveTo>
                  <a:cubicBezTo>
                    <a:pt x="2777" y="0"/>
                    <a:pt x="2637" y="804"/>
                    <a:pt x="2706" y="2703"/>
                  </a:cubicBezTo>
                  <a:cubicBezTo>
                    <a:pt x="2805" y="5249"/>
                    <a:pt x="2924" y="10719"/>
                    <a:pt x="2427" y="12152"/>
                  </a:cubicBezTo>
                  <a:cubicBezTo>
                    <a:pt x="2407" y="12251"/>
                    <a:pt x="2348" y="12331"/>
                    <a:pt x="2328" y="12371"/>
                  </a:cubicBezTo>
                  <a:cubicBezTo>
                    <a:pt x="1691" y="13246"/>
                    <a:pt x="1592" y="12868"/>
                    <a:pt x="856" y="13763"/>
                  </a:cubicBezTo>
                  <a:cubicBezTo>
                    <a:pt x="0" y="14837"/>
                    <a:pt x="438" y="16309"/>
                    <a:pt x="836" y="16508"/>
                  </a:cubicBezTo>
                  <a:cubicBezTo>
                    <a:pt x="871" y="16525"/>
                    <a:pt x="903" y="16533"/>
                    <a:pt x="934" y="16533"/>
                  </a:cubicBezTo>
                  <a:cubicBezTo>
                    <a:pt x="1398" y="16533"/>
                    <a:pt x="1355" y="14676"/>
                    <a:pt x="1731" y="14676"/>
                  </a:cubicBezTo>
                  <a:cubicBezTo>
                    <a:pt x="1792" y="14676"/>
                    <a:pt x="1863" y="14725"/>
                    <a:pt x="1950" y="14837"/>
                  </a:cubicBezTo>
                  <a:cubicBezTo>
                    <a:pt x="2984" y="16110"/>
                    <a:pt x="1413" y="16906"/>
                    <a:pt x="1313" y="17423"/>
                  </a:cubicBezTo>
                  <a:cubicBezTo>
                    <a:pt x="1334" y="17683"/>
                    <a:pt x="1577" y="17834"/>
                    <a:pt x="1902" y="17834"/>
                  </a:cubicBezTo>
                  <a:cubicBezTo>
                    <a:pt x="2198" y="17834"/>
                    <a:pt x="2562" y="17708"/>
                    <a:pt x="2885" y="17423"/>
                  </a:cubicBezTo>
                  <a:cubicBezTo>
                    <a:pt x="3023" y="17489"/>
                    <a:pt x="3196" y="17530"/>
                    <a:pt x="3384" y="17530"/>
                  </a:cubicBezTo>
                  <a:cubicBezTo>
                    <a:pt x="3710" y="17530"/>
                    <a:pt x="4081" y="17406"/>
                    <a:pt x="4397" y="17065"/>
                  </a:cubicBezTo>
                  <a:cubicBezTo>
                    <a:pt x="4480" y="17085"/>
                    <a:pt x="4560" y="17095"/>
                    <a:pt x="4636" y="17095"/>
                  </a:cubicBezTo>
                  <a:cubicBezTo>
                    <a:pt x="5711" y="17095"/>
                    <a:pt x="5979" y="15060"/>
                    <a:pt x="5570" y="9466"/>
                  </a:cubicBezTo>
                  <a:cubicBezTo>
                    <a:pt x="5570" y="9347"/>
                    <a:pt x="5550" y="9208"/>
                    <a:pt x="5550" y="9088"/>
                  </a:cubicBezTo>
                  <a:cubicBezTo>
                    <a:pt x="4894" y="1032"/>
                    <a:pt x="3720" y="455"/>
                    <a:pt x="3720" y="455"/>
                  </a:cubicBezTo>
                  <a:cubicBezTo>
                    <a:pt x="3481" y="160"/>
                    <a:pt x="3283" y="0"/>
                    <a:pt x="31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9" name="Google Shape;1399;p38"/>
            <p:cNvSpPr/>
            <p:nvPr/>
          </p:nvSpPr>
          <p:spPr>
            <a:xfrm>
              <a:off x="5746648" y="1680002"/>
              <a:ext cx="108348" cy="421115"/>
            </a:xfrm>
            <a:custGeom>
              <a:rect b="b" l="l" r="r" t="t"/>
              <a:pathLst>
                <a:path extrusionOk="0" h="12142" w="3124">
                  <a:moveTo>
                    <a:pt x="699" y="0"/>
                  </a:moveTo>
                  <a:cubicBezTo>
                    <a:pt x="350" y="0"/>
                    <a:pt x="210" y="810"/>
                    <a:pt x="279" y="2693"/>
                  </a:cubicBezTo>
                  <a:cubicBezTo>
                    <a:pt x="358" y="5259"/>
                    <a:pt x="497" y="10729"/>
                    <a:pt x="0" y="12142"/>
                  </a:cubicBezTo>
                  <a:cubicBezTo>
                    <a:pt x="458" y="11963"/>
                    <a:pt x="895" y="11764"/>
                    <a:pt x="1293" y="11505"/>
                  </a:cubicBezTo>
                  <a:cubicBezTo>
                    <a:pt x="2168" y="10928"/>
                    <a:pt x="2745" y="10013"/>
                    <a:pt x="3123" y="9078"/>
                  </a:cubicBezTo>
                  <a:cubicBezTo>
                    <a:pt x="2467" y="1022"/>
                    <a:pt x="1293" y="465"/>
                    <a:pt x="1293" y="465"/>
                  </a:cubicBezTo>
                  <a:cubicBezTo>
                    <a:pt x="1053" y="163"/>
                    <a:pt x="855" y="0"/>
                    <a:pt x="699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0" name="Google Shape;1400;p38"/>
            <p:cNvSpPr/>
            <p:nvPr/>
          </p:nvSpPr>
          <p:spPr>
            <a:xfrm>
              <a:off x="5710057" y="2226297"/>
              <a:ext cx="70405" cy="74498"/>
            </a:xfrm>
            <a:custGeom>
              <a:rect b="b" l="l" r="r" t="t"/>
              <a:pathLst>
                <a:path extrusionOk="0" h="2148" w="2030">
                  <a:moveTo>
                    <a:pt x="1882" y="0"/>
                  </a:moveTo>
                  <a:cubicBezTo>
                    <a:pt x="1849" y="0"/>
                    <a:pt x="1811" y="26"/>
                    <a:pt x="1811" y="71"/>
                  </a:cubicBezTo>
                  <a:cubicBezTo>
                    <a:pt x="1851" y="528"/>
                    <a:pt x="1652" y="1045"/>
                    <a:pt x="1334" y="1344"/>
                  </a:cubicBezTo>
                  <a:cubicBezTo>
                    <a:pt x="1194" y="1483"/>
                    <a:pt x="956" y="1662"/>
                    <a:pt x="757" y="1742"/>
                  </a:cubicBezTo>
                  <a:cubicBezTo>
                    <a:pt x="686" y="1770"/>
                    <a:pt x="606" y="1798"/>
                    <a:pt x="523" y="1798"/>
                  </a:cubicBezTo>
                  <a:cubicBezTo>
                    <a:pt x="488" y="1798"/>
                    <a:pt x="454" y="1793"/>
                    <a:pt x="419" y="1782"/>
                  </a:cubicBezTo>
                  <a:cubicBezTo>
                    <a:pt x="319" y="1762"/>
                    <a:pt x="200" y="1742"/>
                    <a:pt x="80" y="1722"/>
                  </a:cubicBezTo>
                  <a:cubicBezTo>
                    <a:pt x="71" y="1712"/>
                    <a:pt x="62" y="1708"/>
                    <a:pt x="55" y="1708"/>
                  </a:cubicBezTo>
                  <a:cubicBezTo>
                    <a:pt x="31" y="1708"/>
                    <a:pt x="16" y="1747"/>
                    <a:pt x="1" y="1762"/>
                  </a:cubicBezTo>
                  <a:cubicBezTo>
                    <a:pt x="21" y="1901"/>
                    <a:pt x="100" y="2000"/>
                    <a:pt x="240" y="2080"/>
                  </a:cubicBezTo>
                  <a:cubicBezTo>
                    <a:pt x="359" y="2125"/>
                    <a:pt x="467" y="2147"/>
                    <a:pt x="581" y="2147"/>
                  </a:cubicBezTo>
                  <a:cubicBezTo>
                    <a:pt x="619" y="2147"/>
                    <a:pt x="657" y="2145"/>
                    <a:pt x="697" y="2140"/>
                  </a:cubicBezTo>
                  <a:cubicBezTo>
                    <a:pt x="1015" y="2120"/>
                    <a:pt x="1314" y="1941"/>
                    <a:pt x="1513" y="1682"/>
                  </a:cubicBezTo>
                  <a:cubicBezTo>
                    <a:pt x="1911" y="1205"/>
                    <a:pt x="2030" y="648"/>
                    <a:pt x="1930" y="51"/>
                  </a:cubicBezTo>
                  <a:cubicBezTo>
                    <a:pt x="1930" y="16"/>
                    <a:pt x="1907" y="0"/>
                    <a:pt x="1882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1" name="Google Shape;1401;p38"/>
            <p:cNvSpPr/>
            <p:nvPr/>
          </p:nvSpPr>
          <p:spPr>
            <a:xfrm>
              <a:off x="5744463" y="2207845"/>
              <a:ext cx="80186" cy="94059"/>
            </a:xfrm>
            <a:custGeom>
              <a:rect b="b" l="l" r="r" t="t"/>
              <a:pathLst>
                <a:path extrusionOk="0" h="2712" w="2312">
                  <a:moveTo>
                    <a:pt x="2096" y="0"/>
                  </a:moveTo>
                  <a:cubicBezTo>
                    <a:pt x="2055" y="0"/>
                    <a:pt x="2013" y="31"/>
                    <a:pt x="2013" y="86"/>
                  </a:cubicBezTo>
                  <a:cubicBezTo>
                    <a:pt x="1973" y="424"/>
                    <a:pt x="2033" y="762"/>
                    <a:pt x="1953" y="1100"/>
                  </a:cubicBezTo>
                  <a:cubicBezTo>
                    <a:pt x="1913" y="1379"/>
                    <a:pt x="1814" y="1617"/>
                    <a:pt x="1635" y="1856"/>
                  </a:cubicBezTo>
                  <a:cubicBezTo>
                    <a:pt x="1476" y="2015"/>
                    <a:pt x="1257" y="2174"/>
                    <a:pt x="1018" y="2214"/>
                  </a:cubicBezTo>
                  <a:cubicBezTo>
                    <a:pt x="971" y="2221"/>
                    <a:pt x="927" y="2225"/>
                    <a:pt x="885" y="2225"/>
                  </a:cubicBezTo>
                  <a:cubicBezTo>
                    <a:pt x="694" y="2225"/>
                    <a:pt x="541" y="2156"/>
                    <a:pt x="362" y="2075"/>
                  </a:cubicBezTo>
                  <a:cubicBezTo>
                    <a:pt x="338" y="2061"/>
                    <a:pt x="312" y="2055"/>
                    <a:pt x="284" y="2055"/>
                  </a:cubicBezTo>
                  <a:cubicBezTo>
                    <a:pt x="151" y="2055"/>
                    <a:pt x="0" y="2201"/>
                    <a:pt x="83" y="2333"/>
                  </a:cubicBezTo>
                  <a:cubicBezTo>
                    <a:pt x="251" y="2603"/>
                    <a:pt x="523" y="2712"/>
                    <a:pt x="811" y="2712"/>
                  </a:cubicBezTo>
                  <a:cubicBezTo>
                    <a:pt x="1203" y="2712"/>
                    <a:pt x="1624" y="2509"/>
                    <a:pt x="1853" y="2234"/>
                  </a:cubicBezTo>
                  <a:cubicBezTo>
                    <a:pt x="2072" y="1975"/>
                    <a:pt x="2212" y="1657"/>
                    <a:pt x="2251" y="1299"/>
                  </a:cubicBezTo>
                  <a:cubicBezTo>
                    <a:pt x="2311" y="901"/>
                    <a:pt x="2311" y="424"/>
                    <a:pt x="2172" y="66"/>
                  </a:cubicBezTo>
                  <a:cubicBezTo>
                    <a:pt x="2163" y="21"/>
                    <a:pt x="2130" y="0"/>
                    <a:pt x="2096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2" name="Google Shape;1402;p38"/>
            <p:cNvSpPr/>
            <p:nvPr/>
          </p:nvSpPr>
          <p:spPr>
            <a:xfrm>
              <a:off x="4880364" y="1678961"/>
              <a:ext cx="206708" cy="618562"/>
            </a:xfrm>
            <a:custGeom>
              <a:rect b="b" l="l" r="r" t="t"/>
              <a:pathLst>
                <a:path extrusionOk="0" h="17835" w="5960">
                  <a:moveTo>
                    <a:pt x="2844" y="0"/>
                  </a:moveTo>
                  <a:cubicBezTo>
                    <a:pt x="2688" y="0"/>
                    <a:pt x="2493" y="160"/>
                    <a:pt x="2260" y="455"/>
                  </a:cubicBezTo>
                  <a:cubicBezTo>
                    <a:pt x="2260" y="455"/>
                    <a:pt x="1086" y="1032"/>
                    <a:pt x="430" y="9088"/>
                  </a:cubicBezTo>
                  <a:cubicBezTo>
                    <a:pt x="430" y="9208"/>
                    <a:pt x="410" y="9347"/>
                    <a:pt x="410" y="9466"/>
                  </a:cubicBezTo>
                  <a:cubicBezTo>
                    <a:pt x="1" y="15060"/>
                    <a:pt x="269" y="17095"/>
                    <a:pt x="1344" y="17095"/>
                  </a:cubicBezTo>
                  <a:cubicBezTo>
                    <a:pt x="1420" y="17095"/>
                    <a:pt x="1500" y="17085"/>
                    <a:pt x="1583" y="17065"/>
                  </a:cubicBezTo>
                  <a:cubicBezTo>
                    <a:pt x="1899" y="17406"/>
                    <a:pt x="2270" y="17530"/>
                    <a:pt x="2596" y="17530"/>
                  </a:cubicBezTo>
                  <a:cubicBezTo>
                    <a:pt x="2784" y="17530"/>
                    <a:pt x="2957" y="17489"/>
                    <a:pt x="3095" y="17423"/>
                  </a:cubicBezTo>
                  <a:cubicBezTo>
                    <a:pt x="3418" y="17708"/>
                    <a:pt x="3777" y="17834"/>
                    <a:pt x="4071" y="17834"/>
                  </a:cubicBezTo>
                  <a:cubicBezTo>
                    <a:pt x="4392" y="17834"/>
                    <a:pt x="4636" y="17683"/>
                    <a:pt x="4667" y="17423"/>
                  </a:cubicBezTo>
                  <a:cubicBezTo>
                    <a:pt x="4567" y="16906"/>
                    <a:pt x="2996" y="16110"/>
                    <a:pt x="4010" y="14837"/>
                  </a:cubicBezTo>
                  <a:cubicBezTo>
                    <a:pt x="4099" y="14725"/>
                    <a:pt x="4173" y="14676"/>
                    <a:pt x="4236" y="14676"/>
                  </a:cubicBezTo>
                  <a:cubicBezTo>
                    <a:pt x="4624" y="14676"/>
                    <a:pt x="4581" y="16533"/>
                    <a:pt x="5046" y="16533"/>
                  </a:cubicBezTo>
                  <a:cubicBezTo>
                    <a:pt x="5076" y="16533"/>
                    <a:pt x="5109" y="16525"/>
                    <a:pt x="5144" y="16508"/>
                  </a:cubicBezTo>
                  <a:cubicBezTo>
                    <a:pt x="5542" y="16309"/>
                    <a:pt x="5960" y="14837"/>
                    <a:pt x="5104" y="13763"/>
                  </a:cubicBezTo>
                  <a:cubicBezTo>
                    <a:pt x="4388" y="12868"/>
                    <a:pt x="4289" y="13246"/>
                    <a:pt x="3652" y="12371"/>
                  </a:cubicBezTo>
                  <a:cubicBezTo>
                    <a:pt x="3612" y="12331"/>
                    <a:pt x="3573" y="12251"/>
                    <a:pt x="3553" y="12152"/>
                  </a:cubicBezTo>
                  <a:cubicBezTo>
                    <a:pt x="3055" y="10719"/>
                    <a:pt x="3175" y="5249"/>
                    <a:pt x="3274" y="2703"/>
                  </a:cubicBezTo>
                  <a:cubicBezTo>
                    <a:pt x="3343" y="804"/>
                    <a:pt x="3193" y="0"/>
                    <a:pt x="28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3" name="Google Shape;1403;p38"/>
            <p:cNvSpPr/>
            <p:nvPr/>
          </p:nvSpPr>
          <p:spPr>
            <a:xfrm>
              <a:off x="4895243" y="1680002"/>
              <a:ext cx="108348" cy="421115"/>
            </a:xfrm>
            <a:custGeom>
              <a:rect b="b" l="l" r="r" t="t"/>
              <a:pathLst>
                <a:path extrusionOk="0" h="12142" w="3124">
                  <a:moveTo>
                    <a:pt x="2416" y="0"/>
                  </a:moveTo>
                  <a:cubicBezTo>
                    <a:pt x="2260" y="0"/>
                    <a:pt x="2065" y="163"/>
                    <a:pt x="1831" y="465"/>
                  </a:cubicBezTo>
                  <a:cubicBezTo>
                    <a:pt x="1831" y="465"/>
                    <a:pt x="657" y="1022"/>
                    <a:pt x="1" y="9078"/>
                  </a:cubicBezTo>
                  <a:cubicBezTo>
                    <a:pt x="379" y="10013"/>
                    <a:pt x="955" y="10928"/>
                    <a:pt x="1831" y="11505"/>
                  </a:cubicBezTo>
                  <a:cubicBezTo>
                    <a:pt x="2229" y="11764"/>
                    <a:pt x="2666" y="11963"/>
                    <a:pt x="3124" y="12142"/>
                  </a:cubicBezTo>
                  <a:cubicBezTo>
                    <a:pt x="2626" y="10729"/>
                    <a:pt x="2746" y="5259"/>
                    <a:pt x="2845" y="2693"/>
                  </a:cubicBezTo>
                  <a:cubicBezTo>
                    <a:pt x="2914" y="810"/>
                    <a:pt x="2764" y="0"/>
                    <a:pt x="2416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4" name="Google Shape;1404;p38"/>
            <p:cNvSpPr/>
            <p:nvPr/>
          </p:nvSpPr>
          <p:spPr>
            <a:xfrm>
              <a:off x="4969743" y="2226297"/>
              <a:ext cx="70440" cy="74498"/>
            </a:xfrm>
            <a:custGeom>
              <a:rect b="b" l="l" r="r" t="t"/>
              <a:pathLst>
                <a:path extrusionOk="0" h="2148" w="2031">
                  <a:moveTo>
                    <a:pt x="149" y="0"/>
                  </a:moveTo>
                  <a:cubicBezTo>
                    <a:pt x="123" y="0"/>
                    <a:pt x="100" y="16"/>
                    <a:pt x="100" y="51"/>
                  </a:cubicBezTo>
                  <a:cubicBezTo>
                    <a:pt x="1" y="648"/>
                    <a:pt x="120" y="1205"/>
                    <a:pt x="518" y="1682"/>
                  </a:cubicBezTo>
                  <a:cubicBezTo>
                    <a:pt x="717" y="1941"/>
                    <a:pt x="1015" y="2120"/>
                    <a:pt x="1334" y="2140"/>
                  </a:cubicBezTo>
                  <a:cubicBezTo>
                    <a:pt x="1374" y="2145"/>
                    <a:pt x="1412" y="2147"/>
                    <a:pt x="1450" y="2147"/>
                  </a:cubicBezTo>
                  <a:cubicBezTo>
                    <a:pt x="1564" y="2147"/>
                    <a:pt x="1672" y="2125"/>
                    <a:pt x="1791" y="2080"/>
                  </a:cubicBezTo>
                  <a:cubicBezTo>
                    <a:pt x="1931" y="2000"/>
                    <a:pt x="2010" y="1901"/>
                    <a:pt x="2030" y="1762"/>
                  </a:cubicBezTo>
                  <a:cubicBezTo>
                    <a:pt x="2015" y="1747"/>
                    <a:pt x="2000" y="1708"/>
                    <a:pt x="1967" y="1708"/>
                  </a:cubicBezTo>
                  <a:cubicBezTo>
                    <a:pt x="1957" y="1708"/>
                    <a:pt x="1945" y="1712"/>
                    <a:pt x="1931" y="1722"/>
                  </a:cubicBezTo>
                  <a:cubicBezTo>
                    <a:pt x="1831" y="1742"/>
                    <a:pt x="1712" y="1762"/>
                    <a:pt x="1612" y="1782"/>
                  </a:cubicBezTo>
                  <a:cubicBezTo>
                    <a:pt x="1577" y="1793"/>
                    <a:pt x="1542" y="1798"/>
                    <a:pt x="1508" y="1798"/>
                  </a:cubicBezTo>
                  <a:cubicBezTo>
                    <a:pt x="1425" y="1798"/>
                    <a:pt x="1344" y="1770"/>
                    <a:pt x="1274" y="1742"/>
                  </a:cubicBezTo>
                  <a:cubicBezTo>
                    <a:pt x="1075" y="1662"/>
                    <a:pt x="836" y="1483"/>
                    <a:pt x="697" y="1344"/>
                  </a:cubicBezTo>
                  <a:cubicBezTo>
                    <a:pt x="379" y="1045"/>
                    <a:pt x="180" y="528"/>
                    <a:pt x="220" y="71"/>
                  </a:cubicBezTo>
                  <a:cubicBezTo>
                    <a:pt x="220" y="26"/>
                    <a:pt x="182" y="0"/>
                    <a:pt x="149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5" name="Google Shape;1405;p38"/>
            <p:cNvSpPr/>
            <p:nvPr/>
          </p:nvSpPr>
          <p:spPr>
            <a:xfrm>
              <a:off x="4925591" y="2207845"/>
              <a:ext cx="79492" cy="94059"/>
            </a:xfrm>
            <a:custGeom>
              <a:rect b="b" l="l" r="r" t="t"/>
              <a:pathLst>
                <a:path extrusionOk="0" h="2712" w="2292">
                  <a:moveTo>
                    <a:pt x="216" y="0"/>
                  </a:moveTo>
                  <a:cubicBezTo>
                    <a:pt x="182" y="0"/>
                    <a:pt x="149" y="21"/>
                    <a:pt x="140" y="66"/>
                  </a:cubicBezTo>
                  <a:cubicBezTo>
                    <a:pt x="1" y="424"/>
                    <a:pt x="1" y="901"/>
                    <a:pt x="61" y="1299"/>
                  </a:cubicBezTo>
                  <a:cubicBezTo>
                    <a:pt x="100" y="1657"/>
                    <a:pt x="220" y="1975"/>
                    <a:pt x="458" y="2234"/>
                  </a:cubicBezTo>
                  <a:cubicBezTo>
                    <a:pt x="688" y="2509"/>
                    <a:pt x="1103" y="2712"/>
                    <a:pt x="1489" y="2712"/>
                  </a:cubicBezTo>
                  <a:cubicBezTo>
                    <a:pt x="1772" y="2712"/>
                    <a:pt x="2041" y="2603"/>
                    <a:pt x="2209" y="2333"/>
                  </a:cubicBezTo>
                  <a:cubicBezTo>
                    <a:pt x="2292" y="2201"/>
                    <a:pt x="2155" y="2055"/>
                    <a:pt x="2026" y="2055"/>
                  </a:cubicBezTo>
                  <a:cubicBezTo>
                    <a:pt x="2000" y="2055"/>
                    <a:pt x="1974" y="2061"/>
                    <a:pt x="1950" y="2075"/>
                  </a:cubicBezTo>
                  <a:cubicBezTo>
                    <a:pt x="1755" y="2156"/>
                    <a:pt x="1612" y="2225"/>
                    <a:pt x="1425" y="2225"/>
                  </a:cubicBezTo>
                  <a:cubicBezTo>
                    <a:pt x="1384" y="2225"/>
                    <a:pt x="1340" y="2221"/>
                    <a:pt x="1294" y="2214"/>
                  </a:cubicBezTo>
                  <a:cubicBezTo>
                    <a:pt x="1055" y="2174"/>
                    <a:pt x="816" y="2015"/>
                    <a:pt x="677" y="1856"/>
                  </a:cubicBezTo>
                  <a:cubicBezTo>
                    <a:pt x="498" y="1617"/>
                    <a:pt x="399" y="1379"/>
                    <a:pt x="359" y="1100"/>
                  </a:cubicBezTo>
                  <a:cubicBezTo>
                    <a:pt x="279" y="762"/>
                    <a:pt x="319" y="424"/>
                    <a:pt x="299" y="86"/>
                  </a:cubicBezTo>
                  <a:cubicBezTo>
                    <a:pt x="299" y="31"/>
                    <a:pt x="257" y="0"/>
                    <a:pt x="216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6" name="Google Shape;1406;p38"/>
            <p:cNvSpPr/>
            <p:nvPr/>
          </p:nvSpPr>
          <p:spPr>
            <a:xfrm>
              <a:off x="4958714" y="1363587"/>
              <a:ext cx="161274" cy="156730"/>
            </a:xfrm>
            <a:custGeom>
              <a:rect b="b" l="l" r="r" t="t"/>
              <a:pathLst>
                <a:path extrusionOk="0" h="4519" w="4650">
                  <a:moveTo>
                    <a:pt x="875" y="0"/>
                  </a:moveTo>
                  <a:cubicBezTo>
                    <a:pt x="779" y="0"/>
                    <a:pt x="698" y="25"/>
                    <a:pt x="637" y="79"/>
                  </a:cubicBezTo>
                  <a:lnTo>
                    <a:pt x="617" y="99"/>
                  </a:lnTo>
                  <a:cubicBezTo>
                    <a:pt x="1" y="855"/>
                    <a:pt x="1294" y="4137"/>
                    <a:pt x="1294" y="4137"/>
                  </a:cubicBezTo>
                  <a:cubicBezTo>
                    <a:pt x="1675" y="4412"/>
                    <a:pt x="2045" y="4519"/>
                    <a:pt x="2389" y="4519"/>
                  </a:cubicBezTo>
                  <a:cubicBezTo>
                    <a:pt x="2691" y="4519"/>
                    <a:pt x="2972" y="4437"/>
                    <a:pt x="3223" y="4316"/>
                  </a:cubicBezTo>
                  <a:cubicBezTo>
                    <a:pt x="3800" y="4037"/>
                    <a:pt x="4218" y="3540"/>
                    <a:pt x="4377" y="3242"/>
                  </a:cubicBezTo>
                  <a:cubicBezTo>
                    <a:pt x="4649" y="2715"/>
                    <a:pt x="1888" y="0"/>
                    <a:pt x="8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7" name="Google Shape;1407;p38"/>
            <p:cNvSpPr/>
            <p:nvPr/>
          </p:nvSpPr>
          <p:spPr>
            <a:xfrm>
              <a:off x="4994611" y="1407704"/>
              <a:ext cx="55215" cy="99678"/>
            </a:xfrm>
            <a:custGeom>
              <a:rect b="b" l="l" r="r" t="t"/>
              <a:pathLst>
                <a:path extrusionOk="0" h="2874" w="1592">
                  <a:moveTo>
                    <a:pt x="60" y="0"/>
                  </a:moveTo>
                  <a:lnTo>
                    <a:pt x="60" y="0"/>
                  </a:lnTo>
                  <a:cubicBezTo>
                    <a:pt x="0" y="1214"/>
                    <a:pt x="617" y="2865"/>
                    <a:pt x="617" y="2865"/>
                  </a:cubicBezTo>
                  <a:cubicBezTo>
                    <a:pt x="617" y="2865"/>
                    <a:pt x="638" y="2873"/>
                    <a:pt x="685" y="2873"/>
                  </a:cubicBezTo>
                  <a:cubicBezTo>
                    <a:pt x="802" y="2873"/>
                    <a:pt x="1080" y="2822"/>
                    <a:pt x="1592" y="2467"/>
                  </a:cubicBezTo>
                  <a:cubicBezTo>
                    <a:pt x="1134" y="1890"/>
                    <a:pt x="60" y="0"/>
                    <a:pt x="60" y="0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8" name="Google Shape;1408;p38"/>
            <p:cNvSpPr/>
            <p:nvPr/>
          </p:nvSpPr>
          <p:spPr>
            <a:xfrm>
              <a:off x="4980807" y="1364107"/>
              <a:ext cx="139146" cy="149169"/>
            </a:xfrm>
            <a:custGeom>
              <a:rect b="b" l="l" r="r" t="t"/>
              <a:pathLst>
                <a:path extrusionOk="0" h="4301" w="4012">
                  <a:moveTo>
                    <a:pt x="247" y="0"/>
                  </a:moveTo>
                  <a:cubicBezTo>
                    <a:pt x="146" y="0"/>
                    <a:pt x="63" y="27"/>
                    <a:pt x="0" y="84"/>
                  </a:cubicBezTo>
                  <a:cubicBezTo>
                    <a:pt x="696" y="959"/>
                    <a:pt x="1771" y="2630"/>
                    <a:pt x="2586" y="4301"/>
                  </a:cubicBezTo>
                  <a:cubicBezTo>
                    <a:pt x="3163" y="4022"/>
                    <a:pt x="3581" y="3525"/>
                    <a:pt x="3740" y="3227"/>
                  </a:cubicBezTo>
                  <a:cubicBezTo>
                    <a:pt x="4012" y="2702"/>
                    <a:pt x="1267" y="0"/>
                    <a:pt x="247" y="0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9" name="Google Shape;1409;p38"/>
            <p:cNvSpPr/>
            <p:nvPr/>
          </p:nvSpPr>
          <p:spPr>
            <a:xfrm>
              <a:off x="5654529" y="1369968"/>
              <a:ext cx="168037" cy="150418"/>
            </a:xfrm>
            <a:custGeom>
              <a:rect b="b" l="l" r="r" t="t"/>
              <a:pathLst>
                <a:path extrusionOk="0" h="4337" w="4845">
                  <a:moveTo>
                    <a:pt x="3942" y="1"/>
                  </a:moveTo>
                  <a:cubicBezTo>
                    <a:pt x="2894" y="1"/>
                    <a:pt x="1" y="2306"/>
                    <a:pt x="229" y="2859"/>
                  </a:cubicBezTo>
                  <a:cubicBezTo>
                    <a:pt x="349" y="3177"/>
                    <a:pt x="766" y="3774"/>
                    <a:pt x="1343" y="4092"/>
                  </a:cubicBezTo>
                  <a:cubicBezTo>
                    <a:pt x="1606" y="4240"/>
                    <a:pt x="1908" y="4337"/>
                    <a:pt x="2238" y="4337"/>
                  </a:cubicBezTo>
                  <a:cubicBezTo>
                    <a:pt x="2531" y="4337"/>
                    <a:pt x="2845" y="4260"/>
                    <a:pt x="3173" y="4072"/>
                  </a:cubicBezTo>
                  <a:cubicBezTo>
                    <a:pt x="3173" y="4072"/>
                    <a:pt x="4844" y="949"/>
                    <a:pt x="4248" y="153"/>
                  </a:cubicBezTo>
                  <a:cubicBezTo>
                    <a:pt x="4228" y="74"/>
                    <a:pt x="4148" y="54"/>
                    <a:pt x="4069" y="14"/>
                  </a:cubicBezTo>
                  <a:cubicBezTo>
                    <a:pt x="4030" y="5"/>
                    <a:pt x="3988" y="1"/>
                    <a:pt x="39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0" name="Google Shape;1410;p38"/>
            <p:cNvSpPr/>
            <p:nvPr/>
          </p:nvSpPr>
          <p:spPr>
            <a:xfrm>
              <a:off x="5680403" y="1400108"/>
              <a:ext cx="82128" cy="80082"/>
            </a:xfrm>
            <a:custGeom>
              <a:rect b="b" l="l" r="r" t="t"/>
              <a:pathLst>
                <a:path extrusionOk="0" h="2309" w="2368">
                  <a:moveTo>
                    <a:pt x="2368" y="1"/>
                  </a:moveTo>
                  <a:lnTo>
                    <a:pt x="2368" y="1"/>
                  </a:lnTo>
                  <a:cubicBezTo>
                    <a:pt x="796" y="617"/>
                    <a:pt x="20" y="1930"/>
                    <a:pt x="0" y="2010"/>
                  </a:cubicBezTo>
                  <a:lnTo>
                    <a:pt x="717" y="2308"/>
                  </a:lnTo>
                  <a:cubicBezTo>
                    <a:pt x="717" y="2308"/>
                    <a:pt x="1114" y="1691"/>
                    <a:pt x="2368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1" name="Google Shape;1411;p38"/>
            <p:cNvSpPr/>
            <p:nvPr/>
          </p:nvSpPr>
          <p:spPr>
            <a:xfrm>
              <a:off x="5701109" y="1370454"/>
              <a:ext cx="121458" cy="149932"/>
            </a:xfrm>
            <a:custGeom>
              <a:rect b="b" l="l" r="r" t="t"/>
              <a:pathLst>
                <a:path extrusionOk="0" h="4323" w="3502">
                  <a:moveTo>
                    <a:pt x="2726" y="0"/>
                  </a:moveTo>
                  <a:cubicBezTo>
                    <a:pt x="2268" y="796"/>
                    <a:pt x="1074" y="2686"/>
                    <a:pt x="0" y="4078"/>
                  </a:cubicBezTo>
                  <a:cubicBezTo>
                    <a:pt x="263" y="4226"/>
                    <a:pt x="565" y="4323"/>
                    <a:pt x="895" y="4323"/>
                  </a:cubicBezTo>
                  <a:cubicBezTo>
                    <a:pt x="1188" y="4323"/>
                    <a:pt x="1502" y="4246"/>
                    <a:pt x="1830" y="4058"/>
                  </a:cubicBezTo>
                  <a:cubicBezTo>
                    <a:pt x="1830" y="4058"/>
                    <a:pt x="3501" y="935"/>
                    <a:pt x="2905" y="139"/>
                  </a:cubicBezTo>
                  <a:cubicBezTo>
                    <a:pt x="2885" y="60"/>
                    <a:pt x="2805" y="40"/>
                    <a:pt x="2726" y="0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2" name="Google Shape;1412;p38"/>
            <p:cNvSpPr/>
            <p:nvPr/>
          </p:nvSpPr>
          <p:spPr>
            <a:xfrm>
              <a:off x="4921464" y="1438780"/>
              <a:ext cx="890716" cy="658829"/>
            </a:xfrm>
            <a:custGeom>
              <a:rect b="b" l="l" r="r" t="t"/>
              <a:pathLst>
                <a:path extrusionOk="0" h="18996" w="25682">
                  <a:moveTo>
                    <a:pt x="12779" y="0"/>
                  </a:moveTo>
                  <a:cubicBezTo>
                    <a:pt x="8933" y="0"/>
                    <a:pt x="4814" y="361"/>
                    <a:pt x="2865" y="1511"/>
                  </a:cubicBezTo>
                  <a:cubicBezTo>
                    <a:pt x="935" y="2645"/>
                    <a:pt x="378" y="3600"/>
                    <a:pt x="199" y="8673"/>
                  </a:cubicBezTo>
                  <a:cubicBezTo>
                    <a:pt x="0" y="13745"/>
                    <a:pt x="319" y="15775"/>
                    <a:pt x="1572" y="17207"/>
                  </a:cubicBezTo>
                  <a:cubicBezTo>
                    <a:pt x="2682" y="18496"/>
                    <a:pt x="8078" y="18995"/>
                    <a:pt x="12134" y="18995"/>
                  </a:cubicBezTo>
                  <a:cubicBezTo>
                    <a:pt x="12584" y="18995"/>
                    <a:pt x="13018" y="18989"/>
                    <a:pt x="13428" y="18977"/>
                  </a:cubicBezTo>
                  <a:cubicBezTo>
                    <a:pt x="17526" y="18858"/>
                    <a:pt x="22798" y="18977"/>
                    <a:pt x="24130" y="17286"/>
                  </a:cubicBezTo>
                  <a:cubicBezTo>
                    <a:pt x="25423" y="15595"/>
                    <a:pt x="25682" y="8872"/>
                    <a:pt x="25284" y="4734"/>
                  </a:cubicBezTo>
                  <a:cubicBezTo>
                    <a:pt x="24886" y="557"/>
                    <a:pt x="21863" y="616"/>
                    <a:pt x="19575" y="378"/>
                  </a:cubicBezTo>
                  <a:cubicBezTo>
                    <a:pt x="17986" y="174"/>
                    <a:pt x="15448" y="0"/>
                    <a:pt x="127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3" name="Google Shape;1413;p38"/>
            <p:cNvSpPr/>
            <p:nvPr/>
          </p:nvSpPr>
          <p:spPr>
            <a:xfrm>
              <a:off x="4948378" y="1816827"/>
              <a:ext cx="831374" cy="257760"/>
            </a:xfrm>
            <a:custGeom>
              <a:rect b="b" l="l" r="r" t="t"/>
              <a:pathLst>
                <a:path extrusionOk="0" h="7432" w="23971">
                  <a:moveTo>
                    <a:pt x="23971" y="1"/>
                  </a:moveTo>
                  <a:cubicBezTo>
                    <a:pt x="23971" y="1"/>
                    <a:pt x="22738" y="3641"/>
                    <a:pt x="19754" y="4238"/>
                  </a:cubicBezTo>
                  <a:cubicBezTo>
                    <a:pt x="17934" y="4602"/>
                    <a:pt x="12472" y="4870"/>
                    <a:pt x="8226" y="4870"/>
                  </a:cubicBezTo>
                  <a:cubicBezTo>
                    <a:pt x="5512" y="4870"/>
                    <a:pt x="3295" y="4760"/>
                    <a:pt x="2845" y="4497"/>
                  </a:cubicBezTo>
                  <a:cubicBezTo>
                    <a:pt x="1751" y="3780"/>
                    <a:pt x="438" y="1632"/>
                    <a:pt x="398" y="757"/>
                  </a:cubicBezTo>
                  <a:lnTo>
                    <a:pt x="398" y="757"/>
                  </a:lnTo>
                  <a:cubicBezTo>
                    <a:pt x="398" y="757"/>
                    <a:pt x="0" y="4775"/>
                    <a:pt x="2049" y="6327"/>
                  </a:cubicBezTo>
                  <a:cubicBezTo>
                    <a:pt x="3039" y="7086"/>
                    <a:pt x="7238" y="7432"/>
                    <a:pt x="11538" y="7432"/>
                  </a:cubicBezTo>
                  <a:cubicBezTo>
                    <a:pt x="16138" y="7432"/>
                    <a:pt x="20854" y="7036"/>
                    <a:pt x="21882" y="6327"/>
                  </a:cubicBezTo>
                  <a:cubicBezTo>
                    <a:pt x="23891" y="4974"/>
                    <a:pt x="23971" y="1"/>
                    <a:pt x="23971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4" name="Google Shape;1414;p38"/>
            <p:cNvSpPr/>
            <p:nvPr/>
          </p:nvSpPr>
          <p:spPr>
            <a:xfrm>
              <a:off x="5429261" y="1600196"/>
              <a:ext cx="340166" cy="103805"/>
            </a:xfrm>
            <a:custGeom>
              <a:rect b="b" l="l" r="r" t="t"/>
              <a:pathLst>
                <a:path extrusionOk="0" h="2993" w="9808">
                  <a:moveTo>
                    <a:pt x="8813" y="0"/>
                  </a:moveTo>
                  <a:cubicBezTo>
                    <a:pt x="8813" y="0"/>
                    <a:pt x="697" y="140"/>
                    <a:pt x="538" y="180"/>
                  </a:cubicBezTo>
                  <a:cubicBezTo>
                    <a:pt x="359" y="199"/>
                    <a:pt x="0" y="1731"/>
                    <a:pt x="577" y="2427"/>
                  </a:cubicBezTo>
                  <a:cubicBezTo>
                    <a:pt x="946" y="2872"/>
                    <a:pt x="1468" y="2993"/>
                    <a:pt x="2131" y="2993"/>
                  </a:cubicBezTo>
                  <a:cubicBezTo>
                    <a:pt x="2861" y="2993"/>
                    <a:pt x="3761" y="2846"/>
                    <a:pt x="4815" y="2825"/>
                  </a:cubicBezTo>
                  <a:cubicBezTo>
                    <a:pt x="4854" y="2825"/>
                    <a:pt x="4893" y="2824"/>
                    <a:pt x="4933" y="2824"/>
                  </a:cubicBezTo>
                  <a:cubicBezTo>
                    <a:pt x="5578" y="2824"/>
                    <a:pt x="6285" y="2893"/>
                    <a:pt x="6938" y="2893"/>
                  </a:cubicBezTo>
                  <a:cubicBezTo>
                    <a:pt x="7694" y="2893"/>
                    <a:pt x="8378" y="2801"/>
                    <a:pt x="8813" y="2407"/>
                  </a:cubicBezTo>
                  <a:cubicBezTo>
                    <a:pt x="9808" y="1492"/>
                    <a:pt x="8813" y="0"/>
                    <a:pt x="8813" y="0"/>
                  </a:cubicBezTo>
                  <a:close/>
                </a:path>
              </a:pathLst>
            </a:custGeom>
            <a:solidFill>
              <a:srgbClr val="141447">
                <a:alpha val="366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5" name="Google Shape;1415;p38"/>
            <p:cNvSpPr/>
            <p:nvPr/>
          </p:nvSpPr>
          <p:spPr>
            <a:xfrm>
              <a:off x="5445805" y="1542240"/>
              <a:ext cx="304304" cy="138695"/>
            </a:xfrm>
            <a:custGeom>
              <a:rect b="b" l="l" r="r" t="t"/>
              <a:pathLst>
                <a:path extrusionOk="0" h="3999" w="8774">
                  <a:moveTo>
                    <a:pt x="4158" y="0"/>
                  </a:moveTo>
                  <a:cubicBezTo>
                    <a:pt x="1632" y="20"/>
                    <a:pt x="518" y="916"/>
                    <a:pt x="200" y="1870"/>
                  </a:cubicBezTo>
                  <a:cubicBezTo>
                    <a:pt x="1" y="2447"/>
                    <a:pt x="100" y="2984"/>
                    <a:pt x="319" y="3382"/>
                  </a:cubicBezTo>
                  <a:cubicBezTo>
                    <a:pt x="598" y="3856"/>
                    <a:pt x="967" y="3999"/>
                    <a:pt x="1458" y="3999"/>
                  </a:cubicBezTo>
                  <a:cubicBezTo>
                    <a:pt x="2122" y="3999"/>
                    <a:pt x="3009" y="3738"/>
                    <a:pt x="4198" y="3681"/>
                  </a:cubicBezTo>
                  <a:cubicBezTo>
                    <a:pt x="4303" y="3676"/>
                    <a:pt x="4407" y="3673"/>
                    <a:pt x="4511" y="3673"/>
                  </a:cubicBezTo>
                  <a:cubicBezTo>
                    <a:pt x="5511" y="3673"/>
                    <a:pt x="6449" y="3886"/>
                    <a:pt x="7189" y="3886"/>
                  </a:cubicBezTo>
                  <a:cubicBezTo>
                    <a:pt x="7885" y="3886"/>
                    <a:pt x="8405" y="3697"/>
                    <a:pt x="8634" y="2964"/>
                  </a:cubicBezTo>
                  <a:cubicBezTo>
                    <a:pt x="8774" y="2507"/>
                    <a:pt x="8694" y="2089"/>
                    <a:pt x="8475" y="1711"/>
                  </a:cubicBezTo>
                  <a:cubicBezTo>
                    <a:pt x="7859" y="677"/>
                    <a:pt x="6068" y="0"/>
                    <a:pt x="4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6" name="Google Shape;1416;p38"/>
            <p:cNvSpPr/>
            <p:nvPr/>
          </p:nvSpPr>
          <p:spPr>
            <a:xfrm>
              <a:off x="5494119" y="1585941"/>
              <a:ext cx="196234" cy="61631"/>
            </a:xfrm>
            <a:custGeom>
              <a:rect b="b" l="l" r="r" t="t"/>
              <a:pathLst>
                <a:path extrusionOk="0" h="1777" w="5658">
                  <a:moveTo>
                    <a:pt x="3170" y="1"/>
                  </a:moveTo>
                  <a:cubicBezTo>
                    <a:pt x="3043" y="1"/>
                    <a:pt x="2920" y="5"/>
                    <a:pt x="2805" y="14"/>
                  </a:cubicBezTo>
                  <a:cubicBezTo>
                    <a:pt x="717" y="133"/>
                    <a:pt x="0" y="909"/>
                    <a:pt x="299" y="1545"/>
                  </a:cubicBezTo>
                  <a:cubicBezTo>
                    <a:pt x="375" y="1716"/>
                    <a:pt x="576" y="1776"/>
                    <a:pt x="843" y="1776"/>
                  </a:cubicBezTo>
                  <a:cubicBezTo>
                    <a:pt x="1416" y="1776"/>
                    <a:pt x="2294" y="1500"/>
                    <a:pt x="2905" y="1446"/>
                  </a:cubicBezTo>
                  <a:cubicBezTo>
                    <a:pt x="2973" y="1438"/>
                    <a:pt x="3045" y="1435"/>
                    <a:pt x="3121" y="1435"/>
                  </a:cubicBezTo>
                  <a:cubicBezTo>
                    <a:pt x="3659" y="1435"/>
                    <a:pt x="4366" y="1602"/>
                    <a:pt x="4879" y="1602"/>
                  </a:cubicBezTo>
                  <a:cubicBezTo>
                    <a:pt x="5245" y="1602"/>
                    <a:pt x="5512" y="1518"/>
                    <a:pt x="5550" y="1227"/>
                  </a:cubicBezTo>
                  <a:cubicBezTo>
                    <a:pt x="5657" y="319"/>
                    <a:pt x="4251" y="1"/>
                    <a:pt x="31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7" name="Google Shape;1417;p38"/>
            <p:cNvSpPr/>
            <p:nvPr/>
          </p:nvSpPr>
          <p:spPr>
            <a:xfrm>
              <a:off x="5445805" y="1603629"/>
              <a:ext cx="304304" cy="79388"/>
            </a:xfrm>
            <a:custGeom>
              <a:rect b="b" l="l" r="r" t="t"/>
              <a:pathLst>
                <a:path extrusionOk="0" h="2289" w="8774">
                  <a:moveTo>
                    <a:pt x="8475" y="1"/>
                  </a:moveTo>
                  <a:lnTo>
                    <a:pt x="8475" y="1"/>
                  </a:lnTo>
                  <a:cubicBezTo>
                    <a:pt x="8535" y="439"/>
                    <a:pt x="8475" y="1314"/>
                    <a:pt x="7640" y="1533"/>
                  </a:cubicBezTo>
                  <a:cubicBezTo>
                    <a:pt x="7378" y="1599"/>
                    <a:pt x="7144" y="1624"/>
                    <a:pt x="6923" y="1624"/>
                  </a:cubicBezTo>
                  <a:cubicBezTo>
                    <a:pt x="6255" y="1624"/>
                    <a:pt x="5704" y="1396"/>
                    <a:pt x="4864" y="1396"/>
                  </a:cubicBezTo>
                  <a:cubicBezTo>
                    <a:pt x="4735" y="1396"/>
                    <a:pt x="4600" y="1401"/>
                    <a:pt x="4457" y="1413"/>
                  </a:cubicBezTo>
                  <a:cubicBezTo>
                    <a:pt x="3603" y="1486"/>
                    <a:pt x="2608" y="1732"/>
                    <a:pt x="1791" y="1732"/>
                  </a:cubicBezTo>
                  <a:cubicBezTo>
                    <a:pt x="1275" y="1732"/>
                    <a:pt x="831" y="1634"/>
                    <a:pt x="538" y="1334"/>
                  </a:cubicBezTo>
                  <a:cubicBezTo>
                    <a:pt x="220" y="996"/>
                    <a:pt x="180" y="578"/>
                    <a:pt x="200" y="200"/>
                  </a:cubicBezTo>
                  <a:lnTo>
                    <a:pt x="200" y="200"/>
                  </a:lnTo>
                  <a:cubicBezTo>
                    <a:pt x="1" y="697"/>
                    <a:pt x="100" y="1234"/>
                    <a:pt x="319" y="1672"/>
                  </a:cubicBezTo>
                  <a:cubicBezTo>
                    <a:pt x="598" y="2146"/>
                    <a:pt x="967" y="2288"/>
                    <a:pt x="1458" y="2288"/>
                  </a:cubicBezTo>
                  <a:cubicBezTo>
                    <a:pt x="2122" y="2288"/>
                    <a:pt x="3009" y="2027"/>
                    <a:pt x="4198" y="1970"/>
                  </a:cubicBezTo>
                  <a:cubicBezTo>
                    <a:pt x="4305" y="1965"/>
                    <a:pt x="4412" y="1963"/>
                    <a:pt x="4518" y="1963"/>
                  </a:cubicBezTo>
                  <a:cubicBezTo>
                    <a:pt x="5504" y="1963"/>
                    <a:pt x="6429" y="2165"/>
                    <a:pt x="7163" y="2165"/>
                  </a:cubicBezTo>
                  <a:cubicBezTo>
                    <a:pt x="7873" y="2165"/>
                    <a:pt x="8403" y="1976"/>
                    <a:pt x="8634" y="1234"/>
                  </a:cubicBezTo>
                  <a:cubicBezTo>
                    <a:pt x="8774" y="797"/>
                    <a:pt x="8694" y="379"/>
                    <a:pt x="8475" y="1"/>
                  </a:cubicBezTo>
                  <a:close/>
                </a:path>
              </a:pathLst>
            </a:custGeom>
            <a:solidFill>
              <a:srgbClr val="FDDC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8" name="Google Shape;1418;p38"/>
            <p:cNvSpPr/>
            <p:nvPr/>
          </p:nvSpPr>
          <p:spPr>
            <a:xfrm>
              <a:off x="5469286" y="1478631"/>
              <a:ext cx="213228" cy="60868"/>
            </a:xfrm>
            <a:custGeom>
              <a:rect b="b" l="l" r="r" t="t"/>
              <a:pathLst>
                <a:path extrusionOk="0" h="1755" w="6148">
                  <a:moveTo>
                    <a:pt x="2583" y="0"/>
                  </a:moveTo>
                  <a:cubicBezTo>
                    <a:pt x="2519" y="0"/>
                    <a:pt x="2453" y="2"/>
                    <a:pt x="2387" y="4"/>
                  </a:cubicBezTo>
                  <a:cubicBezTo>
                    <a:pt x="836" y="64"/>
                    <a:pt x="0" y="1755"/>
                    <a:pt x="0" y="1755"/>
                  </a:cubicBezTo>
                  <a:cubicBezTo>
                    <a:pt x="0" y="1755"/>
                    <a:pt x="915" y="1158"/>
                    <a:pt x="2547" y="1039"/>
                  </a:cubicBezTo>
                  <a:cubicBezTo>
                    <a:pt x="2672" y="1030"/>
                    <a:pt x="2799" y="1026"/>
                    <a:pt x="2926" y="1026"/>
                  </a:cubicBezTo>
                  <a:cubicBezTo>
                    <a:pt x="4496" y="1026"/>
                    <a:pt x="6147" y="1655"/>
                    <a:pt x="6147" y="1655"/>
                  </a:cubicBezTo>
                  <a:cubicBezTo>
                    <a:pt x="6147" y="1655"/>
                    <a:pt x="4849" y="0"/>
                    <a:pt x="2583" y="0"/>
                  </a:cubicBezTo>
                  <a:close/>
                </a:path>
              </a:pathLst>
            </a:custGeom>
            <a:solidFill>
              <a:srgbClr val="141447">
                <a:alpha val="366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9" name="Google Shape;1419;p38"/>
            <p:cNvSpPr/>
            <p:nvPr/>
          </p:nvSpPr>
          <p:spPr>
            <a:xfrm>
              <a:off x="5066336" y="1473775"/>
              <a:ext cx="211182" cy="72625"/>
            </a:xfrm>
            <a:custGeom>
              <a:rect b="b" l="l" r="r" t="t"/>
              <a:pathLst>
                <a:path extrusionOk="0" h="2094" w="6089">
                  <a:moveTo>
                    <a:pt x="3167" y="1"/>
                  </a:moveTo>
                  <a:cubicBezTo>
                    <a:pt x="1243" y="1"/>
                    <a:pt x="1" y="1258"/>
                    <a:pt x="1" y="1258"/>
                  </a:cubicBezTo>
                  <a:cubicBezTo>
                    <a:pt x="1" y="1258"/>
                    <a:pt x="1143" y="973"/>
                    <a:pt x="2405" y="973"/>
                  </a:cubicBezTo>
                  <a:cubicBezTo>
                    <a:pt x="2809" y="973"/>
                    <a:pt x="3226" y="1002"/>
                    <a:pt x="3621" y="1079"/>
                  </a:cubicBezTo>
                  <a:cubicBezTo>
                    <a:pt x="5253" y="1398"/>
                    <a:pt x="6088" y="2094"/>
                    <a:pt x="6088" y="2094"/>
                  </a:cubicBezTo>
                  <a:cubicBezTo>
                    <a:pt x="6088" y="2094"/>
                    <a:pt x="5471" y="343"/>
                    <a:pt x="3920" y="65"/>
                  </a:cubicBezTo>
                  <a:cubicBezTo>
                    <a:pt x="3659" y="21"/>
                    <a:pt x="3408" y="1"/>
                    <a:pt x="3167" y="1"/>
                  </a:cubicBezTo>
                  <a:close/>
                </a:path>
              </a:pathLst>
            </a:custGeom>
            <a:solidFill>
              <a:srgbClr val="141447">
                <a:alpha val="366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0" name="Google Shape;1420;p38"/>
            <p:cNvSpPr/>
            <p:nvPr/>
          </p:nvSpPr>
          <p:spPr>
            <a:xfrm>
              <a:off x="4946991" y="1600196"/>
              <a:ext cx="340166" cy="103805"/>
            </a:xfrm>
            <a:custGeom>
              <a:rect b="b" l="l" r="r" t="t"/>
              <a:pathLst>
                <a:path extrusionOk="0" h="2993" w="9808">
                  <a:moveTo>
                    <a:pt x="995" y="0"/>
                  </a:moveTo>
                  <a:cubicBezTo>
                    <a:pt x="995" y="0"/>
                    <a:pt x="1" y="1492"/>
                    <a:pt x="995" y="2407"/>
                  </a:cubicBezTo>
                  <a:cubicBezTo>
                    <a:pt x="1431" y="2801"/>
                    <a:pt x="2115" y="2893"/>
                    <a:pt x="2873" y="2893"/>
                  </a:cubicBezTo>
                  <a:cubicBezTo>
                    <a:pt x="3528" y="2893"/>
                    <a:pt x="4240" y="2824"/>
                    <a:pt x="4893" y="2824"/>
                  </a:cubicBezTo>
                  <a:cubicBezTo>
                    <a:pt x="4933" y="2824"/>
                    <a:pt x="4974" y="2825"/>
                    <a:pt x="5013" y="2825"/>
                  </a:cubicBezTo>
                  <a:cubicBezTo>
                    <a:pt x="6057" y="2846"/>
                    <a:pt x="6952" y="2993"/>
                    <a:pt x="7680" y="2993"/>
                  </a:cubicBezTo>
                  <a:cubicBezTo>
                    <a:pt x="8340" y="2993"/>
                    <a:pt x="8862" y="2872"/>
                    <a:pt x="9231" y="2427"/>
                  </a:cubicBezTo>
                  <a:cubicBezTo>
                    <a:pt x="9808" y="1731"/>
                    <a:pt x="9450" y="199"/>
                    <a:pt x="9290" y="180"/>
                  </a:cubicBezTo>
                  <a:cubicBezTo>
                    <a:pt x="9111" y="140"/>
                    <a:pt x="995" y="0"/>
                    <a:pt x="995" y="0"/>
                  </a:cubicBezTo>
                  <a:close/>
                </a:path>
              </a:pathLst>
            </a:custGeom>
            <a:solidFill>
              <a:srgbClr val="141447">
                <a:alpha val="366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1" name="Google Shape;1421;p38"/>
            <p:cNvSpPr/>
            <p:nvPr/>
          </p:nvSpPr>
          <p:spPr>
            <a:xfrm>
              <a:off x="4971130" y="1540853"/>
              <a:ext cx="304998" cy="138695"/>
            </a:xfrm>
            <a:custGeom>
              <a:rect b="b" l="l" r="r" t="t"/>
              <a:pathLst>
                <a:path extrusionOk="0" h="3999" w="8794">
                  <a:moveTo>
                    <a:pt x="4636" y="1"/>
                  </a:moveTo>
                  <a:cubicBezTo>
                    <a:pt x="2726" y="1"/>
                    <a:pt x="936" y="657"/>
                    <a:pt x="299" y="1711"/>
                  </a:cubicBezTo>
                  <a:cubicBezTo>
                    <a:pt x="80" y="2089"/>
                    <a:pt x="1" y="2507"/>
                    <a:pt x="160" y="2945"/>
                  </a:cubicBezTo>
                  <a:cubicBezTo>
                    <a:pt x="392" y="3687"/>
                    <a:pt x="922" y="3875"/>
                    <a:pt x="1629" y="3875"/>
                  </a:cubicBezTo>
                  <a:cubicBezTo>
                    <a:pt x="2361" y="3875"/>
                    <a:pt x="3282" y="3673"/>
                    <a:pt x="4260" y="3673"/>
                  </a:cubicBezTo>
                  <a:cubicBezTo>
                    <a:pt x="4365" y="3673"/>
                    <a:pt x="4470" y="3676"/>
                    <a:pt x="4576" y="3681"/>
                  </a:cubicBezTo>
                  <a:cubicBezTo>
                    <a:pt x="5765" y="3738"/>
                    <a:pt x="6659" y="3999"/>
                    <a:pt x="7324" y="3999"/>
                  </a:cubicBezTo>
                  <a:cubicBezTo>
                    <a:pt x="7817" y="3999"/>
                    <a:pt x="8184" y="3856"/>
                    <a:pt x="8455" y="3382"/>
                  </a:cubicBezTo>
                  <a:cubicBezTo>
                    <a:pt x="8714" y="2985"/>
                    <a:pt x="8793" y="2408"/>
                    <a:pt x="8594" y="1851"/>
                  </a:cubicBezTo>
                  <a:cubicBezTo>
                    <a:pt x="8256" y="916"/>
                    <a:pt x="7142" y="21"/>
                    <a:pt x="46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2" name="Google Shape;1422;p38"/>
            <p:cNvSpPr/>
            <p:nvPr/>
          </p:nvSpPr>
          <p:spPr>
            <a:xfrm>
              <a:off x="5026068" y="1585941"/>
              <a:ext cx="196234" cy="61631"/>
            </a:xfrm>
            <a:custGeom>
              <a:rect b="b" l="l" r="r" t="t"/>
              <a:pathLst>
                <a:path extrusionOk="0" h="1777" w="5658">
                  <a:moveTo>
                    <a:pt x="2488" y="1"/>
                  </a:moveTo>
                  <a:cubicBezTo>
                    <a:pt x="1407" y="1"/>
                    <a:pt x="1" y="319"/>
                    <a:pt x="108" y="1227"/>
                  </a:cubicBezTo>
                  <a:cubicBezTo>
                    <a:pt x="146" y="1518"/>
                    <a:pt x="413" y="1602"/>
                    <a:pt x="779" y="1602"/>
                  </a:cubicBezTo>
                  <a:cubicBezTo>
                    <a:pt x="1292" y="1602"/>
                    <a:pt x="2000" y="1435"/>
                    <a:pt x="2537" y="1435"/>
                  </a:cubicBezTo>
                  <a:cubicBezTo>
                    <a:pt x="2613" y="1435"/>
                    <a:pt x="2685" y="1438"/>
                    <a:pt x="2753" y="1446"/>
                  </a:cubicBezTo>
                  <a:cubicBezTo>
                    <a:pt x="3364" y="1500"/>
                    <a:pt x="4242" y="1776"/>
                    <a:pt x="4815" y="1776"/>
                  </a:cubicBezTo>
                  <a:cubicBezTo>
                    <a:pt x="5083" y="1776"/>
                    <a:pt x="5283" y="1716"/>
                    <a:pt x="5359" y="1545"/>
                  </a:cubicBezTo>
                  <a:cubicBezTo>
                    <a:pt x="5658" y="909"/>
                    <a:pt x="4942" y="133"/>
                    <a:pt x="2853" y="14"/>
                  </a:cubicBezTo>
                  <a:cubicBezTo>
                    <a:pt x="2738" y="5"/>
                    <a:pt x="2615" y="1"/>
                    <a:pt x="248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3" name="Google Shape;1423;p38"/>
            <p:cNvSpPr/>
            <p:nvPr/>
          </p:nvSpPr>
          <p:spPr>
            <a:xfrm>
              <a:off x="4971130" y="1600196"/>
              <a:ext cx="304998" cy="79354"/>
            </a:xfrm>
            <a:custGeom>
              <a:rect b="b" l="l" r="r" t="t"/>
              <a:pathLst>
                <a:path extrusionOk="0" h="2288" w="8794">
                  <a:moveTo>
                    <a:pt x="299" y="0"/>
                  </a:moveTo>
                  <a:lnTo>
                    <a:pt x="299" y="0"/>
                  </a:lnTo>
                  <a:cubicBezTo>
                    <a:pt x="80" y="378"/>
                    <a:pt x="1" y="796"/>
                    <a:pt x="160" y="1234"/>
                  </a:cubicBezTo>
                  <a:cubicBezTo>
                    <a:pt x="392" y="1976"/>
                    <a:pt x="922" y="2164"/>
                    <a:pt x="1629" y="2164"/>
                  </a:cubicBezTo>
                  <a:cubicBezTo>
                    <a:pt x="2361" y="2164"/>
                    <a:pt x="3282" y="1962"/>
                    <a:pt x="4260" y="1962"/>
                  </a:cubicBezTo>
                  <a:cubicBezTo>
                    <a:pt x="4365" y="1962"/>
                    <a:pt x="4470" y="1965"/>
                    <a:pt x="4576" y="1970"/>
                  </a:cubicBezTo>
                  <a:cubicBezTo>
                    <a:pt x="5765" y="2027"/>
                    <a:pt x="6659" y="2288"/>
                    <a:pt x="7324" y="2288"/>
                  </a:cubicBezTo>
                  <a:cubicBezTo>
                    <a:pt x="7817" y="2288"/>
                    <a:pt x="8184" y="2145"/>
                    <a:pt x="8455" y="1671"/>
                  </a:cubicBezTo>
                  <a:cubicBezTo>
                    <a:pt x="8714" y="1274"/>
                    <a:pt x="8793" y="697"/>
                    <a:pt x="8594" y="199"/>
                  </a:cubicBezTo>
                  <a:lnTo>
                    <a:pt x="8594" y="199"/>
                  </a:lnTo>
                  <a:cubicBezTo>
                    <a:pt x="8614" y="577"/>
                    <a:pt x="8555" y="995"/>
                    <a:pt x="8236" y="1333"/>
                  </a:cubicBezTo>
                  <a:cubicBezTo>
                    <a:pt x="7952" y="1633"/>
                    <a:pt x="7512" y="1731"/>
                    <a:pt x="6999" y="1731"/>
                  </a:cubicBezTo>
                  <a:cubicBezTo>
                    <a:pt x="6187" y="1731"/>
                    <a:pt x="5191" y="1486"/>
                    <a:pt x="4337" y="1413"/>
                  </a:cubicBezTo>
                  <a:cubicBezTo>
                    <a:pt x="4194" y="1401"/>
                    <a:pt x="4059" y="1395"/>
                    <a:pt x="3930" y="1395"/>
                  </a:cubicBezTo>
                  <a:cubicBezTo>
                    <a:pt x="3090" y="1395"/>
                    <a:pt x="2540" y="1624"/>
                    <a:pt x="1871" y="1624"/>
                  </a:cubicBezTo>
                  <a:cubicBezTo>
                    <a:pt x="1650" y="1624"/>
                    <a:pt x="1416" y="1599"/>
                    <a:pt x="1155" y="1532"/>
                  </a:cubicBezTo>
                  <a:cubicBezTo>
                    <a:pt x="299" y="1313"/>
                    <a:pt x="259" y="438"/>
                    <a:pt x="299" y="0"/>
                  </a:cubicBezTo>
                  <a:close/>
                </a:path>
              </a:pathLst>
            </a:custGeom>
            <a:solidFill>
              <a:srgbClr val="FDDC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4" name="Google Shape;1424;p38"/>
            <p:cNvSpPr/>
            <p:nvPr/>
          </p:nvSpPr>
          <p:spPr>
            <a:xfrm>
              <a:off x="5207115" y="1675389"/>
              <a:ext cx="313946" cy="212638"/>
            </a:xfrm>
            <a:custGeom>
              <a:rect b="b" l="l" r="r" t="t"/>
              <a:pathLst>
                <a:path extrusionOk="0" h="6131" w="9052">
                  <a:moveTo>
                    <a:pt x="4098" y="1"/>
                  </a:moveTo>
                  <a:cubicBezTo>
                    <a:pt x="3422" y="21"/>
                    <a:pt x="2725" y="419"/>
                    <a:pt x="2089" y="956"/>
                  </a:cubicBezTo>
                  <a:cubicBezTo>
                    <a:pt x="1134" y="1791"/>
                    <a:pt x="338" y="2945"/>
                    <a:pt x="100" y="3920"/>
                  </a:cubicBezTo>
                  <a:cubicBezTo>
                    <a:pt x="20" y="4218"/>
                    <a:pt x="0" y="4516"/>
                    <a:pt x="40" y="4775"/>
                  </a:cubicBezTo>
                  <a:cubicBezTo>
                    <a:pt x="215" y="5661"/>
                    <a:pt x="3077" y="6131"/>
                    <a:pt x="5516" y="6131"/>
                  </a:cubicBezTo>
                  <a:cubicBezTo>
                    <a:pt x="7236" y="6131"/>
                    <a:pt x="8746" y="5897"/>
                    <a:pt x="8952" y="5412"/>
                  </a:cubicBezTo>
                  <a:cubicBezTo>
                    <a:pt x="9011" y="5213"/>
                    <a:pt x="9051" y="4914"/>
                    <a:pt x="8972" y="4576"/>
                  </a:cubicBezTo>
                  <a:cubicBezTo>
                    <a:pt x="8793" y="3542"/>
                    <a:pt x="8017" y="2109"/>
                    <a:pt x="6903" y="1115"/>
                  </a:cubicBezTo>
                  <a:cubicBezTo>
                    <a:pt x="6306" y="598"/>
                    <a:pt x="5610" y="200"/>
                    <a:pt x="4834" y="41"/>
                  </a:cubicBezTo>
                  <a:cubicBezTo>
                    <a:pt x="4615" y="21"/>
                    <a:pt x="4376" y="1"/>
                    <a:pt x="41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5" name="Google Shape;1425;p38"/>
            <p:cNvSpPr/>
            <p:nvPr/>
          </p:nvSpPr>
          <p:spPr>
            <a:xfrm>
              <a:off x="5207115" y="1811312"/>
              <a:ext cx="313946" cy="76718"/>
            </a:xfrm>
            <a:custGeom>
              <a:rect b="b" l="l" r="r" t="t"/>
              <a:pathLst>
                <a:path extrusionOk="0" h="2212" w="9052">
                  <a:moveTo>
                    <a:pt x="100" y="1"/>
                  </a:moveTo>
                  <a:cubicBezTo>
                    <a:pt x="20" y="299"/>
                    <a:pt x="0" y="597"/>
                    <a:pt x="40" y="856"/>
                  </a:cubicBezTo>
                  <a:cubicBezTo>
                    <a:pt x="215" y="1742"/>
                    <a:pt x="3077" y="2212"/>
                    <a:pt x="5516" y="2212"/>
                  </a:cubicBezTo>
                  <a:cubicBezTo>
                    <a:pt x="7236" y="2212"/>
                    <a:pt x="8746" y="1978"/>
                    <a:pt x="8952" y="1493"/>
                  </a:cubicBezTo>
                  <a:cubicBezTo>
                    <a:pt x="9011" y="1294"/>
                    <a:pt x="9051" y="995"/>
                    <a:pt x="8952" y="657"/>
                  </a:cubicBezTo>
                  <a:cubicBezTo>
                    <a:pt x="8315" y="816"/>
                    <a:pt x="7102" y="1015"/>
                    <a:pt x="4874" y="1055"/>
                  </a:cubicBezTo>
                  <a:cubicBezTo>
                    <a:pt x="4793" y="1056"/>
                    <a:pt x="4714" y="1057"/>
                    <a:pt x="4636" y="1057"/>
                  </a:cubicBezTo>
                  <a:cubicBezTo>
                    <a:pt x="1725" y="1057"/>
                    <a:pt x="526" y="349"/>
                    <a:pt x="1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6" name="Google Shape;1426;p38"/>
            <p:cNvSpPr/>
            <p:nvPr/>
          </p:nvSpPr>
          <p:spPr>
            <a:xfrm>
              <a:off x="5279534" y="1675389"/>
              <a:ext cx="73180" cy="105331"/>
            </a:xfrm>
            <a:custGeom>
              <a:rect b="b" l="l" r="r" t="t"/>
              <a:pathLst>
                <a:path extrusionOk="0" h="3037" w="2110">
                  <a:moveTo>
                    <a:pt x="2050" y="1"/>
                  </a:moveTo>
                  <a:cubicBezTo>
                    <a:pt x="1393" y="21"/>
                    <a:pt x="697" y="419"/>
                    <a:pt x="41" y="956"/>
                  </a:cubicBezTo>
                  <a:cubicBezTo>
                    <a:pt x="21" y="1155"/>
                    <a:pt x="21" y="1433"/>
                    <a:pt x="21" y="1692"/>
                  </a:cubicBezTo>
                  <a:cubicBezTo>
                    <a:pt x="1" y="2249"/>
                    <a:pt x="41" y="2845"/>
                    <a:pt x="220" y="2905"/>
                  </a:cubicBezTo>
                  <a:cubicBezTo>
                    <a:pt x="420" y="2964"/>
                    <a:pt x="941" y="3037"/>
                    <a:pt x="1354" y="3037"/>
                  </a:cubicBezTo>
                  <a:cubicBezTo>
                    <a:pt x="1638" y="3037"/>
                    <a:pt x="1870" y="3002"/>
                    <a:pt x="1910" y="2905"/>
                  </a:cubicBezTo>
                  <a:cubicBezTo>
                    <a:pt x="1990" y="2726"/>
                    <a:pt x="2109" y="1652"/>
                    <a:pt x="2109" y="816"/>
                  </a:cubicBezTo>
                  <a:cubicBezTo>
                    <a:pt x="2109" y="498"/>
                    <a:pt x="2090" y="200"/>
                    <a:pt x="20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7" name="Google Shape;1427;p38"/>
            <p:cNvSpPr/>
            <p:nvPr/>
          </p:nvSpPr>
          <p:spPr>
            <a:xfrm>
              <a:off x="5367872" y="1676776"/>
              <a:ext cx="78660" cy="109909"/>
            </a:xfrm>
            <a:custGeom>
              <a:rect b="b" l="l" r="r" t="t"/>
              <a:pathLst>
                <a:path extrusionOk="0" h="3169" w="2268">
                  <a:moveTo>
                    <a:pt x="199" y="1"/>
                  </a:moveTo>
                  <a:cubicBezTo>
                    <a:pt x="179" y="199"/>
                    <a:pt x="159" y="478"/>
                    <a:pt x="139" y="776"/>
                  </a:cubicBezTo>
                  <a:cubicBezTo>
                    <a:pt x="60" y="1632"/>
                    <a:pt x="0" y="2726"/>
                    <a:pt x="100" y="2905"/>
                  </a:cubicBezTo>
                  <a:cubicBezTo>
                    <a:pt x="409" y="3071"/>
                    <a:pt x="952" y="3169"/>
                    <a:pt x="1387" y="3169"/>
                  </a:cubicBezTo>
                  <a:cubicBezTo>
                    <a:pt x="1735" y="3169"/>
                    <a:pt x="2014" y="3106"/>
                    <a:pt x="2049" y="2965"/>
                  </a:cubicBezTo>
                  <a:cubicBezTo>
                    <a:pt x="2089" y="2845"/>
                    <a:pt x="2168" y="2408"/>
                    <a:pt x="2228" y="1910"/>
                  </a:cubicBezTo>
                  <a:cubicBezTo>
                    <a:pt x="2248" y="1632"/>
                    <a:pt x="2268" y="1353"/>
                    <a:pt x="2268" y="1075"/>
                  </a:cubicBezTo>
                  <a:cubicBezTo>
                    <a:pt x="1671" y="558"/>
                    <a:pt x="975" y="160"/>
                    <a:pt x="1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8" name="Google Shape;1428;p38"/>
            <p:cNvSpPr/>
            <p:nvPr/>
          </p:nvSpPr>
          <p:spPr>
            <a:xfrm>
              <a:off x="5279534" y="1675389"/>
              <a:ext cx="73180" cy="57989"/>
            </a:xfrm>
            <a:custGeom>
              <a:rect b="b" l="l" r="r" t="t"/>
              <a:pathLst>
                <a:path extrusionOk="0" h="1672" w="2110">
                  <a:moveTo>
                    <a:pt x="2030" y="1"/>
                  </a:moveTo>
                  <a:cubicBezTo>
                    <a:pt x="1393" y="21"/>
                    <a:pt x="657" y="419"/>
                    <a:pt x="21" y="956"/>
                  </a:cubicBezTo>
                  <a:cubicBezTo>
                    <a:pt x="1" y="1155"/>
                    <a:pt x="1" y="1433"/>
                    <a:pt x="1" y="1672"/>
                  </a:cubicBezTo>
                  <a:cubicBezTo>
                    <a:pt x="419" y="1433"/>
                    <a:pt x="1334" y="936"/>
                    <a:pt x="2109" y="816"/>
                  </a:cubicBezTo>
                  <a:cubicBezTo>
                    <a:pt x="2109" y="498"/>
                    <a:pt x="2090" y="180"/>
                    <a:pt x="2030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9" name="Google Shape;1429;p38"/>
            <p:cNvSpPr/>
            <p:nvPr/>
          </p:nvSpPr>
          <p:spPr>
            <a:xfrm>
              <a:off x="5373387" y="1676776"/>
              <a:ext cx="73145" cy="66278"/>
            </a:xfrm>
            <a:custGeom>
              <a:rect b="b" l="l" r="r" t="t"/>
              <a:pathLst>
                <a:path extrusionOk="0" h="1911" w="2109">
                  <a:moveTo>
                    <a:pt x="80" y="1"/>
                  </a:moveTo>
                  <a:cubicBezTo>
                    <a:pt x="40" y="199"/>
                    <a:pt x="20" y="478"/>
                    <a:pt x="0" y="776"/>
                  </a:cubicBezTo>
                  <a:cubicBezTo>
                    <a:pt x="696" y="896"/>
                    <a:pt x="1532" y="1493"/>
                    <a:pt x="2069" y="1910"/>
                  </a:cubicBezTo>
                  <a:cubicBezTo>
                    <a:pt x="2089" y="1632"/>
                    <a:pt x="2109" y="1353"/>
                    <a:pt x="2109" y="1075"/>
                  </a:cubicBezTo>
                  <a:cubicBezTo>
                    <a:pt x="1512" y="558"/>
                    <a:pt x="816" y="160"/>
                    <a:pt x="80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0" name="Google Shape;1430;p38"/>
            <p:cNvSpPr/>
            <p:nvPr/>
          </p:nvSpPr>
          <p:spPr>
            <a:xfrm>
              <a:off x="5207774" y="1664949"/>
              <a:ext cx="313287" cy="189852"/>
            </a:xfrm>
            <a:custGeom>
              <a:rect b="b" l="l" r="r" t="t"/>
              <a:pathLst>
                <a:path extrusionOk="0" h="5474" w="9033">
                  <a:moveTo>
                    <a:pt x="4554" y="0"/>
                  </a:moveTo>
                  <a:cubicBezTo>
                    <a:pt x="4238" y="0"/>
                    <a:pt x="3926" y="61"/>
                    <a:pt x="3621" y="163"/>
                  </a:cubicBezTo>
                  <a:cubicBezTo>
                    <a:pt x="2726" y="481"/>
                    <a:pt x="1990" y="1157"/>
                    <a:pt x="1393" y="1893"/>
                  </a:cubicBezTo>
                  <a:cubicBezTo>
                    <a:pt x="1075" y="2291"/>
                    <a:pt x="777" y="2689"/>
                    <a:pt x="518" y="3127"/>
                  </a:cubicBezTo>
                  <a:cubicBezTo>
                    <a:pt x="399" y="3345"/>
                    <a:pt x="299" y="3564"/>
                    <a:pt x="200" y="3803"/>
                  </a:cubicBezTo>
                  <a:cubicBezTo>
                    <a:pt x="100" y="4042"/>
                    <a:pt x="41" y="4300"/>
                    <a:pt x="1" y="4579"/>
                  </a:cubicBezTo>
                  <a:cubicBezTo>
                    <a:pt x="0" y="4582"/>
                    <a:pt x="0" y="4584"/>
                    <a:pt x="1" y="4584"/>
                  </a:cubicBezTo>
                  <a:cubicBezTo>
                    <a:pt x="15" y="4584"/>
                    <a:pt x="457" y="3386"/>
                    <a:pt x="1433" y="2391"/>
                  </a:cubicBezTo>
                  <a:cubicBezTo>
                    <a:pt x="2010" y="1794"/>
                    <a:pt x="2686" y="1157"/>
                    <a:pt x="3422" y="799"/>
                  </a:cubicBezTo>
                  <a:cubicBezTo>
                    <a:pt x="3757" y="632"/>
                    <a:pt x="4134" y="507"/>
                    <a:pt x="4529" y="507"/>
                  </a:cubicBezTo>
                  <a:cubicBezTo>
                    <a:pt x="4604" y="507"/>
                    <a:pt x="4679" y="511"/>
                    <a:pt x="4755" y="521"/>
                  </a:cubicBezTo>
                  <a:cubicBezTo>
                    <a:pt x="5173" y="560"/>
                    <a:pt x="5591" y="759"/>
                    <a:pt x="5949" y="1018"/>
                  </a:cubicBezTo>
                  <a:cubicBezTo>
                    <a:pt x="6287" y="1257"/>
                    <a:pt x="6585" y="1535"/>
                    <a:pt x="6924" y="1834"/>
                  </a:cubicBezTo>
                  <a:cubicBezTo>
                    <a:pt x="7242" y="2132"/>
                    <a:pt x="8197" y="2928"/>
                    <a:pt x="9032" y="5474"/>
                  </a:cubicBezTo>
                  <a:cubicBezTo>
                    <a:pt x="9032" y="4539"/>
                    <a:pt x="8694" y="3644"/>
                    <a:pt x="8237" y="2888"/>
                  </a:cubicBezTo>
                  <a:cubicBezTo>
                    <a:pt x="7978" y="2490"/>
                    <a:pt x="7739" y="2092"/>
                    <a:pt x="7461" y="1714"/>
                  </a:cubicBezTo>
                  <a:cubicBezTo>
                    <a:pt x="7162" y="1336"/>
                    <a:pt x="6804" y="1018"/>
                    <a:pt x="6426" y="720"/>
                  </a:cubicBezTo>
                  <a:cubicBezTo>
                    <a:pt x="6028" y="421"/>
                    <a:pt x="5591" y="202"/>
                    <a:pt x="5093" y="63"/>
                  </a:cubicBezTo>
                  <a:cubicBezTo>
                    <a:pt x="4913" y="20"/>
                    <a:pt x="4733" y="0"/>
                    <a:pt x="4554" y="0"/>
                  </a:cubicBezTo>
                  <a:close/>
                </a:path>
              </a:pathLst>
            </a:custGeom>
            <a:solidFill>
              <a:srgbClr val="248A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1" name="Google Shape;1431;p38"/>
            <p:cNvSpPr/>
            <p:nvPr/>
          </p:nvSpPr>
          <p:spPr>
            <a:xfrm>
              <a:off x="5208468" y="1759634"/>
              <a:ext cx="50428" cy="90279"/>
            </a:xfrm>
            <a:custGeom>
              <a:rect b="b" l="l" r="r" t="t"/>
              <a:pathLst>
                <a:path extrusionOk="0" h="2603" w="1454">
                  <a:moveTo>
                    <a:pt x="361" y="1"/>
                  </a:moveTo>
                  <a:cubicBezTo>
                    <a:pt x="314" y="1"/>
                    <a:pt x="270" y="26"/>
                    <a:pt x="259" y="78"/>
                  </a:cubicBezTo>
                  <a:cubicBezTo>
                    <a:pt x="120" y="456"/>
                    <a:pt x="1" y="1292"/>
                    <a:pt x="1" y="1809"/>
                  </a:cubicBezTo>
                  <a:cubicBezTo>
                    <a:pt x="21" y="1968"/>
                    <a:pt x="21" y="2087"/>
                    <a:pt x="61" y="2167"/>
                  </a:cubicBezTo>
                  <a:cubicBezTo>
                    <a:pt x="61" y="2167"/>
                    <a:pt x="141" y="2602"/>
                    <a:pt x="621" y="2602"/>
                  </a:cubicBezTo>
                  <a:cubicBezTo>
                    <a:pt x="675" y="2602"/>
                    <a:pt x="733" y="2597"/>
                    <a:pt x="797" y="2585"/>
                  </a:cubicBezTo>
                  <a:cubicBezTo>
                    <a:pt x="1294" y="2485"/>
                    <a:pt x="1453" y="2207"/>
                    <a:pt x="1413" y="1968"/>
                  </a:cubicBezTo>
                  <a:cubicBezTo>
                    <a:pt x="1393" y="1908"/>
                    <a:pt x="1373" y="1789"/>
                    <a:pt x="1274" y="1610"/>
                  </a:cubicBezTo>
                  <a:cubicBezTo>
                    <a:pt x="1075" y="1172"/>
                    <a:pt x="677" y="397"/>
                    <a:pt x="478" y="58"/>
                  </a:cubicBezTo>
                  <a:cubicBezTo>
                    <a:pt x="450" y="21"/>
                    <a:pt x="404" y="1"/>
                    <a:pt x="3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2" name="Google Shape;1432;p38"/>
            <p:cNvSpPr/>
            <p:nvPr/>
          </p:nvSpPr>
          <p:spPr>
            <a:xfrm>
              <a:off x="5208468" y="1816827"/>
              <a:ext cx="50428" cy="33087"/>
            </a:xfrm>
            <a:custGeom>
              <a:rect b="b" l="l" r="r" t="t"/>
              <a:pathLst>
                <a:path extrusionOk="0" h="954" w="1454">
                  <a:moveTo>
                    <a:pt x="1294" y="1"/>
                  </a:moveTo>
                  <a:cubicBezTo>
                    <a:pt x="1155" y="240"/>
                    <a:pt x="916" y="518"/>
                    <a:pt x="618" y="518"/>
                  </a:cubicBezTo>
                  <a:cubicBezTo>
                    <a:pt x="319" y="518"/>
                    <a:pt x="120" y="339"/>
                    <a:pt x="1" y="160"/>
                  </a:cubicBezTo>
                  <a:lnTo>
                    <a:pt x="1" y="160"/>
                  </a:lnTo>
                  <a:cubicBezTo>
                    <a:pt x="21" y="319"/>
                    <a:pt x="21" y="438"/>
                    <a:pt x="61" y="518"/>
                  </a:cubicBezTo>
                  <a:cubicBezTo>
                    <a:pt x="61" y="518"/>
                    <a:pt x="141" y="953"/>
                    <a:pt x="621" y="953"/>
                  </a:cubicBezTo>
                  <a:cubicBezTo>
                    <a:pt x="675" y="953"/>
                    <a:pt x="733" y="948"/>
                    <a:pt x="797" y="936"/>
                  </a:cubicBezTo>
                  <a:cubicBezTo>
                    <a:pt x="1294" y="836"/>
                    <a:pt x="1453" y="558"/>
                    <a:pt x="1413" y="319"/>
                  </a:cubicBezTo>
                  <a:cubicBezTo>
                    <a:pt x="1393" y="259"/>
                    <a:pt x="1373" y="140"/>
                    <a:pt x="1294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3" name="Google Shape;1433;p38"/>
            <p:cNvSpPr/>
            <p:nvPr/>
          </p:nvSpPr>
          <p:spPr>
            <a:xfrm>
              <a:off x="5253313" y="1811694"/>
              <a:ext cx="58683" cy="56220"/>
            </a:xfrm>
            <a:custGeom>
              <a:rect b="b" l="l" r="r" t="t"/>
              <a:pathLst>
                <a:path extrusionOk="0" h="1621" w="1692">
                  <a:moveTo>
                    <a:pt x="688" y="1"/>
                  </a:moveTo>
                  <a:cubicBezTo>
                    <a:pt x="469" y="1"/>
                    <a:pt x="280" y="33"/>
                    <a:pt x="220" y="109"/>
                  </a:cubicBezTo>
                  <a:cubicBezTo>
                    <a:pt x="200" y="169"/>
                    <a:pt x="160" y="288"/>
                    <a:pt x="100" y="467"/>
                  </a:cubicBezTo>
                  <a:cubicBezTo>
                    <a:pt x="61" y="686"/>
                    <a:pt x="1" y="984"/>
                    <a:pt x="61" y="1223"/>
                  </a:cubicBezTo>
                  <a:cubicBezTo>
                    <a:pt x="76" y="1521"/>
                    <a:pt x="573" y="1621"/>
                    <a:pt x="978" y="1621"/>
                  </a:cubicBezTo>
                  <a:cubicBezTo>
                    <a:pt x="1087" y="1621"/>
                    <a:pt x="1189" y="1614"/>
                    <a:pt x="1274" y="1601"/>
                  </a:cubicBezTo>
                  <a:cubicBezTo>
                    <a:pt x="1473" y="1581"/>
                    <a:pt x="1592" y="1223"/>
                    <a:pt x="1652" y="905"/>
                  </a:cubicBezTo>
                  <a:cubicBezTo>
                    <a:pt x="1692" y="606"/>
                    <a:pt x="1672" y="348"/>
                    <a:pt x="1572" y="208"/>
                  </a:cubicBezTo>
                  <a:cubicBezTo>
                    <a:pt x="1474" y="86"/>
                    <a:pt x="1041" y="1"/>
                    <a:pt x="6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4" name="Google Shape;1434;p38"/>
            <p:cNvSpPr/>
            <p:nvPr/>
          </p:nvSpPr>
          <p:spPr>
            <a:xfrm>
              <a:off x="5253313" y="1827891"/>
              <a:ext cx="57295" cy="40024"/>
            </a:xfrm>
            <a:custGeom>
              <a:rect b="b" l="l" r="r" t="t"/>
              <a:pathLst>
                <a:path extrusionOk="0" h="1154" w="1652">
                  <a:moveTo>
                    <a:pt x="100" y="0"/>
                  </a:moveTo>
                  <a:cubicBezTo>
                    <a:pt x="61" y="219"/>
                    <a:pt x="1" y="517"/>
                    <a:pt x="61" y="756"/>
                  </a:cubicBezTo>
                  <a:cubicBezTo>
                    <a:pt x="76" y="1054"/>
                    <a:pt x="573" y="1154"/>
                    <a:pt x="978" y="1154"/>
                  </a:cubicBezTo>
                  <a:cubicBezTo>
                    <a:pt x="1087" y="1154"/>
                    <a:pt x="1189" y="1147"/>
                    <a:pt x="1274" y="1134"/>
                  </a:cubicBezTo>
                  <a:cubicBezTo>
                    <a:pt x="1473" y="1114"/>
                    <a:pt x="1592" y="756"/>
                    <a:pt x="1652" y="438"/>
                  </a:cubicBezTo>
                  <a:cubicBezTo>
                    <a:pt x="1652" y="418"/>
                    <a:pt x="1612" y="418"/>
                    <a:pt x="1612" y="418"/>
                  </a:cubicBezTo>
                  <a:cubicBezTo>
                    <a:pt x="1612" y="418"/>
                    <a:pt x="1314" y="696"/>
                    <a:pt x="1214" y="736"/>
                  </a:cubicBezTo>
                  <a:cubicBezTo>
                    <a:pt x="1207" y="738"/>
                    <a:pt x="1197" y="738"/>
                    <a:pt x="1184" y="738"/>
                  </a:cubicBezTo>
                  <a:cubicBezTo>
                    <a:pt x="1026" y="738"/>
                    <a:pt x="485" y="628"/>
                    <a:pt x="319" y="517"/>
                  </a:cubicBezTo>
                  <a:cubicBezTo>
                    <a:pt x="160" y="418"/>
                    <a:pt x="100" y="0"/>
                    <a:pt x="100" y="0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5" name="Google Shape;1435;p38"/>
            <p:cNvSpPr/>
            <p:nvPr/>
          </p:nvSpPr>
          <p:spPr>
            <a:xfrm>
              <a:off x="5307835" y="1819463"/>
              <a:ext cx="54521" cy="54382"/>
            </a:xfrm>
            <a:custGeom>
              <a:rect b="b" l="l" r="r" t="t"/>
              <a:pathLst>
                <a:path extrusionOk="0" h="1568" w="1572">
                  <a:moveTo>
                    <a:pt x="702" y="0"/>
                  </a:moveTo>
                  <a:cubicBezTo>
                    <a:pt x="490" y="0"/>
                    <a:pt x="303" y="24"/>
                    <a:pt x="239" y="64"/>
                  </a:cubicBezTo>
                  <a:cubicBezTo>
                    <a:pt x="179" y="144"/>
                    <a:pt x="100" y="422"/>
                    <a:pt x="40" y="681"/>
                  </a:cubicBezTo>
                  <a:cubicBezTo>
                    <a:pt x="0" y="979"/>
                    <a:pt x="0" y="1277"/>
                    <a:pt x="40" y="1377"/>
                  </a:cubicBezTo>
                  <a:cubicBezTo>
                    <a:pt x="105" y="1493"/>
                    <a:pt x="578" y="1567"/>
                    <a:pt x="958" y="1567"/>
                  </a:cubicBezTo>
                  <a:cubicBezTo>
                    <a:pt x="1164" y="1567"/>
                    <a:pt x="1343" y="1545"/>
                    <a:pt x="1413" y="1496"/>
                  </a:cubicBezTo>
                  <a:cubicBezTo>
                    <a:pt x="1532" y="1437"/>
                    <a:pt x="1572" y="1118"/>
                    <a:pt x="1572" y="820"/>
                  </a:cubicBezTo>
                  <a:cubicBezTo>
                    <a:pt x="1572" y="541"/>
                    <a:pt x="1532" y="263"/>
                    <a:pt x="1492" y="183"/>
                  </a:cubicBezTo>
                  <a:cubicBezTo>
                    <a:pt x="1385" y="53"/>
                    <a:pt x="1016" y="0"/>
                    <a:pt x="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6" name="Google Shape;1436;p38"/>
            <p:cNvSpPr/>
            <p:nvPr/>
          </p:nvSpPr>
          <p:spPr>
            <a:xfrm>
              <a:off x="5307835" y="1842354"/>
              <a:ext cx="54521" cy="31492"/>
            </a:xfrm>
            <a:custGeom>
              <a:rect b="b" l="l" r="r" t="t"/>
              <a:pathLst>
                <a:path extrusionOk="0" h="908" w="1572">
                  <a:moveTo>
                    <a:pt x="80" y="1"/>
                  </a:moveTo>
                  <a:lnTo>
                    <a:pt x="40" y="21"/>
                  </a:lnTo>
                  <a:cubicBezTo>
                    <a:pt x="0" y="319"/>
                    <a:pt x="0" y="617"/>
                    <a:pt x="40" y="717"/>
                  </a:cubicBezTo>
                  <a:cubicBezTo>
                    <a:pt x="105" y="833"/>
                    <a:pt x="578" y="907"/>
                    <a:pt x="958" y="907"/>
                  </a:cubicBezTo>
                  <a:cubicBezTo>
                    <a:pt x="1164" y="907"/>
                    <a:pt x="1343" y="885"/>
                    <a:pt x="1413" y="836"/>
                  </a:cubicBezTo>
                  <a:cubicBezTo>
                    <a:pt x="1532" y="777"/>
                    <a:pt x="1572" y="458"/>
                    <a:pt x="1572" y="160"/>
                  </a:cubicBezTo>
                  <a:lnTo>
                    <a:pt x="1572" y="160"/>
                  </a:lnTo>
                  <a:cubicBezTo>
                    <a:pt x="1492" y="259"/>
                    <a:pt x="1373" y="399"/>
                    <a:pt x="1274" y="438"/>
                  </a:cubicBezTo>
                  <a:cubicBezTo>
                    <a:pt x="1216" y="463"/>
                    <a:pt x="1069" y="478"/>
                    <a:pt x="905" y="478"/>
                  </a:cubicBezTo>
                  <a:cubicBezTo>
                    <a:pt x="672" y="478"/>
                    <a:pt x="404" y="449"/>
                    <a:pt x="299" y="379"/>
                  </a:cubicBezTo>
                  <a:cubicBezTo>
                    <a:pt x="120" y="279"/>
                    <a:pt x="80" y="1"/>
                    <a:pt x="80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7" name="Google Shape;1437;p38"/>
            <p:cNvSpPr/>
            <p:nvPr/>
          </p:nvSpPr>
          <p:spPr>
            <a:xfrm>
              <a:off x="5473413" y="1771392"/>
              <a:ext cx="52475" cy="89481"/>
            </a:xfrm>
            <a:custGeom>
              <a:rect b="b" l="l" r="r" t="t"/>
              <a:pathLst>
                <a:path extrusionOk="0" h="2580" w="1513">
                  <a:moveTo>
                    <a:pt x="1234" y="0"/>
                  </a:moveTo>
                  <a:cubicBezTo>
                    <a:pt x="1189" y="0"/>
                    <a:pt x="1143" y="20"/>
                    <a:pt x="1115" y="58"/>
                  </a:cubicBezTo>
                  <a:cubicBezTo>
                    <a:pt x="916" y="376"/>
                    <a:pt x="478" y="1032"/>
                    <a:pt x="219" y="1470"/>
                  </a:cubicBezTo>
                  <a:cubicBezTo>
                    <a:pt x="120" y="1649"/>
                    <a:pt x="21" y="1828"/>
                    <a:pt x="21" y="1868"/>
                  </a:cubicBezTo>
                  <a:cubicBezTo>
                    <a:pt x="1" y="2106"/>
                    <a:pt x="100" y="2385"/>
                    <a:pt x="597" y="2544"/>
                  </a:cubicBezTo>
                  <a:cubicBezTo>
                    <a:pt x="683" y="2569"/>
                    <a:pt x="760" y="2580"/>
                    <a:pt x="829" y="2580"/>
                  </a:cubicBezTo>
                  <a:cubicBezTo>
                    <a:pt x="1260" y="2580"/>
                    <a:pt x="1393" y="2166"/>
                    <a:pt x="1393" y="2166"/>
                  </a:cubicBezTo>
                  <a:cubicBezTo>
                    <a:pt x="1393" y="2146"/>
                    <a:pt x="1413" y="2126"/>
                    <a:pt x="1413" y="2106"/>
                  </a:cubicBezTo>
                  <a:cubicBezTo>
                    <a:pt x="1512" y="1669"/>
                    <a:pt x="1493" y="535"/>
                    <a:pt x="1353" y="77"/>
                  </a:cubicBezTo>
                  <a:cubicBezTo>
                    <a:pt x="1332" y="25"/>
                    <a:pt x="1284" y="0"/>
                    <a:pt x="12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8" name="Google Shape;1438;p38"/>
            <p:cNvSpPr/>
            <p:nvPr/>
          </p:nvSpPr>
          <p:spPr>
            <a:xfrm>
              <a:off x="5473413" y="1822341"/>
              <a:ext cx="49041" cy="38532"/>
            </a:xfrm>
            <a:custGeom>
              <a:rect b="b" l="l" r="r" t="t"/>
              <a:pathLst>
                <a:path extrusionOk="0" h="1111" w="1414">
                  <a:moveTo>
                    <a:pt x="219" y="1"/>
                  </a:moveTo>
                  <a:cubicBezTo>
                    <a:pt x="120" y="180"/>
                    <a:pt x="21" y="359"/>
                    <a:pt x="21" y="399"/>
                  </a:cubicBezTo>
                  <a:cubicBezTo>
                    <a:pt x="1" y="637"/>
                    <a:pt x="100" y="916"/>
                    <a:pt x="597" y="1075"/>
                  </a:cubicBezTo>
                  <a:cubicBezTo>
                    <a:pt x="683" y="1100"/>
                    <a:pt x="760" y="1111"/>
                    <a:pt x="829" y="1111"/>
                  </a:cubicBezTo>
                  <a:cubicBezTo>
                    <a:pt x="1260" y="1111"/>
                    <a:pt x="1393" y="697"/>
                    <a:pt x="1393" y="697"/>
                  </a:cubicBezTo>
                  <a:cubicBezTo>
                    <a:pt x="1393" y="677"/>
                    <a:pt x="1413" y="657"/>
                    <a:pt x="1413" y="637"/>
                  </a:cubicBezTo>
                  <a:lnTo>
                    <a:pt x="1413" y="637"/>
                  </a:lnTo>
                  <a:cubicBezTo>
                    <a:pt x="1333" y="655"/>
                    <a:pt x="1248" y="665"/>
                    <a:pt x="1160" y="665"/>
                  </a:cubicBezTo>
                  <a:cubicBezTo>
                    <a:pt x="1051" y="665"/>
                    <a:pt x="937" y="650"/>
                    <a:pt x="816" y="618"/>
                  </a:cubicBezTo>
                  <a:cubicBezTo>
                    <a:pt x="478" y="518"/>
                    <a:pt x="299" y="220"/>
                    <a:pt x="219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9" name="Google Shape;1439;p38"/>
            <p:cNvSpPr/>
            <p:nvPr/>
          </p:nvSpPr>
          <p:spPr>
            <a:xfrm>
              <a:off x="5420972" y="1817867"/>
              <a:ext cx="55249" cy="54868"/>
            </a:xfrm>
            <a:custGeom>
              <a:rect b="b" l="l" r="r" t="t"/>
              <a:pathLst>
                <a:path extrusionOk="0" h="1582" w="1593">
                  <a:moveTo>
                    <a:pt x="814" y="1"/>
                  </a:moveTo>
                  <a:cubicBezTo>
                    <a:pt x="513" y="1"/>
                    <a:pt x="210" y="50"/>
                    <a:pt x="120" y="130"/>
                  </a:cubicBezTo>
                  <a:cubicBezTo>
                    <a:pt x="41" y="210"/>
                    <a:pt x="1" y="488"/>
                    <a:pt x="1" y="766"/>
                  </a:cubicBezTo>
                  <a:cubicBezTo>
                    <a:pt x="1" y="1105"/>
                    <a:pt x="60" y="1483"/>
                    <a:pt x="299" y="1522"/>
                  </a:cubicBezTo>
                  <a:cubicBezTo>
                    <a:pt x="439" y="1554"/>
                    <a:pt x="647" y="1582"/>
                    <a:pt x="852" y="1582"/>
                  </a:cubicBezTo>
                  <a:cubicBezTo>
                    <a:pt x="1170" y="1582"/>
                    <a:pt x="1484" y="1514"/>
                    <a:pt x="1533" y="1284"/>
                  </a:cubicBezTo>
                  <a:cubicBezTo>
                    <a:pt x="1592" y="1164"/>
                    <a:pt x="1592" y="1005"/>
                    <a:pt x="1592" y="866"/>
                  </a:cubicBezTo>
                  <a:cubicBezTo>
                    <a:pt x="1592" y="528"/>
                    <a:pt x="1513" y="229"/>
                    <a:pt x="1493" y="170"/>
                  </a:cubicBezTo>
                  <a:cubicBezTo>
                    <a:pt x="1413" y="50"/>
                    <a:pt x="1115" y="1"/>
                    <a:pt x="8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0" name="Google Shape;1440;p38"/>
            <p:cNvSpPr/>
            <p:nvPr/>
          </p:nvSpPr>
          <p:spPr>
            <a:xfrm>
              <a:off x="5420972" y="1842354"/>
              <a:ext cx="55249" cy="30382"/>
            </a:xfrm>
            <a:custGeom>
              <a:rect b="b" l="l" r="r" t="t"/>
              <a:pathLst>
                <a:path extrusionOk="0" h="876" w="1593">
                  <a:moveTo>
                    <a:pt x="21" y="1"/>
                  </a:moveTo>
                  <a:lnTo>
                    <a:pt x="1" y="60"/>
                  </a:lnTo>
                  <a:cubicBezTo>
                    <a:pt x="1" y="399"/>
                    <a:pt x="60" y="777"/>
                    <a:pt x="299" y="816"/>
                  </a:cubicBezTo>
                  <a:cubicBezTo>
                    <a:pt x="439" y="848"/>
                    <a:pt x="647" y="876"/>
                    <a:pt x="852" y="876"/>
                  </a:cubicBezTo>
                  <a:cubicBezTo>
                    <a:pt x="1170" y="876"/>
                    <a:pt x="1484" y="808"/>
                    <a:pt x="1533" y="578"/>
                  </a:cubicBezTo>
                  <a:cubicBezTo>
                    <a:pt x="1592" y="458"/>
                    <a:pt x="1592" y="299"/>
                    <a:pt x="1592" y="160"/>
                  </a:cubicBezTo>
                  <a:lnTo>
                    <a:pt x="1592" y="160"/>
                  </a:lnTo>
                  <a:cubicBezTo>
                    <a:pt x="1416" y="395"/>
                    <a:pt x="1218" y="464"/>
                    <a:pt x="1016" y="464"/>
                  </a:cubicBezTo>
                  <a:cubicBezTo>
                    <a:pt x="877" y="464"/>
                    <a:pt x="736" y="431"/>
                    <a:pt x="598" y="399"/>
                  </a:cubicBezTo>
                  <a:cubicBezTo>
                    <a:pt x="160" y="339"/>
                    <a:pt x="21" y="1"/>
                    <a:pt x="21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1" name="Google Shape;1441;p38"/>
            <p:cNvSpPr/>
            <p:nvPr/>
          </p:nvSpPr>
          <p:spPr>
            <a:xfrm>
              <a:off x="5367872" y="1820226"/>
              <a:ext cx="54521" cy="53689"/>
            </a:xfrm>
            <a:custGeom>
              <a:rect b="b" l="l" r="r" t="t"/>
              <a:pathLst>
                <a:path extrusionOk="0" h="1548" w="1572">
                  <a:moveTo>
                    <a:pt x="731" y="0"/>
                  </a:moveTo>
                  <a:cubicBezTo>
                    <a:pt x="493" y="0"/>
                    <a:pt x="267" y="34"/>
                    <a:pt x="179" y="122"/>
                  </a:cubicBezTo>
                  <a:cubicBezTo>
                    <a:pt x="139" y="201"/>
                    <a:pt x="60" y="519"/>
                    <a:pt x="40" y="818"/>
                  </a:cubicBezTo>
                  <a:cubicBezTo>
                    <a:pt x="0" y="1116"/>
                    <a:pt x="0" y="1355"/>
                    <a:pt x="100" y="1435"/>
                  </a:cubicBezTo>
                  <a:cubicBezTo>
                    <a:pt x="198" y="1500"/>
                    <a:pt x="565" y="1548"/>
                    <a:pt x="897" y="1548"/>
                  </a:cubicBezTo>
                  <a:cubicBezTo>
                    <a:pt x="1170" y="1548"/>
                    <a:pt x="1418" y="1515"/>
                    <a:pt x="1472" y="1435"/>
                  </a:cubicBezTo>
                  <a:cubicBezTo>
                    <a:pt x="1552" y="1355"/>
                    <a:pt x="1572" y="1017"/>
                    <a:pt x="1552" y="698"/>
                  </a:cubicBezTo>
                  <a:cubicBezTo>
                    <a:pt x="1532" y="420"/>
                    <a:pt x="1472" y="161"/>
                    <a:pt x="1432" y="122"/>
                  </a:cubicBezTo>
                  <a:cubicBezTo>
                    <a:pt x="1354" y="55"/>
                    <a:pt x="1033" y="0"/>
                    <a:pt x="7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2" name="Google Shape;1442;p38"/>
            <p:cNvSpPr/>
            <p:nvPr/>
          </p:nvSpPr>
          <p:spPr>
            <a:xfrm>
              <a:off x="5367872" y="1843047"/>
              <a:ext cx="54521" cy="30867"/>
            </a:xfrm>
            <a:custGeom>
              <a:rect b="b" l="l" r="r" t="t"/>
              <a:pathLst>
                <a:path extrusionOk="0" h="890" w="1572">
                  <a:moveTo>
                    <a:pt x="1552" y="1"/>
                  </a:moveTo>
                  <a:lnTo>
                    <a:pt x="1472" y="160"/>
                  </a:lnTo>
                  <a:cubicBezTo>
                    <a:pt x="1348" y="433"/>
                    <a:pt x="1116" y="497"/>
                    <a:pt x="872" y="497"/>
                  </a:cubicBezTo>
                  <a:cubicBezTo>
                    <a:pt x="725" y="497"/>
                    <a:pt x="573" y="473"/>
                    <a:pt x="438" y="458"/>
                  </a:cubicBezTo>
                  <a:cubicBezTo>
                    <a:pt x="199" y="438"/>
                    <a:pt x="80" y="279"/>
                    <a:pt x="40" y="160"/>
                  </a:cubicBezTo>
                  <a:lnTo>
                    <a:pt x="40" y="160"/>
                  </a:lnTo>
                  <a:cubicBezTo>
                    <a:pt x="0" y="458"/>
                    <a:pt x="0" y="697"/>
                    <a:pt x="100" y="777"/>
                  </a:cubicBezTo>
                  <a:cubicBezTo>
                    <a:pt x="198" y="842"/>
                    <a:pt x="565" y="890"/>
                    <a:pt x="897" y="890"/>
                  </a:cubicBezTo>
                  <a:cubicBezTo>
                    <a:pt x="1170" y="890"/>
                    <a:pt x="1418" y="857"/>
                    <a:pt x="1472" y="777"/>
                  </a:cubicBezTo>
                  <a:cubicBezTo>
                    <a:pt x="1552" y="697"/>
                    <a:pt x="1572" y="359"/>
                    <a:pt x="1552" y="40"/>
                  </a:cubicBezTo>
                  <a:lnTo>
                    <a:pt x="1552" y="1"/>
                  </a:ln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3" name="Google Shape;1443;p38"/>
            <p:cNvSpPr/>
            <p:nvPr/>
          </p:nvSpPr>
          <p:spPr>
            <a:xfrm>
              <a:off x="4967696" y="1731159"/>
              <a:ext cx="147678" cy="50567"/>
            </a:xfrm>
            <a:custGeom>
              <a:rect b="b" l="l" r="r" t="t"/>
              <a:pathLst>
                <a:path extrusionOk="0" h="1458" w="4258">
                  <a:moveTo>
                    <a:pt x="1912" y="0"/>
                  </a:moveTo>
                  <a:cubicBezTo>
                    <a:pt x="1388" y="0"/>
                    <a:pt x="865" y="66"/>
                    <a:pt x="358" y="223"/>
                  </a:cubicBezTo>
                  <a:cubicBezTo>
                    <a:pt x="100" y="302"/>
                    <a:pt x="0" y="700"/>
                    <a:pt x="279" y="840"/>
                  </a:cubicBezTo>
                  <a:cubicBezTo>
                    <a:pt x="1076" y="1238"/>
                    <a:pt x="1975" y="1458"/>
                    <a:pt x="2874" y="1458"/>
                  </a:cubicBezTo>
                  <a:cubicBezTo>
                    <a:pt x="3097" y="1458"/>
                    <a:pt x="3320" y="1444"/>
                    <a:pt x="3541" y="1416"/>
                  </a:cubicBezTo>
                  <a:cubicBezTo>
                    <a:pt x="3780" y="1397"/>
                    <a:pt x="4039" y="1297"/>
                    <a:pt x="4158" y="1058"/>
                  </a:cubicBezTo>
                  <a:cubicBezTo>
                    <a:pt x="4257" y="820"/>
                    <a:pt x="4118" y="541"/>
                    <a:pt x="3859" y="422"/>
                  </a:cubicBezTo>
                  <a:cubicBezTo>
                    <a:pt x="3840" y="402"/>
                    <a:pt x="3780" y="402"/>
                    <a:pt x="3760" y="382"/>
                  </a:cubicBezTo>
                  <a:cubicBezTo>
                    <a:pt x="3243" y="123"/>
                    <a:pt x="2666" y="24"/>
                    <a:pt x="2129" y="4"/>
                  </a:cubicBezTo>
                  <a:cubicBezTo>
                    <a:pt x="2056" y="2"/>
                    <a:pt x="1984" y="0"/>
                    <a:pt x="1912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4" name="Google Shape;1444;p38"/>
            <p:cNvSpPr/>
            <p:nvPr/>
          </p:nvSpPr>
          <p:spPr>
            <a:xfrm>
              <a:off x="5590712" y="1731853"/>
              <a:ext cx="147678" cy="50636"/>
            </a:xfrm>
            <a:custGeom>
              <a:rect b="b" l="l" r="r" t="t"/>
              <a:pathLst>
                <a:path extrusionOk="0" h="1460" w="4258">
                  <a:moveTo>
                    <a:pt x="2310" y="1"/>
                  </a:moveTo>
                  <a:cubicBezTo>
                    <a:pt x="2249" y="1"/>
                    <a:pt x="2189" y="2"/>
                    <a:pt x="2129" y="4"/>
                  </a:cubicBezTo>
                  <a:cubicBezTo>
                    <a:pt x="1572" y="24"/>
                    <a:pt x="995" y="123"/>
                    <a:pt x="498" y="382"/>
                  </a:cubicBezTo>
                  <a:cubicBezTo>
                    <a:pt x="478" y="402"/>
                    <a:pt x="418" y="402"/>
                    <a:pt x="398" y="422"/>
                  </a:cubicBezTo>
                  <a:cubicBezTo>
                    <a:pt x="160" y="521"/>
                    <a:pt x="0" y="800"/>
                    <a:pt x="100" y="1078"/>
                  </a:cubicBezTo>
                  <a:cubicBezTo>
                    <a:pt x="199" y="1317"/>
                    <a:pt x="478" y="1396"/>
                    <a:pt x="717" y="1416"/>
                  </a:cubicBezTo>
                  <a:cubicBezTo>
                    <a:pt x="949" y="1445"/>
                    <a:pt x="1183" y="1460"/>
                    <a:pt x="1417" y="1460"/>
                  </a:cubicBezTo>
                  <a:cubicBezTo>
                    <a:pt x="2305" y="1460"/>
                    <a:pt x="3192" y="1253"/>
                    <a:pt x="3979" y="859"/>
                  </a:cubicBezTo>
                  <a:cubicBezTo>
                    <a:pt x="4257" y="720"/>
                    <a:pt x="4158" y="322"/>
                    <a:pt x="3899" y="223"/>
                  </a:cubicBezTo>
                  <a:cubicBezTo>
                    <a:pt x="3381" y="80"/>
                    <a:pt x="2846" y="1"/>
                    <a:pt x="2310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5" name="Google Shape;1445;p38"/>
            <p:cNvSpPr/>
            <p:nvPr/>
          </p:nvSpPr>
          <p:spPr>
            <a:xfrm>
              <a:off x="5331350" y="1521534"/>
              <a:ext cx="56532" cy="127874"/>
            </a:xfrm>
            <a:custGeom>
              <a:rect b="b" l="l" r="r" t="t"/>
              <a:pathLst>
                <a:path extrusionOk="0" h="3687" w="1630">
                  <a:moveTo>
                    <a:pt x="949" y="1"/>
                  </a:moveTo>
                  <a:cubicBezTo>
                    <a:pt x="434" y="1"/>
                    <a:pt x="0" y="3443"/>
                    <a:pt x="536" y="3601"/>
                  </a:cubicBezTo>
                  <a:cubicBezTo>
                    <a:pt x="719" y="3658"/>
                    <a:pt x="866" y="3687"/>
                    <a:pt x="985" y="3687"/>
                  </a:cubicBezTo>
                  <a:cubicBezTo>
                    <a:pt x="1240" y="3687"/>
                    <a:pt x="1363" y="3554"/>
                    <a:pt x="1431" y="3283"/>
                  </a:cubicBezTo>
                  <a:cubicBezTo>
                    <a:pt x="1511" y="2885"/>
                    <a:pt x="1630" y="60"/>
                    <a:pt x="954" y="1"/>
                  </a:cubicBezTo>
                  <a:cubicBezTo>
                    <a:pt x="952" y="1"/>
                    <a:pt x="951" y="1"/>
                    <a:pt x="949" y="1"/>
                  </a:cubicBezTo>
                  <a:close/>
                </a:path>
              </a:pathLst>
            </a:custGeom>
            <a:solidFill>
              <a:srgbClr val="732B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446" name="Google Shape;1446;p38" title="Will, Might and Won't Happe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2550" y="1802475"/>
            <a:ext cx="4355450" cy="326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0" name="Shape 1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" name="Google Shape;1451;p39"/>
          <p:cNvSpPr txBox="1"/>
          <p:nvPr>
            <p:ph type="title"/>
          </p:nvPr>
        </p:nvSpPr>
        <p:spPr>
          <a:xfrm>
            <a:off x="720013" y="142900"/>
            <a:ext cx="7861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accent3"/>
                </a:solidFill>
              </a:rPr>
              <a:t>Activity 1</a:t>
            </a:r>
            <a:endParaRPr sz="3500">
              <a:solidFill>
                <a:schemeClr val="accent3"/>
              </a:solidFill>
            </a:endParaRPr>
          </a:p>
        </p:txBody>
      </p:sp>
      <p:sp>
        <p:nvSpPr>
          <p:cNvPr id="1452" name="Google Shape;1452;p39"/>
          <p:cNvSpPr txBox="1"/>
          <p:nvPr>
            <p:ph idx="1" type="body"/>
          </p:nvPr>
        </p:nvSpPr>
        <p:spPr>
          <a:xfrm>
            <a:off x="441200" y="646975"/>
            <a:ext cx="8845200" cy="66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Montserrat"/>
                <a:ea typeface="Montserrat"/>
                <a:cs typeface="Montserrat"/>
                <a:sym typeface="Montserrat"/>
              </a:rPr>
              <a:t>Sort by dragging and placing the following events under their correct heading.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453" name="Google Shape;1453;p39"/>
          <p:cNvGraphicFramePr/>
          <p:nvPr/>
        </p:nvGraphicFramePr>
        <p:xfrm>
          <a:off x="850675" y="108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{E809CD5C-6C81-4E20-AA86-52CF32B7D087}</a:tableStyleId>
              </a:tblPr>
              <a:tblGrid>
                <a:gridCol w="2480875"/>
                <a:gridCol w="2480875"/>
                <a:gridCol w="2480875"/>
              </a:tblGrid>
              <a:tr h="602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000">
                          <a:solidFill>
                            <a:schemeClr val="lt1"/>
                          </a:solidFill>
                        </a:rPr>
                        <a:t>Will Happen</a:t>
                      </a:r>
                      <a:endParaRPr b="1" sz="20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000">
                          <a:solidFill>
                            <a:schemeClr val="lt1"/>
                          </a:solidFill>
                        </a:rPr>
                        <a:t>Might Happen</a:t>
                      </a:r>
                      <a:endParaRPr b="1" sz="20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000">
                          <a:solidFill>
                            <a:schemeClr val="lt1"/>
                          </a:solidFill>
                        </a:rPr>
                        <a:t>Won’t Happen</a:t>
                      </a:r>
                      <a:endParaRPr b="1" sz="20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  <a:tr h="602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79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79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54" name="Google Shape;1454;p39"/>
          <p:cNvSpPr txBox="1"/>
          <p:nvPr/>
        </p:nvSpPr>
        <p:spPr>
          <a:xfrm>
            <a:off x="384000" y="3687125"/>
            <a:ext cx="2048100" cy="615600"/>
          </a:xfrm>
          <a:prstGeom prst="rect">
            <a:avLst/>
          </a:prstGeom>
          <a:solidFill>
            <a:srgbClr val="97B33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 will drink a cup of water.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55" name="Google Shape;1455;p39"/>
          <p:cNvSpPr txBox="1"/>
          <p:nvPr/>
        </p:nvSpPr>
        <p:spPr>
          <a:xfrm>
            <a:off x="2647375" y="3687125"/>
            <a:ext cx="1943400" cy="615600"/>
          </a:xfrm>
          <a:prstGeom prst="rect">
            <a:avLst/>
          </a:prstGeom>
          <a:solidFill>
            <a:srgbClr val="97B33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 will grow another leg. 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56" name="Google Shape;1456;p39"/>
          <p:cNvSpPr txBox="1"/>
          <p:nvPr/>
        </p:nvSpPr>
        <p:spPr>
          <a:xfrm>
            <a:off x="4806050" y="3687125"/>
            <a:ext cx="1896900" cy="615600"/>
          </a:xfrm>
          <a:prstGeom prst="rect">
            <a:avLst/>
          </a:prstGeom>
          <a:solidFill>
            <a:srgbClr val="97B33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 will eat all of my lunch. 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57" name="Google Shape;1457;p39"/>
          <p:cNvSpPr txBox="1"/>
          <p:nvPr/>
        </p:nvSpPr>
        <p:spPr>
          <a:xfrm>
            <a:off x="6918225" y="3687113"/>
            <a:ext cx="1788300" cy="615600"/>
          </a:xfrm>
          <a:prstGeom prst="rect">
            <a:avLst/>
          </a:prstGeom>
          <a:solidFill>
            <a:srgbClr val="248AB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The sun will rise in the morning.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58" name="Google Shape;1458;p39"/>
          <p:cNvSpPr txBox="1"/>
          <p:nvPr/>
        </p:nvSpPr>
        <p:spPr>
          <a:xfrm>
            <a:off x="2269200" y="4433650"/>
            <a:ext cx="1943400" cy="615600"/>
          </a:xfrm>
          <a:prstGeom prst="rect">
            <a:avLst/>
          </a:prstGeom>
          <a:solidFill>
            <a:srgbClr val="248AB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 tree will talk to me.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59" name="Google Shape;1459;p39"/>
          <p:cNvSpPr txBox="1"/>
          <p:nvPr/>
        </p:nvSpPr>
        <p:spPr>
          <a:xfrm>
            <a:off x="4449113" y="4433650"/>
            <a:ext cx="1943400" cy="615600"/>
          </a:xfrm>
          <a:prstGeom prst="rect">
            <a:avLst/>
          </a:prstGeom>
          <a:solidFill>
            <a:srgbClr val="248AB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 will sneeze today.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60" name="Google Shape;1460;p39"/>
          <p:cNvSpPr txBox="1"/>
          <p:nvPr/>
        </p:nvSpPr>
        <p:spPr>
          <a:xfrm>
            <a:off x="244375" y="4422025"/>
            <a:ext cx="1788300" cy="615600"/>
          </a:xfrm>
          <a:prstGeom prst="rect">
            <a:avLst/>
          </a:prstGeom>
          <a:solidFill>
            <a:srgbClr val="EE798D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 will ride a crocodile.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61" name="Google Shape;1461;p39"/>
          <p:cNvSpPr txBox="1"/>
          <p:nvPr/>
        </p:nvSpPr>
        <p:spPr>
          <a:xfrm>
            <a:off x="6702950" y="4422025"/>
            <a:ext cx="2241900" cy="615600"/>
          </a:xfrm>
          <a:prstGeom prst="rect">
            <a:avLst/>
          </a:prstGeom>
          <a:solidFill>
            <a:srgbClr val="EE798D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 will stay home and do my online learning.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5" name="Shape 1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6" name="Google Shape;1466;p40"/>
          <p:cNvGrpSpPr/>
          <p:nvPr/>
        </p:nvGrpSpPr>
        <p:grpSpPr>
          <a:xfrm>
            <a:off x="6821663" y="3821185"/>
            <a:ext cx="3611117" cy="1322315"/>
            <a:chOff x="4115925" y="1274625"/>
            <a:chExt cx="3850626" cy="1410018"/>
          </a:xfrm>
        </p:grpSpPr>
        <p:sp>
          <p:nvSpPr>
            <p:cNvPr id="1467" name="Google Shape;1467;p40"/>
            <p:cNvSpPr/>
            <p:nvPr/>
          </p:nvSpPr>
          <p:spPr>
            <a:xfrm>
              <a:off x="7570185" y="1540593"/>
              <a:ext cx="396367" cy="381029"/>
            </a:xfrm>
            <a:custGeom>
              <a:rect b="b" l="l" r="r" t="t"/>
              <a:pathLst>
                <a:path extrusionOk="0" h="23874" w="24835">
                  <a:moveTo>
                    <a:pt x="14173" y="1"/>
                  </a:moveTo>
                  <a:cubicBezTo>
                    <a:pt x="11601" y="1"/>
                    <a:pt x="9063" y="847"/>
                    <a:pt x="7293" y="2635"/>
                  </a:cubicBezTo>
                  <a:cubicBezTo>
                    <a:pt x="5176" y="4752"/>
                    <a:pt x="4839" y="7911"/>
                    <a:pt x="7158" y="10028"/>
                  </a:cubicBezTo>
                  <a:cubicBezTo>
                    <a:pt x="8246" y="11066"/>
                    <a:pt x="9792" y="11595"/>
                    <a:pt x="11324" y="11595"/>
                  </a:cubicBezTo>
                  <a:cubicBezTo>
                    <a:pt x="12868" y="11595"/>
                    <a:pt x="14396" y="11057"/>
                    <a:pt x="15425" y="9961"/>
                  </a:cubicBezTo>
                  <a:cubicBezTo>
                    <a:pt x="17328" y="7984"/>
                    <a:pt x="15370" y="5671"/>
                    <a:pt x="13318" y="5671"/>
                  </a:cubicBezTo>
                  <a:cubicBezTo>
                    <a:pt x="12543" y="5671"/>
                    <a:pt x="11756" y="6001"/>
                    <a:pt x="11157" y="6802"/>
                  </a:cubicBezTo>
                  <a:cubicBezTo>
                    <a:pt x="11083" y="6893"/>
                    <a:pt x="11007" y="6932"/>
                    <a:pt x="10933" y="6932"/>
                  </a:cubicBezTo>
                  <a:cubicBezTo>
                    <a:pt x="10574" y="6932"/>
                    <a:pt x="10250" y="6011"/>
                    <a:pt x="10250" y="5760"/>
                  </a:cubicBezTo>
                  <a:cubicBezTo>
                    <a:pt x="10183" y="4651"/>
                    <a:pt x="11023" y="3811"/>
                    <a:pt x="12065" y="3307"/>
                  </a:cubicBezTo>
                  <a:cubicBezTo>
                    <a:pt x="12829" y="2938"/>
                    <a:pt x="13672" y="2775"/>
                    <a:pt x="14523" y="2775"/>
                  </a:cubicBezTo>
                  <a:cubicBezTo>
                    <a:pt x="15840" y="2775"/>
                    <a:pt x="17179" y="3165"/>
                    <a:pt x="18282" y="3777"/>
                  </a:cubicBezTo>
                  <a:cubicBezTo>
                    <a:pt x="22482" y="6062"/>
                    <a:pt x="23961" y="13288"/>
                    <a:pt x="19424" y="15808"/>
                  </a:cubicBezTo>
                  <a:cubicBezTo>
                    <a:pt x="15123" y="18194"/>
                    <a:pt x="10082" y="19774"/>
                    <a:pt x="5176" y="20748"/>
                  </a:cubicBezTo>
                  <a:cubicBezTo>
                    <a:pt x="3462" y="21084"/>
                    <a:pt x="1714" y="21353"/>
                    <a:pt x="0" y="21521"/>
                  </a:cubicBezTo>
                  <a:cubicBezTo>
                    <a:pt x="471" y="22260"/>
                    <a:pt x="908" y="23067"/>
                    <a:pt x="1311" y="23873"/>
                  </a:cubicBezTo>
                  <a:cubicBezTo>
                    <a:pt x="3495" y="23638"/>
                    <a:pt x="5713" y="23269"/>
                    <a:pt x="7965" y="22731"/>
                  </a:cubicBezTo>
                  <a:cubicBezTo>
                    <a:pt x="11090" y="21991"/>
                    <a:pt x="14115" y="20983"/>
                    <a:pt x="17072" y="19673"/>
                  </a:cubicBezTo>
                  <a:cubicBezTo>
                    <a:pt x="19592" y="18530"/>
                    <a:pt x="22583" y="17320"/>
                    <a:pt x="23793" y="14867"/>
                  </a:cubicBezTo>
                  <a:cubicBezTo>
                    <a:pt x="24835" y="12784"/>
                    <a:pt x="24499" y="10129"/>
                    <a:pt x="24196" y="7911"/>
                  </a:cubicBezTo>
                  <a:cubicBezTo>
                    <a:pt x="23860" y="5693"/>
                    <a:pt x="22751" y="3475"/>
                    <a:pt x="20769" y="2063"/>
                  </a:cubicBezTo>
                  <a:cubicBezTo>
                    <a:pt x="18920" y="713"/>
                    <a:pt x="16532" y="1"/>
                    <a:pt x="14173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8" name="Google Shape;1468;p40"/>
            <p:cNvSpPr/>
            <p:nvPr/>
          </p:nvSpPr>
          <p:spPr>
            <a:xfrm>
              <a:off x="7341531" y="2068603"/>
              <a:ext cx="214710" cy="616040"/>
            </a:xfrm>
            <a:custGeom>
              <a:rect b="b" l="l" r="r" t="t"/>
              <a:pathLst>
                <a:path extrusionOk="0" h="38599" w="13453">
                  <a:moveTo>
                    <a:pt x="2616" y="1"/>
                  </a:moveTo>
                  <a:cubicBezTo>
                    <a:pt x="1045" y="1"/>
                    <a:pt x="0" y="1309"/>
                    <a:pt x="850" y="3494"/>
                  </a:cubicBezTo>
                  <a:cubicBezTo>
                    <a:pt x="2127" y="6687"/>
                    <a:pt x="3539" y="9745"/>
                    <a:pt x="4547" y="13038"/>
                  </a:cubicBezTo>
                  <a:cubicBezTo>
                    <a:pt x="6530" y="19860"/>
                    <a:pt x="7538" y="26985"/>
                    <a:pt x="8546" y="34042"/>
                  </a:cubicBezTo>
                  <a:cubicBezTo>
                    <a:pt x="5891" y="34176"/>
                    <a:pt x="3304" y="35487"/>
                    <a:pt x="1455" y="37705"/>
                  </a:cubicBezTo>
                  <a:cubicBezTo>
                    <a:pt x="3060" y="38299"/>
                    <a:pt x="4764" y="38598"/>
                    <a:pt x="6474" y="38598"/>
                  </a:cubicBezTo>
                  <a:cubicBezTo>
                    <a:pt x="8629" y="38598"/>
                    <a:pt x="10794" y="38123"/>
                    <a:pt x="12780" y="37167"/>
                  </a:cubicBezTo>
                  <a:cubicBezTo>
                    <a:pt x="13452" y="26649"/>
                    <a:pt x="11907" y="15996"/>
                    <a:pt x="8344" y="6284"/>
                  </a:cubicBezTo>
                  <a:cubicBezTo>
                    <a:pt x="7538" y="4066"/>
                    <a:pt x="6496" y="1747"/>
                    <a:pt x="4581" y="604"/>
                  </a:cubicBezTo>
                  <a:cubicBezTo>
                    <a:pt x="3900" y="194"/>
                    <a:pt x="3219" y="1"/>
                    <a:pt x="2616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9" name="Google Shape;1469;p40"/>
            <p:cNvSpPr/>
            <p:nvPr/>
          </p:nvSpPr>
          <p:spPr>
            <a:xfrm>
              <a:off x="7027758" y="2068603"/>
              <a:ext cx="214710" cy="616040"/>
            </a:xfrm>
            <a:custGeom>
              <a:rect b="b" l="l" r="r" t="t"/>
              <a:pathLst>
                <a:path extrusionOk="0" h="38599" w="13453">
                  <a:moveTo>
                    <a:pt x="2615" y="1"/>
                  </a:moveTo>
                  <a:cubicBezTo>
                    <a:pt x="1045" y="1"/>
                    <a:pt x="0" y="1309"/>
                    <a:pt x="850" y="3494"/>
                  </a:cubicBezTo>
                  <a:cubicBezTo>
                    <a:pt x="2127" y="6687"/>
                    <a:pt x="3538" y="9745"/>
                    <a:pt x="4547" y="13038"/>
                  </a:cubicBezTo>
                  <a:cubicBezTo>
                    <a:pt x="6563" y="19860"/>
                    <a:pt x="7571" y="26985"/>
                    <a:pt x="8546" y="34042"/>
                  </a:cubicBezTo>
                  <a:cubicBezTo>
                    <a:pt x="5891" y="34176"/>
                    <a:pt x="3303" y="35487"/>
                    <a:pt x="1455" y="37705"/>
                  </a:cubicBezTo>
                  <a:cubicBezTo>
                    <a:pt x="3060" y="38299"/>
                    <a:pt x="4764" y="38598"/>
                    <a:pt x="6473" y="38598"/>
                  </a:cubicBezTo>
                  <a:cubicBezTo>
                    <a:pt x="8629" y="38598"/>
                    <a:pt x="10793" y="38123"/>
                    <a:pt x="12780" y="37167"/>
                  </a:cubicBezTo>
                  <a:cubicBezTo>
                    <a:pt x="13452" y="26649"/>
                    <a:pt x="11906" y="15996"/>
                    <a:pt x="8344" y="6284"/>
                  </a:cubicBezTo>
                  <a:cubicBezTo>
                    <a:pt x="7537" y="4066"/>
                    <a:pt x="6496" y="1747"/>
                    <a:pt x="4580" y="604"/>
                  </a:cubicBezTo>
                  <a:cubicBezTo>
                    <a:pt x="3899" y="194"/>
                    <a:pt x="3219" y="1"/>
                    <a:pt x="2615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0" name="Google Shape;1470;p40"/>
            <p:cNvSpPr/>
            <p:nvPr/>
          </p:nvSpPr>
          <p:spPr>
            <a:xfrm>
              <a:off x="6801945" y="2068603"/>
              <a:ext cx="214710" cy="616040"/>
            </a:xfrm>
            <a:custGeom>
              <a:rect b="b" l="l" r="r" t="t"/>
              <a:pathLst>
                <a:path extrusionOk="0" h="38599" w="13453">
                  <a:moveTo>
                    <a:pt x="2601" y="1"/>
                  </a:moveTo>
                  <a:cubicBezTo>
                    <a:pt x="1027" y="1"/>
                    <a:pt x="0" y="1309"/>
                    <a:pt x="850" y="3494"/>
                  </a:cubicBezTo>
                  <a:cubicBezTo>
                    <a:pt x="2093" y="6687"/>
                    <a:pt x="3538" y="9745"/>
                    <a:pt x="4547" y="13038"/>
                  </a:cubicBezTo>
                  <a:cubicBezTo>
                    <a:pt x="6529" y="19860"/>
                    <a:pt x="7537" y="26985"/>
                    <a:pt x="8546" y="34042"/>
                  </a:cubicBezTo>
                  <a:cubicBezTo>
                    <a:pt x="5891" y="34176"/>
                    <a:pt x="3269" y="35487"/>
                    <a:pt x="1421" y="37705"/>
                  </a:cubicBezTo>
                  <a:cubicBezTo>
                    <a:pt x="3041" y="38299"/>
                    <a:pt x="4753" y="38598"/>
                    <a:pt x="6467" y="38598"/>
                  </a:cubicBezTo>
                  <a:cubicBezTo>
                    <a:pt x="8629" y="38598"/>
                    <a:pt x="10793" y="38123"/>
                    <a:pt x="12780" y="37167"/>
                  </a:cubicBezTo>
                  <a:cubicBezTo>
                    <a:pt x="13452" y="26649"/>
                    <a:pt x="11906" y="15996"/>
                    <a:pt x="8310" y="6284"/>
                  </a:cubicBezTo>
                  <a:cubicBezTo>
                    <a:pt x="7537" y="4066"/>
                    <a:pt x="6462" y="1747"/>
                    <a:pt x="4580" y="604"/>
                  </a:cubicBezTo>
                  <a:cubicBezTo>
                    <a:pt x="3890" y="194"/>
                    <a:pt x="3205" y="1"/>
                    <a:pt x="2601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1" name="Google Shape;1471;p40"/>
            <p:cNvSpPr/>
            <p:nvPr/>
          </p:nvSpPr>
          <p:spPr>
            <a:xfrm>
              <a:off x="6488157" y="2068603"/>
              <a:ext cx="214710" cy="616040"/>
            </a:xfrm>
            <a:custGeom>
              <a:rect b="b" l="l" r="r" t="t"/>
              <a:pathLst>
                <a:path extrusionOk="0" h="38599" w="13453">
                  <a:moveTo>
                    <a:pt x="2601" y="1"/>
                  </a:moveTo>
                  <a:cubicBezTo>
                    <a:pt x="1028" y="1"/>
                    <a:pt x="1" y="1309"/>
                    <a:pt x="850" y="3494"/>
                  </a:cubicBezTo>
                  <a:cubicBezTo>
                    <a:pt x="2094" y="6687"/>
                    <a:pt x="3539" y="9745"/>
                    <a:pt x="4547" y="13038"/>
                  </a:cubicBezTo>
                  <a:cubicBezTo>
                    <a:pt x="6563" y="19860"/>
                    <a:pt x="7572" y="26985"/>
                    <a:pt x="8546" y="34042"/>
                  </a:cubicBezTo>
                  <a:cubicBezTo>
                    <a:pt x="5891" y="34176"/>
                    <a:pt x="3270" y="35487"/>
                    <a:pt x="1422" y="37705"/>
                  </a:cubicBezTo>
                  <a:cubicBezTo>
                    <a:pt x="3042" y="38299"/>
                    <a:pt x="4754" y="38598"/>
                    <a:pt x="6468" y="38598"/>
                  </a:cubicBezTo>
                  <a:cubicBezTo>
                    <a:pt x="8629" y="38598"/>
                    <a:pt x="10794" y="38123"/>
                    <a:pt x="12781" y="37167"/>
                  </a:cubicBezTo>
                  <a:cubicBezTo>
                    <a:pt x="13453" y="26649"/>
                    <a:pt x="11907" y="15996"/>
                    <a:pt x="8311" y="6284"/>
                  </a:cubicBezTo>
                  <a:cubicBezTo>
                    <a:pt x="7538" y="4066"/>
                    <a:pt x="6463" y="1747"/>
                    <a:pt x="4581" y="604"/>
                  </a:cubicBezTo>
                  <a:cubicBezTo>
                    <a:pt x="3891" y="194"/>
                    <a:pt x="3206" y="1"/>
                    <a:pt x="2601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2" name="Google Shape;1472;p40"/>
            <p:cNvSpPr/>
            <p:nvPr/>
          </p:nvSpPr>
          <p:spPr>
            <a:xfrm>
              <a:off x="6239823" y="2068603"/>
              <a:ext cx="214710" cy="616040"/>
            </a:xfrm>
            <a:custGeom>
              <a:rect b="b" l="l" r="r" t="t"/>
              <a:pathLst>
                <a:path extrusionOk="0" h="38599" w="13453">
                  <a:moveTo>
                    <a:pt x="2628" y="1"/>
                  </a:moveTo>
                  <a:cubicBezTo>
                    <a:pt x="1045" y="1"/>
                    <a:pt x="0" y="1309"/>
                    <a:pt x="850" y="3494"/>
                  </a:cubicBezTo>
                  <a:cubicBezTo>
                    <a:pt x="2127" y="6687"/>
                    <a:pt x="3538" y="9745"/>
                    <a:pt x="4547" y="13038"/>
                  </a:cubicBezTo>
                  <a:cubicBezTo>
                    <a:pt x="6529" y="19860"/>
                    <a:pt x="7538" y="26985"/>
                    <a:pt x="8546" y="34042"/>
                  </a:cubicBezTo>
                  <a:cubicBezTo>
                    <a:pt x="5891" y="34176"/>
                    <a:pt x="3303" y="35487"/>
                    <a:pt x="1455" y="37705"/>
                  </a:cubicBezTo>
                  <a:cubicBezTo>
                    <a:pt x="3075" y="38299"/>
                    <a:pt x="4780" y="38598"/>
                    <a:pt x="6487" y="38598"/>
                  </a:cubicBezTo>
                  <a:cubicBezTo>
                    <a:pt x="8639" y="38598"/>
                    <a:pt x="10793" y="38123"/>
                    <a:pt x="12780" y="37167"/>
                  </a:cubicBezTo>
                  <a:cubicBezTo>
                    <a:pt x="13452" y="26649"/>
                    <a:pt x="11906" y="15996"/>
                    <a:pt x="8344" y="6284"/>
                  </a:cubicBezTo>
                  <a:cubicBezTo>
                    <a:pt x="7538" y="4066"/>
                    <a:pt x="6496" y="1747"/>
                    <a:pt x="4614" y="604"/>
                  </a:cubicBezTo>
                  <a:cubicBezTo>
                    <a:pt x="3924" y="194"/>
                    <a:pt x="3236" y="1"/>
                    <a:pt x="2628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3" name="Google Shape;1473;p40"/>
            <p:cNvSpPr/>
            <p:nvPr/>
          </p:nvSpPr>
          <p:spPr>
            <a:xfrm>
              <a:off x="5926035" y="2068603"/>
              <a:ext cx="214710" cy="616040"/>
            </a:xfrm>
            <a:custGeom>
              <a:rect b="b" l="l" r="r" t="t"/>
              <a:pathLst>
                <a:path extrusionOk="0" h="38599" w="13453">
                  <a:moveTo>
                    <a:pt x="2629" y="1"/>
                  </a:moveTo>
                  <a:cubicBezTo>
                    <a:pt x="1046" y="1"/>
                    <a:pt x="1" y="1309"/>
                    <a:pt x="851" y="3494"/>
                  </a:cubicBezTo>
                  <a:cubicBezTo>
                    <a:pt x="2128" y="6687"/>
                    <a:pt x="3539" y="9745"/>
                    <a:pt x="4547" y="13038"/>
                  </a:cubicBezTo>
                  <a:cubicBezTo>
                    <a:pt x="6564" y="19860"/>
                    <a:pt x="7572" y="26985"/>
                    <a:pt x="8546" y="34042"/>
                  </a:cubicBezTo>
                  <a:cubicBezTo>
                    <a:pt x="5891" y="34176"/>
                    <a:pt x="3304" y="35487"/>
                    <a:pt x="1456" y="37705"/>
                  </a:cubicBezTo>
                  <a:cubicBezTo>
                    <a:pt x="3076" y="38299"/>
                    <a:pt x="4781" y="38598"/>
                    <a:pt x="6488" y="38598"/>
                  </a:cubicBezTo>
                  <a:cubicBezTo>
                    <a:pt x="8640" y="38598"/>
                    <a:pt x="10794" y="38123"/>
                    <a:pt x="12781" y="37167"/>
                  </a:cubicBezTo>
                  <a:cubicBezTo>
                    <a:pt x="13453" y="26649"/>
                    <a:pt x="11907" y="15996"/>
                    <a:pt x="8345" y="6284"/>
                  </a:cubicBezTo>
                  <a:cubicBezTo>
                    <a:pt x="7538" y="4066"/>
                    <a:pt x="6496" y="1747"/>
                    <a:pt x="4614" y="604"/>
                  </a:cubicBezTo>
                  <a:cubicBezTo>
                    <a:pt x="3924" y="194"/>
                    <a:pt x="3237" y="1"/>
                    <a:pt x="2629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4" name="Google Shape;1474;p40"/>
            <p:cNvSpPr/>
            <p:nvPr/>
          </p:nvSpPr>
          <p:spPr>
            <a:xfrm>
              <a:off x="5216946" y="2068603"/>
              <a:ext cx="214710" cy="616040"/>
            </a:xfrm>
            <a:custGeom>
              <a:rect b="b" l="l" r="r" t="t"/>
              <a:pathLst>
                <a:path extrusionOk="0" h="38599" w="13453">
                  <a:moveTo>
                    <a:pt x="2602" y="1"/>
                  </a:moveTo>
                  <a:cubicBezTo>
                    <a:pt x="1028" y="1"/>
                    <a:pt x="1" y="1309"/>
                    <a:pt x="851" y="3494"/>
                  </a:cubicBezTo>
                  <a:cubicBezTo>
                    <a:pt x="2094" y="6687"/>
                    <a:pt x="3539" y="9745"/>
                    <a:pt x="4547" y="13038"/>
                  </a:cubicBezTo>
                  <a:cubicBezTo>
                    <a:pt x="6564" y="19860"/>
                    <a:pt x="7538" y="26985"/>
                    <a:pt x="8547" y="34042"/>
                  </a:cubicBezTo>
                  <a:cubicBezTo>
                    <a:pt x="5892" y="34176"/>
                    <a:pt x="3270" y="35487"/>
                    <a:pt x="1422" y="37705"/>
                  </a:cubicBezTo>
                  <a:cubicBezTo>
                    <a:pt x="3042" y="38299"/>
                    <a:pt x="4754" y="38598"/>
                    <a:pt x="6468" y="38598"/>
                  </a:cubicBezTo>
                  <a:cubicBezTo>
                    <a:pt x="8630" y="38598"/>
                    <a:pt x="10794" y="38123"/>
                    <a:pt x="12781" y="37167"/>
                  </a:cubicBezTo>
                  <a:cubicBezTo>
                    <a:pt x="13453" y="26649"/>
                    <a:pt x="11907" y="15996"/>
                    <a:pt x="8311" y="6284"/>
                  </a:cubicBezTo>
                  <a:cubicBezTo>
                    <a:pt x="7538" y="4066"/>
                    <a:pt x="6463" y="1747"/>
                    <a:pt x="4581" y="604"/>
                  </a:cubicBezTo>
                  <a:cubicBezTo>
                    <a:pt x="3891" y="194"/>
                    <a:pt x="3206" y="1"/>
                    <a:pt x="2602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5" name="Google Shape;1475;p40"/>
            <p:cNvSpPr/>
            <p:nvPr/>
          </p:nvSpPr>
          <p:spPr>
            <a:xfrm>
              <a:off x="5542003" y="2068603"/>
              <a:ext cx="214710" cy="616040"/>
            </a:xfrm>
            <a:custGeom>
              <a:rect b="b" l="l" r="r" t="t"/>
              <a:pathLst>
                <a:path extrusionOk="0" h="38599" w="13453">
                  <a:moveTo>
                    <a:pt x="2615" y="1"/>
                  </a:moveTo>
                  <a:cubicBezTo>
                    <a:pt x="1045" y="1"/>
                    <a:pt x="0" y="1309"/>
                    <a:pt x="850" y="3494"/>
                  </a:cubicBezTo>
                  <a:cubicBezTo>
                    <a:pt x="2127" y="6687"/>
                    <a:pt x="3538" y="9745"/>
                    <a:pt x="4547" y="13038"/>
                  </a:cubicBezTo>
                  <a:cubicBezTo>
                    <a:pt x="6529" y="19860"/>
                    <a:pt x="7537" y="26985"/>
                    <a:pt x="8546" y="34042"/>
                  </a:cubicBezTo>
                  <a:cubicBezTo>
                    <a:pt x="5891" y="34176"/>
                    <a:pt x="3303" y="35487"/>
                    <a:pt x="1455" y="37705"/>
                  </a:cubicBezTo>
                  <a:cubicBezTo>
                    <a:pt x="3060" y="38299"/>
                    <a:pt x="4764" y="38598"/>
                    <a:pt x="6473" y="38598"/>
                  </a:cubicBezTo>
                  <a:cubicBezTo>
                    <a:pt x="8629" y="38598"/>
                    <a:pt x="10793" y="38123"/>
                    <a:pt x="12780" y="37167"/>
                  </a:cubicBezTo>
                  <a:cubicBezTo>
                    <a:pt x="13452" y="26649"/>
                    <a:pt x="11906" y="15996"/>
                    <a:pt x="8344" y="6284"/>
                  </a:cubicBezTo>
                  <a:cubicBezTo>
                    <a:pt x="7537" y="4066"/>
                    <a:pt x="6496" y="1747"/>
                    <a:pt x="4580" y="604"/>
                  </a:cubicBezTo>
                  <a:cubicBezTo>
                    <a:pt x="3899" y="194"/>
                    <a:pt x="3219" y="1"/>
                    <a:pt x="2615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6" name="Google Shape;1476;p40"/>
            <p:cNvSpPr/>
            <p:nvPr/>
          </p:nvSpPr>
          <p:spPr>
            <a:xfrm>
              <a:off x="4115925" y="1274625"/>
              <a:ext cx="3583898" cy="1082184"/>
            </a:xfrm>
            <a:custGeom>
              <a:rect b="b" l="l" r="r" t="t"/>
              <a:pathLst>
                <a:path extrusionOk="0" h="67806" w="224555">
                  <a:moveTo>
                    <a:pt x="52552" y="0"/>
                  </a:moveTo>
                  <a:cubicBezTo>
                    <a:pt x="47900" y="0"/>
                    <a:pt x="43762" y="4550"/>
                    <a:pt x="42008" y="9150"/>
                  </a:cubicBezTo>
                  <a:cubicBezTo>
                    <a:pt x="40765" y="12376"/>
                    <a:pt x="40294" y="16039"/>
                    <a:pt x="39992" y="19534"/>
                  </a:cubicBezTo>
                  <a:cubicBezTo>
                    <a:pt x="39958" y="19904"/>
                    <a:pt x="39958" y="20240"/>
                    <a:pt x="39925" y="20609"/>
                  </a:cubicBezTo>
                  <a:cubicBezTo>
                    <a:pt x="37806" y="20178"/>
                    <a:pt x="35531" y="19881"/>
                    <a:pt x="33319" y="19881"/>
                  </a:cubicBezTo>
                  <a:cubicBezTo>
                    <a:pt x="30020" y="19881"/>
                    <a:pt x="26860" y="20540"/>
                    <a:pt x="24567" y="22390"/>
                  </a:cubicBezTo>
                  <a:cubicBezTo>
                    <a:pt x="24365" y="21315"/>
                    <a:pt x="24130" y="20273"/>
                    <a:pt x="23827" y="19265"/>
                  </a:cubicBezTo>
                  <a:cubicBezTo>
                    <a:pt x="22987" y="16173"/>
                    <a:pt x="21845" y="13149"/>
                    <a:pt x="20467" y="10292"/>
                  </a:cubicBezTo>
                  <a:cubicBezTo>
                    <a:pt x="19257" y="7806"/>
                    <a:pt x="17946" y="4815"/>
                    <a:pt x="15460" y="3739"/>
                  </a:cubicBezTo>
                  <a:cubicBezTo>
                    <a:pt x="14459" y="3286"/>
                    <a:pt x="13356" y="3123"/>
                    <a:pt x="12236" y="3123"/>
                  </a:cubicBezTo>
                  <a:cubicBezTo>
                    <a:pt x="10949" y="3123"/>
                    <a:pt x="9640" y="3338"/>
                    <a:pt x="8436" y="3571"/>
                  </a:cubicBezTo>
                  <a:cubicBezTo>
                    <a:pt x="6218" y="3941"/>
                    <a:pt x="4067" y="5151"/>
                    <a:pt x="2689" y="7201"/>
                  </a:cubicBezTo>
                  <a:cubicBezTo>
                    <a:pt x="1" y="11166"/>
                    <a:pt x="169" y="17383"/>
                    <a:pt x="3698" y="20643"/>
                  </a:cubicBezTo>
                  <a:cubicBezTo>
                    <a:pt x="4815" y="21674"/>
                    <a:pt x="6187" y="22248"/>
                    <a:pt x="7536" y="22248"/>
                  </a:cubicBezTo>
                  <a:cubicBezTo>
                    <a:pt x="8823" y="22248"/>
                    <a:pt x="10089" y="21725"/>
                    <a:pt x="11091" y="20576"/>
                  </a:cubicBezTo>
                  <a:cubicBezTo>
                    <a:pt x="13074" y="18358"/>
                    <a:pt x="12973" y="14325"/>
                    <a:pt x="10755" y="12309"/>
                  </a:cubicBezTo>
                  <a:cubicBezTo>
                    <a:pt x="10190" y="11804"/>
                    <a:pt x="9609" y="11592"/>
                    <a:pt x="9065" y="11592"/>
                  </a:cubicBezTo>
                  <a:cubicBezTo>
                    <a:pt x="6892" y="11592"/>
                    <a:pt x="5318" y="14984"/>
                    <a:pt x="7764" y="16677"/>
                  </a:cubicBezTo>
                  <a:cubicBezTo>
                    <a:pt x="8335" y="17047"/>
                    <a:pt x="7025" y="17551"/>
                    <a:pt x="6756" y="17585"/>
                  </a:cubicBezTo>
                  <a:cubicBezTo>
                    <a:pt x="6679" y="17594"/>
                    <a:pt x="6604" y="17599"/>
                    <a:pt x="6530" y="17599"/>
                  </a:cubicBezTo>
                  <a:cubicBezTo>
                    <a:pt x="5562" y="17599"/>
                    <a:pt x="4802" y="16807"/>
                    <a:pt x="4302" y="15871"/>
                  </a:cubicBezTo>
                  <a:cubicBezTo>
                    <a:pt x="3294" y="13989"/>
                    <a:pt x="3630" y="11502"/>
                    <a:pt x="4538" y="9654"/>
                  </a:cubicBezTo>
                  <a:cubicBezTo>
                    <a:pt x="5802" y="7125"/>
                    <a:pt x="8809" y="5502"/>
                    <a:pt x="11605" y="5502"/>
                  </a:cubicBezTo>
                  <a:cubicBezTo>
                    <a:pt x="13565" y="5502"/>
                    <a:pt x="15421" y="6300"/>
                    <a:pt x="16501" y="8142"/>
                  </a:cubicBezTo>
                  <a:cubicBezTo>
                    <a:pt x="19022" y="12342"/>
                    <a:pt x="20803" y="17350"/>
                    <a:pt x="21946" y="22256"/>
                  </a:cubicBezTo>
                  <a:cubicBezTo>
                    <a:pt x="22147" y="23096"/>
                    <a:pt x="22315" y="23970"/>
                    <a:pt x="22483" y="24877"/>
                  </a:cubicBezTo>
                  <a:cubicBezTo>
                    <a:pt x="10889" y="42655"/>
                    <a:pt x="18854" y="57911"/>
                    <a:pt x="22954" y="61743"/>
                  </a:cubicBezTo>
                  <a:cubicBezTo>
                    <a:pt x="23155" y="61911"/>
                    <a:pt x="23323" y="62112"/>
                    <a:pt x="23525" y="62347"/>
                  </a:cubicBezTo>
                  <a:cubicBezTo>
                    <a:pt x="26583" y="65238"/>
                    <a:pt x="30717" y="67422"/>
                    <a:pt x="35220" y="67758"/>
                  </a:cubicBezTo>
                  <a:cubicBezTo>
                    <a:pt x="35647" y="67790"/>
                    <a:pt x="36071" y="67805"/>
                    <a:pt x="36491" y="67805"/>
                  </a:cubicBezTo>
                  <a:cubicBezTo>
                    <a:pt x="42692" y="67805"/>
                    <a:pt x="48221" y="64472"/>
                    <a:pt x="53602" y="62112"/>
                  </a:cubicBezTo>
                  <a:cubicBezTo>
                    <a:pt x="60155" y="59256"/>
                    <a:pt x="66742" y="58483"/>
                    <a:pt x="74035" y="58214"/>
                  </a:cubicBezTo>
                  <a:cubicBezTo>
                    <a:pt x="75412" y="58180"/>
                    <a:pt x="76824" y="58147"/>
                    <a:pt x="78235" y="58080"/>
                  </a:cubicBezTo>
                  <a:cubicBezTo>
                    <a:pt x="80084" y="58046"/>
                    <a:pt x="81932" y="58012"/>
                    <a:pt x="83713" y="57911"/>
                  </a:cubicBezTo>
                  <a:cubicBezTo>
                    <a:pt x="86200" y="57878"/>
                    <a:pt x="88687" y="57777"/>
                    <a:pt x="91173" y="57743"/>
                  </a:cubicBezTo>
                  <a:cubicBezTo>
                    <a:pt x="92618" y="57710"/>
                    <a:pt x="94064" y="57710"/>
                    <a:pt x="95542" y="57710"/>
                  </a:cubicBezTo>
                  <a:cubicBezTo>
                    <a:pt x="96886" y="57710"/>
                    <a:pt x="98264" y="57676"/>
                    <a:pt x="99642" y="57676"/>
                  </a:cubicBezTo>
                  <a:cubicBezTo>
                    <a:pt x="100012" y="57676"/>
                    <a:pt x="111371" y="57743"/>
                    <a:pt x="114361" y="57844"/>
                  </a:cubicBezTo>
                  <a:cubicBezTo>
                    <a:pt x="115269" y="57878"/>
                    <a:pt x="116210" y="57878"/>
                    <a:pt x="117151" y="57911"/>
                  </a:cubicBezTo>
                  <a:lnTo>
                    <a:pt x="195687" y="57911"/>
                  </a:lnTo>
                  <a:cubicBezTo>
                    <a:pt x="201098" y="57911"/>
                    <a:pt x="204593" y="57878"/>
                    <a:pt x="204929" y="57878"/>
                  </a:cubicBezTo>
                  <a:cubicBezTo>
                    <a:pt x="206542" y="57811"/>
                    <a:pt x="208189" y="57609"/>
                    <a:pt x="209735" y="57273"/>
                  </a:cubicBezTo>
                  <a:cubicBezTo>
                    <a:pt x="211348" y="56937"/>
                    <a:pt x="212961" y="56433"/>
                    <a:pt x="214406" y="55727"/>
                  </a:cubicBezTo>
                  <a:cubicBezTo>
                    <a:pt x="214641" y="55660"/>
                    <a:pt x="214776" y="55525"/>
                    <a:pt x="214944" y="55458"/>
                  </a:cubicBezTo>
                  <a:cubicBezTo>
                    <a:pt x="218875" y="53341"/>
                    <a:pt x="221631" y="49779"/>
                    <a:pt x="222942" y="45847"/>
                  </a:cubicBezTo>
                  <a:cubicBezTo>
                    <a:pt x="224555" y="41915"/>
                    <a:pt x="224387" y="37513"/>
                    <a:pt x="223244" y="33346"/>
                  </a:cubicBezTo>
                  <a:cubicBezTo>
                    <a:pt x="222270" y="29784"/>
                    <a:pt x="220522" y="26154"/>
                    <a:pt x="217094" y="24104"/>
                  </a:cubicBezTo>
                  <a:cubicBezTo>
                    <a:pt x="215515" y="23130"/>
                    <a:pt x="213734" y="22592"/>
                    <a:pt x="211852" y="22290"/>
                  </a:cubicBezTo>
                  <a:cubicBezTo>
                    <a:pt x="210541" y="22088"/>
                    <a:pt x="209197" y="22021"/>
                    <a:pt x="207853" y="22021"/>
                  </a:cubicBezTo>
                  <a:cubicBezTo>
                    <a:pt x="207382" y="22021"/>
                    <a:pt x="201770" y="22021"/>
                    <a:pt x="193637" y="22054"/>
                  </a:cubicBezTo>
                  <a:lnTo>
                    <a:pt x="190680" y="22054"/>
                  </a:lnTo>
                  <a:cubicBezTo>
                    <a:pt x="184530" y="22054"/>
                    <a:pt x="177271" y="22088"/>
                    <a:pt x="169777" y="22088"/>
                  </a:cubicBezTo>
                  <a:lnTo>
                    <a:pt x="168131" y="22088"/>
                  </a:lnTo>
                  <a:cubicBezTo>
                    <a:pt x="160905" y="22088"/>
                    <a:pt x="153546" y="22122"/>
                    <a:pt x="146791" y="22155"/>
                  </a:cubicBezTo>
                  <a:lnTo>
                    <a:pt x="145984" y="22155"/>
                  </a:lnTo>
                  <a:cubicBezTo>
                    <a:pt x="137180" y="22222"/>
                    <a:pt x="129484" y="22256"/>
                    <a:pt x="124645" y="22256"/>
                  </a:cubicBezTo>
                  <a:lnTo>
                    <a:pt x="122326" y="22256"/>
                  </a:lnTo>
                  <a:cubicBezTo>
                    <a:pt x="120646" y="22256"/>
                    <a:pt x="119638" y="22290"/>
                    <a:pt x="119470" y="22290"/>
                  </a:cubicBezTo>
                  <a:cubicBezTo>
                    <a:pt x="119100" y="22323"/>
                    <a:pt x="118730" y="22390"/>
                    <a:pt x="118361" y="22390"/>
                  </a:cubicBezTo>
                  <a:cubicBezTo>
                    <a:pt x="117252" y="22458"/>
                    <a:pt x="116210" y="22592"/>
                    <a:pt x="115101" y="22659"/>
                  </a:cubicBezTo>
                  <a:cubicBezTo>
                    <a:pt x="111135" y="22995"/>
                    <a:pt x="107136" y="23399"/>
                    <a:pt x="103137" y="23735"/>
                  </a:cubicBezTo>
                  <a:cubicBezTo>
                    <a:pt x="102566" y="23768"/>
                    <a:pt x="98231" y="24171"/>
                    <a:pt x="97962" y="24171"/>
                  </a:cubicBezTo>
                  <a:lnTo>
                    <a:pt x="90804" y="24810"/>
                  </a:lnTo>
                  <a:lnTo>
                    <a:pt x="87880" y="25079"/>
                  </a:lnTo>
                  <a:cubicBezTo>
                    <a:pt x="85192" y="25314"/>
                    <a:pt x="82470" y="25583"/>
                    <a:pt x="79781" y="25785"/>
                  </a:cubicBezTo>
                  <a:cubicBezTo>
                    <a:pt x="78336" y="25919"/>
                    <a:pt x="76925" y="26020"/>
                    <a:pt x="75446" y="26154"/>
                  </a:cubicBezTo>
                  <a:cubicBezTo>
                    <a:pt x="74908" y="26188"/>
                    <a:pt x="74404" y="26255"/>
                    <a:pt x="73866" y="26289"/>
                  </a:cubicBezTo>
                  <a:cubicBezTo>
                    <a:pt x="71133" y="26515"/>
                    <a:pt x="68378" y="26720"/>
                    <a:pt x="65644" y="26720"/>
                  </a:cubicBezTo>
                  <a:cubicBezTo>
                    <a:pt x="63504" y="26720"/>
                    <a:pt x="61377" y="26594"/>
                    <a:pt x="59282" y="26255"/>
                  </a:cubicBezTo>
                  <a:cubicBezTo>
                    <a:pt x="53434" y="25280"/>
                    <a:pt x="48091" y="22760"/>
                    <a:pt x="42445" y="21248"/>
                  </a:cubicBezTo>
                  <a:cubicBezTo>
                    <a:pt x="42378" y="21248"/>
                    <a:pt x="42344" y="21248"/>
                    <a:pt x="42344" y="21214"/>
                  </a:cubicBezTo>
                  <a:cubicBezTo>
                    <a:pt x="42378" y="20105"/>
                    <a:pt x="42512" y="18963"/>
                    <a:pt x="42647" y="17887"/>
                  </a:cubicBezTo>
                  <a:cubicBezTo>
                    <a:pt x="43151" y="13821"/>
                    <a:pt x="44226" y="9284"/>
                    <a:pt x="46847" y="6260"/>
                  </a:cubicBezTo>
                  <a:cubicBezTo>
                    <a:pt x="48333" y="4537"/>
                    <a:pt x="50412" y="3366"/>
                    <a:pt x="52475" y="3366"/>
                  </a:cubicBezTo>
                  <a:cubicBezTo>
                    <a:pt x="53631" y="3366"/>
                    <a:pt x="54782" y="3734"/>
                    <a:pt x="55820" y="4579"/>
                  </a:cubicBezTo>
                  <a:cubicBezTo>
                    <a:pt x="57131" y="5621"/>
                    <a:pt x="58005" y="7369"/>
                    <a:pt x="57500" y="9183"/>
                  </a:cubicBezTo>
                  <a:cubicBezTo>
                    <a:pt x="57299" y="9956"/>
                    <a:pt x="56862" y="10830"/>
                    <a:pt x="56190" y="11166"/>
                  </a:cubicBezTo>
                  <a:cubicBezTo>
                    <a:pt x="56089" y="11200"/>
                    <a:pt x="56022" y="11200"/>
                    <a:pt x="55921" y="11233"/>
                  </a:cubicBezTo>
                  <a:cubicBezTo>
                    <a:pt x="56974" y="9537"/>
                    <a:pt x="55454" y="6211"/>
                    <a:pt x="53569" y="6211"/>
                  </a:cubicBezTo>
                  <a:cubicBezTo>
                    <a:pt x="52988" y="6211"/>
                    <a:pt x="52373" y="6526"/>
                    <a:pt x="51787" y="7301"/>
                  </a:cubicBezTo>
                  <a:cubicBezTo>
                    <a:pt x="50107" y="9486"/>
                    <a:pt x="49838" y="12746"/>
                    <a:pt x="52157" y="14594"/>
                  </a:cubicBezTo>
                  <a:cubicBezTo>
                    <a:pt x="52993" y="15295"/>
                    <a:pt x="53954" y="15612"/>
                    <a:pt x="54920" y="15612"/>
                  </a:cubicBezTo>
                  <a:cubicBezTo>
                    <a:pt x="56360" y="15612"/>
                    <a:pt x="57812" y="14907"/>
                    <a:pt x="58878" y="13720"/>
                  </a:cubicBezTo>
                  <a:cubicBezTo>
                    <a:pt x="63012" y="9116"/>
                    <a:pt x="59886" y="2126"/>
                    <a:pt x="54946" y="412"/>
                  </a:cubicBezTo>
                  <a:cubicBezTo>
                    <a:pt x="54140" y="130"/>
                    <a:pt x="53338" y="0"/>
                    <a:pt x="52552" y="0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7" name="Google Shape;1477;p40"/>
            <p:cNvSpPr/>
            <p:nvPr/>
          </p:nvSpPr>
          <p:spPr>
            <a:xfrm>
              <a:off x="4590630" y="1752550"/>
              <a:ext cx="254243" cy="279523"/>
            </a:xfrm>
            <a:custGeom>
              <a:rect b="b" l="l" r="r" t="t"/>
              <a:pathLst>
                <a:path extrusionOk="0" h="17514" w="15930">
                  <a:moveTo>
                    <a:pt x="7836" y="1"/>
                  </a:moveTo>
                  <a:cubicBezTo>
                    <a:pt x="7168" y="1"/>
                    <a:pt x="6506" y="102"/>
                    <a:pt x="5881" y="310"/>
                  </a:cubicBezTo>
                  <a:cubicBezTo>
                    <a:pt x="2521" y="1419"/>
                    <a:pt x="303" y="7031"/>
                    <a:pt x="67" y="10627"/>
                  </a:cubicBezTo>
                  <a:cubicBezTo>
                    <a:pt x="0" y="11501"/>
                    <a:pt x="101" y="12307"/>
                    <a:pt x="269" y="12979"/>
                  </a:cubicBezTo>
                  <a:cubicBezTo>
                    <a:pt x="1117" y="16154"/>
                    <a:pt x="4244" y="17514"/>
                    <a:pt x="7393" y="17514"/>
                  </a:cubicBezTo>
                  <a:cubicBezTo>
                    <a:pt x="9111" y="17514"/>
                    <a:pt x="10835" y="17109"/>
                    <a:pt x="12199" y="16374"/>
                  </a:cubicBezTo>
                  <a:cubicBezTo>
                    <a:pt x="14081" y="15365"/>
                    <a:pt x="15459" y="13517"/>
                    <a:pt x="15694" y="11131"/>
                  </a:cubicBezTo>
                  <a:cubicBezTo>
                    <a:pt x="15929" y="8107"/>
                    <a:pt x="14787" y="4208"/>
                    <a:pt x="12770" y="2091"/>
                  </a:cubicBezTo>
                  <a:cubicBezTo>
                    <a:pt x="11494" y="741"/>
                    <a:pt x="9644" y="1"/>
                    <a:pt x="78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8" name="Google Shape;1478;p40"/>
            <p:cNvSpPr/>
            <p:nvPr/>
          </p:nvSpPr>
          <p:spPr>
            <a:xfrm>
              <a:off x="4657122" y="1865169"/>
              <a:ext cx="141629" cy="129994"/>
            </a:xfrm>
            <a:custGeom>
              <a:rect b="b" l="l" r="r" t="t"/>
              <a:pathLst>
                <a:path extrusionOk="0" h="8145" w="8874">
                  <a:moveTo>
                    <a:pt x="4586" y="1"/>
                  </a:moveTo>
                  <a:cubicBezTo>
                    <a:pt x="3699" y="1"/>
                    <a:pt x="2841" y="328"/>
                    <a:pt x="2219" y="1084"/>
                  </a:cubicBezTo>
                  <a:cubicBezTo>
                    <a:pt x="1" y="3733"/>
                    <a:pt x="1600" y="8144"/>
                    <a:pt x="4830" y="8144"/>
                  </a:cubicBezTo>
                  <a:cubicBezTo>
                    <a:pt x="4878" y="8144"/>
                    <a:pt x="4926" y="8143"/>
                    <a:pt x="4975" y="8141"/>
                  </a:cubicBezTo>
                  <a:cubicBezTo>
                    <a:pt x="6521" y="8108"/>
                    <a:pt x="7966" y="6898"/>
                    <a:pt x="8604" y="5251"/>
                  </a:cubicBezTo>
                  <a:cubicBezTo>
                    <a:pt x="8739" y="4882"/>
                    <a:pt x="8873" y="4445"/>
                    <a:pt x="8873" y="4041"/>
                  </a:cubicBezTo>
                  <a:cubicBezTo>
                    <a:pt x="8873" y="3470"/>
                    <a:pt x="8638" y="2966"/>
                    <a:pt x="8436" y="2462"/>
                  </a:cubicBezTo>
                  <a:cubicBezTo>
                    <a:pt x="7794" y="1007"/>
                    <a:pt x="6143" y="1"/>
                    <a:pt x="4586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9" name="Google Shape;1479;p40"/>
            <p:cNvSpPr/>
            <p:nvPr/>
          </p:nvSpPr>
          <p:spPr>
            <a:xfrm>
              <a:off x="4700296" y="1900075"/>
              <a:ext cx="64654" cy="60201"/>
            </a:xfrm>
            <a:custGeom>
              <a:rect b="b" l="l" r="r" t="t"/>
              <a:pathLst>
                <a:path extrusionOk="0" h="3772" w="4051">
                  <a:moveTo>
                    <a:pt x="2113" y="0"/>
                  </a:moveTo>
                  <a:cubicBezTo>
                    <a:pt x="1694" y="0"/>
                    <a:pt x="1287" y="154"/>
                    <a:pt x="993" y="510"/>
                  </a:cubicBezTo>
                  <a:cubicBezTo>
                    <a:pt x="1" y="1734"/>
                    <a:pt x="734" y="3772"/>
                    <a:pt x="2199" y="3772"/>
                  </a:cubicBezTo>
                  <a:cubicBezTo>
                    <a:pt x="2222" y="3772"/>
                    <a:pt x="2246" y="3771"/>
                    <a:pt x="2270" y="3770"/>
                  </a:cubicBezTo>
                  <a:cubicBezTo>
                    <a:pt x="2976" y="3736"/>
                    <a:pt x="3648" y="3199"/>
                    <a:pt x="3950" y="2426"/>
                  </a:cubicBezTo>
                  <a:cubicBezTo>
                    <a:pt x="4017" y="2258"/>
                    <a:pt x="4051" y="2056"/>
                    <a:pt x="4051" y="1854"/>
                  </a:cubicBezTo>
                  <a:cubicBezTo>
                    <a:pt x="4051" y="1586"/>
                    <a:pt x="3984" y="1350"/>
                    <a:pt x="3883" y="1149"/>
                  </a:cubicBezTo>
                  <a:cubicBezTo>
                    <a:pt x="3606" y="466"/>
                    <a:pt x="2841" y="0"/>
                    <a:pt x="2113" y="0"/>
                  </a:cubicBezTo>
                  <a:close/>
                </a:path>
              </a:pathLst>
            </a:custGeom>
            <a:solidFill>
              <a:srgbClr val="1414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0" name="Google Shape;1480;p40"/>
            <p:cNvSpPr/>
            <p:nvPr/>
          </p:nvSpPr>
          <p:spPr>
            <a:xfrm>
              <a:off x="4576154" y="1647210"/>
              <a:ext cx="241363" cy="133378"/>
            </a:xfrm>
            <a:custGeom>
              <a:rect b="b" l="l" r="r" t="t"/>
              <a:pathLst>
                <a:path extrusionOk="0" h="8357" w="15123">
                  <a:moveTo>
                    <a:pt x="8544" y="0"/>
                  </a:moveTo>
                  <a:cubicBezTo>
                    <a:pt x="7294" y="0"/>
                    <a:pt x="6031" y="297"/>
                    <a:pt x="4839" y="794"/>
                  </a:cubicBezTo>
                  <a:cubicBezTo>
                    <a:pt x="3259" y="1466"/>
                    <a:pt x="1982" y="2474"/>
                    <a:pt x="1075" y="4121"/>
                  </a:cubicBezTo>
                  <a:cubicBezTo>
                    <a:pt x="806" y="4625"/>
                    <a:pt x="201" y="5667"/>
                    <a:pt x="67" y="6238"/>
                  </a:cubicBezTo>
                  <a:cubicBezTo>
                    <a:pt x="1" y="6469"/>
                    <a:pt x="32" y="8357"/>
                    <a:pt x="65" y="8357"/>
                  </a:cubicBezTo>
                  <a:cubicBezTo>
                    <a:pt x="66" y="8357"/>
                    <a:pt x="66" y="8356"/>
                    <a:pt x="67" y="8355"/>
                  </a:cubicBezTo>
                  <a:cubicBezTo>
                    <a:pt x="2184" y="5599"/>
                    <a:pt x="5108" y="3382"/>
                    <a:pt x="8368" y="3314"/>
                  </a:cubicBezTo>
                  <a:cubicBezTo>
                    <a:pt x="8402" y="3314"/>
                    <a:pt x="8436" y="3314"/>
                    <a:pt x="8470" y="3314"/>
                  </a:cubicBezTo>
                  <a:cubicBezTo>
                    <a:pt x="10817" y="3314"/>
                    <a:pt x="13002" y="4440"/>
                    <a:pt x="15122" y="5599"/>
                  </a:cubicBezTo>
                  <a:cubicBezTo>
                    <a:pt x="14820" y="3213"/>
                    <a:pt x="13106" y="1231"/>
                    <a:pt x="11090" y="458"/>
                  </a:cubicBezTo>
                  <a:cubicBezTo>
                    <a:pt x="10266" y="142"/>
                    <a:pt x="9408" y="0"/>
                    <a:pt x="8544" y="0"/>
                  </a:cubicBezTo>
                  <a:close/>
                </a:path>
              </a:pathLst>
            </a:custGeom>
            <a:solidFill>
              <a:srgbClr val="FBB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1" name="Google Shape;1481;p40"/>
            <p:cNvSpPr/>
            <p:nvPr/>
          </p:nvSpPr>
          <p:spPr>
            <a:xfrm>
              <a:off x="4669476" y="2068587"/>
              <a:ext cx="220455" cy="178688"/>
            </a:xfrm>
            <a:custGeom>
              <a:rect b="b" l="l" r="r" t="t"/>
              <a:pathLst>
                <a:path extrusionOk="0" h="11196" w="13813">
                  <a:moveTo>
                    <a:pt x="7335" y="0"/>
                  </a:moveTo>
                  <a:cubicBezTo>
                    <a:pt x="7106" y="0"/>
                    <a:pt x="6878" y="12"/>
                    <a:pt x="6654" y="34"/>
                  </a:cubicBezTo>
                  <a:cubicBezTo>
                    <a:pt x="3394" y="269"/>
                    <a:pt x="1176" y="1949"/>
                    <a:pt x="370" y="4235"/>
                  </a:cubicBezTo>
                  <a:cubicBezTo>
                    <a:pt x="34" y="5108"/>
                    <a:pt x="0" y="6117"/>
                    <a:pt x="168" y="7125"/>
                  </a:cubicBezTo>
                  <a:cubicBezTo>
                    <a:pt x="437" y="8570"/>
                    <a:pt x="1512" y="9981"/>
                    <a:pt x="3058" y="10687"/>
                  </a:cubicBezTo>
                  <a:cubicBezTo>
                    <a:pt x="3361" y="10821"/>
                    <a:pt x="3630" y="10922"/>
                    <a:pt x="3932" y="10989"/>
                  </a:cubicBezTo>
                  <a:cubicBezTo>
                    <a:pt x="4532" y="11139"/>
                    <a:pt x="5143" y="11195"/>
                    <a:pt x="5759" y="11195"/>
                  </a:cubicBezTo>
                  <a:cubicBezTo>
                    <a:pt x="6660" y="11195"/>
                    <a:pt x="7570" y="11076"/>
                    <a:pt x="8469" y="10956"/>
                  </a:cubicBezTo>
                  <a:cubicBezTo>
                    <a:pt x="9611" y="10788"/>
                    <a:pt x="10754" y="10586"/>
                    <a:pt x="11661" y="10082"/>
                  </a:cubicBezTo>
                  <a:cubicBezTo>
                    <a:pt x="12266" y="9746"/>
                    <a:pt x="12703" y="9309"/>
                    <a:pt x="13039" y="8805"/>
                  </a:cubicBezTo>
                  <a:cubicBezTo>
                    <a:pt x="13510" y="8133"/>
                    <a:pt x="13778" y="7326"/>
                    <a:pt x="13778" y="6587"/>
                  </a:cubicBezTo>
                  <a:cubicBezTo>
                    <a:pt x="13812" y="5243"/>
                    <a:pt x="13207" y="3932"/>
                    <a:pt x="12333" y="2756"/>
                  </a:cubicBezTo>
                  <a:cubicBezTo>
                    <a:pt x="12165" y="2521"/>
                    <a:pt x="11997" y="2252"/>
                    <a:pt x="11796" y="2017"/>
                  </a:cubicBezTo>
                  <a:cubicBezTo>
                    <a:pt x="11460" y="1546"/>
                    <a:pt x="11023" y="1177"/>
                    <a:pt x="10519" y="840"/>
                  </a:cubicBezTo>
                  <a:cubicBezTo>
                    <a:pt x="9651" y="280"/>
                    <a:pt x="8479" y="0"/>
                    <a:pt x="7335" y="0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2" name="Google Shape;1482;p40"/>
            <p:cNvSpPr/>
            <p:nvPr/>
          </p:nvSpPr>
          <p:spPr>
            <a:xfrm>
              <a:off x="4678047" y="2066975"/>
              <a:ext cx="180763" cy="88738"/>
            </a:xfrm>
            <a:custGeom>
              <a:rect b="b" l="l" r="r" t="t"/>
              <a:pathLst>
                <a:path extrusionOk="0" h="5560" w="11326">
                  <a:moveTo>
                    <a:pt x="6966" y="1"/>
                  </a:moveTo>
                  <a:cubicBezTo>
                    <a:pt x="6737" y="1"/>
                    <a:pt x="6509" y="12"/>
                    <a:pt x="6285" y="34"/>
                  </a:cubicBezTo>
                  <a:cubicBezTo>
                    <a:pt x="3025" y="303"/>
                    <a:pt x="807" y="1983"/>
                    <a:pt x="1" y="4235"/>
                  </a:cubicBezTo>
                  <a:cubicBezTo>
                    <a:pt x="68" y="4403"/>
                    <a:pt x="202" y="4537"/>
                    <a:pt x="303" y="4705"/>
                  </a:cubicBezTo>
                  <a:cubicBezTo>
                    <a:pt x="505" y="5041"/>
                    <a:pt x="707" y="5377"/>
                    <a:pt x="1143" y="5512"/>
                  </a:cubicBezTo>
                  <a:cubicBezTo>
                    <a:pt x="1191" y="5536"/>
                    <a:pt x="1272" y="5559"/>
                    <a:pt x="1363" y="5559"/>
                  </a:cubicBezTo>
                  <a:cubicBezTo>
                    <a:pt x="1401" y="5559"/>
                    <a:pt x="1440" y="5555"/>
                    <a:pt x="1479" y="5545"/>
                  </a:cubicBezTo>
                  <a:cubicBezTo>
                    <a:pt x="1715" y="5512"/>
                    <a:pt x="1748" y="5243"/>
                    <a:pt x="1748" y="5041"/>
                  </a:cubicBezTo>
                  <a:cubicBezTo>
                    <a:pt x="1816" y="4235"/>
                    <a:pt x="1816" y="3395"/>
                    <a:pt x="1849" y="2622"/>
                  </a:cubicBezTo>
                  <a:cubicBezTo>
                    <a:pt x="2084" y="3025"/>
                    <a:pt x="2420" y="3361"/>
                    <a:pt x="2857" y="3664"/>
                  </a:cubicBezTo>
                  <a:cubicBezTo>
                    <a:pt x="2891" y="3697"/>
                    <a:pt x="2992" y="3731"/>
                    <a:pt x="3059" y="3731"/>
                  </a:cubicBezTo>
                  <a:cubicBezTo>
                    <a:pt x="3160" y="3731"/>
                    <a:pt x="3193" y="3664"/>
                    <a:pt x="3227" y="3563"/>
                  </a:cubicBezTo>
                  <a:cubicBezTo>
                    <a:pt x="3563" y="2891"/>
                    <a:pt x="3765" y="2151"/>
                    <a:pt x="3865" y="1378"/>
                  </a:cubicBezTo>
                  <a:cubicBezTo>
                    <a:pt x="4101" y="1580"/>
                    <a:pt x="4235" y="1849"/>
                    <a:pt x="4403" y="2084"/>
                  </a:cubicBezTo>
                  <a:cubicBezTo>
                    <a:pt x="4551" y="2292"/>
                    <a:pt x="4830" y="2499"/>
                    <a:pt x="5125" y="2499"/>
                  </a:cubicBezTo>
                  <a:cubicBezTo>
                    <a:pt x="5164" y="2499"/>
                    <a:pt x="5204" y="2495"/>
                    <a:pt x="5243" y="2487"/>
                  </a:cubicBezTo>
                  <a:cubicBezTo>
                    <a:pt x="5512" y="2420"/>
                    <a:pt x="5680" y="2218"/>
                    <a:pt x="5781" y="2050"/>
                  </a:cubicBezTo>
                  <a:cubicBezTo>
                    <a:pt x="6083" y="1647"/>
                    <a:pt x="6352" y="1177"/>
                    <a:pt x="6520" y="706"/>
                  </a:cubicBezTo>
                  <a:cubicBezTo>
                    <a:pt x="6722" y="1446"/>
                    <a:pt x="7192" y="2050"/>
                    <a:pt x="7797" y="2555"/>
                  </a:cubicBezTo>
                  <a:cubicBezTo>
                    <a:pt x="8133" y="2118"/>
                    <a:pt x="8402" y="1580"/>
                    <a:pt x="8537" y="1110"/>
                  </a:cubicBezTo>
                  <a:cubicBezTo>
                    <a:pt x="8705" y="1815"/>
                    <a:pt x="9074" y="2521"/>
                    <a:pt x="9545" y="3193"/>
                  </a:cubicBezTo>
                  <a:cubicBezTo>
                    <a:pt x="9646" y="3361"/>
                    <a:pt x="9780" y="3529"/>
                    <a:pt x="9982" y="3664"/>
                  </a:cubicBezTo>
                  <a:cubicBezTo>
                    <a:pt x="10118" y="3702"/>
                    <a:pt x="10265" y="3741"/>
                    <a:pt x="10397" y="3741"/>
                  </a:cubicBezTo>
                  <a:cubicBezTo>
                    <a:pt x="10494" y="3741"/>
                    <a:pt x="10583" y="3720"/>
                    <a:pt x="10654" y="3664"/>
                  </a:cubicBezTo>
                  <a:cubicBezTo>
                    <a:pt x="10755" y="3563"/>
                    <a:pt x="10822" y="3496"/>
                    <a:pt x="10889" y="3361"/>
                  </a:cubicBezTo>
                  <a:cubicBezTo>
                    <a:pt x="11057" y="2958"/>
                    <a:pt x="11225" y="2521"/>
                    <a:pt x="11326" y="2118"/>
                  </a:cubicBezTo>
                  <a:cubicBezTo>
                    <a:pt x="10990" y="1647"/>
                    <a:pt x="10587" y="1278"/>
                    <a:pt x="10150" y="841"/>
                  </a:cubicBezTo>
                  <a:cubicBezTo>
                    <a:pt x="9282" y="281"/>
                    <a:pt x="8110" y="1"/>
                    <a:pt x="69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3" name="Google Shape;1483;p40"/>
            <p:cNvSpPr/>
            <p:nvPr/>
          </p:nvSpPr>
          <p:spPr>
            <a:xfrm>
              <a:off x="4718811" y="2180072"/>
              <a:ext cx="159313" cy="67208"/>
            </a:xfrm>
            <a:custGeom>
              <a:rect b="b" l="l" r="r" t="t"/>
              <a:pathLst>
                <a:path extrusionOk="0" h="4211" w="9982">
                  <a:moveTo>
                    <a:pt x="5072" y="0"/>
                  </a:moveTo>
                  <a:cubicBezTo>
                    <a:pt x="3967" y="0"/>
                    <a:pt x="2840" y="159"/>
                    <a:pt x="2017" y="677"/>
                  </a:cubicBezTo>
                  <a:cubicBezTo>
                    <a:pt x="1177" y="1249"/>
                    <a:pt x="707" y="2089"/>
                    <a:pt x="337" y="2929"/>
                  </a:cubicBezTo>
                  <a:cubicBezTo>
                    <a:pt x="202" y="3164"/>
                    <a:pt x="102" y="3467"/>
                    <a:pt x="1" y="3702"/>
                  </a:cubicBezTo>
                  <a:cubicBezTo>
                    <a:pt x="303" y="3836"/>
                    <a:pt x="572" y="3937"/>
                    <a:pt x="875" y="4004"/>
                  </a:cubicBezTo>
                  <a:cubicBezTo>
                    <a:pt x="1475" y="4154"/>
                    <a:pt x="2086" y="4210"/>
                    <a:pt x="2702" y="4210"/>
                  </a:cubicBezTo>
                  <a:cubicBezTo>
                    <a:pt x="3603" y="4210"/>
                    <a:pt x="4513" y="4091"/>
                    <a:pt x="5411" y="3971"/>
                  </a:cubicBezTo>
                  <a:cubicBezTo>
                    <a:pt x="6554" y="3803"/>
                    <a:pt x="7697" y="3601"/>
                    <a:pt x="8604" y="3097"/>
                  </a:cubicBezTo>
                  <a:cubicBezTo>
                    <a:pt x="9209" y="2761"/>
                    <a:pt x="9646" y="2324"/>
                    <a:pt x="9982" y="1820"/>
                  </a:cubicBezTo>
                  <a:cubicBezTo>
                    <a:pt x="9579" y="1316"/>
                    <a:pt x="9074" y="845"/>
                    <a:pt x="8402" y="577"/>
                  </a:cubicBezTo>
                  <a:cubicBezTo>
                    <a:pt x="7529" y="140"/>
                    <a:pt x="6420" y="39"/>
                    <a:pt x="5411" y="5"/>
                  </a:cubicBezTo>
                  <a:cubicBezTo>
                    <a:pt x="5299" y="2"/>
                    <a:pt x="5186" y="0"/>
                    <a:pt x="5072" y="0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84" name="Google Shape;1484;p40"/>
          <p:cNvSpPr txBox="1"/>
          <p:nvPr/>
        </p:nvSpPr>
        <p:spPr>
          <a:xfrm>
            <a:off x="1001700" y="816450"/>
            <a:ext cx="7140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Read the questions </a:t>
            </a:r>
            <a:r>
              <a:rPr b="1" lang="en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below and highlight the correct answer using the highlighter tool above or deleted unwanted answers below.</a:t>
            </a:r>
            <a:endParaRPr b="1"/>
          </a:p>
        </p:txBody>
      </p:sp>
      <p:sp>
        <p:nvSpPr>
          <p:cNvPr id="1485" name="Google Shape;1485;p40"/>
          <p:cNvSpPr txBox="1"/>
          <p:nvPr/>
        </p:nvSpPr>
        <p:spPr>
          <a:xfrm>
            <a:off x="1230725" y="1462950"/>
            <a:ext cx="71406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ontserrat Medium"/>
              <a:buAutoNum type="arabicPeriod"/>
            </a:pPr>
            <a:r>
              <a:rPr lang="en" sz="1800">
                <a:solidFill>
                  <a:schemeClr val="accent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 will go to school this week</a:t>
            </a:r>
            <a:endParaRPr sz="1800">
              <a:solidFill>
                <a:schemeClr val="accent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Might happen, will happen or won’t happen?</a:t>
            </a:r>
            <a:endParaRPr sz="1800">
              <a:solidFill>
                <a:schemeClr val="lt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ontserrat Medium"/>
              <a:buAutoNum type="arabicPeriod"/>
            </a:pPr>
            <a:r>
              <a:rPr lang="en" sz="1800">
                <a:solidFill>
                  <a:schemeClr val="accent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 will go swimming on a hot day</a:t>
            </a:r>
            <a:endParaRPr sz="1800">
              <a:solidFill>
                <a:schemeClr val="accent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Might happen, will happen or won’t happen? </a:t>
            </a:r>
            <a:endParaRPr sz="24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ontserrat Medium"/>
              <a:buAutoNum type="arabicPeriod"/>
            </a:pPr>
            <a:r>
              <a:rPr lang="en" sz="1800">
                <a:solidFill>
                  <a:schemeClr val="accent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My teacher will turn into a robot</a:t>
            </a:r>
            <a:endParaRPr sz="1800">
              <a:solidFill>
                <a:schemeClr val="accent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Might happen, will happen or won’t happen?</a:t>
            </a:r>
            <a:endParaRPr sz="1800">
              <a:solidFill>
                <a:schemeClr val="lt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ontserrat Medium"/>
              <a:buAutoNum type="arabicPeriod"/>
            </a:pPr>
            <a:r>
              <a:rPr lang="en" sz="1800">
                <a:solidFill>
                  <a:schemeClr val="accent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It will rain today</a:t>
            </a:r>
            <a:endParaRPr sz="1800">
              <a:solidFill>
                <a:schemeClr val="accent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Might </a:t>
            </a:r>
            <a:r>
              <a:rPr lang="en"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happen</a:t>
            </a:r>
            <a:r>
              <a:rPr lang="en"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will happen, won’t happen?</a:t>
            </a:r>
            <a:endParaRPr sz="1800">
              <a:solidFill>
                <a:schemeClr val="lt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86" name="Google Shape;1486;p40"/>
          <p:cNvSpPr txBox="1"/>
          <p:nvPr/>
        </p:nvSpPr>
        <p:spPr>
          <a:xfrm>
            <a:off x="2944125" y="93150"/>
            <a:ext cx="30000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rPr>
              <a:t>Activity 2</a:t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0" name="Shape 1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" name="Google Shape;1491;p41"/>
          <p:cNvSpPr txBox="1"/>
          <p:nvPr>
            <p:ph type="title"/>
          </p:nvPr>
        </p:nvSpPr>
        <p:spPr>
          <a:xfrm>
            <a:off x="720000" y="259250"/>
            <a:ext cx="7861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5"/>
                </a:solidFill>
              </a:rPr>
              <a:t>aCTIVITY 3 </a:t>
            </a:r>
            <a:endParaRPr sz="3500">
              <a:solidFill>
                <a:schemeClr val="accent5"/>
              </a:solidFill>
            </a:endParaRPr>
          </a:p>
        </p:txBody>
      </p:sp>
      <p:sp>
        <p:nvSpPr>
          <p:cNvPr id="1492" name="Google Shape;1492;p41"/>
          <p:cNvSpPr txBox="1"/>
          <p:nvPr>
            <p:ph idx="1" type="body"/>
          </p:nvPr>
        </p:nvSpPr>
        <p:spPr>
          <a:xfrm>
            <a:off x="476025" y="831950"/>
            <a:ext cx="8382900" cy="42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Montserrat"/>
                <a:ea typeface="Montserrat"/>
                <a:cs typeface="Montserrat"/>
                <a:sym typeface="Montserrat"/>
              </a:rPr>
              <a:t>It is now your job to write an example of each event next to each term and provide a reason. 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For example: Won’t happen - I know that I won’t see chocolate fall from the sky as this is not </a:t>
            </a:r>
            <a:r>
              <a:rPr lang="en" sz="14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scientifically</a:t>
            </a:r>
            <a:r>
              <a:rPr lang="en" sz="14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 possible! </a:t>
            </a:r>
            <a:endParaRPr sz="14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Will Happen:</a:t>
            </a:r>
            <a:br>
              <a:rPr b="1" lang="en" sz="14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400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Type your example and reason here</a:t>
            </a:r>
            <a:endParaRPr sz="14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Might Happen:</a:t>
            </a:r>
            <a:br>
              <a:rPr b="1" lang="en" sz="14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400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Type your example and reason here</a:t>
            </a:r>
            <a:endParaRPr sz="14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Won’t Happen:</a:t>
            </a:r>
            <a:br>
              <a:rPr b="1" lang="en" sz="14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400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Type your example and reason here</a:t>
            </a:r>
            <a:endParaRPr b="1" sz="14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accen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raft With Numbers by Slidesgo">
  <a:themeElements>
    <a:clrScheme name="Simple Light">
      <a:dk1>
        <a:srgbClr val="FBB041"/>
      </a:dk1>
      <a:lt1>
        <a:srgbClr val="141447"/>
      </a:lt1>
      <a:dk2>
        <a:srgbClr val="FFFFFF"/>
      </a:dk2>
      <a:lt2>
        <a:srgbClr val="EE798D"/>
      </a:lt2>
      <a:accent1>
        <a:srgbClr val="3049B5"/>
      </a:accent1>
      <a:accent2>
        <a:srgbClr val="00D9E2"/>
      </a:accent2>
      <a:accent3>
        <a:srgbClr val="8DC63F"/>
      </a:accent3>
      <a:accent4>
        <a:srgbClr val="FFD100"/>
      </a:accent4>
      <a:accent5>
        <a:srgbClr val="DB2E53"/>
      </a:accent5>
      <a:accent6>
        <a:srgbClr val="141447"/>
      </a:accent6>
      <a:hlink>
        <a:srgbClr val="14144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