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Lato-regular.fntdata"/><Relationship Id="rId16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657c2754e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657c2754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657c2754e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657c2754e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657c2754e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657c2754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919b2fb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919b2fb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04a31321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04a31321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657c2754e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e657c2754e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Pobble Writing T4 Wk 1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292100" marR="29210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b="1" lang="en" sz="1041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Glass House </a:t>
            </a:r>
            <a:r>
              <a:rPr b="1" lang="en" sz="401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https://www.pobble365.com/</a:t>
            </a:r>
            <a:endParaRPr b="1" sz="401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/>
        </p:nvSpPr>
        <p:spPr>
          <a:xfrm>
            <a:off x="0" y="0"/>
            <a:ext cx="87228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4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        </a:t>
            </a:r>
            <a:r>
              <a:rPr b="1" lang="en" sz="214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Take a good look at this weeks image: The Glass House</a:t>
            </a:r>
            <a:endParaRPr b="1" sz="214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5700" y="610925"/>
            <a:ext cx="6502967" cy="43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235200" y="863550"/>
            <a:ext cx="7918200" cy="41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Silently, Sarah pressed the switch and took a deep breath. Colours filled the house as </a:t>
            </a:r>
            <a:r>
              <a:rPr i="1" lang="en" sz="145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beams</a:t>
            </a:r>
            <a:r>
              <a:rPr i="1"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of light hit the coloured </a:t>
            </a:r>
            <a:r>
              <a:rPr i="1" lang="en" sz="1450">
                <a:solidFill>
                  <a:srgbClr val="99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panes</a:t>
            </a:r>
            <a:r>
              <a:rPr i="1"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of glass. It was just as she has hoped for, just as she had </a:t>
            </a:r>
            <a:r>
              <a:rPr i="1" lang="en" sz="145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imagined</a:t>
            </a:r>
            <a:r>
              <a:rPr i="1"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Carefully, she turned a full circle to take in the rainbow world she had designed and created. She knew it was going to become a special place for the people of this </a:t>
            </a:r>
            <a:r>
              <a:rPr i="1" lang="en" sz="1450">
                <a:solidFill>
                  <a:srgbClr val="FF99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enormous</a:t>
            </a:r>
            <a:r>
              <a:rPr i="1"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city.</a:t>
            </a:r>
            <a:endParaRPr i="1"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Clarifying some words in the text...</a:t>
            </a:r>
            <a:endParaRPr b="1" i="1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FF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beams: </a:t>
            </a:r>
            <a:r>
              <a:rPr lang="en" sz="1350">
                <a:solidFill>
                  <a:srgbClr val="1A1A1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 emit beams, as of light.</a:t>
            </a:r>
            <a:r>
              <a:rPr i="1" lang="en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</a:t>
            </a:r>
            <a:endParaRPr i="1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99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99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panes:</a:t>
            </a:r>
            <a:r>
              <a:rPr i="1" lang="en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350">
                <a:solidFill>
                  <a:srgbClr val="1A1A1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one of the divisions of a window, like a single plate of glass in a frame.</a:t>
            </a:r>
            <a:endParaRPr i="1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imagined:</a:t>
            </a:r>
            <a:r>
              <a:rPr i="1" lang="en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350">
                <a:solidFill>
                  <a:srgbClr val="1A1A1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 think, believe, or fancy:</a:t>
            </a:r>
            <a:endParaRPr i="1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99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enormous:</a:t>
            </a:r>
            <a:r>
              <a:rPr i="1" lang="en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350">
                <a:solidFill>
                  <a:srgbClr val="1A1A1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greatly exceeding the common size (huge, immense, gigantic)</a:t>
            </a:r>
            <a:endParaRPr i="1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38761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38761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i="1" sz="1007"/>
          </a:p>
        </p:txBody>
      </p:sp>
      <p:sp>
        <p:nvSpPr>
          <p:cNvPr id="99" name="Google Shape;99;p15"/>
          <p:cNvSpPr txBox="1"/>
          <p:nvPr/>
        </p:nvSpPr>
        <p:spPr>
          <a:xfrm>
            <a:off x="0" y="0"/>
            <a:ext cx="8229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Read the STORY STARTER BELOW about the photograph:</a:t>
            </a: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187525" y="889000"/>
            <a:ext cx="8548800" cy="40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62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62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lang="en" sz="162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Q1) </a:t>
            </a:r>
            <a:r>
              <a:rPr b="1" i="1"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Why has the house been built there? Who will be using it?</a:t>
            </a:r>
            <a:endParaRPr b="1" i="1"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lang="en" sz="162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r>
              <a:rPr lang="en" sz="162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2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62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Q2) </a:t>
            </a:r>
            <a:r>
              <a:rPr b="1" i="1"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Why do you think Sarah chose that location for her rainbow glass house to be made?</a:t>
            </a:r>
            <a:endParaRPr b="1" i="1"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lang="en" sz="162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r>
              <a:rPr lang="en" sz="162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2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62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i="1" sz="16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62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i="1" sz="162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007"/>
          </a:p>
        </p:txBody>
      </p:sp>
      <p:sp>
        <p:nvSpPr>
          <p:cNvPr id="105" name="Google Shape;105;p16"/>
          <p:cNvSpPr txBox="1"/>
          <p:nvPr/>
        </p:nvSpPr>
        <p:spPr>
          <a:xfrm>
            <a:off x="187625" y="0"/>
            <a:ext cx="8548800" cy="16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QUESTION TIME: </a:t>
            </a:r>
            <a:endParaRPr b="1" sz="25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Read each question carefully, there is space for you to answer each question underneath. </a:t>
            </a:r>
            <a:endParaRPr b="1"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HINT:</a:t>
            </a:r>
            <a:r>
              <a:rPr lang="en" sz="1236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Try and write using </a:t>
            </a:r>
            <a:r>
              <a:rPr lang="en" sz="1236" u="sng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full sentences</a:t>
            </a:r>
            <a:r>
              <a:rPr lang="en" sz="1236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and use </a:t>
            </a:r>
            <a:r>
              <a:rPr lang="en" sz="1236" u="sng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conjunctions </a:t>
            </a:r>
            <a:r>
              <a:rPr lang="en" sz="1236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where possible to extend your answers.</a:t>
            </a:r>
            <a:endParaRPr sz="2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269675" y="671850"/>
            <a:ext cx="7688700" cy="42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46081"/>
              <a:buFont typeface="Arial"/>
              <a:buNone/>
            </a:pPr>
            <a:r>
              <a:rPr b="1" lang="en" sz="1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Q3) </a:t>
            </a:r>
            <a:r>
              <a:rPr b="1" i="1" lang="en" sz="18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What do you think Sarah’s job is? Is this the only building she has designed?</a:t>
            </a:r>
            <a:endParaRPr b="1" i="1" sz="18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46081"/>
              <a:buFont typeface="Arial"/>
              <a:buNone/>
            </a:pPr>
            <a:r>
              <a:rPr b="1" lang="en" sz="1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r>
              <a:rPr lang="en" sz="1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i="1" sz="1850">
              <a:solidFill>
                <a:srgbClr val="333333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Q4)</a:t>
            </a:r>
            <a:r>
              <a:rPr b="1" i="1" lang="en" sz="1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" sz="18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If you were to create your own glass house, where would you build it and how would you like it to be used?</a:t>
            </a:r>
            <a:endParaRPr b="1" i="1" sz="18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endParaRPr b="1" sz="1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25"/>
              <a:buFont typeface="Arial"/>
              <a:buNone/>
            </a:pPr>
            <a:r>
              <a:t/>
            </a:r>
            <a:endParaRPr sz="6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921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51519"/>
              <a:buFont typeface="Arial"/>
              <a:buNone/>
            </a:pPr>
            <a:r>
              <a:t/>
            </a:r>
            <a:endParaRPr b="1" sz="165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150250" y="-57800"/>
            <a:ext cx="755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 txBox="1"/>
          <p:nvPr/>
        </p:nvSpPr>
        <p:spPr>
          <a:xfrm>
            <a:off x="92475" y="50375"/>
            <a:ext cx="5837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QUESTIONS CONTINUED..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629250" y="472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Grammar/punctuation challenge</a:t>
            </a:r>
            <a:endParaRPr/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727650" y="1366325"/>
            <a:ext cx="7688700" cy="32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Beginning a sentence with an </a:t>
            </a:r>
            <a:r>
              <a:rPr b="1" lang="en" sz="1450" u="sng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adverb</a:t>
            </a:r>
            <a:r>
              <a:rPr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gives your reader a real sense of how the action is taking place in your story.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 u="sng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 u="sng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 example:</a:t>
            </a:r>
            <a:endParaRPr sz="1450" u="sng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Surprisingly, the lights took on a life of their own, creating a party of light in every direction.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5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Write your own sentences about the house, beginning with an adverb.</a:t>
            </a:r>
            <a:endParaRPr b="1" sz="1450">
              <a:solidFill>
                <a:srgbClr val="FF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50" u="sng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Record your example below:</a:t>
            </a:r>
            <a:endParaRPr b="1" sz="1450" u="sng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 u="sng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 u="sng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197050" y="704650"/>
            <a:ext cx="3689700" cy="40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These sentences are </a:t>
            </a:r>
            <a:r>
              <a:rPr lang="en" sz="145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‘sick’</a:t>
            </a:r>
            <a:r>
              <a:rPr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and need help to get better. Please help!!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5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lights were on in the glass house. It was beside the bridge. It was small.</a:t>
            </a:r>
            <a:endParaRPr b="1" i="1" sz="15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Can you think of a way to improve these sentences? Type your answers below: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0" y="0"/>
            <a:ext cx="69747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36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Sentence Challenge</a:t>
            </a:r>
            <a:endParaRPr/>
          </a:p>
        </p:txBody>
      </p:sp>
      <p:sp>
        <p:nvSpPr>
          <p:cNvPr id="125" name="Google Shape;125;p19"/>
          <p:cNvSpPr txBox="1"/>
          <p:nvPr/>
        </p:nvSpPr>
        <p:spPr>
          <a:xfrm>
            <a:off x="0" y="0"/>
            <a:ext cx="12831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1058450" y="4318001"/>
            <a:ext cx="32124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4572000" y="3023075"/>
            <a:ext cx="4560300" cy="24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0000"/>
                </a:solidFill>
                <a:highlight>
                  <a:srgbClr val="FFFFFF"/>
                </a:highlight>
              </a:rPr>
              <a:t>Extension: (Optional)</a:t>
            </a:r>
            <a:endParaRPr b="1" i="1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Can you imagine what is inside the glass house?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Draw some items of furniture you might expect to find there or on a plan of the house.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Photo courtesy of Tom Fruin.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www.onebigphoto.com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6750" y="441925"/>
            <a:ext cx="3689700" cy="2453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