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5" r:id="rId3"/>
    <p:sldId id="276" r:id="rId4"/>
    <p:sldId id="277" r:id="rId5"/>
  </p:sldIdLst>
  <p:sldSz cx="7199313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49770"/>
            <a:ext cx="6119416" cy="3509551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294662"/>
            <a:ext cx="5399485" cy="243381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36700"/>
            <a:ext cx="1552352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36700"/>
            <a:ext cx="4567064" cy="8542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13159"/>
            <a:ext cx="6209407" cy="419325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746088"/>
            <a:ext cx="6209407" cy="2205136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83500"/>
            <a:ext cx="3059708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83500"/>
            <a:ext cx="3059708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36702"/>
            <a:ext cx="6209407" cy="19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71154"/>
            <a:ext cx="3045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82228"/>
            <a:ext cx="304564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71154"/>
            <a:ext cx="3060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82228"/>
            <a:ext cx="306064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2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51426"/>
            <a:ext cx="3644652" cy="716377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8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2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51426"/>
            <a:ext cx="3644652" cy="716377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8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36702"/>
            <a:ext cx="6209407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683500"/>
            <a:ext cx="6209407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343248"/>
            <a:ext cx="242976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Js2sbi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AFB50-EF16-42F0-B99C-7D0609DD7DEA}"/>
              </a:ext>
            </a:extLst>
          </p:cNvPr>
          <p:cNvGrpSpPr/>
          <p:nvPr/>
        </p:nvGrpSpPr>
        <p:grpSpPr>
          <a:xfrm>
            <a:off x="283376" y="218410"/>
            <a:ext cx="6632559" cy="9643804"/>
            <a:chOff x="179960" y="119901"/>
            <a:chExt cx="5759891" cy="84358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9C7933-1D3A-4EC0-8722-CADF95232F0E}"/>
                </a:ext>
              </a:extLst>
            </p:cNvPr>
            <p:cNvGrpSpPr/>
            <p:nvPr/>
          </p:nvGrpSpPr>
          <p:grpSpPr>
            <a:xfrm>
              <a:off x="179960" y="119901"/>
              <a:ext cx="5759891" cy="8435886"/>
              <a:chOff x="179960" y="119901"/>
              <a:chExt cx="5759891" cy="843588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3640D73-98C6-45EF-A93E-9AAEC3AAD6B4}"/>
                  </a:ext>
                </a:extLst>
              </p:cNvPr>
              <p:cNvGrpSpPr/>
              <p:nvPr/>
            </p:nvGrpSpPr>
            <p:grpSpPr>
              <a:xfrm>
                <a:off x="179960" y="119901"/>
                <a:ext cx="5759891" cy="8435886"/>
                <a:chOff x="179960" y="119901"/>
                <a:chExt cx="5759891" cy="843588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1762C9F-0FF9-452D-8574-1F6D315F126F}"/>
                    </a:ext>
                  </a:extLst>
                </p:cNvPr>
                <p:cNvGrpSpPr/>
                <p:nvPr/>
              </p:nvGrpSpPr>
              <p:grpSpPr>
                <a:xfrm>
                  <a:off x="179960" y="119901"/>
                  <a:ext cx="5759891" cy="8435886"/>
                  <a:chOff x="179960" y="119901"/>
                  <a:chExt cx="5759891" cy="8435886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39D9AD85-8176-4E9E-901D-EDA0F4F2C7AE}"/>
                      </a:ext>
                    </a:extLst>
                  </p:cNvPr>
                  <p:cNvGrpSpPr/>
                  <p:nvPr/>
                </p:nvGrpSpPr>
                <p:grpSpPr>
                  <a:xfrm>
                    <a:off x="179960" y="119901"/>
                    <a:ext cx="5759891" cy="8435886"/>
                    <a:chOff x="179960" y="119901"/>
                    <a:chExt cx="5759891" cy="8435886"/>
                  </a:xfrm>
                </p:grpSpPr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6C1290A3-7A64-4D11-8D08-E555F21C25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960" y="119901"/>
                      <a:ext cx="5759891" cy="8435886"/>
                      <a:chOff x="179960" y="119901"/>
                      <a:chExt cx="5759891" cy="8435886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C2BA1C09-C4F4-42EF-A528-6DE48EEB9F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9960" y="119901"/>
                        <a:ext cx="5759891" cy="8435886"/>
                        <a:chOff x="179960" y="119901"/>
                        <a:chExt cx="5759891" cy="8435886"/>
                      </a:xfrm>
                    </p:grpSpPr>
                    <p:pic>
                      <p:nvPicPr>
                        <p:cNvPr id="4" name="Picture 3" descr="Graphical user interface, text, application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8A477DE1-3F63-47D3-A8E7-F8F0E2D0244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9960" y="119901"/>
                          <a:ext cx="5759891" cy="843588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5" name="TextBox 4">
                          <a:extLst>
                            <a:ext uri="{FF2B5EF4-FFF2-40B4-BE49-F238E27FC236}">
                              <a16:creationId xmlns:a16="http://schemas.microsoft.com/office/drawing/2014/main" id="{E3CC4DCF-5731-45FC-9050-ACE8A8B1DA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14311" y="5994399"/>
                          <a:ext cx="3465689" cy="4158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C149C78C-9741-408F-968D-20CE3DA04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25600" y="6062133"/>
                        <a:ext cx="3431822" cy="2596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6A94BF53-688E-4AE5-B01E-0395BE5388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5600" y="6015488"/>
                      <a:ext cx="370839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AU" sz="1400" u="sng" dirty="0">
                          <a:solidFill>
                            <a:srgbClr val="0563C1"/>
                          </a:solidFill>
                          <a:latin typeface="Alexis Marie"/>
                          <a:ea typeface="Calibri" panose="020F0502020204030204" pitchFamily="34" charset="0"/>
                          <a:cs typeface="Adobe Thai"/>
                          <a:hlinkClick r:id="rId3"/>
                        </a:rPr>
                        <a:t>https://www.youtube.com/watch?v=4liJs2sbi88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37AF596B-51C6-49EB-BE42-0EAF3C8F984E}"/>
                      </a:ext>
                    </a:extLst>
                  </p:cNvPr>
                  <p:cNvSpPr txBox="1"/>
                  <p:nvPr/>
                </p:nvSpPr>
                <p:spPr>
                  <a:xfrm>
                    <a:off x="788276" y="2785241"/>
                    <a:ext cx="336331" cy="4158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654C5FA-5F48-466D-843A-F43F77B62D02}"/>
                    </a:ext>
                  </a:extLst>
                </p:cNvPr>
                <p:cNvSpPr txBox="1"/>
                <p:nvPr/>
              </p:nvSpPr>
              <p:spPr>
                <a:xfrm>
                  <a:off x="746236" y="2764221"/>
                  <a:ext cx="5990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b="1" dirty="0">
                      <a:solidFill>
                        <a:srgbClr val="E1491F"/>
                      </a:solidFill>
                      <a:latin typeface="Adam Medium" panose="02000403000000000000" pitchFamily="2" charset="0"/>
                    </a:rPr>
                    <a:t>10</a:t>
                  </a:r>
                  <a:endParaRPr lang="en-US" sz="1600" b="1" dirty="0">
                    <a:solidFill>
                      <a:srgbClr val="E1491F"/>
                    </a:solidFill>
                    <a:latin typeface="Adam Medium" panose="02000403000000000000" pitchFamily="2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DE1E8B-CD1F-4497-BAB2-3935E6C2A885}"/>
                  </a:ext>
                </a:extLst>
              </p:cNvPr>
              <p:cNvSpPr txBox="1"/>
              <p:nvPr/>
            </p:nvSpPr>
            <p:spPr>
              <a:xfrm>
                <a:off x="4130566" y="3657600"/>
                <a:ext cx="283779" cy="415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77B61E-4B3B-47F7-AF7E-4673E9129782}"/>
                </a:ext>
              </a:extLst>
            </p:cNvPr>
            <p:cNvSpPr txBox="1"/>
            <p:nvPr/>
          </p:nvSpPr>
          <p:spPr>
            <a:xfrm>
              <a:off x="4062248" y="3669474"/>
              <a:ext cx="420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latin typeface="Adam Medium" panose="02000403000000000000" pitchFamily="2" charset="0"/>
                </a:rPr>
                <a:t>10:</a:t>
              </a:r>
              <a:endParaRPr lang="en-US" sz="1400" b="1" dirty="0">
                <a:latin typeface="Adam Medium" panose="020004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3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00E97D-A61F-40C5-98F3-EF197FFB2E8C}"/>
              </a:ext>
            </a:extLst>
          </p:cNvPr>
          <p:cNvGrpSpPr/>
          <p:nvPr/>
        </p:nvGrpSpPr>
        <p:grpSpPr>
          <a:xfrm>
            <a:off x="217423" y="230576"/>
            <a:ext cx="6727073" cy="9619472"/>
            <a:chOff x="209016" y="168945"/>
            <a:chExt cx="5701780" cy="83377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E485F2-0B88-4A31-9B21-A3F5409B4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016" y="168945"/>
              <a:ext cx="5701780" cy="8337797"/>
            </a:xfrm>
            <a:prstGeom prst="rect">
              <a:avLst/>
            </a:prstGeom>
          </p:spPr>
        </p:pic>
        <p:pic>
          <p:nvPicPr>
            <p:cNvPr id="2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61C53F6A-1D13-4DE2-BEFE-A51D5943F248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122136" y="1378567"/>
              <a:ext cx="305593" cy="305593"/>
            </a:xfrm>
            <a:prstGeom prst="rect">
              <a:avLst/>
            </a:prstGeom>
          </p:spPr>
        </p:pic>
        <p:pic>
          <p:nvPicPr>
            <p:cNvPr id="3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F7ACA989-AB6D-4A99-9EFF-5AA51CFFD975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473958" y="5261945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708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47A82-9AE3-4859-985E-EFB9222B4A6B}"/>
              </a:ext>
            </a:extLst>
          </p:cNvPr>
          <p:cNvGrpSpPr/>
          <p:nvPr/>
        </p:nvGrpSpPr>
        <p:grpSpPr>
          <a:xfrm>
            <a:off x="289449" y="194892"/>
            <a:ext cx="6620414" cy="9690839"/>
            <a:chOff x="289449" y="194892"/>
            <a:chExt cx="6620414" cy="96908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106A4C-081C-4A98-B952-2FBEA0185148}"/>
                </a:ext>
              </a:extLst>
            </p:cNvPr>
            <p:cNvGrpSpPr/>
            <p:nvPr/>
          </p:nvGrpSpPr>
          <p:grpSpPr>
            <a:xfrm>
              <a:off x="289449" y="194892"/>
              <a:ext cx="6620414" cy="9690839"/>
              <a:chOff x="324083" y="132781"/>
              <a:chExt cx="6620414" cy="969083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FFC8B45-C600-4C1A-A43F-CC228B30D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083" y="132781"/>
                <a:ext cx="6620414" cy="9690839"/>
              </a:xfrm>
              <a:prstGeom prst="rect">
                <a:avLst/>
              </a:prstGeom>
            </p:spPr>
          </p:pic>
          <p:pic>
            <p:nvPicPr>
              <p:cNvPr id="7" name="Recorded Sound">
                <a:hlinkClick r:id="" action="ppaction://media"/>
                <a:extLst>
                  <a:ext uri="{FF2B5EF4-FFF2-40B4-BE49-F238E27FC236}">
                    <a16:creationId xmlns:a16="http://schemas.microsoft.com/office/drawing/2014/main" id="{346C883E-48E4-4B11-AC3F-27A79ED01342}"/>
                  </a:ext>
                </a:extLst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873036" y="3424625"/>
                <a:ext cx="450034" cy="450034"/>
              </a:xfrm>
              <a:prstGeom prst="rect">
                <a:avLst/>
              </a:prstGeom>
            </p:spPr>
          </p:pic>
          <p:pic>
            <p:nvPicPr>
              <p:cNvPr id="8" name="Recorded Sound">
                <a:hlinkClick r:id="" action="ppaction://media"/>
                <a:extLst>
                  <a:ext uri="{FF2B5EF4-FFF2-40B4-BE49-F238E27FC236}">
                    <a16:creationId xmlns:a16="http://schemas.microsoft.com/office/drawing/2014/main" id="{B0478B40-B134-45BC-963B-5C1F77C6C034}"/>
                  </a:ext>
                </a:extLst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665664" y="3424624"/>
                <a:ext cx="450035" cy="450035"/>
              </a:xfrm>
              <a:prstGeom prst="rect">
                <a:avLst/>
              </a:prstGeom>
            </p:spPr>
          </p:pic>
        </p:grpSp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EC682F1B-CA61-4F42-9C04-A0B03FC3F032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1069847" y="7281005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117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8EC203-614B-4391-88F4-ABA67D5A0799}"/>
              </a:ext>
            </a:extLst>
          </p:cNvPr>
          <p:cNvGrpSpPr/>
          <p:nvPr/>
        </p:nvGrpSpPr>
        <p:grpSpPr>
          <a:xfrm>
            <a:off x="242736" y="291929"/>
            <a:ext cx="6615264" cy="9581119"/>
            <a:chOff x="242736" y="291929"/>
            <a:chExt cx="6615264" cy="9581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83528-A339-4FAF-A6BF-BEB5601728ED}"/>
                </a:ext>
              </a:extLst>
            </p:cNvPr>
            <p:cNvSpPr/>
            <p:nvPr/>
          </p:nvSpPr>
          <p:spPr>
            <a:xfrm>
              <a:off x="242736" y="291929"/>
              <a:ext cx="6615264" cy="9581119"/>
            </a:xfrm>
            <a:custGeom>
              <a:avLst/>
              <a:gdLst>
                <a:gd name="connsiteX0" fmla="*/ 0 w 6615264"/>
                <a:gd name="connsiteY0" fmla="*/ 0 h 9581119"/>
                <a:gd name="connsiteX1" fmla="*/ 793832 w 6615264"/>
                <a:gd name="connsiteY1" fmla="*/ 0 h 9581119"/>
                <a:gd name="connsiteX2" fmla="*/ 1323053 w 6615264"/>
                <a:gd name="connsiteY2" fmla="*/ 0 h 9581119"/>
                <a:gd name="connsiteX3" fmla="*/ 1852274 w 6615264"/>
                <a:gd name="connsiteY3" fmla="*/ 0 h 9581119"/>
                <a:gd name="connsiteX4" fmla="*/ 2315342 w 6615264"/>
                <a:gd name="connsiteY4" fmla="*/ 0 h 9581119"/>
                <a:gd name="connsiteX5" fmla="*/ 3109174 w 6615264"/>
                <a:gd name="connsiteY5" fmla="*/ 0 h 9581119"/>
                <a:gd name="connsiteX6" fmla="*/ 3572243 w 6615264"/>
                <a:gd name="connsiteY6" fmla="*/ 0 h 9581119"/>
                <a:gd name="connsiteX7" fmla="*/ 4366074 w 6615264"/>
                <a:gd name="connsiteY7" fmla="*/ 0 h 9581119"/>
                <a:gd name="connsiteX8" fmla="*/ 5159906 w 6615264"/>
                <a:gd name="connsiteY8" fmla="*/ 0 h 9581119"/>
                <a:gd name="connsiteX9" fmla="*/ 5689127 w 6615264"/>
                <a:gd name="connsiteY9" fmla="*/ 0 h 9581119"/>
                <a:gd name="connsiteX10" fmla="*/ 6615264 w 6615264"/>
                <a:gd name="connsiteY10" fmla="*/ 0 h 9581119"/>
                <a:gd name="connsiteX11" fmla="*/ 6615264 w 6615264"/>
                <a:gd name="connsiteY11" fmla="*/ 780177 h 9581119"/>
                <a:gd name="connsiteX12" fmla="*/ 6615264 w 6615264"/>
                <a:gd name="connsiteY12" fmla="*/ 1656165 h 9581119"/>
                <a:gd name="connsiteX13" fmla="*/ 6615264 w 6615264"/>
                <a:gd name="connsiteY13" fmla="*/ 2436342 h 9581119"/>
                <a:gd name="connsiteX14" fmla="*/ 6615264 w 6615264"/>
                <a:gd name="connsiteY14" fmla="*/ 2833274 h 9581119"/>
                <a:gd name="connsiteX15" fmla="*/ 6615264 w 6615264"/>
                <a:gd name="connsiteY15" fmla="*/ 3421828 h 9581119"/>
                <a:gd name="connsiteX16" fmla="*/ 6615264 w 6615264"/>
                <a:gd name="connsiteY16" fmla="*/ 4010383 h 9581119"/>
                <a:gd name="connsiteX17" fmla="*/ 6615264 w 6615264"/>
                <a:gd name="connsiteY17" fmla="*/ 4598937 h 9581119"/>
                <a:gd name="connsiteX18" fmla="*/ 6615264 w 6615264"/>
                <a:gd name="connsiteY18" fmla="*/ 5091680 h 9581119"/>
                <a:gd name="connsiteX19" fmla="*/ 6615264 w 6615264"/>
                <a:gd name="connsiteY19" fmla="*/ 5871857 h 9581119"/>
                <a:gd name="connsiteX20" fmla="*/ 6615264 w 6615264"/>
                <a:gd name="connsiteY20" fmla="*/ 6268789 h 9581119"/>
                <a:gd name="connsiteX21" fmla="*/ 6615264 w 6615264"/>
                <a:gd name="connsiteY21" fmla="*/ 6953155 h 9581119"/>
                <a:gd name="connsiteX22" fmla="*/ 6615264 w 6615264"/>
                <a:gd name="connsiteY22" fmla="*/ 7637521 h 9581119"/>
                <a:gd name="connsiteX23" fmla="*/ 6615264 w 6615264"/>
                <a:gd name="connsiteY23" fmla="*/ 8321886 h 9581119"/>
                <a:gd name="connsiteX24" fmla="*/ 6615264 w 6615264"/>
                <a:gd name="connsiteY24" fmla="*/ 8910441 h 9581119"/>
                <a:gd name="connsiteX25" fmla="*/ 6615264 w 6615264"/>
                <a:gd name="connsiteY25" fmla="*/ 9581119 h 9581119"/>
                <a:gd name="connsiteX26" fmla="*/ 5953738 w 6615264"/>
                <a:gd name="connsiteY26" fmla="*/ 9581119 h 9581119"/>
                <a:gd name="connsiteX27" fmla="*/ 5159906 w 6615264"/>
                <a:gd name="connsiteY27" fmla="*/ 9581119 h 9581119"/>
                <a:gd name="connsiteX28" fmla="*/ 4366074 w 6615264"/>
                <a:gd name="connsiteY28" fmla="*/ 9581119 h 9581119"/>
                <a:gd name="connsiteX29" fmla="*/ 3770700 w 6615264"/>
                <a:gd name="connsiteY29" fmla="*/ 9581119 h 9581119"/>
                <a:gd name="connsiteX30" fmla="*/ 3307632 w 6615264"/>
                <a:gd name="connsiteY30" fmla="*/ 9581119 h 9581119"/>
                <a:gd name="connsiteX31" fmla="*/ 2646106 w 6615264"/>
                <a:gd name="connsiteY31" fmla="*/ 9581119 h 9581119"/>
                <a:gd name="connsiteX32" fmla="*/ 1918427 w 6615264"/>
                <a:gd name="connsiteY32" fmla="*/ 9581119 h 9581119"/>
                <a:gd name="connsiteX33" fmla="*/ 1256900 w 6615264"/>
                <a:gd name="connsiteY33" fmla="*/ 9581119 h 9581119"/>
                <a:gd name="connsiteX34" fmla="*/ 0 w 6615264"/>
                <a:gd name="connsiteY34" fmla="*/ 9581119 h 9581119"/>
                <a:gd name="connsiteX35" fmla="*/ 0 w 6615264"/>
                <a:gd name="connsiteY35" fmla="*/ 8705131 h 9581119"/>
                <a:gd name="connsiteX36" fmla="*/ 0 w 6615264"/>
                <a:gd name="connsiteY36" fmla="*/ 8116577 h 9581119"/>
                <a:gd name="connsiteX37" fmla="*/ 0 w 6615264"/>
                <a:gd name="connsiteY37" fmla="*/ 7528022 h 9581119"/>
                <a:gd name="connsiteX38" fmla="*/ 0 w 6615264"/>
                <a:gd name="connsiteY38" fmla="*/ 6843656 h 9581119"/>
                <a:gd name="connsiteX39" fmla="*/ 0 w 6615264"/>
                <a:gd name="connsiteY39" fmla="*/ 6350913 h 9581119"/>
                <a:gd name="connsiteX40" fmla="*/ 0 w 6615264"/>
                <a:gd name="connsiteY40" fmla="*/ 5858170 h 9581119"/>
                <a:gd name="connsiteX41" fmla="*/ 0 w 6615264"/>
                <a:gd name="connsiteY41" fmla="*/ 5173804 h 9581119"/>
                <a:gd name="connsiteX42" fmla="*/ 0 w 6615264"/>
                <a:gd name="connsiteY42" fmla="*/ 4489439 h 9581119"/>
                <a:gd name="connsiteX43" fmla="*/ 0 w 6615264"/>
                <a:gd name="connsiteY43" fmla="*/ 3613451 h 9581119"/>
                <a:gd name="connsiteX44" fmla="*/ 0 w 6615264"/>
                <a:gd name="connsiteY44" fmla="*/ 3120707 h 9581119"/>
                <a:gd name="connsiteX45" fmla="*/ 0 w 6615264"/>
                <a:gd name="connsiteY45" fmla="*/ 2436342 h 9581119"/>
                <a:gd name="connsiteX46" fmla="*/ 0 w 6615264"/>
                <a:gd name="connsiteY46" fmla="*/ 1751976 h 9581119"/>
                <a:gd name="connsiteX47" fmla="*/ 0 w 6615264"/>
                <a:gd name="connsiteY47" fmla="*/ 1259233 h 9581119"/>
                <a:gd name="connsiteX48" fmla="*/ 0 w 6615264"/>
                <a:gd name="connsiteY48" fmla="*/ 670678 h 9581119"/>
                <a:gd name="connsiteX49" fmla="*/ 0 w 6615264"/>
                <a:gd name="connsiteY49" fmla="*/ 0 h 95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615264" h="9581119" fill="none" extrusionOk="0">
                  <a:moveTo>
                    <a:pt x="0" y="0"/>
                  </a:moveTo>
                  <a:cubicBezTo>
                    <a:pt x="291906" y="-21656"/>
                    <a:pt x="426698" y="-28493"/>
                    <a:pt x="793832" y="0"/>
                  </a:cubicBezTo>
                  <a:cubicBezTo>
                    <a:pt x="1160966" y="28493"/>
                    <a:pt x="1170103" y="569"/>
                    <a:pt x="1323053" y="0"/>
                  </a:cubicBezTo>
                  <a:cubicBezTo>
                    <a:pt x="1476003" y="-569"/>
                    <a:pt x="1731566" y="6756"/>
                    <a:pt x="1852274" y="0"/>
                  </a:cubicBezTo>
                  <a:cubicBezTo>
                    <a:pt x="1972982" y="-6756"/>
                    <a:pt x="2086199" y="-15399"/>
                    <a:pt x="2315342" y="0"/>
                  </a:cubicBezTo>
                  <a:cubicBezTo>
                    <a:pt x="2544485" y="15399"/>
                    <a:pt x="2831144" y="16864"/>
                    <a:pt x="3109174" y="0"/>
                  </a:cubicBezTo>
                  <a:cubicBezTo>
                    <a:pt x="3387204" y="-16864"/>
                    <a:pt x="3375449" y="-19251"/>
                    <a:pt x="3572243" y="0"/>
                  </a:cubicBezTo>
                  <a:cubicBezTo>
                    <a:pt x="3769037" y="19251"/>
                    <a:pt x="3986090" y="-11209"/>
                    <a:pt x="4366074" y="0"/>
                  </a:cubicBezTo>
                  <a:cubicBezTo>
                    <a:pt x="4746058" y="11209"/>
                    <a:pt x="4765923" y="3887"/>
                    <a:pt x="5159906" y="0"/>
                  </a:cubicBezTo>
                  <a:cubicBezTo>
                    <a:pt x="5553889" y="-3887"/>
                    <a:pt x="5450757" y="-19282"/>
                    <a:pt x="5689127" y="0"/>
                  </a:cubicBezTo>
                  <a:cubicBezTo>
                    <a:pt x="5927497" y="19282"/>
                    <a:pt x="6416022" y="-7077"/>
                    <a:pt x="6615264" y="0"/>
                  </a:cubicBezTo>
                  <a:cubicBezTo>
                    <a:pt x="6627288" y="353837"/>
                    <a:pt x="6581590" y="392432"/>
                    <a:pt x="6615264" y="780177"/>
                  </a:cubicBezTo>
                  <a:cubicBezTo>
                    <a:pt x="6648938" y="1167922"/>
                    <a:pt x="6654173" y="1236200"/>
                    <a:pt x="6615264" y="1656165"/>
                  </a:cubicBezTo>
                  <a:cubicBezTo>
                    <a:pt x="6576355" y="2076130"/>
                    <a:pt x="6629693" y="2137649"/>
                    <a:pt x="6615264" y="2436342"/>
                  </a:cubicBezTo>
                  <a:cubicBezTo>
                    <a:pt x="6600835" y="2735035"/>
                    <a:pt x="6627818" y="2751938"/>
                    <a:pt x="6615264" y="2833274"/>
                  </a:cubicBezTo>
                  <a:cubicBezTo>
                    <a:pt x="6602710" y="2914610"/>
                    <a:pt x="6642010" y="3289688"/>
                    <a:pt x="6615264" y="3421828"/>
                  </a:cubicBezTo>
                  <a:cubicBezTo>
                    <a:pt x="6588518" y="3553968"/>
                    <a:pt x="6607415" y="3758353"/>
                    <a:pt x="6615264" y="4010383"/>
                  </a:cubicBezTo>
                  <a:cubicBezTo>
                    <a:pt x="6623113" y="4262413"/>
                    <a:pt x="6594328" y="4457509"/>
                    <a:pt x="6615264" y="4598937"/>
                  </a:cubicBezTo>
                  <a:cubicBezTo>
                    <a:pt x="6636200" y="4740365"/>
                    <a:pt x="6627366" y="4913533"/>
                    <a:pt x="6615264" y="5091680"/>
                  </a:cubicBezTo>
                  <a:cubicBezTo>
                    <a:pt x="6603162" y="5269827"/>
                    <a:pt x="6634789" y="5658183"/>
                    <a:pt x="6615264" y="5871857"/>
                  </a:cubicBezTo>
                  <a:cubicBezTo>
                    <a:pt x="6595739" y="6085531"/>
                    <a:pt x="6600677" y="6095077"/>
                    <a:pt x="6615264" y="6268789"/>
                  </a:cubicBezTo>
                  <a:cubicBezTo>
                    <a:pt x="6629851" y="6442501"/>
                    <a:pt x="6599178" y="6724046"/>
                    <a:pt x="6615264" y="6953155"/>
                  </a:cubicBezTo>
                  <a:cubicBezTo>
                    <a:pt x="6631350" y="7182264"/>
                    <a:pt x="6619044" y="7425798"/>
                    <a:pt x="6615264" y="7637521"/>
                  </a:cubicBezTo>
                  <a:cubicBezTo>
                    <a:pt x="6611484" y="7849244"/>
                    <a:pt x="6642863" y="8183184"/>
                    <a:pt x="6615264" y="8321886"/>
                  </a:cubicBezTo>
                  <a:cubicBezTo>
                    <a:pt x="6587665" y="8460589"/>
                    <a:pt x="6639329" y="8699157"/>
                    <a:pt x="6615264" y="8910441"/>
                  </a:cubicBezTo>
                  <a:cubicBezTo>
                    <a:pt x="6591199" y="9121726"/>
                    <a:pt x="6628640" y="9256095"/>
                    <a:pt x="6615264" y="9581119"/>
                  </a:cubicBezTo>
                  <a:cubicBezTo>
                    <a:pt x="6313022" y="9554167"/>
                    <a:pt x="6249233" y="9592279"/>
                    <a:pt x="5953738" y="9581119"/>
                  </a:cubicBezTo>
                  <a:cubicBezTo>
                    <a:pt x="5658243" y="9569959"/>
                    <a:pt x="5471860" y="9598617"/>
                    <a:pt x="5159906" y="9581119"/>
                  </a:cubicBezTo>
                  <a:cubicBezTo>
                    <a:pt x="4847952" y="9563621"/>
                    <a:pt x="4624201" y="9596665"/>
                    <a:pt x="4366074" y="9581119"/>
                  </a:cubicBezTo>
                  <a:cubicBezTo>
                    <a:pt x="4107947" y="9565573"/>
                    <a:pt x="3995155" y="9563369"/>
                    <a:pt x="3770700" y="9581119"/>
                  </a:cubicBezTo>
                  <a:cubicBezTo>
                    <a:pt x="3546245" y="9598869"/>
                    <a:pt x="3517631" y="9588785"/>
                    <a:pt x="3307632" y="9581119"/>
                  </a:cubicBezTo>
                  <a:cubicBezTo>
                    <a:pt x="3097633" y="9573453"/>
                    <a:pt x="2874090" y="9579928"/>
                    <a:pt x="2646106" y="9581119"/>
                  </a:cubicBezTo>
                  <a:cubicBezTo>
                    <a:pt x="2418122" y="9582310"/>
                    <a:pt x="2205556" y="9596516"/>
                    <a:pt x="1918427" y="9581119"/>
                  </a:cubicBezTo>
                  <a:cubicBezTo>
                    <a:pt x="1631298" y="9565722"/>
                    <a:pt x="1516455" y="9610348"/>
                    <a:pt x="1256900" y="9581119"/>
                  </a:cubicBezTo>
                  <a:cubicBezTo>
                    <a:pt x="997345" y="9551890"/>
                    <a:pt x="504509" y="9578908"/>
                    <a:pt x="0" y="9581119"/>
                  </a:cubicBezTo>
                  <a:cubicBezTo>
                    <a:pt x="30893" y="9279686"/>
                    <a:pt x="-39748" y="9000119"/>
                    <a:pt x="0" y="8705131"/>
                  </a:cubicBezTo>
                  <a:cubicBezTo>
                    <a:pt x="39748" y="8410143"/>
                    <a:pt x="-6537" y="8362275"/>
                    <a:pt x="0" y="8116577"/>
                  </a:cubicBezTo>
                  <a:cubicBezTo>
                    <a:pt x="6537" y="7870879"/>
                    <a:pt x="-19998" y="7733401"/>
                    <a:pt x="0" y="7528022"/>
                  </a:cubicBezTo>
                  <a:cubicBezTo>
                    <a:pt x="19998" y="7322644"/>
                    <a:pt x="-13087" y="7099066"/>
                    <a:pt x="0" y="6843656"/>
                  </a:cubicBezTo>
                  <a:cubicBezTo>
                    <a:pt x="13087" y="6588246"/>
                    <a:pt x="14930" y="6485628"/>
                    <a:pt x="0" y="6350913"/>
                  </a:cubicBezTo>
                  <a:cubicBezTo>
                    <a:pt x="-14930" y="6216198"/>
                    <a:pt x="24248" y="6059373"/>
                    <a:pt x="0" y="5858170"/>
                  </a:cubicBezTo>
                  <a:cubicBezTo>
                    <a:pt x="-24248" y="5656967"/>
                    <a:pt x="-2814" y="5467566"/>
                    <a:pt x="0" y="5173804"/>
                  </a:cubicBezTo>
                  <a:cubicBezTo>
                    <a:pt x="2814" y="4880042"/>
                    <a:pt x="12784" y="4807782"/>
                    <a:pt x="0" y="4489439"/>
                  </a:cubicBezTo>
                  <a:cubicBezTo>
                    <a:pt x="-12784" y="4171097"/>
                    <a:pt x="35028" y="3937316"/>
                    <a:pt x="0" y="3613451"/>
                  </a:cubicBezTo>
                  <a:cubicBezTo>
                    <a:pt x="-35028" y="3289586"/>
                    <a:pt x="18579" y="3304461"/>
                    <a:pt x="0" y="3120707"/>
                  </a:cubicBezTo>
                  <a:cubicBezTo>
                    <a:pt x="-18579" y="2936953"/>
                    <a:pt x="4622" y="2737050"/>
                    <a:pt x="0" y="2436342"/>
                  </a:cubicBezTo>
                  <a:cubicBezTo>
                    <a:pt x="-4622" y="2135635"/>
                    <a:pt x="-29551" y="1960006"/>
                    <a:pt x="0" y="1751976"/>
                  </a:cubicBezTo>
                  <a:cubicBezTo>
                    <a:pt x="29551" y="1543946"/>
                    <a:pt x="-5583" y="1375999"/>
                    <a:pt x="0" y="1259233"/>
                  </a:cubicBezTo>
                  <a:cubicBezTo>
                    <a:pt x="5583" y="1142467"/>
                    <a:pt x="6474" y="887465"/>
                    <a:pt x="0" y="670678"/>
                  </a:cubicBezTo>
                  <a:cubicBezTo>
                    <a:pt x="-6474" y="453892"/>
                    <a:pt x="28059" y="197198"/>
                    <a:pt x="0" y="0"/>
                  </a:cubicBezTo>
                  <a:close/>
                </a:path>
                <a:path w="6615264" h="9581119" stroke="0" extrusionOk="0">
                  <a:moveTo>
                    <a:pt x="0" y="0"/>
                  </a:moveTo>
                  <a:cubicBezTo>
                    <a:pt x="322194" y="23996"/>
                    <a:pt x="524877" y="11425"/>
                    <a:pt x="793832" y="0"/>
                  </a:cubicBezTo>
                  <a:cubicBezTo>
                    <a:pt x="1062787" y="-11425"/>
                    <a:pt x="1090056" y="-6404"/>
                    <a:pt x="1256900" y="0"/>
                  </a:cubicBezTo>
                  <a:cubicBezTo>
                    <a:pt x="1423744" y="6404"/>
                    <a:pt x="1518493" y="-9726"/>
                    <a:pt x="1719969" y="0"/>
                  </a:cubicBezTo>
                  <a:cubicBezTo>
                    <a:pt x="1921445" y="9726"/>
                    <a:pt x="2048999" y="1482"/>
                    <a:pt x="2249190" y="0"/>
                  </a:cubicBezTo>
                  <a:cubicBezTo>
                    <a:pt x="2449381" y="-1482"/>
                    <a:pt x="2607683" y="3994"/>
                    <a:pt x="2778411" y="0"/>
                  </a:cubicBezTo>
                  <a:cubicBezTo>
                    <a:pt x="2949139" y="-3994"/>
                    <a:pt x="3295102" y="-24415"/>
                    <a:pt x="3506090" y="0"/>
                  </a:cubicBezTo>
                  <a:cubicBezTo>
                    <a:pt x="3717078" y="24415"/>
                    <a:pt x="4071695" y="-6966"/>
                    <a:pt x="4299922" y="0"/>
                  </a:cubicBezTo>
                  <a:cubicBezTo>
                    <a:pt x="4528149" y="6966"/>
                    <a:pt x="4745721" y="21337"/>
                    <a:pt x="4895295" y="0"/>
                  </a:cubicBezTo>
                  <a:cubicBezTo>
                    <a:pt x="5044869" y="-21337"/>
                    <a:pt x="5432819" y="-37255"/>
                    <a:pt x="5689127" y="0"/>
                  </a:cubicBezTo>
                  <a:cubicBezTo>
                    <a:pt x="5945435" y="37255"/>
                    <a:pt x="6316081" y="-20159"/>
                    <a:pt x="6615264" y="0"/>
                  </a:cubicBezTo>
                  <a:cubicBezTo>
                    <a:pt x="6637134" y="202358"/>
                    <a:pt x="6609581" y="385646"/>
                    <a:pt x="6615264" y="492743"/>
                  </a:cubicBezTo>
                  <a:cubicBezTo>
                    <a:pt x="6620947" y="599840"/>
                    <a:pt x="6603770" y="769961"/>
                    <a:pt x="6615264" y="985487"/>
                  </a:cubicBezTo>
                  <a:cubicBezTo>
                    <a:pt x="6626758" y="1201013"/>
                    <a:pt x="6634396" y="1296006"/>
                    <a:pt x="6615264" y="1382419"/>
                  </a:cubicBezTo>
                  <a:cubicBezTo>
                    <a:pt x="6596132" y="1468832"/>
                    <a:pt x="6606075" y="1953338"/>
                    <a:pt x="6615264" y="2162595"/>
                  </a:cubicBezTo>
                  <a:cubicBezTo>
                    <a:pt x="6624453" y="2371852"/>
                    <a:pt x="6583765" y="2858406"/>
                    <a:pt x="6615264" y="3038583"/>
                  </a:cubicBezTo>
                  <a:cubicBezTo>
                    <a:pt x="6646763" y="3218760"/>
                    <a:pt x="6588093" y="3466184"/>
                    <a:pt x="6615264" y="3818760"/>
                  </a:cubicBezTo>
                  <a:cubicBezTo>
                    <a:pt x="6642435" y="4171336"/>
                    <a:pt x="6604039" y="4259489"/>
                    <a:pt x="6615264" y="4407315"/>
                  </a:cubicBezTo>
                  <a:cubicBezTo>
                    <a:pt x="6626489" y="4555142"/>
                    <a:pt x="6631295" y="4756341"/>
                    <a:pt x="6615264" y="4900058"/>
                  </a:cubicBezTo>
                  <a:cubicBezTo>
                    <a:pt x="6599233" y="5043775"/>
                    <a:pt x="6582395" y="5370704"/>
                    <a:pt x="6615264" y="5680235"/>
                  </a:cubicBezTo>
                  <a:cubicBezTo>
                    <a:pt x="6648133" y="5989766"/>
                    <a:pt x="6605759" y="6091620"/>
                    <a:pt x="6615264" y="6364600"/>
                  </a:cubicBezTo>
                  <a:cubicBezTo>
                    <a:pt x="6624769" y="6637580"/>
                    <a:pt x="6618683" y="6910209"/>
                    <a:pt x="6615264" y="7048966"/>
                  </a:cubicBezTo>
                  <a:cubicBezTo>
                    <a:pt x="6611845" y="7187723"/>
                    <a:pt x="6597232" y="7416562"/>
                    <a:pt x="6615264" y="7541709"/>
                  </a:cubicBezTo>
                  <a:cubicBezTo>
                    <a:pt x="6633296" y="7666856"/>
                    <a:pt x="6624663" y="8062596"/>
                    <a:pt x="6615264" y="8321886"/>
                  </a:cubicBezTo>
                  <a:cubicBezTo>
                    <a:pt x="6605865" y="8581176"/>
                    <a:pt x="6644615" y="8959512"/>
                    <a:pt x="6615264" y="9581119"/>
                  </a:cubicBezTo>
                  <a:cubicBezTo>
                    <a:pt x="6305703" y="9595895"/>
                    <a:pt x="6047483" y="9566138"/>
                    <a:pt x="5887585" y="9581119"/>
                  </a:cubicBezTo>
                  <a:cubicBezTo>
                    <a:pt x="5727687" y="9596100"/>
                    <a:pt x="5652968" y="9570622"/>
                    <a:pt x="5424516" y="9581119"/>
                  </a:cubicBezTo>
                  <a:cubicBezTo>
                    <a:pt x="5196064" y="9591616"/>
                    <a:pt x="4950363" y="9575252"/>
                    <a:pt x="4696837" y="9581119"/>
                  </a:cubicBezTo>
                  <a:cubicBezTo>
                    <a:pt x="4443311" y="9586986"/>
                    <a:pt x="4463684" y="9581731"/>
                    <a:pt x="4233769" y="9581119"/>
                  </a:cubicBezTo>
                  <a:cubicBezTo>
                    <a:pt x="4003854" y="9580507"/>
                    <a:pt x="3955856" y="9561805"/>
                    <a:pt x="3704548" y="9581119"/>
                  </a:cubicBezTo>
                  <a:cubicBezTo>
                    <a:pt x="3453240" y="9600433"/>
                    <a:pt x="3349766" y="9579438"/>
                    <a:pt x="3175327" y="9581119"/>
                  </a:cubicBezTo>
                  <a:cubicBezTo>
                    <a:pt x="3000888" y="9582800"/>
                    <a:pt x="2673609" y="9570858"/>
                    <a:pt x="2381495" y="9581119"/>
                  </a:cubicBezTo>
                  <a:cubicBezTo>
                    <a:pt x="2089381" y="9591380"/>
                    <a:pt x="1769218" y="9562200"/>
                    <a:pt x="1587663" y="9581119"/>
                  </a:cubicBezTo>
                  <a:cubicBezTo>
                    <a:pt x="1406108" y="9600038"/>
                    <a:pt x="1350247" y="9567346"/>
                    <a:pt x="1124595" y="9581119"/>
                  </a:cubicBezTo>
                  <a:cubicBezTo>
                    <a:pt x="898943" y="9594892"/>
                    <a:pt x="360642" y="9565666"/>
                    <a:pt x="0" y="9581119"/>
                  </a:cubicBezTo>
                  <a:cubicBezTo>
                    <a:pt x="-15673" y="9484256"/>
                    <a:pt x="18943" y="9371017"/>
                    <a:pt x="0" y="9184187"/>
                  </a:cubicBezTo>
                  <a:cubicBezTo>
                    <a:pt x="-18943" y="8997357"/>
                    <a:pt x="917" y="8937551"/>
                    <a:pt x="0" y="8691444"/>
                  </a:cubicBezTo>
                  <a:cubicBezTo>
                    <a:pt x="-917" y="8445337"/>
                    <a:pt x="-7530" y="8201148"/>
                    <a:pt x="0" y="7815456"/>
                  </a:cubicBezTo>
                  <a:cubicBezTo>
                    <a:pt x="7530" y="7429764"/>
                    <a:pt x="27484" y="7445880"/>
                    <a:pt x="0" y="7226901"/>
                  </a:cubicBezTo>
                  <a:cubicBezTo>
                    <a:pt x="-27484" y="7007923"/>
                    <a:pt x="28488" y="6652755"/>
                    <a:pt x="0" y="6350913"/>
                  </a:cubicBezTo>
                  <a:cubicBezTo>
                    <a:pt x="-28488" y="6049071"/>
                    <a:pt x="10259" y="6091476"/>
                    <a:pt x="0" y="5953981"/>
                  </a:cubicBezTo>
                  <a:cubicBezTo>
                    <a:pt x="-10259" y="5816486"/>
                    <a:pt x="9989" y="5674348"/>
                    <a:pt x="0" y="5557049"/>
                  </a:cubicBezTo>
                  <a:cubicBezTo>
                    <a:pt x="-9989" y="5439750"/>
                    <a:pt x="-7855" y="5131475"/>
                    <a:pt x="0" y="4968495"/>
                  </a:cubicBezTo>
                  <a:cubicBezTo>
                    <a:pt x="7855" y="4805515"/>
                    <a:pt x="15277" y="4603809"/>
                    <a:pt x="0" y="4379940"/>
                  </a:cubicBezTo>
                  <a:cubicBezTo>
                    <a:pt x="-15277" y="4156071"/>
                    <a:pt x="-548" y="3783484"/>
                    <a:pt x="0" y="3599763"/>
                  </a:cubicBezTo>
                  <a:cubicBezTo>
                    <a:pt x="548" y="3416042"/>
                    <a:pt x="-7177" y="3130002"/>
                    <a:pt x="0" y="2723775"/>
                  </a:cubicBezTo>
                  <a:cubicBezTo>
                    <a:pt x="7177" y="2317548"/>
                    <a:pt x="-35114" y="2077830"/>
                    <a:pt x="0" y="1847787"/>
                  </a:cubicBezTo>
                  <a:cubicBezTo>
                    <a:pt x="35114" y="1617744"/>
                    <a:pt x="28031" y="1486485"/>
                    <a:pt x="0" y="1259233"/>
                  </a:cubicBezTo>
                  <a:cubicBezTo>
                    <a:pt x="-28031" y="1031981"/>
                    <a:pt x="-23126" y="791706"/>
                    <a:pt x="0" y="670678"/>
                  </a:cubicBezTo>
                  <a:cubicBezTo>
                    <a:pt x="23126" y="549650"/>
                    <a:pt x="14386" y="2786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15602766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64F922-74C4-42C2-9D06-1B7FEC998795}"/>
                </a:ext>
              </a:extLst>
            </p:cNvPr>
            <p:cNvSpPr txBox="1"/>
            <p:nvPr/>
          </p:nvSpPr>
          <p:spPr>
            <a:xfrm>
              <a:off x="1027301" y="694754"/>
              <a:ext cx="5046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rgbClr val="0070C0"/>
                  </a:solidFill>
                  <a:latin typeface="Aka-AcidGR5yearsold" panose="02000603000000000000" pitchFamily="2" charset="-95"/>
                  <a:ea typeface="Aka-AcidGR5yearsold" panose="02000603000000000000" pitchFamily="2" charset="-95"/>
                </a:rPr>
                <a:t>Letter of the day </a:t>
              </a:r>
              <a:r>
                <a:rPr lang="en-AU" dirty="0">
                  <a:solidFill>
                    <a:schemeClr val="accent2">
                      <a:lumMod val="50000"/>
                    </a:schemeClr>
                  </a:solidFill>
                  <a:latin typeface="Adam Medium" panose="02000403000000000000" pitchFamily="2" charset="0"/>
                  <a:ea typeface="Aka-AcidGR5yearsold" panose="02000603000000000000" pitchFamily="2" charset="-95"/>
                </a:rPr>
                <a:t>bracelet or bookmark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Adam Medium" panose="02000403000000000000" pitchFamily="2" charset="0"/>
                <a:ea typeface="Aka-AcidGR5yearsold" panose="02000603000000000000" pitchFamily="2" charset="-95"/>
              </a:endParaRPr>
            </a:p>
          </p:txBody>
        </p:sp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B60C7C-6914-43A7-8042-697F586B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713" y="1559244"/>
              <a:ext cx="1855170" cy="767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5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23</Words>
  <Application>Microsoft Office PowerPoint</Application>
  <PresentationFormat>Custom</PresentationFormat>
  <Paragraphs>4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Adam Medium</vt:lpstr>
      <vt:lpstr>Aka-AcidGR5yearsold</vt:lpstr>
      <vt:lpstr>Alexis Marie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17</cp:revision>
  <dcterms:created xsi:type="dcterms:W3CDTF">2021-07-20T03:18:21Z</dcterms:created>
  <dcterms:modified xsi:type="dcterms:W3CDTF">2021-09-06T22:31:17Z</dcterms:modified>
</cp:coreProperties>
</file>