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</p:sldIdLst>
  <p:sldSz cx="6119813" cy="86756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FF"/>
    <a:srgbClr val="FF6D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9" autoAdjust="0"/>
    <p:restoredTop sz="94660"/>
  </p:normalViewPr>
  <p:slideViewPr>
    <p:cSldViewPr snapToGrid="0">
      <p:cViewPr varScale="1">
        <p:scale>
          <a:sx n="91" d="100"/>
          <a:sy n="91" d="100"/>
        </p:scale>
        <p:origin x="30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8986" y="1419841"/>
            <a:ext cx="5201841" cy="3020425"/>
          </a:xfrm>
        </p:spPr>
        <p:txBody>
          <a:bodyPr anchor="b"/>
          <a:lstStyle>
            <a:lvl1pPr algn="ctr">
              <a:defRPr sz="401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4977" y="4556745"/>
            <a:ext cx="4589860" cy="2094616"/>
          </a:xfrm>
        </p:spPr>
        <p:txBody>
          <a:bodyPr/>
          <a:lstStyle>
            <a:lvl1pPr marL="0" indent="0" algn="ctr">
              <a:buNone/>
              <a:defRPr sz="1606"/>
            </a:lvl1pPr>
            <a:lvl2pPr marL="306004" indent="0" algn="ctr">
              <a:buNone/>
              <a:defRPr sz="1339"/>
            </a:lvl2pPr>
            <a:lvl3pPr marL="612008" indent="0" algn="ctr">
              <a:buNone/>
              <a:defRPr sz="1205"/>
            </a:lvl3pPr>
            <a:lvl4pPr marL="918012" indent="0" algn="ctr">
              <a:buNone/>
              <a:defRPr sz="1071"/>
            </a:lvl4pPr>
            <a:lvl5pPr marL="1224016" indent="0" algn="ctr">
              <a:buNone/>
              <a:defRPr sz="1071"/>
            </a:lvl5pPr>
            <a:lvl6pPr marL="1530020" indent="0" algn="ctr">
              <a:buNone/>
              <a:defRPr sz="1071"/>
            </a:lvl6pPr>
            <a:lvl7pPr marL="1836024" indent="0" algn="ctr">
              <a:buNone/>
              <a:defRPr sz="1071"/>
            </a:lvl7pPr>
            <a:lvl8pPr marL="2142028" indent="0" algn="ctr">
              <a:buNone/>
              <a:defRPr sz="1071"/>
            </a:lvl8pPr>
            <a:lvl9pPr marL="2448032" indent="0" algn="ctr">
              <a:buNone/>
              <a:defRPr sz="107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853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585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379491" y="461900"/>
            <a:ext cx="1319585" cy="735224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0738" y="461900"/>
            <a:ext cx="3882256" cy="735224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10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003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50" y="2162900"/>
            <a:ext cx="5278339" cy="3608845"/>
          </a:xfrm>
        </p:spPr>
        <p:txBody>
          <a:bodyPr anchor="b"/>
          <a:lstStyle>
            <a:lvl1pPr>
              <a:defRPr sz="401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7550" y="5805885"/>
            <a:ext cx="5278339" cy="1897806"/>
          </a:xfrm>
        </p:spPr>
        <p:txBody>
          <a:bodyPr/>
          <a:lstStyle>
            <a:lvl1pPr marL="0" indent="0">
              <a:buNone/>
              <a:defRPr sz="1606">
                <a:solidFill>
                  <a:schemeClr val="tx1"/>
                </a:solidFill>
              </a:defRPr>
            </a:lvl1pPr>
            <a:lvl2pPr marL="306004" indent="0">
              <a:buNone/>
              <a:defRPr sz="1339">
                <a:solidFill>
                  <a:schemeClr val="tx1">
                    <a:tint val="75000"/>
                  </a:schemeClr>
                </a:solidFill>
              </a:defRPr>
            </a:lvl2pPr>
            <a:lvl3pPr marL="612008" indent="0">
              <a:buNone/>
              <a:defRPr sz="1205">
                <a:solidFill>
                  <a:schemeClr val="tx1">
                    <a:tint val="75000"/>
                  </a:schemeClr>
                </a:solidFill>
              </a:defRPr>
            </a:lvl3pPr>
            <a:lvl4pPr marL="918012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4pPr>
            <a:lvl5pPr marL="1224016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5pPr>
            <a:lvl6pPr marL="1530020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6pPr>
            <a:lvl7pPr marL="1836024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7pPr>
            <a:lvl8pPr marL="2142028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8pPr>
            <a:lvl9pPr marL="2448032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316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0737" y="2309500"/>
            <a:ext cx="2600921" cy="55046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98155" y="2309500"/>
            <a:ext cx="2600921" cy="55046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702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534" y="461902"/>
            <a:ext cx="5278339" cy="16768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1535" y="2126749"/>
            <a:ext cx="2588967" cy="1042287"/>
          </a:xfrm>
        </p:spPr>
        <p:txBody>
          <a:bodyPr anchor="b"/>
          <a:lstStyle>
            <a:lvl1pPr marL="0" indent="0">
              <a:buNone/>
              <a:defRPr sz="1606" b="1"/>
            </a:lvl1pPr>
            <a:lvl2pPr marL="306004" indent="0">
              <a:buNone/>
              <a:defRPr sz="1339" b="1"/>
            </a:lvl2pPr>
            <a:lvl3pPr marL="612008" indent="0">
              <a:buNone/>
              <a:defRPr sz="1205" b="1"/>
            </a:lvl3pPr>
            <a:lvl4pPr marL="918012" indent="0">
              <a:buNone/>
              <a:defRPr sz="1071" b="1"/>
            </a:lvl4pPr>
            <a:lvl5pPr marL="1224016" indent="0">
              <a:buNone/>
              <a:defRPr sz="1071" b="1"/>
            </a:lvl5pPr>
            <a:lvl6pPr marL="1530020" indent="0">
              <a:buNone/>
              <a:defRPr sz="1071" b="1"/>
            </a:lvl6pPr>
            <a:lvl7pPr marL="1836024" indent="0">
              <a:buNone/>
              <a:defRPr sz="1071" b="1"/>
            </a:lvl7pPr>
            <a:lvl8pPr marL="2142028" indent="0">
              <a:buNone/>
              <a:defRPr sz="1071" b="1"/>
            </a:lvl8pPr>
            <a:lvl9pPr marL="2448032" indent="0">
              <a:buNone/>
              <a:defRPr sz="107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1535" y="3169036"/>
            <a:ext cx="2588967" cy="4661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98155" y="2126749"/>
            <a:ext cx="2601718" cy="1042287"/>
          </a:xfrm>
        </p:spPr>
        <p:txBody>
          <a:bodyPr anchor="b"/>
          <a:lstStyle>
            <a:lvl1pPr marL="0" indent="0">
              <a:buNone/>
              <a:defRPr sz="1606" b="1"/>
            </a:lvl1pPr>
            <a:lvl2pPr marL="306004" indent="0">
              <a:buNone/>
              <a:defRPr sz="1339" b="1"/>
            </a:lvl2pPr>
            <a:lvl3pPr marL="612008" indent="0">
              <a:buNone/>
              <a:defRPr sz="1205" b="1"/>
            </a:lvl3pPr>
            <a:lvl4pPr marL="918012" indent="0">
              <a:buNone/>
              <a:defRPr sz="1071" b="1"/>
            </a:lvl4pPr>
            <a:lvl5pPr marL="1224016" indent="0">
              <a:buNone/>
              <a:defRPr sz="1071" b="1"/>
            </a:lvl5pPr>
            <a:lvl6pPr marL="1530020" indent="0">
              <a:buNone/>
              <a:defRPr sz="1071" b="1"/>
            </a:lvl6pPr>
            <a:lvl7pPr marL="1836024" indent="0">
              <a:buNone/>
              <a:defRPr sz="1071" b="1"/>
            </a:lvl7pPr>
            <a:lvl8pPr marL="2142028" indent="0">
              <a:buNone/>
              <a:defRPr sz="1071" b="1"/>
            </a:lvl8pPr>
            <a:lvl9pPr marL="2448032" indent="0">
              <a:buNone/>
              <a:defRPr sz="107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98155" y="3169036"/>
            <a:ext cx="2601718" cy="4661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903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167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768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534" y="578379"/>
            <a:ext cx="1973799" cy="2024327"/>
          </a:xfrm>
        </p:spPr>
        <p:txBody>
          <a:bodyPr anchor="b"/>
          <a:lstStyle>
            <a:lvl1pPr>
              <a:defRPr sz="214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1718" y="1249140"/>
            <a:ext cx="3098155" cy="6165362"/>
          </a:xfrm>
        </p:spPr>
        <p:txBody>
          <a:bodyPr/>
          <a:lstStyle>
            <a:lvl1pPr>
              <a:defRPr sz="2142"/>
            </a:lvl1pPr>
            <a:lvl2pPr>
              <a:defRPr sz="1874"/>
            </a:lvl2pPr>
            <a:lvl3pPr>
              <a:defRPr sz="1606"/>
            </a:lvl3pPr>
            <a:lvl4pPr>
              <a:defRPr sz="1339"/>
            </a:lvl4pPr>
            <a:lvl5pPr>
              <a:defRPr sz="1339"/>
            </a:lvl5pPr>
            <a:lvl6pPr>
              <a:defRPr sz="1339"/>
            </a:lvl6pPr>
            <a:lvl7pPr>
              <a:defRPr sz="1339"/>
            </a:lvl7pPr>
            <a:lvl8pPr>
              <a:defRPr sz="1339"/>
            </a:lvl8pPr>
            <a:lvl9pPr>
              <a:defRPr sz="133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1534" y="2602706"/>
            <a:ext cx="1973799" cy="4821836"/>
          </a:xfrm>
        </p:spPr>
        <p:txBody>
          <a:bodyPr/>
          <a:lstStyle>
            <a:lvl1pPr marL="0" indent="0">
              <a:buNone/>
              <a:defRPr sz="1071"/>
            </a:lvl1pPr>
            <a:lvl2pPr marL="306004" indent="0">
              <a:buNone/>
              <a:defRPr sz="937"/>
            </a:lvl2pPr>
            <a:lvl3pPr marL="612008" indent="0">
              <a:buNone/>
              <a:defRPr sz="803"/>
            </a:lvl3pPr>
            <a:lvl4pPr marL="918012" indent="0">
              <a:buNone/>
              <a:defRPr sz="669"/>
            </a:lvl4pPr>
            <a:lvl5pPr marL="1224016" indent="0">
              <a:buNone/>
              <a:defRPr sz="669"/>
            </a:lvl5pPr>
            <a:lvl6pPr marL="1530020" indent="0">
              <a:buNone/>
              <a:defRPr sz="669"/>
            </a:lvl6pPr>
            <a:lvl7pPr marL="1836024" indent="0">
              <a:buNone/>
              <a:defRPr sz="669"/>
            </a:lvl7pPr>
            <a:lvl8pPr marL="2142028" indent="0">
              <a:buNone/>
              <a:defRPr sz="669"/>
            </a:lvl8pPr>
            <a:lvl9pPr marL="2448032" indent="0">
              <a:buNone/>
              <a:defRPr sz="66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705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534" y="578379"/>
            <a:ext cx="1973799" cy="2024327"/>
          </a:xfrm>
        </p:spPr>
        <p:txBody>
          <a:bodyPr anchor="b"/>
          <a:lstStyle>
            <a:lvl1pPr>
              <a:defRPr sz="214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01718" y="1249140"/>
            <a:ext cx="3098155" cy="6165362"/>
          </a:xfrm>
        </p:spPr>
        <p:txBody>
          <a:bodyPr anchor="t"/>
          <a:lstStyle>
            <a:lvl1pPr marL="0" indent="0">
              <a:buNone/>
              <a:defRPr sz="2142"/>
            </a:lvl1pPr>
            <a:lvl2pPr marL="306004" indent="0">
              <a:buNone/>
              <a:defRPr sz="1874"/>
            </a:lvl2pPr>
            <a:lvl3pPr marL="612008" indent="0">
              <a:buNone/>
              <a:defRPr sz="1606"/>
            </a:lvl3pPr>
            <a:lvl4pPr marL="918012" indent="0">
              <a:buNone/>
              <a:defRPr sz="1339"/>
            </a:lvl4pPr>
            <a:lvl5pPr marL="1224016" indent="0">
              <a:buNone/>
              <a:defRPr sz="1339"/>
            </a:lvl5pPr>
            <a:lvl6pPr marL="1530020" indent="0">
              <a:buNone/>
              <a:defRPr sz="1339"/>
            </a:lvl6pPr>
            <a:lvl7pPr marL="1836024" indent="0">
              <a:buNone/>
              <a:defRPr sz="1339"/>
            </a:lvl7pPr>
            <a:lvl8pPr marL="2142028" indent="0">
              <a:buNone/>
              <a:defRPr sz="1339"/>
            </a:lvl8pPr>
            <a:lvl9pPr marL="2448032" indent="0">
              <a:buNone/>
              <a:defRPr sz="133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1534" y="2602706"/>
            <a:ext cx="1973799" cy="4821836"/>
          </a:xfrm>
        </p:spPr>
        <p:txBody>
          <a:bodyPr/>
          <a:lstStyle>
            <a:lvl1pPr marL="0" indent="0">
              <a:buNone/>
              <a:defRPr sz="1071"/>
            </a:lvl1pPr>
            <a:lvl2pPr marL="306004" indent="0">
              <a:buNone/>
              <a:defRPr sz="937"/>
            </a:lvl2pPr>
            <a:lvl3pPr marL="612008" indent="0">
              <a:buNone/>
              <a:defRPr sz="803"/>
            </a:lvl3pPr>
            <a:lvl4pPr marL="918012" indent="0">
              <a:buNone/>
              <a:defRPr sz="669"/>
            </a:lvl4pPr>
            <a:lvl5pPr marL="1224016" indent="0">
              <a:buNone/>
              <a:defRPr sz="669"/>
            </a:lvl5pPr>
            <a:lvl6pPr marL="1530020" indent="0">
              <a:buNone/>
              <a:defRPr sz="669"/>
            </a:lvl6pPr>
            <a:lvl7pPr marL="1836024" indent="0">
              <a:buNone/>
              <a:defRPr sz="669"/>
            </a:lvl7pPr>
            <a:lvl8pPr marL="2142028" indent="0">
              <a:buNone/>
              <a:defRPr sz="669"/>
            </a:lvl8pPr>
            <a:lvl9pPr marL="2448032" indent="0">
              <a:buNone/>
              <a:defRPr sz="66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144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0737" y="461902"/>
            <a:ext cx="5278339" cy="16768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0737" y="2309500"/>
            <a:ext cx="5278339" cy="55046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20737" y="8041079"/>
            <a:ext cx="1376958" cy="461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E7EAB-D5D6-4EC3-AE32-D153BF1CCEF1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27188" y="8041079"/>
            <a:ext cx="2065437" cy="461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22118" y="8041079"/>
            <a:ext cx="1376958" cy="461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317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12008" rtl="0" eaLnBrk="1" latinLnBrk="0" hangingPunct="1">
        <a:lnSpc>
          <a:spcPct val="90000"/>
        </a:lnSpc>
        <a:spcBef>
          <a:spcPct val="0"/>
        </a:spcBef>
        <a:buNone/>
        <a:defRPr sz="29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3002" indent="-153002" algn="l" defTabSz="612008" rtl="0" eaLnBrk="1" latinLnBrk="0" hangingPunct="1">
        <a:lnSpc>
          <a:spcPct val="90000"/>
        </a:lnSpc>
        <a:spcBef>
          <a:spcPts val="669"/>
        </a:spcBef>
        <a:buFont typeface="Arial" panose="020B0604020202020204" pitchFamily="34" charset="0"/>
        <a:buChar char="•"/>
        <a:defRPr sz="1874" kern="1200">
          <a:solidFill>
            <a:schemeClr val="tx1"/>
          </a:solidFill>
          <a:latin typeface="+mn-lt"/>
          <a:ea typeface="+mn-ea"/>
          <a:cs typeface="+mn-cs"/>
        </a:defRPr>
      </a:lvl1pPr>
      <a:lvl2pPr marL="459006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765010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339" kern="1200">
          <a:solidFill>
            <a:schemeClr val="tx1"/>
          </a:solidFill>
          <a:latin typeface="+mn-lt"/>
          <a:ea typeface="+mn-ea"/>
          <a:cs typeface="+mn-cs"/>
        </a:defRPr>
      </a:lvl3pPr>
      <a:lvl4pPr marL="1071014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4pPr>
      <a:lvl5pPr marL="1377018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5pPr>
      <a:lvl6pPr marL="1683022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6pPr>
      <a:lvl7pPr marL="1989026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7pPr>
      <a:lvl8pPr marL="2295030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8pPr>
      <a:lvl9pPr marL="2601034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1pPr>
      <a:lvl2pPr marL="306004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2pPr>
      <a:lvl3pPr marL="612008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3pPr>
      <a:lvl4pPr marL="918012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4pPr>
      <a:lvl5pPr marL="1224016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5pPr>
      <a:lvl6pPr marL="1530020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6pPr>
      <a:lvl7pPr marL="1836024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7pPr>
      <a:lvl8pPr marL="2142028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8pPr>
      <a:lvl9pPr marL="2448032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tsW5cs1Dq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audio" Target="../media/media4.m4a"/><Relationship Id="rId13" Type="http://schemas.microsoft.com/office/2007/relationships/media" Target="../media/media7.m4a"/><Relationship Id="rId18" Type="http://schemas.openxmlformats.org/officeDocument/2006/relationships/audio" Target="../media/media9.m4a"/><Relationship Id="rId3" Type="http://schemas.microsoft.com/office/2007/relationships/media" Target="../media/media2.m4a"/><Relationship Id="rId21" Type="http://schemas.microsoft.com/office/2007/relationships/media" Target="../media/media11.m4a"/><Relationship Id="rId7" Type="http://schemas.microsoft.com/office/2007/relationships/media" Target="../media/media4.m4a"/><Relationship Id="rId12" Type="http://schemas.openxmlformats.org/officeDocument/2006/relationships/audio" Target="../media/media6.m4a"/><Relationship Id="rId17" Type="http://schemas.microsoft.com/office/2007/relationships/media" Target="../media/media9.m4a"/><Relationship Id="rId25" Type="http://schemas.openxmlformats.org/officeDocument/2006/relationships/image" Target="../media/image3.png"/><Relationship Id="rId2" Type="http://schemas.openxmlformats.org/officeDocument/2006/relationships/audio" Target="../media/media1.m4a"/><Relationship Id="rId16" Type="http://schemas.openxmlformats.org/officeDocument/2006/relationships/audio" Target="../media/media8.m4a"/><Relationship Id="rId20" Type="http://schemas.openxmlformats.org/officeDocument/2006/relationships/audio" Target="../media/media10.m4a"/><Relationship Id="rId1" Type="http://schemas.microsoft.com/office/2007/relationships/media" Target="../media/media1.m4a"/><Relationship Id="rId6" Type="http://schemas.openxmlformats.org/officeDocument/2006/relationships/audio" Target="../media/media3.m4a"/><Relationship Id="rId11" Type="http://schemas.microsoft.com/office/2007/relationships/media" Target="../media/media6.m4a"/><Relationship Id="rId24" Type="http://schemas.openxmlformats.org/officeDocument/2006/relationships/image" Target="../media/image2.png"/><Relationship Id="rId5" Type="http://schemas.microsoft.com/office/2007/relationships/media" Target="../media/media3.m4a"/><Relationship Id="rId15" Type="http://schemas.microsoft.com/office/2007/relationships/media" Target="../media/media8.m4a"/><Relationship Id="rId23" Type="http://schemas.openxmlformats.org/officeDocument/2006/relationships/slideLayout" Target="../slideLayouts/slideLayout2.xml"/><Relationship Id="rId10" Type="http://schemas.openxmlformats.org/officeDocument/2006/relationships/audio" Target="../media/media5.m4a"/><Relationship Id="rId19" Type="http://schemas.microsoft.com/office/2007/relationships/media" Target="../media/media10.m4a"/><Relationship Id="rId4" Type="http://schemas.openxmlformats.org/officeDocument/2006/relationships/audio" Target="../media/media2.m4a"/><Relationship Id="rId9" Type="http://schemas.microsoft.com/office/2007/relationships/media" Target="../media/media5.m4a"/><Relationship Id="rId14" Type="http://schemas.openxmlformats.org/officeDocument/2006/relationships/audio" Target="../media/media7.m4a"/><Relationship Id="rId22" Type="http://schemas.openxmlformats.org/officeDocument/2006/relationships/audio" Target="../media/media11.m4a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361D804-47B1-4D70-BE23-2DCD671F9B8D}"/>
              </a:ext>
            </a:extLst>
          </p:cNvPr>
          <p:cNvSpPr txBox="1"/>
          <p:nvPr/>
        </p:nvSpPr>
        <p:spPr>
          <a:xfrm>
            <a:off x="774113" y="2627589"/>
            <a:ext cx="12977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289E0608-4461-432F-9A3F-F7F2BFEE3656}"/>
              </a:ext>
            </a:extLst>
          </p:cNvPr>
          <p:cNvGrpSpPr/>
          <p:nvPr/>
        </p:nvGrpSpPr>
        <p:grpSpPr>
          <a:xfrm>
            <a:off x="126206" y="19089"/>
            <a:ext cx="5867400" cy="8461817"/>
            <a:chOff x="126206" y="199597"/>
            <a:chExt cx="5867400" cy="8461817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4326E668-22F3-4FD3-9FDD-3AAA0706A4A2}"/>
                </a:ext>
              </a:extLst>
            </p:cNvPr>
            <p:cNvGrpSpPr/>
            <p:nvPr/>
          </p:nvGrpSpPr>
          <p:grpSpPr>
            <a:xfrm>
              <a:off x="126206" y="199597"/>
              <a:ext cx="5867400" cy="8461817"/>
              <a:chOff x="126206" y="106935"/>
              <a:chExt cx="5867400" cy="8461817"/>
            </a:xfrm>
          </p:grpSpPr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9016AD60-EA74-47E6-A323-8A6FC9DC515E}"/>
                  </a:ext>
                </a:extLst>
              </p:cNvPr>
              <p:cNvGrpSpPr/>
              <p:nvPr/>
            </p:nvGrpSpPr>
            <p:grpSpPr>
              <a:xfrm>
                <a:off x="126206" y="106935"/>
                <a:ext cx="5867400" cy="8461817"/>
                <a:chOff x="126206" y="106935"/>
                <a:chExt cx="5867400" cy="8461817"/>
              </a:xfrm>
            </p:grpSpPr>
            <p:grpSp>
              <p:nvGrpSpPr>
                <p:cNvPr id="6" name="Group 5">
                  <a:extLst>
                    <a:ext uri="{FF2B5EF4-FFF2-40B4-BE49-F238E27FC236}">
                      <a16:creationId xmlns:a16="http://schemas.microsoft.com/office/drawing/2014/main" id="{7E4B0D59-CBC5-4A63-9E20-A89F7FC27DBC}"/>
                    </a:ext>
                  </a:extLst>
                </p:cNvPr>
                <p:cNvGrpSpPr/>
                <p:nvPr/>
              </p:nvGrpSpPr>
              <p:grpSpPr>
                <a:xfrm>
                  <a:off x="126206" y="106935"/>
                  <a:ext cx="5867400" cy="8461817"/>
                  <a:chOff x="126206" y="95161"/>
                  <a:chExt cx="5867400" cy="8461817"/>
                </a:xfrm>
              </p:grpSpPr>
              <p:grpSp>
                <p:nvGrpSpPr>
                  <p:cNvPr id="3" name="Group 2">
                    <a:extLst>
                      <a:ext uri="{FF2B5EF4-FFF2-40B4-BE49-F238E27FC236}">
                        <a16:creationId xmlns:a16="http://schemas.microsoft.com/office/drawing/2014/main" id="{8B5FD42F-462C-43BD-9B77-715FA82CF0DF}"/>
                      </a:ext>
                    </a:extLst>
                  </p:cNvPr>
                  <p:cNvGrpSpPr/>
                  <p:nvPr/>
                </p:nvGrpSpPr>
                <p:grpSpPr>
                  <a:xfrm>
                    <a:off x="126206" y="95161"/>
                    <a:ext cx="5867400" cy="8461817"/>
                    <a:chOff x="126206" y="95161"/>
                    <a:chExt cx="5867400" cy="8461817"/>
                  </a:xfrm>
                </p:grpSpPr>
                <p:pic>
                  <p:nvPicPr>
                    <p:cNvPr id="5" name="Picture 4" descr="Graphical user interface, text, application&#10;&#10;Description automatically generated">
                      <a:extLst>
                        <a:ext uri="{FF2B5EF4-FFF2-40B4-BE49-F238E27FC236}">
                          <a16:creationId xmlns:a16="http://schemas.microsoft.com/office/drawing/2014/main" id="{6A77724E-2FAF-4850-8BED-847CDD2BEB23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2"/>
                    <a:stretch>
                      <a:fillRect/>
                    </a:stretch>
                  </p:blipFill>
                  <p:spPr>
                    <a:xfrm>
                      <a:off x="126206" y="95161"/>
                      <a:ext cx="5867400" cy="8461817"/>
                    </a:xfrm>
                    <a:prstGeom prst="rect">
                      <a:avLst/>
                    </a:prstGeom>
                  </p:spPr>
                </p:pic>
                <p:sp>
                  <p:nvSpPr>
                    <p:cNvPr id="2" name="TextBox 1">
                      <a:extLst>
                        <a:ext uri="{FF2B5EF4-FFF2-40B4-BE49-F238E27FC236}">
                          <a16:creationId xmlns:a16="http://schemas.microsoft.com/office/drawing/2014/main" id="{51AE5B1B-4F4A-43A0-8A2F-B75B9F492B57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093077" y="6747641"/>
                      <a:ext cx="3710151" cy="369332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bg1"/>
                      </a:solidFill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endParaRPr lang="en-US" dirty="0"/>
                    </a:p>
                  </p:txBody>
                </p:sp>
              </p:grpSp>
              <p:sp>
                <p:nvSpPr>
                  <p:cNvPr id="4" name="Rectangle 3">
                    <a:extLst>
                      <a:ext uri="{FF2B5EF4-FFF2-40B4-BE49-F238E27FC236}">
                        <a16:creationId xmlns:a16="http://schemas.microsoft.com/office/drawing/2014/main" id="{183F0738-556C-420D-8F0F-C6F0B5B66299}"/>
                      </a:ext>
                    </a:extLst>
                  </p:cNvPr>
                  <p:cNvSpPr/>
                  <p:nvPr/>
                </p:nvSpPr>
                <p:spPr>
                  <a:xfrm>
                    <a:off x="805643" y="6747641"/>
                    <a:ext cx="3878317" cy="357351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AU" sz="1200" u="sng" dirty="0">
                        <a:solidFill>
                          <a:srgbClr val="F15972"/>
                        </a:solidFill>
                        <a:effectLst/>
                        <a:latin typeface="Alexis Marie"/>
                        <a:ea typeface="Calibri" panose="020F0502020204030204" pitchFamily="34" charset="0"/>
                        <a:cs typeface="Adobe Thai"/>
                        <a:hlinkClick r:id="rId3"/>
                      </a:rPr>
                      <a:t>https://www.youtube.com/watch?v=mtsW5cs1Dqs</a:t>
                    </a:r>
                    <a:endParaRPr lang="en-US" sz="1200" dirty="0"/>
                  </a:p>
                </p:txBody>
              </p:sp>
            </p:grpSp>
            <p:sp>
              <p:nvSpPr>
                <p:cNvPr id="8" name="Rectangle 7">
                  <a:extLst>
                    <a:ext uri="{FF2B5EF4-FFF2-40B4-BE49-F238E27FC236}">
                      <a16:creationId xmlns:a16="http://schemas.microsoft.com/office/drawing/2014/main" id="{7E223328-F4A3-4E4E-887E-038C7B331AFA}"/>
                    </a:ext>
                  </a:extLst>
                </p:cNvPr>
                <p:cNvSpPr/>
                <p:nvPr/>
              </p:nvSpPr>
              <p:spPr>
                <a:xfrm>
                  <a:off x="774113" y="2627589"/>
                  <a:ext cx="287432" cy="220714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l-GR" dirty="0"/>
                    <a:t>10</a:t>
                  </a:r>
                  <a:endParaRPr lang="en-US" dirty="0"/>
                </a:p>
              </p:txBody>
            </p:sp>
          </p:grp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66B2C03-10C3-46A1-8A3A-2682BC040484}"/>
                  </a:ext>
                </a:extLst>
              </p:cNvPr>
              <p:cNvSpPr txBox="1"/>
              <p:nvPr/>
            </p:nvSpPr>
            <p:spPr>
              <a:xfrm>
                <a:off x="753093" y="2606569"/>
                <a:ext cx="63427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1400" dirty="0">
                    <a:solidFill>
                      <a:srgbClr val="6666FF"/>
                    </a:solidFill>
                  </a:rPr>
                  <a:t>10</a:t>
                </a:r>
                <a:endParaRPr lang="en-US" sz="1400" dirty="0">
                  <a:solidFill>
                    <a:srgbClr val="6666FF"/>
                  </a:solidFill>
                </a:endParaRPr>
              </a:p>
            </p:txBody>
          </p:sp>
        </p:grp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08E0482-D88C-4E95-8D20-43096789DA98}"/>
                </a:ext>
              </a:extLst>
            </p:cNvPr>
            <p:cNvSpPr txBox="1"/>
            <p:nvPr/>
          </p:nvSpPr>
          <p:spPr>
            <a:xfrm>
              <a:off x="4683960" y="3731173"/>
              <a:ext cx="515007" cy="2923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l-GR" sz="1300" dirty="0"/>
                <a:t>10</a:t>
              </a:r>
              <a:r>
                <a:rPr lang="en-AU" sz="1300" dirty="0"/>
                <a:t>:</a:t>
              </a:r>
              <a:endParaRPr lang="en-US" sz="1300" dirty="0"/>
            </a:p>
          </p:txBody>
        </p:sp>
      </p:grpSp>
    </p:spTree>
    <p:extLst>
      <p:ext uri="{BB962C8B-B14F-4D97-AF65-F5344CB8AC3E}">
        <p14:creationId xmlns:p14="http://schemas.microsoft.com/office/powerpoint/2010/main" val="2333919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BC59642D-B994-40E4-93E3-5ABAF85CF96A}"/>
              </a:ext>
            </a:extLst>
          </p:cNvPr>
          <p:cNvSpPr/>
          <p:nvPr/>
        </p:nvSpPr>
        <p:spPr>
          <a:xfrm>
            <a:off x="1797276" y="4494870"/>
            <a:ext cx="126124" cy="4031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1F5A8FF-726D-4C28-9242-CA7A6044ED50}"/>
              </a:ext>
            </a:extLst>
          </p:cNvPr>
          <p:cNvGrpSpPr/>
          <p:nvPr/>
        </p:nvGrpSpPr>
        <p:grpSpPr>
          <a:xfrm>
            <a:off x="130042" y="130925"/>
            <a:ext cx="5859727" cy="8413838"/>
            <a:chOff x="130042" y="0"/>
            <a:chExt cx="5859727" cy="8413838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B332C88D-C404-4244-805B-EB1F03AE5295}"/>
                </a:ext>
              </a:extLst>
            </p:cNvPr>
            <p:cNvGrpSpPr/>
            <p:nvPr/>
          </p:nvGrpSpPr>
          <p:grpSpPr>
            <a:xfrm>
              <a:off x="130042" y="0"/>
              <a:ext cx="5859727" cy="8413838"/>
              <a:chOff x="134672" y="131851"/>
              <a:chExt cx="5859727" cy="8413838"/>
            </a:xfrm>
          </p:grpSpPr>
          <p:pic>
            <p:nvPicPr>
              <p:cNvPr id="3" name="Picture 2" descr="A picture containing chart&#10;&#10;Description automatically generated">
                <a:extLst>
                  <a:ext uri="{FF2B5EF4-FFF2-40B4-BE49-F238E27FC236}">
                    <a16:creationId xmlns:a16="http://schemas.microsoft.com/office/drawing/2014/main" id="{5FCD9DA9-F4EC-4321-9DEC-32A527F3BFF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134672" y="131851"/>
                <a:ext cx="5859727" cy="8413838"/>
              </a:xfrm>
              <a:prstGeom prst="rect">
                <a:avLst/>
              </a:prstGeom>
            </p:spPr>
          </p:pic>
          <p:pic>
            <p:nvPicPr>
              <p:cNvPr id="5" name="Recorded Sound">
                <a:hlinkClick r:id="" action="ppaction://media"/>
                <a:extLst>
                  <a:ext uri="{FF2B5EF4-FFF2-40B4-BE49-F238E27FC236}">
                    <a16:creationId xmlns:a16="http://schemas.microsoft.com/office/drawing/2014/main" id="{B01020BC-8F55-49BA-A8AA-3434646F5831}"/>
                  </a:ext>
                </a:extLst>
              </p:cNvPr>
              <p:cNvPicPr>
                <a:picLocks noChangeAspect="1"/>
              </p:cNvPicPr>
              <p:nvPr>
                <a:audioFile r:link="rId4"/>
                <p:extLst>
                  <p:ext uri="{DAA4B4D4-6D71-4841-9C94-3DE7FCFB9230}">
                    <p14:media xmlns:p14="http://schemas.microsoft.com/office/powerpoint/2010/main" r:embed="rId3"/>
                  </p:ext>
                </p:extLst>
              </p:nvPr>
            </p:nvPicPr>
            <p:blipFill>
              <a:blip r:embed="rId25"/>
              <a:stretch>
                <a:fillRect/>
              </a:stretch>
            </p:blipFill>
            <p:spPr>
              <a:xfrm>
                <a:off x="1510337" y="1447497"/>
                <a:ext cx="304007" cy="304007"/>
              </a:xfrm>
              <a:prstGeom prst="rect">
                <a:avLst/>
              </a:prstGeom>
            </p:spPr>
          </p:pic>
          <p:pic>
            <p:nvPicPr>
              <p:cNvPr id="6" name="Recorded Sound">
                <a:hlinkClick r:id="" action="ppaction://media"/>
                <a:extLst>
                  <a:ext uri="{FF2B5EF4-FFF2-40B4-BE49-F238E27FC236}">
                    <a16:creationId xmlns:a16="http://schemas.microsoft.com/office/drawing/2014/main" id="{16CD61F5-318C-4259-857F-1540B1CBC4CB}"/>
                  </a:ext>
                </a:extLst>
              </p:cNvPr>
              <p:cNvPicPr>
                <a:picLocks noChangeAspect="1"/>
              </p:cNvPicPr>
              <p:nvPr>
                <a:audioFile r:link="rId6"/>
                <p:extLst>
                  <p:ext uri="{DAA4B4D4-6D71-4841-9C94-3DE7FCFB9230}">
                    <p14:media xmlns:p14="http://schemas.microsoft.com/office/powerpoint/2010/main" r:embed="rId5"/>
                  </p:ext>
                </p:extLst>
              </p:nvPr>
            </p:nvPicPr>
            <p:blipFill>
              <a:blip r:embed="rId25"/>
              <a:stretch>
                <a:fillRect/>
              </a:stretch>
            </p:blipFill>
            <p:spPr>
              <a:xfrm>
                <a:off x="5234755" y="1397923"/>
                <a:ext cx="304006" cy="304006"/>
              </a:xfrm>
              <a:prstGeom prst="rect">
                <a:avLst/>
              </a:prstGeom>
            </p:spPr>
          </p:pic>
          <p:pic>
            <p:nvPicPr>
              <p:cNvPr id="7" name="Recorded Sound">
                <a:hlinkClick r:id="" action="ppaction://media"/>
                <a:extLst>
                  <a:ext uri="{FF2B5EF4-FFF2-40B4-BE49-F238E27FC236}">
                    <a16:creationId xmlns:a16="http://schemas.microsoft.com/office/drawing/2014/main" id="{392A192F-DE18-427B-8BAF-3E452F44A0DE}"/>
                  </a:ext>
                </a:extLst>
              </p:cNvPr>
              <p:cNvPicPr>
                <a:picLocks noChangeAspect="1"/>
              </p:cNvPicPr>
              <p:nvPr>
                <a:audioFile r:link="rId8"/>
                <p:extLst>
                  <p:ext uri="{DAA4B4D4-6D71-4841-9C94-3DE7FCFB9230}">
                    <p14:media xmlns:p14="http://schemas.microsoft.com/office/powerpoint/2010/main" r:embed="rId7"/>
                  </p:ext>
                </p:extLst>
              </p:nvPr>
            </p:nvPicPr>
            <p:blipFill>
              <a:blip r:embed="rId25"/>
              <a:stretch>
                <a:fillRect/>
              </a:stretch>
            </p:blipFill>
            <p:spPr>
              <a:xfrm>
                <a:off x="1721822" y="4392440"/>
                <a:ext cx="304007" cy="304007"/>
              </a:xfrm>
              <a:prstGeom prst="rect">
                <a:avLst/>
              </a:prstGeom>
            </p:spPr>
          </p:pic>
          <p:pic>
            <p:nvPicPr>
              <p:cNvPr id="8" name="Recorded Sound">
                <a:hlinkClick r:id="" action="ppaction://media"/>
                <a:extLst>
                  <a:ext uri="{FF2B5EF4-FFF2-40B4-BE49-F238E27FC236}">
                    <a16:creationId xmlns:a16="http://schemas.microsoft.com/office/drawing/2014/main" id="{C01F8B16-524D-4B51-B626-FFD716A6593A}"/>
                  </a:ext>
                </a:extLst>
              </p:cNvPr>
              <p:cNvPicPr>
                <a:picLocks noChangeAspect="1"/>
              </p:cNvPicPr>
              <p:nvPr>
                <a:audioFile r:link="rId10"/>
                <p:extLst>
                  <p:ext uri="{DAA4B4D4-6D71-4841-9C94-3DE7FCFB9230}">
                    <p14:media xmlns:p14="http://schemas.microsoft.com/office/powerpoint/2010/main" r:embed="rId9"/>
                  </p:ext>
                </p:extLst>
              </p:nvPr>
            </p:nvPicPr>
            <p:blipFill>
              <a:blip r:embed="rId25"/>
              <a:stretch>
                <a:fillRect/>
              </a:stretch>
            </p:blipFill>
            <p:spPr>
              <a:xfrm>
                <a:off x="357955" y="5318234"/>
                <a:ext cx="353630" cy="353630"/>
              </a:xfrm>
              <a:prstGeom prst="rect">
                <a:avLst/>
              </a:prstGeom>
            </p:spPr>
          </p:pic>
          <p:pic>
            <p:nvPicPr>
              <p:cNvPr id="9" name="Recorded Sound">
                <a:hlinkClick r:id="" action="ppaction://media"/>
                <a:extLst>
                  <a:ext uri="{FF2B5EF4-FFF2-40B4-BE49-F238E27FC236}">
                    <a16:creationId xmlns:a16="http://schemas.microsoft.com/office/drawing/2014/main" id="{3C40D30E-DC41-496E-B58E-6F7923385C8B}"/>
                  </a:ext>
                </a:extLst>
              </p:cNvPr>
              <p:cNvPicPr>
                <a:picLocks noChangeAspect="1"/>
              </p:cNvPicPr>
              <p:nvPr>
                <a:audioFile r:link="rId12"/>
                <p:extLst>
                  <p:ext uri="{DAA4B4D4-6D71-4841-9C94-3DE7FCFB9230}">
                    <p14:media xmlns:p14="http://schemas.microsoft.com/office/powerpoint/2010/main" r:embed="rId11"/>
                  </p:ext>
                </p:extLst>
              </p:nvPr>
            </p:nvPicPr>
            <p:blipFill>
              <a:blip r:embed="rId25"/>
              <a:stretch>
                <a:fillRect/>
              </a:stretch>
            </p:blipFill>
            <p:spPr>
              <a:xfrm>
                <a:off x="2954804" y="4409904"/>
                <a:ext cx="304006" cy="304006"/>
              </a:xfrm>
              <a:prstGeom prst="rect">
                <a:avLst/>
              </a:prstGeom>
            </p:spPr>
          </p:pic>
          <p:pic>
            <p:nvPicPr>
              <p:cNvPr id="10" name="Recorded Sound">
                <a:hlinkClick r:id="" action="ppaction://media"/>
                <a:extLst>
                  <a:ext uri="{FF2B5EF4-FFF2-40B4-BE49-F238E27FC236}">
                    <a16:creationId xmlns:a16="http://schemas.microsoft.com/office/drawing/2014/main" id="{8BDF47F3-EC35-4749-BDE0-618C103320ED}"/>
                  </a:ext>
                </a:extLst>
              </p:cNvPr>
              <p:cNvPicPr>
                <a:picLocks noChangeAspect="1"/>
              </p:cNvPicPr>
              <p:nvPr>
                <a:audioFile r:link="rId14"/>
                <p:extLst>
                  <p:ext uri="{DAA4B4D4-6D71-4841-9C94-3DE7FCFB9230}">
                    <p14:media xmlns:p14="http://schemas.microsoft.com/office/powerpoint/2010/main" r:embed="rId13"/>
                  </p:ext>
                </p:extLst>
              </p:nvPr>
            </p:nvPicPr>
            <p:blipFill>
              <a:blip r:embed="rId25"/>
              <a:stretch>
                <a:fillRect/>
              </a:stretch>
            </p:blipFill>
            <p:spPr>
              <a:xfrm>
                <a:off x="5161182" y="4337844"/>
                <a:ext cx="304007" cy="304007"/>
              </a:xfrm>
              <a:prstGeom prst="rect">
                <a:avLst/>
              </a:prstGeom>
            </p:spPr>
          </p:pic>
          <p:pic>
            <p:nvPicPr>
              <p:cNvPr id="12" name="Recorded Sound">
                <a:hlinkClick r:id="" action="ppaction://media"/>
                <a:extLst>
                  <a:ext uri="{FF2B5EF4-FFF2-40B4-BE49-F238E27FC236}">
                    <a16:creationId xmlns:a16="http://schemas.microsoft.com/office/drawing/2014/main" id="{7786CB4D-11E0-45DB-9405-0A47A3E923AD}"/>
                  </a:ext>
                </a:extLst>
              </p:cNvPr>
              <p:cNvPicPr>
                <a:picLocks noChangeAspect="1"/>
              </p:cNvPicPr>
              <p:nvPr>
                <a:audioFile r:link="rId4"/>
                <p:extLst>
                  <p:ext uri="{DAA4B4D4-6D71-4841-9C94-3DE7FCFB9230}">
                    <p14:media xmlns:p14="http://schemas.microsoft.com/office/powerpoint/2010/main" r:embed="rId3"/>
                  </p:ext>
                </p:extLst>
              </p:nvPr>
            </p:nvPicPr>
            <p:blipFill>
              <a:blip r:embed="rId25"/>
              <a:stretch>
                <a:fillRect/>
              </a:stretch>
            </p:blipFill>
            <p:spPr>
              <a:xfrm>
                <a:off x="5313185" y="5166230"/>
                <a:ext cx="304007" cy="304007"/>
              </a:xfrm>
              <a:prstGeom prst="rect">
                <a:avLst/>
              </a:prstGeom>
            </p:spPr>
          </p:pic>
          <p:pic>
            <p:nvPicPr>
              <p:cNvPr id="11" name="Recorded Sound">
                <a:hlinkClick r:id="" action="ppaction://media"/>
                <a:extLst>
                  <a:ext uri="{FF2B5EF4-FFF2-40B4-BE49-F238E27FC236}">
                    <a16:creationId xmlns:a16="http://schemas.microsoft.com/office/drawing/2014/main" id="{3F559D49-D081-4A1B-90EE-774309F840E9}"/>
                  </a:ext>
                </a:extLst>
              </p:cNvPr>
              <p:cNvPicPr>
                <a:picLocks noChangeAspect="1"/>
              </p:cNvPicPr>
              <p:nvPr>
                <a:audioFile r:link="rId16"/>
                <p:extLst>
                  <p:ext uri="{DAA4B4D4-6D71-4841-9C94-3DE7FCFB9230}">
                    <p14:media xmlns:p14="http://schemas.microsoft.com/office/powerpoint/2010/main" r:embed="rId15"/>
                  </p:ext>
                </p:extLst>
              </p:nvPr>
            </p:nvPicPr>
            <p:blipFill>
              <a:blip r:embed="rId25"/>
              <a:stretch>
                <a:fillRect/>
              </a:stretch>
            </p:blipFill>
            <p:spPr>
              <a:xfrm>
                <a:off x="1206330" y="6303277"/>
                <a:ext cx="304007" cy="304007"/>
              </a:xfrm>
              <a:prstGeom prst="rect">
                <a:avLst/>
              </a:prstGeom>
            </p:spPr>
          </p:pic>
          <p:pic>
            <p:nvPicPr>
              <p:cNvPr id="13" name="Recorded Sound">
                <a:hlinkClick r:id="" action="ppaction://media"/>
                <a:extLst>
                  <a:ext uri="{FF2B5EF4-FFF2-40B4-BE49-F238E27FC236}">
                    <a16:creationId xmlns:a16="http://schemas.microsoft.com/office/drawing/2014/main" id="{7D9D96FD-48E3-4099-95B2-AC955EA27B52}"/>
                  </a:ext>
                </a:extLst>
              </p:cNvPr>
              <p:cNvPicPr>
                <a:picLocks noChangeAspect="1"/>
              </p:cNvPicPr>
              <p:nvPr>
                <a:audioFile r:link="rId18"/>
                <p:extLst>
                  <p:ext uri="{DAA4B4D4-6D71-4841-9C94-3DE7FCFB9230}">
                    <p14:media xmlns:p14="http://schemas.microsoft.com/office/powerpoint/2010/main" r:embed="rId17"/>
                  </p:ext>
                </p:extLst>
              </p:nvPr>
            </p:nvPicPr>
            <p:blipFill>
              <a:blip r:embed="rId25"/>
              <a:stretch>
                <a:fillRect/>
              </a:stretch>
            </p:blipFill>
            <p:spPr>
              <a:xfrm>
                <a:off x="1626311" y="6303276"/>
                <a:ext cx="304007" cy="304007"/>
              </a:xfrm>
              <a:prstGeom prst="rect">
                <a:avLst/>
              </a:prstGeom>
            </p:spPr>
          </p:pic>
          <p:pic>
            <p:nvPicPr>
              <p:cNvPr id="15" name="Recorded Sound">
                <a:hlinkClick r:id="" action="ppaction://media"/>
                <a:extLst>
                  <a:ext uri="{FF2B5EF4-FFF2-40B4-BE49-F238E27FC236}">
                    <a16:creationId xmlns:a16="http://schemas.microsoft.com/office/drawing/2014/main" id="{4CDECE77-3FF0-4DF1-9D7E-CD7933AF12A7}"/>
                  </a:ext>
                </a:extLst>
              </p:cNvPr>
              <p:cNvPicPr>
                <a:picLocks noChangeAspect="1"/>
              </p:cNvPicPr>
              <p:nvPr>
                <a:audioFile r:link="rId20"/>
                <p:extLst>
                  <p:ext uri="{DAA4B4D4-6D71-4841-9C94-3DE7FCFB9230}">
                    <p14:media xmlns:p14="http://schemas.microsoft.com/office/powerpoint/2010/main" r:embed="rId19"/>
                  </p:ext>
                </p:extLst>
              </p:nvPr>
            </p:nvPicPr>
            <p:blipFill>
              <a:blip r:embed="rId25"/>
              <a:stretch>
                <a:fillRect/>
              </a:stretch>
            </p:blipFill>
            <p:spPr>
              <a:xfrm>
                <a:off x="3231351" y="6325792"/>
                <a:ext cx="304007" cy="304007"/>
              </a:xfrm>
              <a:prstGeom prst="rect">
                <a:avLst/>
              </a:prstGeom>
            </p:spPr>
          </p:pic>
          <p:pic>
            <p:nvPicPr>
              <p:cNvPr id="16" name="Recorded Sound">
                <a:hlinkClick r:id="" action="ppaction://media"/>
                <a:extLst>
                  <a:ext uri="{FF2B5EF4-FFF2-40B4-BE49-F238E27FC236}">
                    <a16:creationId xmlns:a16="http://schemas.microsoft.com/office/drawing/2014/main" id="{9434A9EC-9993-4ACB-916E-0AE5C63324B5}"/>
                  </a:ext>
                </a:extLst>
              </p:cNvPr>
              <p:cNvPicPr>
                <a:picLocks noChangeAspect="1"/>
              </p:cNvPicPr>
              <p:nvPr>
                <a:audioFile r:link="rId22"/>
                <p:extLst>
                  <p:ext uri="{DAA4B4D4-6D71-4841-9C94-3DE7FCFB9230}">
                    <p14:media xmlns:p14="http://schemas.microsoft.com/office/powerpoint/2010/main" r:embed="rId21"/>
                  </p:ext>
                </p:extLst>
              </p:nvPr>
            </p:nvPicPr>
            <p:blipFill>
              <a:blip r:embed="rId25"/>
              <a:stretch>
                <a:fillRect/>
              </a:stretch>
            </p:blipFill>
            <p:spPr>
              <a:xfrm>
                <a:off x="4189496" y="6325792"/>
                <a:ext cx="317520" cy="317520"/>
              </a:xfrm>
              <a:prstGeom prst="rect">
                <a:avLst/>
              </a:prstGeom>
            </p:spPr>
          </p:pic>
          <p:pic>
            <p:nvPicPr>
              <p:cNvPr id="17" name="Recorded Sound">
                <a:hlinkClick r:id="" action="ppaction://media"/>
                <a:extLst>
                  <a:ext uri="{FF2B5EF4-FFF2-40B4-BE49-F238E27FC236}">
                    <a16:creationId xmlns:a16="http://schemas.microsoft.com/office/drawing/2014/main" id="{427605B4-1BFF-44AC-965E-2166997BD2B0}"/>
                  </a:ext>
                </a:extLst>
              </p:cNvPr>
              <p:cNvPicPr>
                <a:picLocks noChangeAspect="1"/>
              </p:cNvPicPr>
              <p:nvPr>
                <a:audioFile r:link="rId18"/>
                <p:extLst>
                  <p:ext uri="{DAA4B4D4-6D71-4841-9C94-3DE7FCFB9230}">
                    <p14:media xmlns:p14="http://schemas.microsoft.com/office/powerpoint/2010/main" r:embed="rId17"/>
                  </p:ext>
                </p:extLst>
              </p:nvPr>
            </p:nvPicPr>
            <p:blipFill>
              <a:blip r:embed="rId25"/>
              <a:stretch>
                <a:fillRect/>
              </a:stretch>
            </p:blipFill>
            <p:spPr>
              <a:xfrm>
                <a:off x="5386757" y="6289762"/>
                <a:ext cx="304007" cy="304007"/>
              </a:xfrm>
              <a:prstGeom prst="rect">
                <a:avLst/>
              </a:prstGeom>
            </p:spPr>
          </p:pic>
        </p:grpSp>
        <p:pic>
          <p:nvPicPr>
            <p:cNvPr id="4" name="Recorded Sound">
              <a:hlinkClick r:id="" action="ppaction://media"/>
              <a:extLst>
                <a:ext uri="{FF2B5EF4-FFF2-40B4-BE49-F238E27FC236}">
                  <a16:creationId xmlns:a16="http://schemas.microsoft.com/office/drawing/2014/main" id="{F5046083-55AD-4442-A9BF-E08AD9FEAA45}"/>
                </a:ext>
              </a:extLst>
            </p:cNvPr>
            <p:cNvPicPr>
              <a:picLocks noChangeAspect="1"/>
            </p:cNvPicPr>
            <p:nvPr>
              <a:audioFile r:link="rId2"/>
              <p:extLst>
                <p:ext uri="{DAA4B4D4-6D71-4841-9C94-3DE7FCFB9230}">
                  <p14:media xmlns:p14="http://schemas.microsoft.com/office/powerpoint/2010/main" r:embed="rId1"/>
                </p:ext>
              </p:extLst>
            </p:nvPr>
          </p:nvPicPr>
          <p:blipFill>
            <a:blip r:embed="rId25"/>
            <a:stretch>
              <a:fillRect/>
            </a:stretch>
          </p:blipFill>
          <p:spPr>
            <a:xfrm>
              <a:off x="3389837" y="617180"/>
              <a:ext cx="304007" cy="30400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46019331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 vol="80000">
                <p:cTn id="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audio>
              <p:cMediaNode vol="80000">
                <p:cTn id="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audio>
              <p:cMediaNode vol="80000">
                <p:cTn id="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audio>
              <p:cMediaNode vol="80000">
                <p:cTn id="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audio>
              <p:cMediaNode vol="80000">
                <p:cTn id="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  <p:audio>
              <p:cMediaNode vol="80000">
                <p:cTn id="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audio>
              <p:cMediaNode vol="80000">
                <p:cTn id="1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  <p:audio>
              <p:cMediaNode vol="8000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  <p:audio>
              <p:cMediaNode vol="80000">
                <p:cTn id="1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201</TotalTime>
  <Words>17</Words>
  <Application>Microsoft Office PowerPoint</Application>
  <PresentationFormat>Custom</PresentationFormat>
  <Paragraphs>4</Paragraphs>
  <Slides>2</Slides>
  <Notes>0</Notes>
  <HiddenSlides>0</HiddenSlides>
  <MMClips>13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Alexis Marie</vt:lpstr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Papas</dc:creator>
  <cp:lastModifiedBy>Maria Papas</cp:lastModifiedBy>
  <cp:revision>23</cp:revision>
  <dcterms:created xsi:type="dcterms:W3CDTF">2021-07-20T03:18:21Z</dcterms:created>
  <dcterms:modified xsi:type="dcterms:W3CDTF">2021-08-30T04:31:35Z</dcterms:modified>
</cp:coreProperties>
</file>