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7" r:id="rId3"/>
    <p:sldId id="278" r:id="rId4"/>
  </p:sldIdLst>
  <p:sldSz cx="7380288" cy="10260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522" y="1679128"/>
            <a:ext cx="6273245" cy="3572005"/>
          </a:xfrm>
        </p:spPr>
        <p:txBody>
          <a:bodyPr anchor="b"/>
          <a:lstStyle>
            <a:lvl1pPr algn="ctr">
              <a:defRPr sz="48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536" y="5388883"/>
            <a:ext cx="5535216" cy="2477127"/>
          </a:xfrm>
        </p:spPr>
        <p:txBody>
          <a:bodyPr/>
          <a:lstStyle>
            <a:lvl1pPr marL="0" indent="0" algn="ctr">
              <a:buNone/>
              <a:defRPr sz="1937"/>
            </a:lvl1pPr>
            <a:lvl2pPr marL="369006" indent="0" algn="ctr">
              <a:buNone/>
              <a:defRPr sz="1614"/>
            </a:lvl2pPr>
            <a:lvl3pPr marL="738012" indent="0" algn="ctr">
              <a:buNone/>
              <a:defRPr sz="1453"/>
            </a:lvl3pPr>
            <a:lvl4pPr marL="1107018" indent="0" algn="ctr">
              <a:buNone/>
              <a:defRPr sz="1291"/>
            </a:lvl4pPr>
            <a:lvl5pPr marL="1476024" indent="0" algn="ctr">
              <a:buNone/>
              <a:defRPr sz="1291"/>
            </a:lvl5pPr>
            <a:lvl6pPr marL="1845031" indent="0" algn="ctr">
              <a:buNone/>
              <a:defRPr sz="1291"/>
            </a:lvl6pPr>
            <a:lvl7pPr marL="2214037" indent="0" algn="ctr">
              <a:buNone/>
              <a:defRPr sz="1291"/>
            </a:lvl7pPr>
            <a:lvl8pPr marL="2583043" indent="0" algn="ctr">
              <a:buNone/>
              <a:defRPr sz="1291"/>
            </a:lvl8pPr>
            <a:lvl9pPr marL="2952049" indent="0" algn="ctr">
              <a:buNone/>
              <a:defRPr sz="129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3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9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81519" y="546251"/>
            <a:ext cx="1591375" cy="8694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395" y="546251"/>
            <a:ext cx="4681870" cy="8694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3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2" y="2557881"/>
            <a:ext cx="6365498" cy="4267880"/>
          </a:xfrm>
        </p:spPr>
        <p:txBody>
          <a:bodyPr anchor="b"/>
          <a:lstStyle>
            <a:lvl1pPr>
              <a:defRPr sz="48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52" y="6866137"/>
            <a:ext cx="6365498" cy="2244377"/>
          </a:xfrm>
        </p:spPr>
        <p:txBody>
          <a:bodyPr/>
          <a:lstStyle>
            <a:lvl1pPr marL="0" indent="0">
              <a:buNone/>
              <a:defRPr sz="1937">
                <a:solidFill>
                  <a:schemeClr val="tx1"/>
                </a:solidFill>
              </a:defRPr>
            </a:lvl1pPr>
            <a:lvl2pPr marL="369006" indent="0">
              <a:buNone/>
              <a:defRPr sz="1614">
                <a:solidFill>
                  <a:schemeClr val="tx1">
                    <a:tint val="75000"/>
                  </a:schemeClr>
                </a:solidFill>
              </a:defRPr>
            </a:lvl2pPr>
            <a:lvl3pPr marL="738012" indent="0">
              <a:buNone/>
              <a:defRPr sz="1453">
                <a:solidFill>
                  <a:schemeClr val="tx1">
                    <a:tint val="75000"/>
                  </a:schemeClr>
                </a:solidFill>
              </a:defRPr>
            </a:lvl3pPr>
            <a:lvl4pPr marL="1107018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4pPr>
            <a:lvl5pPr marL="1476024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5pPr>
            <a:lvl6pPr marL="1845031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6pPr>
            <a:lvl7pPr marL="2214037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7pPr>
            <a:lvl8pPr marL="2583043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8pPr>
            <a:lvl9pPr marL="2952049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4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95" y="2731253"/>
            <a:ext cx="3136622" cy="6509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6271" y="2731253"/>
            <a:ext cx="3136622" cy="6509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546253"/>
            <a:ext cx="6365498" cy="19831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357" y="2515129"/>
            <a:ext cx="3122207" cy="1232626"/>
          </a:xfrm>
        </p:spPr>
        <p:txBody>
          <a:bodyPr anchor="b"/>
          <a:lstStyle>
            <a:lvl1pPr marL="0" indent="0">
              <a:buNone/>
              <a:defRPr sz="1937" b="1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57" y="3747755"/>
            <a:ext cx="3122207" cy="5512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6271" y="2515129"/>
            <a:ext cx="3137584" cy="1232626"/>
          </a:xfrm>
        </p:spPr>
        <p:txBody>
          <a:bodyPr anchor="b"/>
          <a:lstStyle>
            <a:lvl1pPr marL="0" indent="0">
              <a:buNone/>
              <a:defRPr sz="1937" b="1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6271" y="3747755"/>
            <a:ext cx="3137584" cy="5512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8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7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2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684001"/>
            <a:ext cx="2380335" cy="2394003"/>
          </a:xfrm>
        </p:spPr>
        <p:txBody>
          <a:bodyPr anchor="b"/>
          <a:lstStyle>
            <a:lvl1pPr>
              <a:defRPr sz="2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584" y="1477254"/>
            <a:ext cx="3736271" cy="7291259"/>
          </a:xfrm>
        </p:spPr>
        <p:txBody>
          <a:bodyPr/>
          <a:lstStyle>
            <a:lvl1pPr>
              <a:defRPr sz="2583"/>
            </a:lvl1pPr>
            <a:lvl2pPr>
              <a:defRPr sz="2260"/>
            </a:lvl2pPr>
            <a:lvl3pPr>
              <a:defRPr sz="1937"/>
            </a:lvl3pPr>
            <a:lvl4pPr>
              <a:defRPr sz="1614"/>
            </a:lvl4pPr>
            <a:lvl5pPr>
              <a:defRPr sz="1614"/>
            </a:lvl5pPr>
            <a:lvl6pPr>
              <a:defRPr sz="1614"/>
            </a:lvl6pPr>
            <a:lvl7pPr>
              <a:defRPr sz="1614"/>
            </a:lvl7pPr>
            <a:lvl8pPr>
              <a:defRPr sz="1614"/>
            </a:lvl8pPr>
            <a:lvl9pPr>
              <a:defRPr sz="16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3078004"/>
            <a:ext cx="2380335" cy="5702383"/>
          </a:xfrm>
        </p:spPr>
        <p:txBody>
          <a:bodyPr/>
          <a:lstStyle>
            <a:lvl1pPr marL="0" indent="0">
              <a:buNone/>
              <a:defRPr sz="1291"/>
            </a:lvl1pPr>
            <a:lvl2pPr marL="369006" indent="0">
              <a:buNone/>
              <a:defRPr sz="1130"/>
            </a:lvl2pPr>
            <a:lvl3pPr marL="738012" indent="0">
              <a:buNone/>
              <a:defRPr sz="969"/>
            </a:lvl3pPr>
            <a:lvl4pPr marL="1107018" indent="0">
              <a:buNone/>
              <a:defRPr sz="807"/>
            </a:lvl4pPr>
            <a:lvl5pPr marL="1476024" indent="0">
              <a:buNone/>
              <a:defRPr sz="807"/>
            </a:lvl5pPr>
            <a:lvl6pPr marL="1845031" indent="0">
              <a:buNone/>
              <a:defRPr sz="807"/>
            </a:lvl6pPr>
            <a:lvl7pPr marL="2214037" indent="0">
              <a:buNone/>
              <a:defRPr sz="807"/>
            </a:lvl7pPr>
            <a:lvl8pPr marL="2583043" indent="0">
              <a:buNone/>
              <a:defRPr sz="807"/>
            </a:lvl8pPr>
            <a:lvl9pPr marL="2952049" indent="0">
              <a:buNone/>
              <a:defRPr sz="8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684001"/>
            <a:ext cx="2380335" cy="2394003"/>
          </a:xfrm>
        </p:spPr>
        <p:txBody>
          <a:bodyPr anchor="b"/>
          <a:lstStyle>
            <a:lvl1pPr>
              <a:defRPr sz="2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37584" y="1477254"/>
            <a:ext cx="3736271" cy="7291259"/>
          </a:xfrm>
        </p:spPr>
        <p:txBody>
          <a:bodyPr anchor="t"/>
          <a:lstStyle>
            <a:lvl1pPr marL="0" indent="0">
              <a:buNone/>
              <a:defRPr sz="2583"/>
            </a:lvl1pPr>
            <a:lvl2pPr marL="369006" indent="0">
              <a:buNone/>
              <a:defRPr sz="2260"/>
            </a:lvl2pPr>
            <a:lvl3pPr marL="738012" indent="0">
              <a:buNone/>
              <a:defRPr sz="1937"/>
            </a:lvl3pPr>
            <a:lvl4pPr marL="1107018" indent="0">
              <a:buNone/>
              <a:defRPr sz="1614"/>
            </a:lvl4pPr>
            <a:lvl5pPr marL="1476024" indent="0">
              <a:buNone/>
              <a:defRPr sz="1614"/>
            </a:lvl5pPr>
            <a:lvl6pPr marL="1845031" indent="0">
              <a:buNone/>
              <a:defRPr sz="1614"/>
            </a:lvl6pPr>
            <a:lvl7pPr marL="2214037" indent="0">
              <a:buNone/>
              <a:defRPr sz="1614"/>
            </a:lvl7pPr>
            <a:lvl8pPr marL="2583043" indent="0">
              <a:buNone/>
              <a:defRPr sz="1614"/>
            </a:lvl8pPr>
            <a:lvl9pPr marL="2952049" indent="0">
              <a:buNone/>
              <a:defRPr sz="161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3078004"/>
            <a:ext cx="2380335" cy="5702383"/>
          </a:xfrm>
        </p:spPr>
        <p:txBody>
          <a:bodyPr/>
          <a:lstStyle>
            <a:lvl1pPr marL="0" indent="0">
              <a:buNone/>
              <a:defRPr sz="1291"/>
            </a:lvl1pPr>
            <a:lvl2pPr marL="369006" indent="0">
              <a:buNone/>
              <a:defRPr sz="1130"/>
            </a:lvl2pPr>
            <a:lvl3pPr marL="738012" indent="0">
              <a:buNone/>
              <a:defRPr sz="969"/>
            </a:lvl3pPr>
            <a:lvl4pPr marL="1107018" indent="0">
              <a:buNone/>
              <a:defRPr sz="807"/>
            </a:lvl4pPr>
            <a:lvl5pPr marL="1476024" indent="0">
              <a:buNone/>
              <a:defRPr sz="807"/>
            </a:lvl5pPr>
            <a:lvl6pPr marL="1845031" indent="0">
              <a:buNone/>
              <a:defRPr sz="807"/>
            </a:lvl6pPr>
            <a:lvl7pPr marL="2214037" indent="0">
              <a:buNone/>
              <a:defRPr sz="807"/>
            </a:lvl7pPr>
            <a:lvl8pPr marL="2583043" indent="0">
              <a:buNone/>
              <a:defRPr sz="807"/>
            </a:lvl8pPr>
            <a:lvl9pPr marL="2952049" indent="0">
              <a:buNone/>
              <a:defRPr sz="8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6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395" y="546253"/>
            <a:ext cx="6365498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395" y="2731253"/>
            <a:ext cx="6365498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395" y="9509514"/>
            <a:ext cx="1660565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7EAB-D5D6-4EC3-AE32-D153BF1CCEF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4721" y="9509514"/>
            <a:ext cx="249084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2328" y="9509514"/>
            <a:ext cx="1660565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8012" rtl="0" eaLnBrk="1" latinLnBrk="0" hangingPunct="1">
        <a:lnSpc>
          <a:spcPct val="90000"/>
        </a:lnSpc>
        <a:spcBef>
          <a:spcPct val="0"/>
        </a:spcBef>
        <a:buNone/>
        <a:defRPr sz="3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503" indent="-184503" algn="l" defTabSz="738012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260" kern="1200">
          <a:solidFill>
            <a:schemeClr val="tx1"/>
          </a:solidFill>
          <a:latin typeface="+mn-lt"/>
          <a:ea typeface="+mn-ea"/>
          <a:cs typeface="+mn-cs"/>
        </a:defRPr>
      </a:lvl1pPr>
      <a:lvl2pPr marL="553509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2pPr>
      <a:lvl3pPr marL="922515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614" kern="1200">
          <a:solidFill>
            <a:schemeClr val="tx1"/>
          </a:solidFill>
          <a:latin typeface="+mn-lt"/>
          <a:ea typeface="+mn-ea"/>
          <a:cs typeface="+mn-cs"/>
        </a:defRPr>
      </a:lvl3pPr>
      <a:lvl4pPr marL="1291521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660528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2029534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398540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767546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3136552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8012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1pPr>
      <a:lvl2pPr marL="369006" algn="l" defTabSz="738012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2pPr>
      <a:lvl3pPr marL="738012" algn="l" defTabSz="738012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3pPr>
      <a:lvl4pPr marL="1107018" algn="l" defTabSz="738012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476024" algn="l" defTabSz="738012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1845031" algn="l" defTabSz="738012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214037" algn="l" defTabSz="738012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583043" algn="l" defTabSz="738012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2952049" algn="l" defTabSz="738012" rtl="0" eaLnBrk="1" latinLnBrk="0" hangingPunct="1">
        <a:defRPr sz="14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WO_DhWYwO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9C01551-F84C-4667-A76E-CE430DD61AC4}"/>
              </a:ext>
            </a:extLst>
          </p:cNvPr>
          <p:cNvGrpSpPr/>
          <p:nvPr/>
        </p:nvGrpSpPr>
        <p:grpSpPr>
          <a:xfrm>
            <a:off x="1771079" y="7241866"/>
            <a:ext cx="3794301" cy="422552"/>
            <a:chOff x="1162756" y="6445955"/>
            <a:chExt cx="3794301" cy="4225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59C7AA-64F3-44E1-8E26-686F7BEA13E0}"/>
                </a:ext>
              </a:extLst>
            </p:cNvPr>
            <p:cNvSpPr txBox="1"/>
            <p:nvPr/>
          </p:nvSpPr>
          <p:spPr>
            <a:xfrm>
              <a:off x="1162756" y="6445955"/>
              <a:ext cx="3680177" cy="42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AA3BDC-E538-4DD3-953C-8D10F7703841}"/>
                </a:ext>
              </a:extLst>
            </p:cNvPr>
            <p:cNvSpPr/>
            <p:nvPr/>
          </p:nvSpPr>
          <p:spPr>
            <a:xfrm>
              <a:off x="1162756" y="6445955"/>
              <a:ext cx="379430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606298-CA01-4852-B78E-3BA29B6BE0FE}"/>
              </a:ext>
            </a:extLst>
          </p:cNvPr>
          <p:cNvGrpSpPr/>
          <p:nvPr/>
        </p:nvGrpSpPr>
        <p:grpSpPr>
          <a:xfrm>
            <a:off x="120924" y="127996"/>
            <a:ext cx="7094609" cy="10004019"/>
            <a:chOff x="142839" y="127996"/>
            <a:chExt cx="7094609" cy="1000401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CCACD1-4713-4270-B060-D70FB946FD1E}"/>
                </a:ext>
              </a:extLst>
            </p:cNvPr>
            <p:cNvGrpSpPr/>
            <p:nvPr/>
          </p:nvGrpSpPr>
          <p:grpSpPr>
            <a:xfrm>
              <a:off x="142839" y="127996"/>
              <a:ext cx="7094609" cy="10004019"/>
              <a:chOff x="170486" y="117010"/>
              <a:chExt cx="7094609" cy="1000401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3C4F7FA-4C62-4631-A967-9FF0F10FF109}"/>
                  </a:ext>
                </a:extLst>
              </p:cNvPr>
              <p:cNvGrpSpPr/>
              <p:nvPr/>
            </p:nvGrpSpPr>
            <p:grpSpPr>
              <a:xfrm>
                <a:off x="170486" y="117010"/>
                <a:ext cx="7094609" cy="10004019"/>
                <a:chOff x="191602" y="126515"/>
                <a:chExt cx="5736608" cy="8422658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7E8553C-2AB8-48EC-97CA-3BA91D9DA2C3}"/>
                    </a:ext>
                  </a:extLst>
                </p:cNvPr>
                <p:cNvGrpSpPr/>
                <p:nvPr/>
              </p:nvGrpSpPr>
              <p:grpSpPr>
                <a:xfrm>
                  <a:off x="191602" y="126515"/>
                  <a:ext cx="5736608" cy="8422658"/>
                  <a:chOff x="191602" y="126515"/>
                  <a:chExt cx="5736608" cy="8422658"/>
                </a:xfrm>
              </p:grpSpPr>
              <p:pic>
                <p:nvPicPr>
                  <p:cNvPr id="3" name="Picture 2" descr="Graphical user interface, text, application&#10;&#10;Description automatically generated">
                    <a:extLst>
                      <a:ext uri="{FF2B5EF4-FFF2-40B4-BE49-F238E27FC236}">
                        <a16:creationId xmlns:a16="http://schemas.microsoft.com/office/drawing/2014/main" id="{56D801D0-D4E4-430A-BDC0-D974FC9237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91602" y="126515"/>
                    <a:ext cx="5736608" cy="8422658"/>
                  </a:xfrm>
                  <a:prstGeom prst="rect">
                    <a:avLst/>
                  </a:prstGeom>
                </p:spPr>
              </p:pic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AF63ECCB-3C29-47AA-9625-8BAA40EAC2FB}"/>
                      </a:ext>
                    </a:extLst>
                  </p:cNvPr>
                  <p:cNvSpPr txBox="1"/>
                  <p:nvPr/>
                </p:nvSpPr>
                <p:spPr>
                  <a:xfrm>
                    <a:off x="1140840" y="6634370"/>
                    <a:ext cx="3680177" cy="42255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C653E6B-4808-4BE2-8402-F72FE682ABC3}"/>
                    </a:ext>
                  </a:extLst>
                </p:cNvPr>
                <p:cNvSpPr/>
                <p:nvPr/>
              </p:nvSpPr>
              <p:spPr>
                <a:xfrm>
                  <a:off x="440267" y="6634370"/>
                  <a:ext cx="4842933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57200" indent="457200">
                    <a:lnSpc>
                      <a:spcPct val="150000"/>
                    </a:lnSpc>
                  </a:pPr>
                  <a:r>
                    <a:rPr lang="en-AU" sz="1200" u="sng" dirty="0">
                      <a:solidFill>
                        <a:srgbClr val="0563C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hlinkClick r:id="rId3"/>
                    </a:rPr>
                    <a:t>https://www.youtube.com/watch?v=DWO_DhWYwOg</a:t>
                  </a:r>
                  <a:endPara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78B1CC-96FC-4280-802D-6132AD8E4F56}"/>
                  </a:ext>
                </a:extLst>
              </p:cNvPr>
              <p:cNvSpPr txBox="1"/>
              <p:nvPr/>
            </p:nvSpPr>
            <p:spPr>
              <a:xfrm>
                <a:off x="1028827" y="3321349"/>
                <a:ext cx="756471" cy="3539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1700" dirty="0">
                    <a:solidFill>
                      <a:schemeClr val="accent4">
                        <a:lumMod val="75000"/>
                      </a:schemeClr>
                    </a:solidFill>
                  </a:rPr>
                  <a:t>10</a:t>
                </a:r>
                <a:endParaRPr lang="en-US" sz="17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A883D-F8EA-45AC-AE63-A4E4007E5B5D}"/>
                </a:ext>
              </a:extLst>
            </p:cNvPr>
            <p:cNvSpPr txBox="1"/>
            <p:nvPr/>
          </p:nvSpPr>
          <p:spPr>
            <a:xfrm>
              <a:off x="5185775" y="4572000"/>
              <a:ext cx="63882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10</a:t>
              </a:r>
              <a:r>
                <a:rPr lang="en-AU" dirty="0"/>
                <a:t>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036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4A621E-EB4D-43AB-BA34-5E5EDFA88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27807" y="2343178"/>
            <a:ext cx="305593" cy="3055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4F06847-D44A-4244-B5CA-CFEF8EAB02B4}"/>
              </a:ext>
            </a:extLst>
          </p:cNvPr>
          <p:cNvGrpSpPr/>
          <p:nvPr/>
        </p:nvGrpSpPr>
        <p:grpSpPr>
          <a:xfrm>
            <a:off x="238115" y="176638"/>
            <a:ext cx="6939299" cy="9894287"/>
            <a:chOff x="121443" y="144551"/>
            <a:chExt cx="5876925" cy="8378560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A4A0BC3E-A314-4199-9673-B30E41217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21443" y="144551"/>
              <a:ext cx="5876925" cy="8378560"/>
            </a:xfrm>
            <a:prstGeom prst="rect">
              <a:avLst/>
            </a:prstGeom>
          </p:spPr>
        </p:pic>
        <p:pic>
          <p:nvPicPr>
            <p:cNvPr id="5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EDA204B9-F1FD-422E-A9D0-65F6E4D06B32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4688217" y="668145"/>
              <a:ext cx="305593" cy="305593"/>
            </a:xfrm>
            <a:prstGeom prst="rect">
              <a:avLst/>
            </a:prstGeom>
          </p:spPr>
        </p:pic>
        <p:pic>
          <p:nvPicPr>
            <p:cNvPr id="6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13786FF7-DB45-4088-8E86-61B5BC9119C5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2303161" y="6492464"/>
              <a:ext cx="304006" cy="304006"/>
            </a:xfrm>
            <a:prstGeom prst="rect">
              <a:avLst/>
            </a:prstGeom>
          </p:spPr>
        </p:pic>
        <p:pic>
          <p:nvPicPr>
            <p:cNvPr id="7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F526F1C3-ACB7-4059-91BA-CBDE905535E7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2303161" y="7506994"/>
              <a:ext cx="305593" cy="305593"/>
            </a:xfrm>
            <a:prstGeom prst="rect">
              <a:avLst/>
            </a:prstGeom>
          </p:spPr>
        </p:pic>
        <p:pic>
          <p:nvPicPr>
            <p:cNvPr id="8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F404D5A1-BBDE-40E3-94B5-1B84F32AAB80}"/>
                </a:ext>
              </a:extLst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5161182" y="6490877"/>
              <a:ext cx="305593" cy="305593"/>
            </a:xfrm>
            <a:prstGeom prst="rect">
              <a:avLst/>
            </a:prstGeom>
          </p:spPr>
        </p:pic>
        <p:pic>
          <p:nvPicPr>
            <p:cNvPr id="9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7351646B-4ED5-429F-85F7-3A5CC54AD449}"/>
                </a:ext>
              </a:extLst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5161182" y="7506993"/>
              <a:ext cx="305593" cy="305593"/>
            </a:xfrm>
            <a:prstGeom prst="rect">
              <a:avLst/>
            </a:prstGeom>
          </p:spPr>
        </p:pic>
        <p:pic>
          <p:nvPicPr>
            <p:cNvPr id="10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AC6A4951-4FAB-4AE5-90A5-B8B9516CEC08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2045863" y="1551014"/>
              <a:ext cx="305593" cy="30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2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35ABB25-9F50-416D-BA5C-817F165B4F74}"/>
              </a:ext>
            </a:extLst>
          </p:cNvPr>
          <p:cNvGrpSpPr/>
          <p:nvPr/>
        </p:nvGrpSpPr>
        <p:grpSpPr>
          <a:xfrm>
            <a:off x="145670" y="100770"/>
            <a:ext cx="7056796" cy="10057837"/>
            <a:chOff x="116681" y="125500"/>
            <a:chExt cx="5886450" cy="8329878"/>
          </a:xfrm>
        </p:grpSpPr>
        <p:pic>
          <p:nvPicPr>
            <p:cNvPr id="3" name="Picture 2" descr="Table&#10;&#10;Description automatically generated with medium confidence">
              <a:extLst>
                <a:ext uri="{FF2B5EF4-FFF2-40B4-BE49-F238E27FC236}">
                  <a16:creationId xmlns:a16="http://schemas.microsoft.com/office/drawing/2014/main" id="{86C78E39-6B57-4F68-887F-09D6688CB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681" y="125500"/>
              <a:ext cx="5886450" cy="8329878"/>
            </a:xfrm>
            <a:prstGeom prst="rect">
              <a:avLst/>
            </a:prstGeom>
          </p:spPr>
        </p:pic>
        <p:pic>
          <p:nvPicPr>
            <p:cNvPr id="2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0029C2BD-2FFA-4293-80E7-88DABFD94242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4688217" y="1046518"/>
              <a:ext cx="305593" cy="30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53444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18</Words>
  <Application>Microsoft Office PowerPoint</Application>
  <PresentationFormat>Custom</PresentationFormat>
  <Paragraphs>3</Paragraphs>
  <Slides>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Papas</dc:creator>
  <cp:lastModifiedBy>Maria Papas</cp:lastModifiedBy>
  <cp:revision>18</cp:revision>
  <dcterms:created xsi:type="dcterms:W3CDTF">2021-07-20T03:18:21Z</dcterms:created>
  <dcterms:modified xsi:type="dcterms:W3CDTF">2021-08-30T04:34:27Z</dcterms:modified>
</cp:coreProperties>
</file>