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20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6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5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2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21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-ymBWFDo-7w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888EF179-1AA7-4271-A427-3650AFA9C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43" r="1" b="1"/>
          <a:stretch/>
        </p:blipFill>
        <p:spPr>
          <a:xfrm>
            <a:off x="-1" y="10"/>
            <a:ext cx="7456513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E2E88-687E-408F-A723-EA1724E63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8633" y="1247140"/>
            <a:ext cx="3608208" cy="3450844"/>
          </a:xfrm>
        </p:spPr>
        <p:txBody>
          <a:bodyPr>
            <a:normAutofit/>
          </a:bodyPr>
          <a:lstStyle/>
          <a:p>
            <a:r>
              <a:rPr lang="en-AU" sz="7200" dirty="0"/>
              <a:t>Term 4 Week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0A017-F8D7-48F5-98D8-48AE7E575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9555" y="4438569"/>
            <a:ext cx="3608208" cy="150655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AU" sz="2000" dirty="0">
                <a:latin typeface="Courgette" panose="02000603070400060004" pitchFamily="2" charset="0"/>
                <a:cs typeface="Aharoni" panose="02010803020104030203" pitchFamily="2" charset="-79"/>
              </a:rPr>
              <a:t>Art lesson with Mrs Hawkins</a:t>
            </a:r>
          </a:p>
          <a:p>
            <a:pPr algn="ctr">
              <a:lnSpc>
                <a:spcPct val="100000"/>
              </a:lnSpc>
            </a:pPr>
            <a:endParaRPr lang="en-AU" sz="2000" dirty="0">
              <a:latin typeface="Courgette" panose="02000603070400060004" pitchFamily="2" charset="0"/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</a:pPr>
            <a:r>
              <a:rPr lang="en-AU" sz="3000" dirty="0">
                <a:latin typeface="Aharoni" panose="02010803020104030203" pitchFamily="2" charset="-79"/>
                <a:cs typeface="Aharoni" panose="02010803020104030203" pitchFamily="2" charset="-79"/>
              </a:rPr>
              <a:t>Egg Carton Faces or Recyclable Faces</a:t>
            </a:r>
          </a:p>
        </p:txBody>
      </p:sp>
    </p:spTree>
    <p:extLst>
      <p:ext uri="{BB962C8B-B14F-4D97-AF65-F5344CB8AC3E}">
        <p14:creationId xmlns:p14="http://schemas.microsoft.com/office/powerpoint/2010/main" val="11269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6DE0A2-7AB1-4828-A736-D9172813F7A8}"/>
              </a:ext>
            </a:extLst>
          </p:cNvPr>
          <p:cNvSpPr/>
          <p:nvPr/>
        </p:nvSpPr>
        <p:spPr>
          <a:xfrm>
            <a:off x="3163117" y="94185"/>
            <a:ext cx="74839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Egg Carton faces or Recyclable Faces!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DC1375B-1049-4735-9FED-95717D79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2211978"/>
            <a:ext cx="3058160" cy="4093537"/>
          </a:xfrm>
          <a:prstGeom prst="rect">
            <a:avLst/>
          </a:prstGeom>
        </p:spPr>
      </p:pic>
      <p:pic>
        <p:nvPicPr>
          <p:cNvPr id="6" name="Picture 5" descr="A picture containing spectacles, goggles&#10;&#10;Description automatically generated">
            <a:extLst>
              <a:ext uri="{FF2B5EF4-FFF2-40B4-BE49-F238E27FC236}">
                <a16:creationId xmlns:a16="http://schemas.microsoft.com/office/drawing/2014/main" id="{3EB26575-D6EE-4EA6-BFAD-777E981A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93" y="2211978"/>
            <a:ext cx="3436909" cy="409353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B01EAF7-B396-448A-AF2A-8D9F4E999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78" y="2211978"/>
            <a:ext cx="2805458" cy="40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3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AD247FE-6CC6-453C-A6F8-3EF5A67D10B9}"/>
              </a:ext>
            </a:extLst>
          </p:cNvPr>
          <p:cNvSpPr txBox="1"/>
          <p:nvPr/>
        </p:nvSpPr>
        <p:spPr>
          <a:xfrm>
            <a:off x="3048327" y="3245315"/>
            <a:ext cx="609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73E83-31F3-4B0A-947F-5141952A0B77}"/>
              </a:ext>
            </a:extLst>
          </p:cNvPr>
          <p:cNvSpPr txBox="1"/>
          <p:nvPr/>
        </p:nvSpPr>
        <p:spPr>
          <a:xfrm>
            <a:off x="1796698" y="92713"/>
            <a:ext cx="811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Watch this video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973E8-0708-4C2B-A835-9B7EC3FE87F5}"/>
              </a:ext>
            </a:extLst>
          </p:cNvPr>
          <p:cNvSpPr txBox="1"/>
          <p:nvPr/>
        </p:nvSpPr>
        <p:spPr>
          <a:xfrm>
            <a:off x="3954223" y="1542097"/>
            <a:ext cx="3643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       </a:t>
            </a:r>
          </a:p>
          <a:p>
            <a:r>
              <a:rPr lang="en-AU" dirty="0"/>
              <a:t> </a:t>
            </a:r>
          </a:p>
        </p:txBody>
      </p:sp>
      <p:pic>
        <p:nvPicPr>
          <p:cNvPr id="13" name="Online Media 12" title="EGG CARTON PORTRAITS">
            <a:hlinkClick r:id="" action="ppaction://media"/>
            <a:extLst>
              <a:ext uri="{FF2B5EF4-FFF2-40B4-BE49-F238E27FC236}">
                <a16:creationId xmlns:a16="http://schemas.microsoft.com/office/drawing/2014/main" id="{0A3807CD-8A79-4E46-9026-D44053C4C4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6698" y="685237"/>
            <a:ext cx="9712433" cy="54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09D0E-4FA5-43E2-894D-882C7BA92B62}"/>
              </a:ext>
            </a:extLst>
          </p:cNvPr>
          <p:cNvSpPr txBox="1"/>
          <p:nvPr/>
        </p:nvSpPr>
        <p:spPr>
          <a:xfrm>
            <a:off x="1474699" y="518307"/>
            <a:ext cx="10063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latin typeface="Aharoni" panose="02010803020104030203" pitchFamily="2" charset="-79"/>
                <a:cs typeface="Aharoni" panose="02010803020104030203" pitchFamily="2" charset="-79"/>
              </a:rPr>
              <a:t>You don’t have to use an egg carton, you can use different recyclable materials such as a tissue box, cardboard box, plastic lids, ice cream container lids, bottle top lids for eyes and other bits and pieces.</a:t>
            </a:r>
          </a:p>
        </p:txBody>
      </p:sp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E4A3E9E-0C2D-4602-BDA9-2055E46D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98" y="1605280"/>
            <a:ext cx="2821630" cy="2130312"/>
          </a:xfrm>
          <a:prstGeom prst="rect">
            <a:avLst/>
          </a:prstGeom>
        </p:spPr>
      </p:pic>
      <p:pic>
        <p:nvPicPr>
          <p:cNvPr id="7" name="Picture 6" descr="A picture containing indoor, doll, footwear&#10;&#10;Description automatically generated">
            <a:extLst>
              <a:ext uri="{FF2B5EF4-FFF2-40B4-BE49-F238E27FC236}">
                <a16:creationId xmlns:a16="http://schemas.microsoft.com/office/drawing/2014/main" id="{9AB7D9DF-2EDC-4253-BEB6-41583E9C5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0" y="1605280"/>
            <a:ext cx="3808320" cy="213031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F3C91CC-CC33-4402-BC25-DDC6B3DED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240" y="1605281"/>
            <a:ext cx="2504440" cy="2130312"/>
          </a:xfrm>
          <a:prstGeom prst="rect">
            <a:avLst/>
          </a:prstGeom>
        </p:spPr>
      </p:pic>
      <p:pic>
        <p:nvPicPr>
          <p:cNvPr id="11" name="Picture 10" descr="A picture containing cup&#10;&#10;Description automatically generated">
            <a:extLst>
              <a:ext uri="{FF2B5EF4-FFF2-40B4-BE49-F238E27FC236}">
                <a16:creationId xmlns:a16="http://schemas.microsoft.com/office/drawing/2014/main" id="{D1974890-EF27-471A-A645-1F0236F0A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59" y="4090036"/>
            <a:ext cx="2045235" cy="254247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A848C0A-B93B-480A-A9E3-BF5FE374C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69" y="4090036"/>
            <a:ext cx="1875667" cy="2542470"/>
          </a:xfrm>
          <a:prstGeom prst="rect">
            <a:avLst/>
          </a:prstGeom>
        </p:spPr>
      </p:pic>
      <p:pic>
        <p:nvPicPr>
          <p:cNvPr id="15" name="Picture 14" descr="A group of objects on a table&#10;&#10;Description automatically generated with low confidence">
            <a:extLst>
              <a:ext uri="{FF2B5EF4-FFF2-40B4-BE49-F238E27FC236}">
                <a16:creationId xmlns:a16="http://schemas.microsoft.com/office/drawing/2014/main" id="{2C3945B0-A296-473E-9BB5-8C8DCDECE6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73" y="4090036"/>
            <a:ext cx="1936270" cy="25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D026F-61E8-4600-A0D1-C97F85DDD391}"/>
              </a:ext>
            </a:extLst>
          </p:cNvPr>
          <p:cNvSpPr txBox="1"/>
          <p:nvPr/>
        </p:nvSpPr>
        <p:spPr>
          <a:xfrm>
            <a:off x="1636999" y="597705"/>
            <a:ext cx="99513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Aharoni" panose="02010803020104030203" pitchFamily="2" charset="-79"/>
                <a:cs typeface="Aharoni" panose="02010803020104030203" pitchFamily="2" charset="-79"/>
              </a:rPr>
              <a:t>Have fun creating your portrait face out of recyclable materials!!!</a:t>
            </a:r>
          </a:p>
          <a:p>
            <a:endParaRPr lang="en-A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3200" dirty="0">
                <a:latin typeface="Aharoni" panose="02010803020104030203" pitchFamily="2" charset="-79"/>
                <a:cs typeface="Aharoni" panose="02010803020104030203" pitchFamily="2" charset="-79"/>
              </a:rPr>
              <a:t>Make sure you take a photo of your masterpiece and post it in Google Classroom so I can see everyone’s amazing artwork!!</a:t>
            </a:r>
          </a:p>
          <a:p>
            <a:endParaRPr lang="en-A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3200" dirty="0">
                <a:latin typeface="Aharoni" panose="02010803020104030203" pitchFamily="2" charset="-79"/>
                <a:cs typeface="Aharoni" panose="02010803020104030203" pitchFamily="2" charset="-79"/>
              </a:rPr>
              <a:t>Thank you! I hope you enjoy making it!</a:t>
            </a:r>
          </a:p>
          <a:p>
            <a:endParaRPr lang="en-A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3200" dirty="0">
                <a:latin typeface="Aharoni" panose="02010803020104030203" pitchFamily="2" charset="-79"/>
                <a:cs typeface="Aharoni" panose="02010803020104030203" pitchFamily="2" charset="-79"/>
              </a:rPr>
              <a:t>Bye for now!</a:t>
            </a:r>
          </a:p>
          <a:p>
            <a:endParaRPr lang="en-AU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AU" sz="3200" dirty="0"/>
              <a:t> </a:t>
            </a:r>
          </a:p>
        </p:txBody>
      </p:sp>
      <p:pic>
        <p:nvPicPr>
          <p:cNvPr id="3" name="egg carton faces">
            <a:hlinkClick r:id="" action="ppaction://media"/>
            <a:extLst>
              <a:ext uri="{FF2B5EF4-FFF2-40B4-BE49-F238E27FC236}">
                <a16:creationId xmlns:a16="http://schemas.microsoft.com/office/drawing/2014/main" id="{B065A103-A0BA-4D07-9952-FF14B7E48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2824" y="6057095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1657E-655D-465D-9DAF-FB30AEB92CA3}"/>
              </a:ext>
            </a:extLst>
          </p:cNvPr>
          <p:cNvSpPr txBox="1"/>
          <p:nvPr/>
        </p:nvSpPr>
        <p:spPr>
          <a:xfrm>
            <a:off x="9935310" y="6095989"/>
            <a:ext cx="1556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Press here to listen</a:t>
            </a:r>
          </a:p>
        </p:txBody>
      </p:sp>
    </p:spTree>
    <p:extLst>
      <p:ext uri="{BB962C8B-B14F-4D97-AF65-F5344CB8AC3E}">
        <p14:creationId xmlns:p14="http://schemas.microsoft.com/office/powerpoint/2010/main" val="303906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InterweaveVTI">
  <a:themeElements>
    <a:clrScheme name="AnalogousFromRegularSeed_2SEEDS">
      <a:dk1>
        <a:srgbClr val="000000"/>
      </a:dk1>
      <a:lt1>
        <a:srgbClr val="FFFFFF"/>
      </a:lt1>
      <a:dk2>
        <a:srgbClr val="2A1C32"/>
      </a:dk2>
      <a:lt2>
        <a:srgbClr val="F3F0F3"/>
      </a:lt2>
      <a:accent1>
        <a:srgbClr val="16BB14"/>
      </a:accent1>
      <a:accent2>
        <a:srgbClr val="60B520"/>
      </a:accent2>
      <a:accent3>
        <a:srgbClr val="21B75E"/>
      </a:accent3>
      <a:accent4>
        <a:srgbClr val="5027D8"/>
      </a:accent4>
      <a:accent5>
        <a:srgbClr val="A429E7"/>
      </a:accent5>
      <a:accent6>
        <a:srgbClr val="D517C9"/>
      </a:accent6>
      <a:hlink>
        <a:srgbClr val="BE3FBF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124</Words>
  <Application>Microsoft Office PowerPoint</Application>
  <PresentationFormat>Widescreen</PresentationFormat>
  <Paragraphs>20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Courgette</vt:lpstr>
      <vt:lpstr>Neue Haas Grotesk Text Pro</vt:lpstr>
      <vt:lpstr>InterweaveVTI</vt:lpstr>
      <vt:lpstr>Term 4 Week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Week 2</dc:title>
  <dc:creator>Michael Hawkins</dc:creator>
  <cp:lastModifiedBy>Michael Hawkins</cp:lastModifiedBy>
  <cp:revision>2</cp:revision>
  <dcterms:created xsi:type="dcterms:W3CDTF">2021-09-16T04:24:22Z</dcterms:created>
  <dcterms:modified xsi:type="dcterms:W3CDTF">2021-09-16T07:02:30Z</dcterms:modified>
</cp:coreProperties>
</file>