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Chewy"/>
      <p:regular r:id="rId24"/>
    </p:embeddedFont>
    <p:embeddedFont>
      <p:font typeface="Roboto"/>
      <p:regular r:id="rId25"/>
      <p:bold r:id="rId26"/>
      <p:italic r:id="rId27"/>
      <p:boldItalic r:id="rId28"/>
    </p:embeddedFont>
    <p:embeddedFont>
      <p:font typeface="Signika"/>
      <p:regular r:id="rId29"/>
      <p:bold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Roboto Light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8321CF0-5784-46C5-A314-5B045AF8140F}">
  <a:tblStyle styleId="{38321CF0-5784-46C5-A314-5B045AF814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Chewy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Signika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regular.fntdata"/><Relationship Id="rId30" Type="http://schemas.openxmlformats.org/officeDocument/2006/relationships/font" Target="fonts/Signika-bold.fntdata"/><Relationship Id="rId11" Type="http://schemas.openxmlformats.org/officeDocument/2006/relationships/slide" Target="slides/slide5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-bold.fntdata"/><Relationship Id="rId13" Type="http://schemas.openxmlformats.org/officeDocument/2006/relationships/slide" Target="slides/slide7.xml"/><Relationship Id="rId35" Type="http://schemas.openxmlformats.org/officeDocument/2006/relationships/font" Target="fonts/RobotoLight-regular.fntdata"/><Relationship Id="rId12" Type="http://schemas.openxmlformats.org/officeDocument/2006/relationships/slide" Target="slides/slide6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9.xml"/><Relationship Id="rId37" Type="http://schemas.openxmlformats.org/officeDocument/2006/relationships/font" Target="fonts/RobotoLight-italic.fntdata"/><Relationship Id="rId14" Type="http://schemas.openxmlformats.org/officeDocument/2006/relationships/slide" Target="slides/slide8.xml"/><Relationship Id="rId36" Type="http://schemas.openxmlformats.org/officeDocument/2006/relationships/font" Target="fonts/RobotoLight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RobotoLight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bb3ccd7b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bb3ccd7b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eece8cfa2b_1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eece8cfa2b_1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eece8cfa2b_1_1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eece8cfa2b_1_1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ef3c170319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ef3c170319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eece8cfa2b_1_1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eece8cfa2b_1_1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ef92092e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ef92092e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eece8cfa2b_1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eece8cfa2b_1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eece8cfa2b_1_1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eece8cfa2b_1_1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abf976215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abf976215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aa346aee37_0_6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aa346aee37_0_6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ac85b9cf0f_0_16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ac85b9cf0f_0_1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ba81873962_0_40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ba81873962_0_40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ba81873962_0_5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ba81873962_0_5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ef00d03b50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ef00d03b50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eece8cfa2b_1_1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eece8cfa2b_1_1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ba81873962_0_4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ba81873962_0_4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eece8cfa2b_1_1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eece8cfa2b_1_1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2406300" y="1136075"/>
            <a:ext cx="4331400" cy="18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0" sz="72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110800" y="3255538"/>
            <a:ext cx="4922400" cy="4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8289716" y="3950755"/>
            <a:ext cx="3044579" cy="2544687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313679" y="3990663"/>
            <a:ext cx="1833868" cy="1894618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072575" y="-414284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rot="-2426310">
            <a:off x="-2035733" y="-1138420"/>
            <a:ext cx="3739438" cy="2562785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088175" y="4852526"/>
            <a:ext cx="4027910" cy="1642923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 flipH="1" rot="315047">
            <a:off x="2805791" y="-845661"/>
            <a:ext cx="4027722" cy="1149377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1749750" y="1937925"/>
            <a:ext cx="5644500" cy="93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81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2898000" y="3108325"/>
            <a:ext cx="3348000" cy="5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" name="Google Shape;79;p11"/>
          <p:cNvSpPr/>
          <p:nvPr/>
        </p:nvSpPr>
        <p:spPr>
          <a:xfrm>
            <a:off x="7629041" y="4124455"/>
            <a:ext cx="3044579" cy="2544687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7806608" y="-684499"/>
            <a:ext cx="1833868" cy="1894618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1"/>
          <p:cNvSpPr/>
          <p:nvPr/>
        </p:nvSpPr>
        <p:spPr>
          <a:xfrm flipH="1" rot="-1520964">
            <a:off x="-1208479" y="3255504"/>
            <a:ext cx="2163060" cy="2023246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-2060825" y="-1084187"/>
            <a:ext cx="3739548" cy="2562861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1"/>
          <p:cNvSpPr/>
          <p:nvPr/>
        </p:nvSpPr>
        <p:spPr>
          <a:xfrm>
            <a:off x="1685370" y="4571104"/>
            <a:ext cx="4027910" cy="1831358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1"/>
          <p:cNvSpPr/>
          <p:nvPr/>
        </p:nvSpPr>
        <p:spPr>
          <a:xfrm>
            <a:off x="2558050" y="-1545000"/>
            <a:ext cx="4027908" cy="2273941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 flipH="1" rot="1356523">
            <a:off x="7359480" y="-103797"/>
            <a:ext cx="11640" cy="34572"/>
          </a:xfrm>
          <a:custGeom>
            <a:rect b="b" l="l" r="r" t="t"/>
            <a:pathLst>
              <a:path extrusionOk="0" h="1093" w="368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2"/>
          <p:cNvSpPr/>
          <p:nvPr/>
        </p:nvSpPr>
        <p:spPr>
          <a:xfrm>
            <a:off x="6745307" y="5203897"/>
            <a:ext cx="489268" cy="53825"/>
          </a:xfrm>
          <a:custGeom>
            <a:rect b="b" l="l" r="r" t="t"/>
            <a:pathLst>
              <a:path extrusionOk="0" h="2069" w="16446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">
  <p:cSld name="CUSTOM_19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hasCustomPrompt="1" type="title"/>
          </p:nvPr>
        </p:nvSpPr>
        <p:spPr>
          <a:xfrm>
            <a:off x="981075" y="1776743"/>
            <a:ext cx="1351200" cy="44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/>
          <p:nvPr>
            <p:ph hasCustomPrompt="1" idx="2" type="title"/>
          </p:nvPr>
        </p:nvSpPr>
        <p:spPr>
          <a:xfrm>
            <a:off x="981075" y="3453796"/>
            <a:ext cx="1351200" cy="44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/>
          <p:nvPr>
            <p:ph hasCustomPrompt="1" idx="3" type="title"/>
          </p:nvPr>
        </p:nvSpPr>
        <p:spPr>
          <a:xfrm>
            <a:off x="4586950" y="1776743"/>
            <a:ext cx="1351200" cy="44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/>
          <p:nvPr>
            <p:ph hasCustomPrompt="1" idx="4" type="title"/>
          </p:nvPr>
        </p:nvSpPr>
        <p:spPr>
          <a:xfrm>
            <a:off x="4586950" y="3453796"/>
            <a:ext cx="1351200" cy="44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2228150" y="1938050"/>
            <a:ext cx="2328900" cy="4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0"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4" name="Google Shape;94;p13"/>
          <p:cNvSpPr txBox="1"/>
          <p:nvPr>
            <p:ph idx="5" type="subTitle"/>
          </p:nvPr>
        </p:nvSpPr>
        <p:spPr>
          <a:xfrm>
            <a:off x="2228150" y="1471354"/>
            <a:ext cx="23289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95" name="Google Shape;95;p13"/>
          <p:cNvSpPr txBox="1"/>
          <p:nvPr>
            <p:ph idx="6" type="subTitle"/>
          </p:nvPr>
        </p:nvSpPr>
        <p:spPr>
          <a:xfrm>
            <a:off x="2228150" y="3635650"/>
            <a:ext cx="2328900" cy="4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0"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7" type="subTitle"/>
          </p:nvPr>
        </p:nvSpPr>
        <p:spPr>
          <a:xfrm>
            <a:off x="2228150" y="3158472"/>
            <a:ext cx="23289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8" type="subTitle"/>
          </p:nvPr>
        </p:nvSpPr>
        <p:spPr>
          <a:xfrm>
            <a:off x="5834025" y="1938038"/>
            <a:ext cx="2328900" cy="4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0"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9" type="subTitle"/>
          </p:nvPr>
        </p:nvSpPr>
        <p:spPr>
          <a:xfrm>
            <a:off x="5834025" y="1471354"/>
            <a:ext cx="23289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3" type="subTitle"/>
          </p:nvPr>
        </p:nvSpPr>
        <p:spPr>
          <a:xfrm>
            <a:off x="5834025" y="3635644"/>
            <a:ext cx="2328900" cy="4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0"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4" type="subTitle"/>
          </p:nvPr>
        </p:nvSpPr>
        <p:spPr>
          <a:xfrm>
            <a:off x="5834025" y="3158472"/>
            <a:ext cx="23289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101" name="Google Shape;101;p13"/>
          <p:cNvSpPr/>
          <p:nvPr/>
        </p:nvSpPr>
        <p:spPr>
          <a:xfrm flipH="1" rot="1356523">
            <a:off x="7359480" y="-103797"/>
            <a:ext cx="11640" cy="34572"/>
          </a:xfrm>
          <a:custGeom>
            <a:rect b="b" l="l" r="r" t="t"/>
            <a:pathLst>
              <a:path extrusionOk="0" h="1093" w="368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/>
          <p:nvPr/>
        </p:nvSpPr>
        <p:spPr>
          <a:xfrm flipH="1" rot="-332990">
            <a:off x="6035452" y="4711555"/>
            <a:ext cx="3728550" cy="2059825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-1346504" y="3736051"/>
            <a:ext cx="1833868" cy="1894618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3"/>
          <p:cNvSpPr/>
          <p:nvPr/>
        </p:nvSpPr>
        <p:spPr>
          <a:xfrm>
            <a:off x="-1790175" y="-1300375"/>
            <a:ext cx="4027908" cy="2273941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3"/>
          <p:cNvSpPr/>
          <p:nvPr/>
        </p:nvSpPr>
        <p:spPr>
          <a:xfrm rot="-1551527">
            <a:off x="8471066" y="-952720"/>
            <a:ext cx="1360527" cy="35871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3"/>
          <p:cNvSpPr txBox="1"/>
          <p:nvPr>
            <p:ph idx="15"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/>
          <p:nvPr/>
        </p:nvSpPr>
        <p:spPr>
          <a:xfrm rot="-5400000">
            <a:off x="8689770" y="5361665"/>
            <a:ext cx="80750" cy="22950"/>
          </a:xfrm>
          <a:custGeom>
            <a:rect b="b" l="l" r="r" t="t"/>
            <a:pathLst>
              <a:path extrusionOk="0" h="702" w="2470">
                <a:moveTo>
                  <a:pt x="1" y="1"/>
                </a:moveTo>
                <a:lnTo>
                  <a:pt x="1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4"/>
          <p:cNvSpPr/>
          <p:nvPr/>
        </p:nvSpPr>
        <p:spPr>
          <a:xfrm rot="-5400000">
            <a:off x="8129115" y="5282704"/>
            <a:ext cx="81829" cy="22917"/>
          </a:xfrm>
          <a:custGeom>
            <a:rect b="b" l="l" r="r" t="t"/>
            <a:pathLst>
              <a:path extrusionOk="0" h="701" w="2503">
                <a:moveTo>
                  <a:pt x="1" y="0"/>
                </a:moveTo>
                <a:lnTo>
                  <a:pt x="1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4"/>
          <p:cNvSpPr/>
          <p:nvPr/>
        </p:nvSpPr>
        <p:spPr>
          <a:xfrm rot="8999889">
            <a:off x="7667078" y="3785703"/>
            <a:ext cx="2490940" cy="2081950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8033050" y="-546209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-51801" y="4767602"/>
            <a:ext cx="3295208" cy="1498223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4"/>
          <p:cNvSpPr/>
          <p:nvPr/>
        </p:nvSpPr>
        <p:spPr>
          <a:xfrm rot="-3863648">
            <a:off x="-2038425" y="83110"/>
            <a:ext cx="3300741" cy="1863423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4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 2">
  <p:cSld name="TITLE_ONLY_1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 rot="1036562">
            <a:off x="7414149" y="-207994"/>
            <a:ext cx="2946804" cy="2693342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5"/>
          <p:cNvSpPr/>
          <p:nvPr/>
        </p:nvSpPr>
        <p:spPr>
          <a:xfrm rot="-10256595">
            <a:off x="-896069" y="4579179"/>
            <a:ext cx="5932697" cy="2562862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5"/>
          <p:cNvSpPr/>
          <p:nvPr/>
        </p:nvSpPr>
        <p:spPr>
          <a:xfrm rot="7101805">
            <a:off x="-1605213" y="-763465"/>
            <a:ext cx="3340493" cy="2007848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5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8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1690365" y="3937225"/>
            <a:ext cx="2323200" cy="6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2" name="Google Shape;122;p16"/>
          <p:cNvSpPr txBox="1"/>
          <p:nvPr>
            <p:ph type="title"/>
          </p:nvPr>
        </p:nvSpPr>
        <p:spPr>
          <a:xfrm>
            <a:off x="2094165" y="3535537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i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23" name="Google Shape;123;p16"/>
          <p:cNvSpPr txBox="1"/>
          <p:nvPr>
            <p:ph idx="2" type="subTitle"/>
          </p:nvPr>
        </p:nvSpPr>
        <p:spPr>
          <a:xfrm>
            <a:off x="5103640" y="3937225"/>
            <a:ext cx="2323200" cy="6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4" name="Google Shape;124;p16"/>
          <p:cNvSpPr txBox="1"/>
          <p:nvPr>
            <p:ph idx="3" type="title"/>
          </p:nvPr>
        </p:nvSpPr>
        <p:spPr>
          <a:xfrm>
            <a:off x="5507440" y="3535537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i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25" name="Google Shape;125;p16"/>
          <p:cNvSpPr/>
          <p:nvPr/>
        </p:nvSpPr>
        <p:spPr>
          <a:xfrm flipH="1" rot="-5400000">
            <a:off x="-455008" y="4186341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6" name="Google Shape;126;p16"/>
          <p:cNvSpPr/>
          <p:nvPr/>
        </p:nvSpPr>
        <p:spPr>
          <a:xfrm flipH="1" rot="10095794">
            <a:off x="5526832" y="4656652"/>
            <a:ext cx="3637800" cy="2100610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7" name="Google Shape;127;p16"/>
          <p:cNvSpPr/>
          <p:nvPr/>
        </p:nvSpPr>
        <p:spPr>
          <a:xfrm flipH="1" rot="-5601006">
            <a:off x="7839068" y="218144"/>
            <a:ext cx="3340347" cy="2007852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6"/>
          <p:cNvSpPr/>
          <p:nvPr/>
        </p:nvSpPr>
        <p:spPr>
          <a:xfrm flipH="1">
            <a:off x="-937633" y="-584009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6"/>
          <p:cNvSpPr txBox="1"/>
          <p:nvPr>
            <p:ph idx="4"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 2">
  <p:cSld name="CUSTOM_18_1_2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idx="1" type="subTitle"/>
          </p:nvPr>
        </p:nvSpPr>
        <p:spPr>
          <a:xfrm>
            <a:off x="5638876" y="2360800"/>
            <a:ext cx="2189700" cy="6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2" name="Google Shape;132;p17"/>
          <p:cNvSpPr txBox="1"/>
          <p:nvPr>
            <p:ph type="title"/>
          </p:nvPr>
        </p:nvSpPr>
        <p:spPr>
          <a:xfrm>
            <a:off x="5975926" y="195911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i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33" name="Google Shape;133;p17"/>
          <p:cNvSpPr txBox="1"/>
          <p:nvPr>
            <p:ph idx="2" type="subTitle"/>
          </p:nvPr>
        </p:nvSpPr>
        <p:spPr>
          <a:xfrm>
            <a:off x="5638876" y="3755500"/>
            <a:ext cx="2189700" cy="6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4" name="Google Shape;134;p17"/>
          <p:cNvSpPr txBox="1"/>
          <p:nvPr>
            <p:ph idx="3" type="title"/>
          </p:nvPr>
        </p:nvSpPr>
        <p:spPr>
          <a:xfrm>
            <a:off x="5975926" y="335381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i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35" name="Google Shape;135;p17"/>
          <p:cNvSpPr/>
          <p:nvPr/>
        </p:nvSpPr>
        <p:spPr>
          <a:xfrm flipH="1" rot="-964807">
            <a:off x="6923176" y="4605276"/>
            <a:ext cx="2633480" cy="1894640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7"/>
          <p:cNvSpPr/>
          <p:nvPr/>
        </p:nvSpPr>
        <p:spPr>
          <a:xfrm flipH="1" rot="1132585">
            <a:off x="-822372" y="-548563"/>
            <a:ext cx="2163028" cy="2023217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7"/>
          <p:cNvSpPr/>
          <p:nvPr/>
        </p:nvSpPr>
        <p:spPr>
          <a:xfrm flipH="1">
            <a:off x="5052805" y="-1383700"/>
            <a:ext cx="5113720" cy="2227616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7"/>
          <p:cNvSpPr/>
          <p:nvPr/>
        </p:nvSpPr>
        <p:spPr>
          <a:xfrm flipH="1" rot="2700000">
            <a:off x="-1953169" y="4387397"/>
            <a:ext cx="4027748" cy="1831285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7"/>
          <p:cNvSpPr txBox="1"/>
          <p:nvPr>
            <p:ph idx="4"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 3">
  <p:cSld name="CUSTOM_18_1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/>
          <p:nvPr/>
        </p:nvSpPr>
        <p:spPr>
          <a:xfrm flipH="1">
            <a:off x="8321095" y="5028225"/>
            <a:ext cx="276543" cy="263173"/>
          </a:xfrm>
          <a:custGeom>
            <a:rect b="b" l="l" r="r" t="t"/>
            <a:pathLst>
              <a:path extrusionOk="0" h="9488" w="997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8"/>
          <p:cNvSpPr txBox="1"/>
          <p:nvPr>
            <p:ph idx="1" type="subTitle"/>
          </p:nvPr>
        </p:nvSpPr>
        <p:spPr>
          <a:xfrm>
            <a:off x="3530249" y="3556225"/>
            <a:ext cx="2083500" cy="6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3" name="Google Shape;143;p18"/>
          <p:cNvSpPr txBox="1"/>
          <p:nvPr>
            <p:ph type="title"/>
          </p:nvPr>
        </p:nvSpPr>
        <p:spPr>
          <a:xfrm>
            <a:off x="3814199" y="1316231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i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44" name="Google Shape;144;p18"/>
          <p:cNvSpPr txBox="1"/>
          <p:nvPr>
            <p:ph hasCustomPrompt="1" idx="2" type="title"/>
          </p:nvPr>
        </p:nvSpPr>
        <p:spPr>
          <a:xfrm>
            <a:off x="3896399" y="2408381"/>
            <a:ext cx="1351200" cy="44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8"/>
          <p:cNvSpPr txBox="1"/>
          <p:nvPr>
            <p:ph idx="3" type="subTitle"/>
          </p:nvPr>
        </p:nvSpPr>
        <p:spPr>
          <a:xfrm>
            <a:off x="6040099" y="3556225"/>
            <a:ext cx="2083500" cy="6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6" name="Google Shape;146;p18"/>
          <p:cNvSpPr txBox="1"/>
          <p:nvPr>
            <p:ph idx="4" type="title"/>
          </p:nvPr>
        </p:nvSpPr>
        <p:spPr>
          <a:xfrm>
            <a:off x="6324049" y="1316231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i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47" name="Google Shape;147;p18"/>
          <p:cNvSpPr txBox="1"/>
          <p:nvPr>
            <p:ph hasCustomPrompt="1" idx="5" type="title"/>
          </p:nvPr>
        </p:nvSpPr>
        <p:spPr>
          <a:xfrm>
            <a:off x="6406249" y="2408381"/>
            <a:ext cx="1351200" cy="44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8" name="Google Shape;148;p18"/>
          <p:cNvSpPr/>
          <p:nvPr/>
        </p:nvSpPr>
        <p:spPr>
          <a:xfrm>
            <a:off x="7604241" y="4536415"/>
            <a:ext cx="2490915" cy="2081930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8"/>
          <p:cNvSpPr/>
          <p:nvPr/>
        </p:nvSpPr>
        <p:spPr>
          <a:xfrm>
            <a:off x="7850650" y="-424634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-586851" y="4646002"/>
            <a:ext cx="3295208" cy="1498223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8"/>
          <p:cNvSpPr/>
          <p:nvPr/>
        </p:nvSpPr>
        <p:spPr>
          <a:xfrm rot="-3863648">
            <a:off x="-1929000" y="131735"/>
            <a:ext cx="3300741" cy="1863423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8"/>
          <p:cNvSpPr txBox="1"/>
          <p:nvPr>
            <p:ph idx="6"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">
  <p:cSld name="CUSTOM_18_2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>
            <p:ph idx="1" type="subTitle"/>
          </p:nvPr>
        </p:nvSpPr>
        <p:spPr>
          <a:xfrm>
            <a:off x="6225677" y="3612175"/>
            <a:ext cx="1380900" cy="41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155" name="Google Shape;155;p19"/>
          <p:cNvSpPr txBox="1"/>
          <p:nvPr>
            <p:ph idx="2" type="subTitle"/>
          </p:nvPr>
        </p:nvSpPr>
        <p:spPr>
          <a:xfrm>
            <a:off x="5641727" y="3958081"/>
            <a:ext cx="25488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6" name="Google Shape;156;p19"/>
          <p:cNvSpPr txBox="1"/>
          <p:nvPr>
            <p:ph idx="3" type="subTitle"/>
          </p:nvPr>
        </p:nvSpPr>
        <p:spPr>
          <a:xfrm>
            <a:off x="1537423" y="3595000"/>
            <a:ext cx="1380900" cy="41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157" name="Google Shape;157;p19"/>
          <p:cNvSpPr txBox="1"/>
          <p:nvPr>
            <p:ph idx="4" type="subTitle"/>
          </p:nvPr>
        </p:nvSpPr>
        <p:spPr>
          <a:xfrm>
            <a:off x="953473" y="3958081"/>
            <a:ext cx="25488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8" name="Google Shape;158;p19"/>
          <p:cNvSpPr txBox="1"/>
          <p:nvPr>
            <p:ph idx="5" type="subTitle"/>
          </p:nvPr>
        </p:nvSpPr>
        <p:spPr>
          <a:xfrm>
            <a:off x="3881550" y="2940863"/>
            <a:ext cx="1380900" cy="41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159" name="Google Shape;159;p19"/>
          <p:cNvSpPr txBox="1"/>
          <p:nvPr>
            <p:ph idx="6" type="subTitle"/>
          </p:nvPr>
        </p:nvSpPr>
        <p:spPr>
          <a:xfrm>
            <a:off x="3297600" y="3303931"/>
            <a:ext cx="25488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0" name="Google Shape;160;p19"/>
          <p:cNvSpPr/>
          <p:nvPr/>
        </p:nvSpPr>
        <p:spPr>
          <a:xfrm rot="8999889">
            <a:off x="7667078" y="3785703"/>
            <a:ext cx="2490940" cy="2081950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9"/>
          <p:cNvSpPr/>
          <p:nvPr/>
        </p:nvSpPr>
        <p:spPr>
          <a:xfrm>
            <a:off x="8033050" y="-546209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9"/>
          <p:cNvSpPr/>
          <p:nvPr/>
        </p:nvSpPr>
        <p:spPr>
          <a:xfrm>
            <a:off x="0" y="4872476"/>
            <a:ext cx="2548858" cy="1158882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9"/>
          <p:cNvSpPr/>
          <p:nvPr/>
        </p:nvSpPr>
        <p:spPr>
          <a:xfrm rot="-2700000">
            <a:off x="-1350787" y="-255314"/>
            <a:ext cx="3300792" cy="2148447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9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 ">
  <p:cSld name="CUSTOM_12_1_1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>
            <p:ph idx="1" type="subTitle"/>
          </p:nvPr>
        </p:nvSpPr>
        <p:spPr>
          <a:xfrm>
            <a:off x="687514" y="3116175"/>
            <a:ext cx="1886700" cy="3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167" name="Google Shape;167;p20"/>
          <p:cNvSpPr txBox="1"/>
          <p:nvPr>
            <p:ph idx="2" type="subTitle"/>
          </p:nvPr>
        </p:nvSpPr>
        <p:spPr>
          <a:xfrm>
            <a:off x="755914" y="3505900"/>
            <a:ext cx="17499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8" name="Google Shape;168;p20"/>
          <p:cNvSpPr txBox="1"/>
          <p:nvPr>
            <p:ph idx="3" type="subTitle"/>
          </p:nvPr>
        </p:nvSpPr>
        <p:spPr>
          <a:xfrm>
            <a:off x="6569786" y="3116175"/>
            <a:ext cx="1886700" cy="3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169" name="Google Shape;169;p20"/>
          <p:cNvSpPr txBox="1"/>
          <p:nvPr>
            <p:ph idx="4" type="subTitle"/>
          </p:nvPr>
        </p:nvSpPr>
        <p:spPr>
          <a:xfrm>
            <a:off x="6638188" y="3505900"/>
            <a:ext cx="17499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0" name="Google Shape;170;p20"/>
          <p:cNvSpPr txBox="1"/>
          <p:nvPr>
            <p:ph idx="5" type="subTitle"/>
          </p:nvPr>
        </p:nvSpPr>
        <p:spPr>
          <a:xfrm>
            <a:off x="2648271" y="3123675"/>
            <a:ext cx="18867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171" name="Google Shape;171;p20"/>
          <p:cNvSpPr txBox="1"/>
          <p:nvPr>
            <p:ph idx="6" type="subTitle"/>
          </p:nvPr>
        </p:nvSpPr>
        <p:spPr>
          <a:xfrm>
            <a:off x="2716672" y="3505900"/>
            <a:ext cx="17499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2" name="Google Shape;172;p20"/>
          <p:cNvSpPr txBox="1"/>
          <p:nvPr>
            <p:ph idx="7" type="subTitle"/>
          </p:nvPr>
        </p:nvSpPr>
        <p:spPr>
          <a:xfrm>
            <a:off x="4609029" y="3123675"/>
            <a:ext cx="18867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173" name="Google Shape;173;p20"/>
          <p:cNvSpPr txBox="1"/>
          <p:nvPr>
            <p:ph idx="8" type="subTitle"/>
          </p:nvPr>
        </p:nvSpPr>
        <p:spPr>
          <a:xfrm>
            <a:off x="4677430" y="3505900"/>
            <a:ext cx="17499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4" name="Google Shape;174;p20"/>
          <p:cNvSpPr/>
          <p:nvPr/>
        </p:nvSpPr>
        <p:spPr>
          <a:xfrm flipH="1" rot="-964807">
            <a:off x="6923176" y="4605276"/>
            <a:ext cx="2633480" cy="1894640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0"/>
          <p:cNvSpPr/>
          <p:nvPr/>
        </p:nvSpPr>
        <p:spPr>
          <a:xfrm flipH="1" rot="1132585">
            <a:off x="-770722" y="-290388"/>
            <a:ext cx="2163028" cy="2023217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0"/>
          <p:cNvSpPr/>
          <p:nvPr/>
        </p:nvSpPr>
        <p:spPr>
          <a:xfrm flipH="1">
            <a:off x="5052805" y="-1383700"/>
            <a:ext cx="5113720" cy="2227616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0"/>
          <p:cNvSpPr/>
          <p:nvPr/>
        </p:nvSpPr>
        <p:spPr>
          <a:xfrm flipH="1" rot="2700000">
            <a:off x="-1953169" y="4387397"/>
            <a:ext cx="4027748" cy="1831285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0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5290876" y="2676700"/>
            <a:ext cx="24690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5290875" y="3488650"/>
            <a:ext cx="22854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3"/>
          <p:cNvSpPr txBox="1"/>
          <p:nvPr>
            <p:ph hasCustomPrompt="1" idx="2" type="title"/>
          </p:nvPr>
        </p:nvSpPr>
        <p:spPr>
          <a:xfrm>
            <a:off x="5290876" y="1384825"/>
            <a:ext cx="1971000" cy="105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2000"/>
              <a:buNone/>
              <a:defRPr b="0"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/>
          <p:nvPr/>
        </p:nvSpPr>
        <p:spPr>
          <a:xfrm>
            <a:off x="7216416" y="4455530"/>
            <a:ext cx="3044579" cy="2544687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7850650" y="-424634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-5" y="4722479"/>
            <a:ext cx="4027910" cy="1831358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/>
          <p:nvPr/>
        </p:nvSpPr>
        <p:spPr>
          <a:xfrm rot="-3863724">
            <a:off x="-2696201" y="108909"/>
            <a:ext cx="4027811" cy="2273933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/>
          <p:nvPr/>
        </p:nvSpPr>
        <p:spPr>
          <a:xfrm rot="684159">
            <a:off x="1922250" y="-1696045"/>
            <a:ext cx="4027984" cy="2273945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MAIN_POINT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>
            <p:ph idx="1" type="subTitle"/>
          </p:nvPr>
        </p:nvSpPr>
        <p:spPr>
          <a:xfrm>
            <a:off x="1915200" y="2144025"/>
            <a:ext cx="5313600" cy="8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1" name="Google Shape;181;p21"/>
          <p:cNvSpPr txBox="1"/>
          <p:nvPr>
            <p:ph idx="2" type="subTitle"/>
          </p:nvPr>
        </p:nvSpPr>
        <p:spPr>
          <a:xfrm>
            <a:off x="2955750" y="3157075"/>
            <a:ext cx="3232500" cy="2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82" name="Google Shape;182;p21"/>
          <p:cNvSpPr/>
          <p:nvPr/>
        </p:nvSpPr>
        <p:spPr>
          <a:xfrm flipH="1">
            <a:off x="5042265" y="4737950"/>
            <a:ext cx="4101742" cy="1894618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1"/>
          <p:cNvSpPr/>
          <p:nvPr/>
        </p:nvSpPr>
        <p:spPr>
          <a:xfrm flipH="1" rot="2700000">
            <a:off x="-57441" y="-660072"/>
            <a:ext cx="2163117" cy="2023300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1"/>
          <p:cNvSpPr/>
          <p:nvPr/>
        </p:nvSpPr>
        <p:spPr>
          <a:xfrm flipH="1">
            <a:off x="5665717" y="-1073875"/>
            <a:ext cx="3739548" cy="2562861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1"/>
          <p:cNvSpPr/>
          <p:nvPr/>
        </p:nvSpPr>
        <p:spPr>
          <a:xfrm flipH="1" rot="4358284">
            <a:off x="-2061145" y="3068122"/>
            <a:ext cx="4027927" cy="1831366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BLANK_1_1_1_1_2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/>
          <p:nvPr/>
        </p:nvSpPr>
        <p:spPr>
          <a:xfrm flipH="1" rot="-5400000">
            <a:off x="-455008" y="4186341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8" name="Google Shape;188;p22"/>
          <p:cNvSpPr/>
          <p:nvPr/>
        </p:nvSpPr>
        <p:spPr>
          <a:xfrm flipH="1" rot="10095794">
            <a:off x="5526832" y="4656652"/>
            <a:ext cx="3637800" cy="2100610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9" name="Google Shape;189;p22"/>
          <p:cNvSpPr/>
          <p:nvPr/>
        </p:nvSpPr>
        <p:spPr>
          <a:xfrm flipH="1" rot="-5601006">
            <a:off x="7839068" y="218144"/>
            <a:ext cx="3340347" cy="2007852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2"/>
          <p:cNvSpPr/>
          <p:nvPr/>
        </p:nvSpPr>
        <p:spPr>
          <a:xfrm flipH="1">
            <a:off x="-937633" y="-584009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2"/>
          <p:cNvSpPr txBox="1"/>
          <p:nvPr>
            <p:ph type="ctrTitle"/>
          </p:nvPr>
        </p:nvSpPr>
        <p:spPr>
          <a:xfrm>
            <a:off x="1594277" y="1283975"/>
            <a:ext cx="16314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2" name="Google Shape;192;p22"/>
          <p:cNvSpPr txBox="1"/>
          <p:nvPr>
            <p:ph idx="1" type="subTitle"/>
          </p:nvPr>
        </p:nvSpPr>
        <p:spPr>
          <a:xfrm>
            <a:off x="1594275" y="1594000"/>
            <a:ext cx="19797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3" name="Google Shape;193;p22"/>
          <p:cNvSpPr txBox="1"/>
          <p:nvPr>
            <p:ph idx="2" type="ctrTitle"/>
          </p:nvPr>
        </p:nvSpPr>
        <p:spPr>
          <a:xfrm>
            <a:off x="1594277" y="2478993"/>
            <a:ext cx="16314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4" name="Google Shape;194;p22"/>
          <p:cNvSpPr txBox="1"/>
          <p:nvPr>
            <p:ph idx="3" type="subTitle"/>
          </p:nvPr>
        </p:nvSpPr>
        <p:spPr>
          <a:xfrm>
            <a:off x="1598725" y="2792100"/>
            <a:ext cx="19446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5" name="Google Shape;195;p22"/>
          <p:cNvSpPr txBox="1"/>
          <p:nvPr>
            <p:ph idx="4" type="ctrTitle"/>
          </p:nvPr>
        </p:nvSpPr>
        <p:spPr>
          <a:xfrm>
            <a:off x="1594277" y="3674023"/>
            <a:ext cx="16314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6" name="Google Shape;196;p22"/>
          <p:cNvSpPr txBox="1"/>
          <p:nvPr>
            <p:ph idx="5" type="subTitle"/>
          </p:nvPr>
        </p:nvSpPr>
        <p:spPr>
          <a:xfrm>
            <a:off x="1594275" y="3985125"/>
            <a:ext cx="19842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7" name="Google Shape;197;p22"/>
          <p:cNvSpPr txBox="1"/>
          <p:nvPr>
            <p:ph idx="6" type="ctrTitle"/>
          </p:nvPr>
        </p:nvSpPr>
        <p:spPr>
          <a:xfrm>
            <a:off x="5894902" y="1283975"/>
            <a:ext cx="16314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8" name="Google Shape;198;p22"/>
          <p:cNvSpPr txBox="1"/>
          <p:nvPr>
            <p:ph idx="7" type="subTitle"/>
          </p:nvPr>
        </p:nvSpPr>
        <p:spPr>
          <a:xfrm>
            <a:off x="5587975" y="1594000"/>
            <a:ext cx="19446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9" name="Google Shape;199;p22"/>
          <p:cNvSpPr txBox="1"/>
          <p:nvPr>
            <p:ph idx="8" type="ctrTitle"/>
          </p:nvPr>
        </p:nvSpPr>
        <p:spPr>
          <a:xfrm>
            <a:off x="5894902" y="2478993"/>
            <a:ext cx="16314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0" name="Google Shape;200;p22"/>
          <p:cNvSpPr txBox="1"/>
          <p:nvPr>
            <p:ph idx="9" type="subTitle"/>
          </p:nvPr>
        </p:nvSpPr>
        <p:spPr>
          <a:xfrm>
            <a:off x="5587975" y="2792025"/>
            <a:ext cx="19446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1" name="Google Shape;201;p22"/>
          <p:cNvSpPr txBox="1"/>
          <p:nvPr>
            <p:ph idx="13" type="ctrTitle"/>
          </p:nvPr>
        </p:nvSpPr>
        <p:spPr>
          <a:xfrm>
            <a:off x="5894902" y="3674023"/>
            <a:ext cx="16314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2" name="Google Shape;202;p22"/>
          <p:cNvSpPr txBox="1"/>
          <p:nvPr>
            <p:ph idx="14" type="subTitle"/>
          </p:nvPr>
        </p:nvSpPr>
        <p:spPr>
          <a:xfrm>
            <a:off x="5588050" y="3985125"/>
            <a:ext cx="19446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3" name="Google Shape;203;p22"/>
          <p:cNvSpPr txBox="1"/>
          <p:nvPr>
            <p:ph idx="15"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 1">
  <p:cSld name="BLANK_1_1_1_1_2_1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/>
          <p:nvPr>
            <p:ph type="ctrTitle"/>
          </p:nvPr>
        </p:nvSpPr>
        <p:spPr>
          <a:xfrm>
            <a:off x="1926729" y="1720113"/>
            <a:ext cx="13386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6" name="Google Shape;206;p23"/>
          <p:cNvSpPr txBox="1"/>
          <p:nvPr>
            <p:ph idx="1" type="subTitle"/>
          </p:nvPr>
        </p:nvSpPr>
        <p:spPr>
          <a:xfrm>
            <a:off x="1391829" y="2030138"/>
            <a:ext cx="18735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7" name="Google Shape;207;p23"/>
          <p:cNvSpPr txBox="1"/>
          <p:nvPr>
            <p:ph idx="2" type="ctrTitle"/>
          </p:nvPr>
        </p:nvSpPr>
        <p:spPr>
          <a:xfrm>
            <a:off x="1926729" y="2684988"/>
            <a:ext cx="13386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8" name="Google Shape;208;p23"/>
          <p:cNvSpPr txBox="1"/>
          <p:nvPr>
            <p:ph idx="3" type="subTitle"/>
          </p:nvPr>
        </p:nvSpPr>
        <p:spPr>
          <a:xfrm>
            <a:off x="1391829" y="2998106"/>
            <a:ext cx="18735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9" name="Google Shape;209;p23"/>
          <p:cNvSpPr txBox="1"/>
          <p:nvPr>
            <p:ph idx="4" type="ctrTitle"/>
          </p:nvPr>
        </p:nvSpPr>
        <p:spPr>
          <a:xfrm>
            <a:off x="1926729" y="3652950"/>
            <a:ext cx="13386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0" name="Google Shape;210;p23"/>
          <p:cNvSpPr txBox="1"/>
          <p:nvPr>
            <p:ph idx="5" type="subTitle"/>
          </p:nvPr>
        </p:nvSpPr>
        <p:spPr>
          <a:xfrm>
            <a:off x="1391829" y="3964062"/>
            <a:ext cx="18735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1" name="Google Shape;211;p23"/>
          <p:cNvSpPr txBox="1"/>
          <p:nvPr>
            <p:ph idx="6" type="ctrTitle"/>
          </p:nvPr>
        </p:nvSpPr>
        <p:spPr>
          <a:xfrm>
            <a:off x="5878671" y="1712975"/>
            <a:ext cx="13386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2" name="Google Shape;212;p23"/>
          <p:cNvSpPr txBox="1"/>
          <p:nvPr>
            <p:ph idx="7" type="subTitle"/>
          </p:nvPr>
        </p:nvSpPr>
        <p:spPr>
          <a:xfrm>
            <a:off x="5878671" y="2023000"/>
            <a:ext cx="18735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3" name="Google Shape;213;p23"/>
          <p:cNvSpPr txBox="1"/>
          <p:nvPr>
            <p:ph idx="8" type="ctrTitle"/>
          </p:nvPr>
        </p:nvSpPr>
        <p:spPr>
          <a:xfrm>
            <a:off x="5878671" y="2707588"/>
            <a:ext cx="13386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4" name="Google Shape;214;p23"/>
          <p:cNvSpPr txBox="1"/>
          <p:nvPr>
            <p:ph idx="9" type="subTitle"/>
          </p:nvPr>
        </p:nvSpPr>
        <p:spPr>
          <a:xfrm>
            <a:off x="5878671" y="3020619"/>
            <a:ext cx="18735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5" name="Google Shape;215;p23"/>
          <p:cNvSpPr txBox="1"/>
          <p:nvPr>
            <p:ph idx="13" type="ctrTitle"/>
          </p:nvPr>
        </p:nvSpPr>
        <p:spPr>
          <a:xfrm>
            <a:off x="5878671" y="3652938"/>
            <a:ext cx="1338600" cy="36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6" name="Google Shape;216;p23"/>
          <p:cNvSpPr txBox="1"/>
          <p:nvPr>
            <p:ph idx="14" type="subTitle"/>
          </p:nvPr>
        </p:nvSpPr>
        <p:spPr>
          <a:xfrm>
            <a:off x="5878671" y="3964050"/>
            <a:ext cx="1873500" cy="5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7" name="Google Shape;217;p23"/>
          <p:cNvSpPr/>
          <p:nvPr/>
        </p:nvSpPr>
        <p:spPr>
          <a:xfrm rot="8999889">
            <a:off x="7667078" y="3785703"/>
            <a:ext cx="2490940" cy="2081950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3"/>
          <p:cNvSpPr/>
          <p:nvPr/>
        </p:nvSpPr>
        <p:spPr>
          <a:xfrm>
            <a:off x="8033050" y="-546209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3"/>
          <p:cNvSpPr/>
          <p:nvPr/>
        </p:nvSpPr>
        <p:spPr>
          <a:xfrm>
            <a:off x="0" y="4872476"/>
            <a:ext cx="2548858" cy="1158882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3"/>
          <p:cNvSpPr/>
          <p:nvPr/>
        </p:nvSpPr>
        <p:spPr>
          <a:xfrm rot="-2700000">
            <a:off x="-1350787" y="-255314"/>
            <a:ext cx="3300792" cy="2148447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3"/>
          <p:cNvSpPr txBox="1"/>
          <p:nvPr>
            <p:ph idx="15"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Title Slide_1_1_1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/>
          <p:nvPr>
            <p:ph type="title"/>
          </p:nvPr>
        </p:nvSpPr>
        <p:spPr>
          <a:xfrm>
            <a:off x="1088325" y="1849400"/>
            <a:ext cx="3954600" cy="10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4" name="Google Shape;224;p24"/>
          <p:cNvSpPr txBox="1"/>
          <p:nvPr>
            <p:ph idx="1" type="subTitle"/>
          </p:nvPr>
        </p:nvSpPr>
        <p:spPr>
          <a:xfrm>
            <a:off x="990075" y="2897175"/>
            <a:ext cx="3000900" cy="7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25" name="Google Shape;225;p24"/>
          <p:cNvSpPr/>
          <p:nvPr/>
        </p:nvSpPr>
        <p:spPr>
          <a:xfrm>
            <a:off x="7629041" y="4124455"/>
            <a:ext cx="3044579" cy="2544687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4"/>
          <p:cNvSpPr/>
          <p:nvPr/>
        </p:nvSpPr>
        <p:spPr>
          <a:xfrm>
            <a:off x="7806608" y="-684499"/>
            <a:ext cx="1833868" cy="1894618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4"/>
          <p:cNvSpPr/>
          <p:nvPr/>
        </p:nvSpPr>
        <p:spPr>
          <a:xfrm flipH="1" rot="-2700000">
            <a:off x="-1272534" y="3213200"/>
            <a:ext cx="2162953" cy="2023146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4"/>
          <p:cNvSpPr/>
          <p:nvPr/>
        </p:nvSpPr>
        <p:spPr>
          <a:xfrm>
            <a:off x="-57175" y="-1600462"/>
            <a:ext cx="3739548" cy="2562861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4"/>
          <p:cNvSpPr/>
          <p:nvPr/>
        </p:nvSpPr>
        <p:spPr>
          <a:xfrm>
            <a:off x="1685370" y="4571104"/>
            <a:ext cx="4027910" cy="1831358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4"/>
          <p:cNvSpPr/>
          <p:nvPr/>
        </p:nvSpPr>
        <p:spPr>
          <a:xfrm rot="6921510">
            <a:off x="3844251" y="-1214154"/>
            <a:ext cx="4027886" cy="2274119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_1_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"/>
          <p:cNvSpPr txBox="1"/>
          <p:nvPr>
            <p:ph type="title"/>
          </p:nvPr>
        </p:nvSpPr>
        <p:spPr>
          <a:xfrm>
            <a:off x="4940575" y="1972475"/>
            <a:ext cx="30912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3" name="Google Shape;233;p25"/>
          <p:cNvSpPr txBox="1"/>
          <p:nvPr>
            <p:ph idx="1" type="subTitle"/>
          </p:nvPr>
        </p:nvSpPr>
        <p:spPr>
          <a:xfrm>
            <a:off x="5190475" y="2494400"/>
            <a:ext cx="2841300" cy="11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34" name="Google Shape;234;p25"/>
          <p:cNvSpPr/>
          <p:nvPr/>
        </p:nvSpPr>
        <p:spPr>
          <a:xfrm flipH="1">
            <a:off x="4198415" y="4686300"/>
            <a:ext cx="4101742" cy="1894618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5"/>
          <p:cNvSpPr/>
          <p:nvPr/>
        </p:nvSpPr>
        <p:spPr>
          <a:xfrm flipH="1">
            <a:off x="-1108049" y="-281284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5"/>
          <p:cNvSpPr/>
          <p:nvPr/>
        </p:nvSpPr>
        <p:spPr>
          <a:xfrm flipH="1">
            <a:off x="5665717" y="-1073875"/>
            <a:ext cx="3739548" cy="2562861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5"/>
          <p:cNvSpPr/>
          <p:nvPr/>
        </p:nvSpPr>
        <p:spPr>
          <a:xfrm flipH="1" rot="4358284">
            <a:off x="-2360645" y="3181722"/>
            <a:ext cx="4027927" cy="1831366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1_1_1_1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"/>
          <p:cNvSpPr txBox="1"/>
          <p:nvPr>
            <p:ph type="title"/>
          </p:nvPr>
        </p:nvSpPr>
        <p:spPr>
          <a:xfrm>
            <a:off x="1199575" y="2020663"/>
            <a:ext cx="29082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0" name="Google Shape;240;p26"/>
          <p:cNvSpPr txBox="1"/>
          <p:nvPr>
            <p:ph idx="1" type="subTitle"/>
          </p:nvPr>
        </p:nvSpPr>
        <p:spPr>
          <a:xfrm>
            <a:off x="1199575" y="2428863"/>
            <a:ext cx="2633400" cy="117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41" name="Google Shape;241;p26"/>
          <p:cNvSpPr/>
          <p:nvPr/>
        </p:nvSpPr>
        <p:spPr>
          <a:xfrm flipH="1" rot="-964807">
            <a:off x="6923176" y="4605276"/>
            <a:ext cx="2633480" cy="1894640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6"/>
          <p:cNvSpPr/>
          <p:nvPr/>
        </p:nvSpPr>
        <p:spPr>
          <a:xfrm flipH="1" rot="1132585">
            <a:off x="-770722" y="-290388"/>
            <a:ext cx="2163028" cy="2023217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6"/>
          <p:cNvSpPr/>
          <p:nvPr/>
        </p:nvSpPr>
        <p:spPr>
          <a:xfrm flipH="1">
            <a:off x="5052805" y="-1383700"/>
            <a:ext cx="5113720" cy="2227616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6"/>
          <p:cNvSpPr/>
          <p:nvPr/>
        </p:nvSpPr>
        <p:spPr>
          <a:xfrm flipH="1" rot="2700000">
            <a:off x="-1953169" y="4387397"/>
            <a:ext cx="4027748" cy="1831285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1_1_1_1_1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"/>
          <p:cNvSpPr/>
          <p:nvPr/>
        </p:nvSpPr>
        <p:spPr>
          <a:xfrm flipH="1" rot="-964807">
            <a:off x="6923176" y="4605276"/>
            <a:ext cx="2633480" cy="1894640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7"/>
          <p:cNvSpPr/>
          <p:nvPr/>
        </p:nvSpPr>
        <p:spPr>
          <a:xfrm flipH="1" rot="1132585">
            <a:off x="-770722" y="-290388"/>
            <a:ext cx="2163028" cy="2023217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7"/>
          <p:cNvSpPr/>
          <p:nvPr/>
        </p:nvSpPr>
        <p:spPr>
          <a:xfrm flipH="1">
            <a:off x="5052805" y="-1383700"/>
            <a:ext cx="5113720" cy="2227616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7"/>
          <p:cNvSpPr/>
          <p:nvPr/>
        </p:nvSpPr>
        <p:spPr>
          <a:xfrm flipH="1" rot="2700000">
            <a:off x="-1953169" y="4387397"/>
            <a:ext cx="4027748" cy="1831285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7"/>
          <p:cNvSpPr txBox="1"/>
          <p:nvPr>
            <p:ph idx="1" type="body"/>
          </p:nvPr>
        </p:nvSpPr>
        <p:spPr>
          <a:xfrm>
            <a:off x="2181750" y="1019825"/>
            <a:ext cx="4780500" cy="8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1" name="Google Shape;251;p27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1_1_1_1_1_1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/>
          <p:nvPr>
            <p:ph idx="1" type="body"/>
          </p:nvPr>
        </p:nvSpPr>
        <p:spPr>
          <a:xfrm>
            <a:off x="2268300" y="1019825"/>
            <a:ext cx="4607400" cy="8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4" name="Google Shape;254;p28"/>
          <p:cNvSpPr/>
          <p:nvPr/>
        </p:nvSpPr>
        <p:spPr>
          <a:xfrm rot="8999889">
            <a:off x="7667078" y="3785703"/>
            <a:ext cx="2490940" cy="2081950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8"/>
          <p:cNvSpPr/>
          <p:nvPr/>
        </p:nvSpPr>
        <p:spPr>
          <a:xfrm>
            <a:off x="8033050" y="-546209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8"/>
          <p:cNvSpPr/>
          <p:nvPr/>
        </p:nvSpPr>
        <p:spPr>
          <a:xfrm>
            <a:off x="-51801" y="4767602"/>
            <a:ext cx="3295208" cy="1498223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8"/>
          <p:cNvSpPr/>
          <p:nvPr/>
        </p:nvSpPr>
        <p:spPr>
          <a:xfrm rot="-3863648">
            <a:off x="-2038425" y="83110"/>
            <a:ext cx="3300741" cy="1863423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8"/>
          <p:cNvSpPr txBox="1"/>
          <p:nvPr>
            <p:ph type="title"/>
          </p:nvPr>
        </p:nvSpPr>
        <p:spPr>
          <a:xfrm>
            <a:off x="880650" y="453075"/>
            <a:ext cx="73827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">
  <p:cSld name="CUSTOM_5_1_1_1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"/>
          <p:cNvSpPr txBox="1"/>
          <p:nvPr>
            <p:ph idx="1" type="subTitle"/>
          </p:nvPr>
        </p:nvSpPr>
        <p:spPr>
          <a:xfrm>
            <a:off x="2833350" y="1608500"/>
            <a:ext cx="3477300" cy="4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61" name="Google Shape;261;p29"/>
          <p:cNvSpPr txBox="1"/>
          <p:nvPr>
            <p:ph idx="2" type="subTitle"/>
          </p:nvPr>
        </p:nvSpPr>
        <p:spPr>
          <a:xfrm>
            <a:off x="2833350" y="2748661"/>
            <a:ext cx="3477300" cy="4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62" name="Google Shape;262;p29"/>
          <p:cNvSpPr txBox="1"/>
          <p:nvPr>
            <p:ph idx="3" type="subTitle"/>
          </p:nvPr>
        </p:nvSpPr>
        <p:spPr>
          <a:xfrm>
            <a:off x="2833350" y="3889275"/>
            <a:ext cx="3477300" cy="4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63" name="Google Shape;263;p29"/>
          <p:cNvSpPr txBox="1"/>
          <p:nvPr>
            <p:ph hasCustomPrompt="1" type="title"/>
          </p:nvPr>
        </p:nvSpPr>
        <p:spPr>
          <a:xfrm>
            <a:off x="2784000" y="1141725"/>
            <a:ext cx="35760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64" name="Google Shape;264;p29"/>
          <p:cNvSpPr txBox="1"/>
          <p:nvPr>
            <p:ph hasCustomPrompt="1" idx="4" type="title"/>
          </p:nvPr>
        </p:nvSpPr>
        <p:spPr>
          <a:xfrm>
            <a:off x="2784000" y="2259500"/>
            <a:ext cx="35760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65" name="Google Shape;265;p29"/>
          <p:cNvSpPr txBox="1"/>
          <p:nvPr>
            <p:ph hasCustomPrompt="1" idx="5" type="title"/>
          </p:nvPr>
        </p:nvSpPr>
        <p:spPr>
          <a:xfrm>
            <a:off x="2784000" y="3422475"/>
            <a:ext cx="35760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66" name="Google Shape;266;p29"/>
          <p:cNvSpPr/>
          <p:nvPr/>
        </p:nvSpPr>
        <p:spPr>
          <a:xfrm>
            <a:off x="8023016" y="3665630"/>
            <a:ext cx="3044579" cy="2544687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9"/>
          <p:cNvSpPr/>
          <p:nvPr/>
        </p:nvSpPr>
        <p:spPr>
          <a:xfrm>
            <a:off x="-1046979" y="3921951"/>
            <a:ext cx="1833868" cy="1894618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9"/>
          <p:cNvSpPr/>
          <p:nvPr/>
        </p:nvSpPr>
        <p:spPr>
          <a:xfrm>
            <a:off x="7551125" y="-424634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9"/>
          <p:cNvSpPr/>
          <p:nvPr/>
        </p:nvSpPr>
        <p:spPr>
          <a:xfrm rot="-2426310">
            <a:off x="-1891283" y="-1014595"/>
            <a:ext cx="3739438" cy="2562785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9"/>
          <p:cNvSpPr/>
          <p:nvPr/>
        </p:nvSpPr>
        <p:spPr>
          <a:xfrm>
            <a:off x="1607675" y="4708600"/>
            <a:ext cx="5526244" cy="1710594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9"/>
          <p:cNvSpPr/>
          <p:nvPr/>
        </p:nvSpPr>
        <p:spPr>
          <a:xfrm rot="803305">
            <a:off x="2181707" y="-1741970"/>
            <a:ext cx="4027904" cy="2273974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OBJECT_1_1_1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/>
          <p:nvPr>
            <p:ph type="title"/>
          </p:nvPr>
        </p:nvSpPr>
        <p:spPr>
          <a:xfrm>
            <a:off x="939450" y="1043300"/>
            <a:ext cx="36075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i="0"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274" name="Google Shape;274;p30"/>
          <p:cNvSpPr txBox="1"/>
          <p:nvPr>
            <p:ph idx="1" type="subTitle"/>
          </p:nvPr>
        </p:nvSpPr>
        <p:spPr>
          <a:xfrm>
            <a:off x="1090650" y="2434350"/>
            <a:ext cx="3305100" cy="9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75" name="Google Shape;275;p30"/>
          <p:cNvSpPr txBox="1"/>
          <p:nvPr>
            <p:ph idx="2" type="subTitle"/>
          </p:nvPr>
        </p:nvSpPr>
        <p:spPr>
          <a:xfrm>
            <a:off x="1090650" y="3995538"/>
            <a:ext cx="3305100" cy="4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76" name="Google Shape;276;p30"/>
          <p:cNvSpPr txBox="1"/>
          <p:nvPr/>
        </p:nvSpPr>
        <p:spPr>
          <a:xfrm>
            <a:off x="1281750" y="3412263"/>
            <a:ext cx="29229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CREDITS: This presentation template was created by</a:t>
            </a: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including icons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infographics &amp; images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30"/>
          <p:cNvSpPr/>
          <p:nvPr/>
        </p:nvSpPr>
        <p:spPr>
          <a:xfrm rot="8999987">
            <a:off x="7514551" y="3572561"/>
            <a:ext cx="3044559" cy="2544670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0"/>
          <p:cNvSpPr/>
          <p:nvPr/>
        </p:nvSpPr>
        <p:spPr>
          <a:xfrm>
            <a:off x="7629054" y="-788697"/>
            <a:ext cx="2931366" cy="2741892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0"/>
          <p:cNvSpPr/>
          <p:nvPr/>
        </p:nvSpPr>
        <p:spPr>
          <a:xfrm rot="569462">
            <a:off x="-1439890" y="4429778"/>
            <a:ext cx="4477652" cy="2035922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0"/>
          <p:cNvSpPr/>
          <p:nvPr/>
        </p:nvSpPr>
        <p:spPr>
          <a:xfrm rot="-3863724">
            <a:off x="-2379026" y="-462591"/>
            <a:ext cx="4027811" cy="2273933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0"/>
          <p:cNvSpPr/>
          <p:nvPr/>
        </p:nvSpPr>
        <p:spPr>
          <a:xfrm>
            <a:off x="3054413" y="-1784750"/>
            <a:ext cx="4027908" cy="2273941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idx="1" type="body"/>
          </p:nvPr>
        </p:nvSpPr>
        <p:spPr>
          <a:xfrm>
            <a:off x="714575" y="1008625"/>
            <a:ext cx="7707600" cy="35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4"/>
          <p:cNvSpPr/>
          <p:nvPr/>
        </p:nvSpPr>
        <p:spPr>
          <a:xfrm rot="6085008">
            <a:off x="7619738" y="2214620"/>
            <a:ext cx="4027802" cy="2273922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-745307" y="-1678216"/>
            <a:ext cx="3739347" cy="2562723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-40325" y="4789575"/>
            <a:ext cx="1933500" cy="1047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1_1_1_1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/>
          <p:nvPr/>
        </p:nvSpPr>
        <p:spPr>
          <a:xfrm>
            <a:off x="7336950" y="5125975"/>
            <a:ext cx="109250" cy="17525"/>
          </a:xfrm>
          <a:custGeom>
            <a:rect b="b" l="l" r="r" t="t"/>
            <a:pathLst>
              <a:path extrusionOk="0" h="701" w="437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1"/>
          <p:cNvSpPr/>
          <p:nvPr/>
        </p:nvSpPr>
        <p:spPr>
          <a:xfrm>
            <a:off x="7629041" y="4124455"/>
            <a:ext cx="3044579" cy="2544687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1"/>
          <p:cNvSpPr/>
          <p:nvPr/>
        </p:nvSpPr>
        <p:spPr>
          <a:xfrm>
            <a:off x="7806608" y="-684499"/>
            <a:ext cx="1833868" cy="1894618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1"/>
          <p:cNvSpPr/>
          <p:nvPr/>
        </p:nvSpPr>
        <p:spPr>
          <a:xfrm flipH="1" rot="-2700000">
            <a:off x="-1272534" y="3213200"/>
            <a:ext cx="2162953" cy="2023146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1"/>
          <p:cNvSpPr/>
          <p:nvPr/>
        </p:nvSpPr>
        <p:spPr>
          <a:xfrm>
            <a:off x="-57175" y="-1600462"/>
            <a:ext cx="3739548" cy="2562861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1685370" y="4571104"/>
            <a:ext cx="4027910" cy="1831358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1"/>
          <p:cNvSpPr/>
          <p:nvPr/>
        </p:nvSpPr>
        <p:spPr>
          <a:xfrm rot="6921510">
            <a:off x="3844251" y="-1214154"/>
            <a:ext cx="4027886" cy="2274119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1_1_1_1_1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/>
          <p:nvPr/>
        </p:nvSpPr>
        <p:spPr>
          <a:xfrm rot="8999889">
            <a:off x="7667078" y="3785703"/>
            <a:ext cx="2490940" cy="2081950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2"/>
          <p:cNvSpPr/>
          <p:nvPr/>
        </p:nvSpPr>
        <p:spPr>
          <a:xfrm>
            <a:off x="8033050" y="-546209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2"/>
          <p:cNvSpPr/>
          <p:nvPr/>
        </p:nvSpPr>
        <p:spPr>
          <a:xfrm>
            <a:off x="-51801" y="4767602"/>
            <a:ext cx="3295208" cy="1498223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2"/>
          <p:cNvSpPr/>
          <p:nvPr/>
        </p:nvSpPr>
        <p:spPr>
          <a:xfrm rot="-3863648">
            <a:off x="-2038425" y="83110"/>
            <a:ext cx="3300741" cy="1863423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" type="subTitle"/>
          </p:nvPr>
        </p:nvSpPr>
        <p:spPr>
          <a:xfrm>
            <a:off x="1672900" y="3318475"/>
            <a:ext cx="2651100" cy="6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2240650" y="29253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i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35" name="Google Shape;35;p5"/>
          <p:cNvSpPr txBox="1"/>
          <p:nvPr>
            <p:ph idx="2" type="subTitle"/>
          </p:nvPr>
        </p:nvSpPr>
        <p:spPr>
          <a:xfrm>
            <a:off x="4820000" y="3318475"/>
            <a:ext cx="2651100" cy="6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3" type="title"/>
          </p:nvPr>
        </p:nvSpPr>
        <p:spPr>
          <a:xfrm>
            <a:off x="5387750" y="29253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i="0"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37" name="Google Shape;37;p5"/>
          <p:cNvSpPr/>
          <p:nvPr/>
        </p:nvSpPr>
        <p:spPr>
          <a:xfrm>
            <a:off x="7695675" y="4439991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 rot="-9695874">
            <a:off x="-837646" y="4365455"/>
            <a:ext cx="4438376" cy="2562858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 rot="8885774">
            <a:off x="-747903" y="-618090"/>
            <a:ext cx="3340549" cy="2007791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7695675" y="-197384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5"/>
          <p:cNvSpPr txBox="1"/>
          <p:nvPr>
            <p:ph idx="4"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7216416" y="4455530"/>
            <a:ext cx="3044579" cy="2544687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7850650" y="-424634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-5" y="4722479"/>
            <a:ext cx="4027910" cy="1831358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 rot="-3863724">
            <a:off x="-2696201" y="108909"/>
            <a:ext cx="4027811" cy="2273933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 rot="851619">
            <a:off x="1839639" y="-2005896"/>
            <a:ext cx="4028072" cy="2273897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idx="1" type="body"/>
          </p:nvPr>
        </p:nvSpPr>
        <p:spPr>
          <a:xfrm>
            <a:off x="4668450" y="1749375"/>
            <a:ext cx="3578700" cy="27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12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12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2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2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200"/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1200"/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1200"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1200"/>
            </a:lvl9pPr>
          </a:lstStyle>
          <a:p/>
        </p:txBody>
      </p:sp>
      <p:sp>
        <p:nvSpPr>
          <p:cNvPr id="51" name="Google Shape;51;p7"/>
          <p:cNvSpPr/>
          <p:nvPr/>
        </p:nvSpPr>
        <p:spPr>
          <a:xfrm>
            <a:off x="7604241" y="4536415"/>
            <a:ext cx="2490915" cy="2081930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7850650" y="-424634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-647626" y="4828277"/>
            <a:ext cx="3295208" cy="1498223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7"/>
          <p:cNvSpPr/>
          <p:nvPr/>
        </p:nvSpPr>
        <p:spPr>
          <a:xfrm rot="-3863648">
            <a:off x="-1929000" y="131735"/>
            <a:ext cx="3300741" cy="1863423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1779150" y="1456650"/>
            <a:ext cx="5585700" cy="22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8" name="Google Shape;58;p8"/>
          <p:cNvSpPr/>
          <p:nvPr/>
        </p:nvSpPr>
        <p:spPr>
          <a:xfrm>
            <a:off x="-1095451" y="3268326"/>
            <a:ext cx="2509831" cy="2562809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7364846" y="-369274"/>
            <a:ext cx="2431093" cy="2273955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8"/>
          <p:cNvSpPr/>
          <p:nvPr/>
        </p:nvSpPr>
        <p:spPr>
          <a:xfrm rot="10800000">
            <a:off x="4080875" y="4090675"/>
            <a:ext cx="4931489" cy="2562861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-205275" y="-1417350"/>
            <a:ext cx="4027908" cy="2273941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type="title"/>
          </p:nvPr>
        </p:nvSpPr>
        <p:spPr>
          <a:xfrm>
            <a:off x="2345400" y="1629813"/>
            <a:ext cx="4453200" cy="114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0"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4" name="Google Shape;64;p9"/>
          <p:cNvSpPr txBox="1"/>
          <p:nvPr>
            <p:ph idx="1" type="subTitle"/>
          </p:nvPr>
        </p:nvSpPr>
        <p:spPr>
          <a:xfrm>
            <a:off x="2156100" y="2846313"/>
            <a:ext cx="4831800" cy="6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5" name="Google Shape;65;p9"/>
          <p:cNvSpPr/>
          <p:nvPr/>
        </p:nvSpPr>
        <p:spPr>
          <a:xfrm>
            <a:off x="8023016" y="3665630"/>
            <a:ext cx="3044579" cy="2544687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-1046979" y="3921951"/>
            <a:ext cx="1833868" cy="1894618"/>
          </a:xfrm>
          <a:custGeom>
            <a:rect b="b" l="l" r="r" t="t"/>
            <a:pathLst>
              <a:path extrusionOk="0" h="40762" w="39455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9"/>
          <p:cNvSpPr/>
          <p:nvPr/>
        </p:nvSpPr>
        <p:spPr>
          <a:xfrm rot="10800000">
            <a:off x="8159125" y="-108459"/>
            <a:ext cx="2163040" cy="2023228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 rot="-2426310">
            <a:off x="-1891283" y="-1014595"/>
            <a:ext cx="3739438" cy="2562785"/>
          </a:xfrm>
          <a:custGeom>
            <a:rect b="b" l="l" r="r" t="t"/>
            <a:pathLst>
              <a:path extrusionOk="0" h="55139" w="80455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2088170" y="4664079"/>
            <a:ext cx="4027910" cy="1831358"/>
          </a:xfrm>
          <a:custGeom>
            <a:rect b="b" l="l" r="r" t="t"/>
            <a:pathLst>
              <a:path extrusionOk="0" h="39401" w="86659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/>
          <p:nvPr/>
        </p:nvSpPr>
        <p:spPr>
          <a:xfrm rot="803305">
            <a:off x="2181707" y="-1741970"/>
            <a:ext cx="4027904" cy="2273974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/>
        </p:nvSpPr>
        <p:spPr>
          <a:xfrm rot="-4809157">
            <a:off x="281748" y="-470916"/>
            <a:ext cx="2495904" cy="4104094"/>
          </a:xfrm>
          <a:custGeom>
            <a:rect b="b" l="l" r="r" t="t"/>
            <a:pathLst>
              <a:path extrusionOk="0" h="43529" w="46537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0"/>
          <p:cNvSpPr/>
          <p:nvPr/>
        </p:nvSpPr>
        <p:spPr>
          <a:xfrm rot="10297315">
            <a:off x="6416225" y="3339381"/>
            <a:ext cx="3044647" cy="2544744"/>
          </a:xfrm>
          <a:custGeom>
            <a:rect b="b" l="l" r="r" t="t"/>
            <a:pathLst>
              <a:path extrusionOk="0" h="54748" w="65503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0"/>
          <p:cNvSpPr/>
          <p:nvPr/>
        </p:nvSpPr>
        <p:spPr>
          <a:xfrm flipH="1" rot="362433">
            <a:off x="6726617" y="-784060"/>
            <a:ext cx="2589112" cy="1461745"/>
          </a:xfrm>
          <a:custGeom>
            <a:rect b="b" l="l" r="r" t="t"/>
            <a:pathLst>
              <a:path extrusionOk="0" h="48923" w="75109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0"/>
          <p:cNvSpPr txBox="1"/>
          <p:nvPr>
            <p:ph idx="1" type="body"/>
          </p:nvPr>
        </p:nvSpPr>
        <p:spPr>
          <a:xfrm>
            <a:off x="660450" y="800100"/>
            <a:ext cx="25743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latin typeface="Chewy"/>
                <a:ea typeface="Chewy"/>
                <a:cs typeface="Chewy"/>
                <a:sym typeface="Chewy"/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EFFFFD">
            <a:alpha val="7124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0025" y="1866700"/>
            <a:ext cx="4433100" cy="17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SMxZEjj6caaThHp7GxK7vs0lj4dO6SOT/view" TargetMode="External"/><Relationship Id="rId4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L_zoB2N1lmD9pvGHh_GBv1m1EO6oG6un/view" TargetMode="External"/><Relationship Id="rId4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10.xml"/><Relationship Id="rId5" Type="http://schemas.openxmlformats.org/officeDocument/2006/relationships/slide" Target="/ppt/slides/slide10.xml"/><Relationship Id="rId6" Type="http://schemas.openxmlformats.org/officeDocument/2006/relationships/slide" Target="/ppt/slides/slide13.xml"/><Relationship Id="rId7" Type="http://schemas.openxmlformats.org/officeDocument/2006/relationships/slide" Target="/ppt/slides/slide1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1tO_-GGCmkBaGKTTyA_D4qY6TbjcGPqB/view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3"/>
          <p:cNvSpPr txBox="1"/>
          <p:nvPr>
            <p:ph idx="1" type="subTitle"/>
          </p:nvPr>
        </p:nvSpPr>
        <p:spPr>
          <a:xfrm>
            <a:off x="2317025" y="3025038"/>
            <a:ext cx="4922400" cy="4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Stage 1 - Term 4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2</a:t>
            </a:r>
            <a:endParaRPr/>
          </a:p>
        </p:txBody>
      </p:sp>
      <p:sp>
        <p:nvSpPr>
          <p:cNvPr id="300" name="Google Shape;300;p33"/>
          <p:cNvSpPr txBox="1"/>
          <p:nvPr>
            <p:ph type="title"/>
          </p:nvPr>
        </p:nvSpPr>
        <p:spPr>
          <a:xfrm>
            <a:off x="2612525" y="934075"/>
            <a:ext cx="4331400" cy="18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Narratives </a:t>
            </a:r>
            <a:endParaRPr/>
          </a:p>
        </p:txBody>
      </p:sp>
      <p:grpSp>
        <p:nvGrpSpPr>
          <p:cNvPr id="301" name="Google Shape;301;p33"/>
          <p:cNvGrpSpPr/>
          <p:nvPr/>
        </p:nvGrpSpPr>
        <p:grpSpPr>
          <a:xfrm>
            <a:off x="517131" y="1513337"/>
            <a:ext cx="2158662" cy="2816053"/>
            <a:chOff x="517131" y="1513337"/>
            <a:chExt cx="2158662" cy="2816053"/>
          </a:xfrm>
        </p:grpSpPr>
        <p:sp>
          <p:nvSpPr>
            <p:cNvPr id="302" name="Google Shape;302;p33"/>
            <p:cNvSpPr/>
            <p:nvPr/>
          </p:nvSpPr>
          <p:spPr>
            <a:xfrm rot="2868544">
              <a:off x="851449" y="3508729"/>
              <a:ext cx="755267" cy="478374"/>
            </a:xfrm>
            <a:custGeom>
              <a:rect b="b" l="l" r="r" t="t"/>
              <a:pathLst>
                <a:path extrusionOk="0" h="5845" w="9228">
                  <a:moveTo>
                    <a:pt x="2657" y="1"/>
                  </a:moveTo>
                  <a:lnTo>
                    <a:pt x="2287" y="175"/>
                  </a:lnTo>
                  <a:lnTo>
                    <a:pt x="625" y="966"/>
                  </a:lnTo>
                  <a:lnTo>
                    <a:pt x="0" y="1264"/>
                  </a:lnTo>
                  <a:cubicBezTo>
                    <a:pt x="0" y="1264"/>
                    <a:pt x="225" y="1446"/>
                    <a:pt x="610" y="1743"/>
                  </a:cubicBezTo>
                  <a:cubicBezTo>
                    <a:pt x="1235" y="2208"/>
                    <a:pt x="2273" y="2963"/>
                    <a:pt x="3485" y="3703"/>
                  </a:cubicBezTo>
                  <a:cubicBezTo>
                    <a:pt x="5118" y="4691"/>
                    <a:pt x="7144" y="5634"/>
                    <a:pt x="8835" y="5845"/>
                  </a:cubicBezTo>
                  <a:lnTo>
                    <a:pt x="9227" y="4066"/>
                  </a:lnTo>
                  <a:lnTo>
                    <a:pt x="9227" y="4066"/>
                  </a:lnTo>
                  <a:cubicBezTo>
                    <a:pt x="9223" y="4077"/>
                    <a:pt x="9206" y="4082"/>
                    <a:pt x="9179" y="4082"/>
                  </a:cubicBezTo>
                  <a:cubicBezTo>
                    <a:pt x="8850" y="4082"/>
                    <a:pt x="6952" y="3340"/>
                    <a:pt x="5191" y="2208"/>
                  </a:cubicBezTo>
                  <a:cubicBezTo>
                    <a:pt x="4422" y="1707"/>
                    <a:pt x="3674" y="1141"/>
                    <a:pt x="3093" y="524"/>
                  </a:cubicBezTo>
                  <a:cubicBezTo>
                    <a:pt x="2933" y="349"/>
                    <a:pt x="2788" y="182"/>
                    <a:pt x="2657" y="1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3"/>
            <p:cNvSpPr/>
            <p:nvPr/>
          </p:nvSpPr>
          <p:spPr>
            <a:xfrm rot="2868544">
              <a:off x="1280664" y="4051955"/>
              <a:ext cx="130134" cy="274257"/>
            </a:xfrm>
            <a:custGeom>
              <a:rect b="b" l="l" r="r" t="t"/>
              <a:pathLst>
                <a:path extrusionOk="0" h="3351" w="1590">
                  <a:moveTo>
                    <a:pt x="827" y="1"/>
                  </a:moveTo>
                  <a:cubicBezTo>
                    <a:pt x="587" y="1"/>
                    <a:pt x="341" y="277"/>
                    <a:pt x="341" y="277"/>
                  </a:cubicBezTo>
                  <a:lnTo>
                    <a:pt x="189" y="996"/>
                  </a:lnTo>
                  <a:lnTo>
                    <a:pt x="0" y="1932"/>
                  </a:lnTo>
                  <a:cubicBezTo>
                    <a:pt x="0" y="1932"/>
                    <a:pt x="407" y="2578"/>
                    <a:pt x="777" y="3000"/>
                  </a:cubicBezTo>
                  <a:cubicBezTo>
                    <a:pt x="954" y="3203"/>
                    <a:pt x="1124" y="3350"/>
                    <a:pt x="1234" y="3350"/>
                  </a:cubicBezTo>
                  <a:cubicBezTo>
                    <a:pt x="1242" y="3350"/>
                    <a:pt x="1249" y="3349"/>
                    <a:pt x="1256" y="3348"/>
                  </a:cubicBezTo>
                  <a:cubicBezTo>
                    <a:pt x="1590" y="3290"/>
                    <a:pt x="1350" y="538"/>
                    <a:pt x="1082" y="146"/>
                  </a:cubicBezTo>
                  <a:cubicBezTo>
                    <a:pt x="1007" y="40"/>
                    <a:pt x="917" y="1"/>
                    <a:pt x="8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3"/>
            <p:cNvSpPr/>
            <p:nvPr/>
          </p:nvSpPr>
          <p:spPr>
            <a:xfrm rot="2868773">
              <a:off x="1289626" y="4054914"/>
              <a:ext cx="79150" cy="222844"/>
            </a:xfrm>
            <a:custGeom>
              <a:rect b="b" l="l" r="r" t="t"/>
              <a:pathLst>
                <a:path extrusionOk="0" h="2723" w="937">
                  <a:moveTo>
                    <a:pt x="341" y="0"/>
                  </a:moveTo>
                  <a:lnTo>
                    <a:pt x="0" y="1655"/>
                  </a:lnTo>
                  <a:cubicBezTo>
                    <a:pt x="0" y="1655"/>
                    <a:pt x="44" y="1728"/>
                    <a:pt x="123" y="1837"/>
                  </a:cubicBezTo>
                  <a:cubicBezTo>
                    <a:pt x="189" y="1946"/>
                    <a:pt x="290" y="2091"/>
                    <a:pt x="399" y="2243"/>
                  </a:cubicBezTo>
                  <a:cubicBezTo>
                    <a:pt x="516" y="2403"/>
                    <a:pt x="646" y="2577"/>
                    <a:pt x="777" y="2723"/>
                  </a:cubicBezTo>
                  <a:cubicBezTo>
                    <a:pt x="929" y="2606"/>
                    <a:pt x="937" y="2236"/>
                    <a:pt x="878" y="1808"/>
                  </a:cubicBezTo>
                  <a:cubicBezTo>
                    <a:pt x="849" y="1634"/>
                    <a:pt x="813" y="1452"/>
                    <a:pt x="777" y="1278"/>
                  </a:cubicBezTo>
                  <a:cubicBezTo>
                    <a:pt x="646" y="733"/>
                    <a:pt x="465" y="203"/>
                    <a:pt x="341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3"/>
            <p:cNvSpPr/>
            <p:nvPr/>
          </p:nvSpPr>
          <p:spPr>
            <a:xfrm rot="2868617">
              <a:off x="1270088" y="4165646"/>
              <a:ext cx="70922" cy="78580"/>
            </a:xfrm>
            <a:custGeom>
              <a:rect b="b" l="l" r="r" t="t"/>
              <a:pathLst>
                <a:path extrusionOk="0" h="960" w="763">
                  <a:moveTo>
                    <a:pt x="661" y="1"/>
                  </a:moveTo>
                  <a:cubicBezTo>
                    <a:pt x="356" y="102"/>
                    <a:pt x="116" y="393"/>
                    <a:pt x="0" y="560"/>
                  </a:cubicBezTo>
                  <a:cubicBezTo>
                    <a:pt x="73" y="669"/>
                    <a:pt x="174" y="814"/>
                    <a:pt x="276" y="959"/>
                  </a:cubicBezTo>
                  <a:cubicBezTo>
                    <a:pt x="349" y="799"/>
                    <a:pt x="574" y="632"/>
                    <a:pt x="762" y="531"/>
                  </a:cubicBezTo>
                  <a:cubicBezTo>
                    <a:pt x="733" y="357"/>
                    <a:pt x="697" y="175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3"/>
            <p:cNvSpPr/>
            <p:nvPr/>
          </p:nvSpPr>
          <p:spPr>
            <a:xfrm rot="2868544">
              <a:off x="1337025" y="3351317"/>
              <a:ext cx="533713" cy="448092"/>
            </a:xfrm>
            <a:custGeom>
              <a:rect b="b" l="l" r="r" t="t"/>
              <a:pathLst>
                <a:path extrusionOk="0" h="5475" w="6521">
                  <a:moveTo>
                    <a:pt x="4952" y="1"/>
                  </a:moveTo>
                  <a:cubicBezTo>
                    <a:pt x="4952" y="1"/>
                    <a:pt x="4546" y="1220"/>
                    <a:pt x="4074" y="2084"/>
                  </a:cubicBezTo>
                  <a:cubicBezTo>
                    <a:pt x="3810" y="2556"/>
                    <a:pt x="3533" y="2921"/>
                    <a:pt x="3287" y="2921"/>
                  </a:cubicBezTo>
                  <a:cubicBezTo>
                    <a:pt x="3276" y="2921"/>
                    <a:pt x="3265" y="2921"/>
                    <a:pt x="3253" y="2919"/>
                  </a:cubicBezTo>
                  <a:cubicBezTo>
                    <a:pt x="2556" y="2817"/>
                    <a:pt x="1366" y="1961"/>
                    <a:pt x="1366" y="1961"/>
                  </a:cubicBezTo>
                  <a:lnTo>
                    <a:pt x="1" y="4523"/>
                  </a:lnTo>
                  <a:cubicBezTo>
                    <a:pt x="1" y="4523"/>
                    <a:pt x="2354" y="5474"/>
                    <a:pt x="3816" y="5474"/>
                  </a:cubicBezTo>
                  <a:cubicBezTo>
                    <a:pt x="3827" y="5474"/>
                    <a:pt x="3838" y="5474"/>
                    <a:pt x="3849" y="5474"/>
                  </a:cubicBezTo>
                  <a:cubicBezTo>
                    <a:pt x="4270" y="5474"/>
                    <a:pt x="4604" y="5387"/>
                    <a:pt x="4792" y="5184"/>
                  </a:cubicBezTo>
                  <a:cubicBezTo>
                    <a:pt x="5649" y="4247"/>
                    <a:pt x="6520" y="625"/>
                    <a:pt x="6520" y="625"/>
                  </a:cubicBezTo>
                  <a:lnTo>
                    <a:pt x="4952" y="1"/>
                  </a:ln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3"/>
            <p:cNvSpPr/>
            <p:nvPr/>
          </p:nvSpPr>
          <p:spPr>
            <a:xfrm rot="2868544">
              <a:off x="1796181" y="3546210"/>
              <a:ext cx="296607" cy="118509"/>
            </a:xfrm>
            <a:custGeom>
              <a:rect b="b" l="l" r="r" t="t"/>
              <a:pathLst>
                <a:path extrusionOk="0" h="1448" w="3624">
                  <a:moveTo>
                    <a:pt x="1084" y="0"/>
                  </a:moveTo>
                  <a:cubicBezTo>
                    <a:pt x="779" y="0"/>
                    <a:pt x="540" y="21"/>
                    <a:pt x="436" y="69"/>
                  </a:cubicBezTo>
                  <a:cubicBezTo>
                    <a:pt x="0" y="265"/>
                    <a:pt x="429" y="816"/>
                    <a:pt x="429" y="816"/>
                  </a:cubicBezTo>
                  <a:lnTo>
                    <a:pt x="1118" y="1092"/>
                  </a:lnTo>
                  <a:lnTo>
                    <a:pt x="2004" y="1448"/>
                  </a:lnTo>
                  <a:cubicBezTo>
                    <a:pt x="2004" y="1448"/>
                    <a:pt x="2708" y="1165"/>
                    <a:pt x="3187" y="874"/>
                  </a:cubicBezTo>
                  <a:cubicBezTo>
                    <a:pt x="3434" y="729"/>
                    <a:pt x="3623" y="577"/>
                    <a:pt x="3623" y="461"/>
                  </a:cubicBezTo>
                  <a:cubicBezTo>
                    <a:pt x="3623" y="207"/>
                    <a:pt x="2037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3"/>
            <p:cNvSpPr/>
            <p:nvPr/>
          </p:nvSpPr>
          <p:spPr>
            <a:xfrm rot="2868643">
              <a:off x="1810659" y="3586731"/>
              <a:ext cx="226855" cy="72239"/>
            </a:xfrm>
            <a:custGeom>
              <a:rect b="b" l="l" r="r" t="t"/>
              <a:pathLst>
                <a:path extrusionOk="0" h="838" w="2760">
                  <a:moveTo>
                    <a:pt x="1730" y="0"/>
                  </a:moveTo>
                  <a:cubicBezTo>
                    <a:pt x="1681" y="0"/>
                    <a:pt x="1632" y="1"/>
                    <a:pt x="1583" y="3"/>
                  </a:cubicBezTo>
                  <a:cubicBezTo>
                    <a:pt x="952" y="10"/>
                    <a:pt x="255" y="112"/>
                    <a:pt x="1" y="206"/>
                  </a:cubicBezTo>
                  <a:lnTo>
                    <a:pt x="1576" y="838"/>
                  </a:lnTo>
                  <a:cubicBezTo>
                    <a:pt x="1576" y="838"/>
                    <a:pt x="1620" y="823"/>
                    <a:pt x="1692" y="794"/>
                  </a:cubicBezTo>
                  <a:cubicBezTo>
                    <a:pt x="1823" y="736"/>
                    <a:pt x="2048" y="635"/>
                    <a:pt x="2280" y="526"/>
                  </a:cubicBezTo>
                  <a:cubicBezTo>
                    <a:pt x="2440" y="439"/>
                    <a:pt x="2614" y="351"/>
                    <a:pt x="2759" y="264"/>
                  </a:cubicBezTo>
                  <a:cubicBezTo>
                    <a:pt x="2694" y="134"/>
                    <a:pt x="2455" y="54"/>
                    <a:pt x="2150" y="25"/>
                  </a:cubicBezTo>
                  <a:cubicBezTo>
                    <a:pt x="2019" y="8"/>
                    <a:pt x="1876" y="0"/>
                    <a:pt x="1730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3"/>
            <p:cNvSpPr/>
            <p:nvPr/>
          </p:nvSpPr>
          <p:spPr>
            <a:xfrm rot="2868184">
              <a:off x="1937064" y="3620928"/>
              <a:ext cx="57124" cy="73193"/>
            </a:xfrm>
            <a:custGeom>
              <a:rect b="b" l="l" r="r" t="t"/>
              <a:pathLst>
                <a:path extrusionOk="0" h="795" w="698">
                  <a:moveTo>
                    <a:pt x="147" y="0"/>
                  </a:moveTo>
                  <a:cubicBezTo>
                    <a:pt x="98" y="0"/>
                    <a:pt x="49" y="1"/>
                    <a:pt x="0" y="3"/>
                  </a:cubicBezTo>
                  <a:cubicBezTo>
                    <a:pt x="117" y="250"/>
                    <a:pt x="117" y="635"/>
                    <a:pt x="109" y="794"/>
                  </a:cubicBezTo>
                  <a:cubicBezTo>
                    <a:pt x="240" y="736"/>
                    <a:pt x="465" y="635"/>
                    <a:pt x="697" y="526"/>
                  </a:cubicBezTo>
                  <a:cubicBezTo>
                    <a:pt x="683" y="373"/>
                    <a:pt x="625" y="177"/>
                    <a:pt x="567" y="25"/>
                  </a:cubicBezTo>
                  <a:cubicBezTo>
                    <a:pt x="436" y="8"/>
                    <a:pt x="293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3"/>
            <p:cNvSpPr/>
            <p:nvPr/>
          </p:nvSpPr>
          <p:spPr>
            <a:xfrm rot="2868544">
              <a:off x="990658" y="3076361"/>
              <a:ext cx="666138" cy="757624"/>
            </a:xfrm>
            <a:custGeom>
              <a:rect b="b" l="l" r="r" t="t"/>
              <a:pathLst>
                <a:path extrusionOk="0" h="9257" w="8139">
                  <a:moveTo>
                    <a:pt x="7624" y="0"/>
                  </a:moveTo>
                  <a:lnTo>
                    <a:pt x="4023" y="1387"/>
                  </a:lnTo>
                  <a:lnTo>
                    <a:pt x="1" y="5692"/>
                  </a:lnTo>
                  <a:lnTo>
                    <a:pt x="2513" y="9256"/>
                  </a:lnTo>
                  <a:cubicBezTo>
                    <a:pt x="2513" y="9256"/>
                    <a:pt x="2898" y="8516"/>
                    <a:pt x="3899" y="8189"/>
                  </a:cubicBezTo>
                  <a:cubicBezTo>
                    <a:pt x="4901" y="7863"/>
                    <a:pt x="5526" y="7630"/>
                    <a:pt x="5903" y="6846"/>
                  </a:cubicBezTo>
                  <a:cubicBezTo>
                    <a:pt x="6281" y="6062"/>
                    <a:pt x="6629" y="5365"/>
                    <a:pt x="7108" y="4922"/>
                  </a:cubicBezTo>
                  <a:cubicBezTo>
                    <a:pt x="7580" y="4480"/>
                    <a:pt x="8139" y="3942"/>
                    <a:pt x="7907" y="3137"/>
                  </a:cubicBezTo>
                  <a:cubicBezTo>
                    <a:pt x="7674" y="2323"/>
                    <a:pt x="7464" y="1910"/>
                    <a:pt x="7696" y="1438"/>
                  </a:cubicBezTo>
                  <a:cubicBezTo>
                    <a:pt x="7921" y="959"/>
                    <a:pt x="7972" y="472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3"/>
            <p:cNvSpPr/>
            <p:nvPr/>
          </p:nvSpPr>
          <p:spPr>
            <a:xfrm rot="-2699926">
              <a:off x="495827" y="2836663"/>
              <a:ext cx="935089" cy="327049"/>
            </a:xfrm>
            <a:custGeom>
              <a:rect b="b" l="l" r="r" t="t"/>
              <a:pathLst>
                <a:path extrusionOk="0" h="3996" w="11425">
                  <a:moveTo>
                    <a:pt x="1748" y="1"/>
                  </a:moveTo>
                  <a:cubicBezTo>
                    <a:pt x="1479" y="1"/>
                    <a:pt x="1610" y="560"/>
                    <a:pt x="1733" y="923"/>
                  </a:cubicBezTo>
                  <a:cubicBezTo>
                    <a:pt x="1516" y="734"/>
                    <a:pt x="1291" y="560"/>
                    <a:pt x="1051" y="408"/>
                  </a:cubicBezTo>
                  <a:cubicBezTo>
                    <a:pt x="943" y="339"/>
                    <a:pt x="738" y="174"/>
                    <a:pt x="574" y="174"/>
                  </a:cubicBezTo>
                  <a:cubicBezTo>
                    <a:pt x="528" y="174"/>
                    <a:pt x="485" y="187"/>
                    <a:pt x="448" y="219"/>
                  </a:cubicBezTo>
                  <a:cubicBezTo>
                    <a:pt x="296" y="357"/>
                    <a:pt x="427" y="545"/>
                    <a:pt x="536" y="647"/>
                  </a:cubicBezTo>
                  <a:cubicBezTo>
                    <a:pt x="724" y="836"/>
                    <a:pt x="942" y="1017"/>
                    <a:pt x="1167" y="1170"/>
                  </a:cubicBezTo>
                  <a:cubicBezTo>
                    <a:pt x="1130" y="1174"/>
                    <a:pt x="1093" y="1176"/>
                    <a:pt x="1056" y="1176"/>
                  </a:cubicBezTo>
                  <a:cubicBezTo>
                    <a:pt x="797" y="1176"/>
                    <a:pt x="521" y="1079"/>
                    <a:pt x="267" y="1054"/>
                  </a:cubicBezTo>
                  <a:cubicBezTo>
                    <a:pt x="254" y="1053"/>
                    <a:pt x="240" y="1052"/>
                    <a:pt x="226" y="1052"/>
                  </a:cubicBezTo>
                  <a:cubicBezTo>
                    <a:pt x="132" y="1052"/>
                    <a:pt x="27" y="1079"/>
                    <a:pt x="27" y="1199"/>
                  </a:cubicBezTo>
                  <a:cubicBezTo>
                    <a:pt x="20" y="1359"/>
                    <a:pt x="274" y="1475"/>
                    <a:pt x="390" y="1525"/>
                  </a:cubicBezTo>
                  <a:cubicBezTo>
                    <a:pt x="543" y="1598"/>
                    <a:pt x="703" y="1649"/>
                    <a:pt x="862" y="1692"/>
                  </a:cubicBezTo>
                  <a:cubicBezTo>
                    <a:pt x="835" y="1692"/>
                    <a:pt x="805" y="1691"/>
                    <a:pt x="773" y="1691"/>
                  </a:cubicBezTo>
                  <a:cubicBezTo>
                    <a:pt x="464" y="1691"/>
                    <a:pt x="0" y="1732"/>
                    <a:pt x="93" y="1976"/>
                  </a:cubicBezTo>
                  <a:cubicBezTo>
                    <a:pt x="151" y="2121"/>
                    <a:pt x="405" y="2164"/>
                    <a:pt x="536" y="2193"/>
                  </a:cubicBezTo>
                  <a:cubicBezTo>
                    <a:pt x="681" y="2222"/>
                    <a:pt x="819" y="2237"/>
                    <a:pt x="964" y="2244"/>
                  </a:cubicBezTo>
                  <a:cubicBezTo>
                    <a:pt x="666" y="2288"/>
                    <a:pt x="93" y="2389"/>
                    <a:pt x="260" y="2629"/>
                  </a:cubicBezTo>
                  <a:cubicBezTo>
                    <a:pt x="347" y="2760"/>
                    <a:pt x="608" y="2774"/>
                    <a:pt x="739" y="2781"/>
                  </a:cubicBezTo>
                  <a:cubicBezTo>
                    <a:pt x="828" y="2791"/>
                    <a:pt x="918" y="2795"/>
                    <a:pt x="1007" y="2795"/>
                  </a:cubicBezTo>
                  <a:cubicBezTo>
                    <a:pt x="1186" y="2795"/>
                    <a:pt x="1363" y="2779"/>
                    <a:pt x="1537" y="2760"/>
                  </a:cubicBezTo>
                  <a:cubicBezTo>
                    <a:pt x="1545" y="2760"/>
                    <a:pt x="1545" y="2767"/>
                    <a:pt x="1552" y="2774"/>
                  </a:cubicBezTo>
                  <a:cubicBezTo>
                    <a:pt x="1700" y="2875"/>
                    <a:pt x="1872" y="2925"/>
                    <a:pt x="2050" y="2925"/>
                  </a:cubicBezTo>
                  <a:cubicBezTo>
                    <a:pt x="2116" y="2925"/>
                    <a:pt x="2182" y="2919"/>
                    <a:pt x="2249" y="2905"/>
                  </a:cubicBezTo>
                  <a:cubicBezTo>
                    <a:pt x="2263" y="2905"/>
                    <a:pt x="2271" y="2898"/>
                    <a:pt x="2278" y="2890"/>
                  </a:cubicBezTo>
                  <a:cubicBezTo>
                    <a:pt x="2875" y="3150"/>
                    <a:pt x="5012" y="3996"/>
                    <a:pt x="7387" y="3996"/>
                  </a:cubicBezTo>
                  <a:cubicBezTo>
                    <a:pt x="8736" y="3996"/>
                    <a:pt x="10162" y="3722"/>
                    <a:pt x="11425" y="2912"/>
                  </a:cubicBezTo>
                  <a:lnTo>
                    <a:pt x="9850" y="1003"/>
                  </a:lnTo>
                  <a:cubicBezTo>
                    <a:pt x="9850" y="1003"/>
                    <a:pt x="7725" y="1775"/>
                    <a:pt x="5621" y="1775"/>
                  </a:cubicBezTo>
                  <a:cubicBezTo>
                    <a:pt x="5337" y="1775"/>
                    <a:pt x="5053" y="1761"/>
                    <a:pt x="4775" y="1729"/>
                  </a:cubicBezTo>
                  <a:cubicBezTo>
                    <a:pt x="3193" y="1547"/>
                    <a:pt x="2568" y="1373"/>
                    <a:pt x="2343" y="1300"/>
                  </a:cubicBezTo>
                  <a:cubicBezTo>
                    <a:pt x="2278" y="967"/>
                    <a:pt x="2183" y="640"/>
                    <a:pt x="2046" y="328"/>
                  </a:cubicBezTo>
                  <a:cubicBezTo>
                    <a:pt x="1995" y="226"/>
                    <a:pt x="1900" y="8"/>
                    <a:pt x="1748" y="1"/>
                  </a:cubicBezTo>
                  <a:close/>
                </a:path>
              </a:pathLst>
            </a:custGeom>
            <a:solidFill>
              <a:srgbClr val="FEC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3"/>
            <p:cNvSpPr/>
            <p:nvPr/>
          </p:nvSpPr>
          <p:spPr>
            <a:xfrm rot="2868544">
              <a:off x="880486" y="2778930"/>
              <a:ext cx="700595" cy="565128"/>
            </a:xfrm>
            <a:custGeom>
              <a:rect b="b" l="l" r="r" t="t"/>
              <a:pathLst>
                <a:path extrusionOk="0" h="6905" w="8560">
                  <a:moveTo>
                    <a:pt x="3297" y="1"/>
                  </a:moveTo>
                  <a:lnTo>
                    <a:pt x="1" y="1366"/>
                  </a:lnTo>
                  <a:cubicBezTo>
                    <a:pt x="1" y="1366"/>
                    <a:pt x="197" y="1809"/>
                    <a:pt x="596" y="2477"/>
                  </a:cubicBezTo>
                  <a:cubicBezTo>
                    <a:pt x="799" y="2825"/>
                    <a:pt x="1053" y="3232"/>
                    <a:pt x="1365" y="3660"/>
                  </a:cubicBezTo>
                  <a:cubicBezTo>
                    <a:pt x="1482" y="3820"/>
                    <a:pt x="1605" y="3987"/>
                    <a:pt x="1736" y="4154"/>
                  </a:cubicBezTo>
                  <a:cubicBezTo>
                    <a:pt x="1983" y="4480"/>
                    <a:pt x="2266" y="4821"/>
                    <a:pt x="2571" y="5155"/>
                  </a:cubicBezTo>
                  <a:cubicBezTo>
                    <a:pt x="2716" y="5308"/>
                    <a:pt x="2861" y="5460"/>
                    <a:pt x="3013" y="5613"/>
                  </a:cubicBezTo>
                  <a:cubicBezTo>
                    <a:pt x="3384" y="5983"/>
                    <a:pt x="3790" y="6339"/>
                    <a:pt x="4226" y="6680"/>
                  </a:cubicBezTo>
                  <a:cubicBezTo>
                    <a:pt x="4327" y="6752"/>
                    <a:pt x="4429" y="6832"/>
                    <a:pt x="4538" y="6905"/>
                  </a:cubicBezTo>
                  <a:cubicBezTo>
                    <a:pt x="4538" y="6905"/>
                    <a:pt x="7768" y="6012"/>
                    <a:pt x="8560" y="2607"/>
                  </a:cubicBezTo>
                  <a:cubicBezTo>
                    <a:pt x="8560" y="2607"/>
                    <a:pt x="8465" y="2571"/>
                    <a:pt x="8284" y="2513"/>
                  </a:cubicBezTo>
                  <a:cubicBezTo>
                    <a:pt x="8059" y="2433"/>
                    <a:pt x="7696" y="2310"/>
                    <a:pt x="7275" y="2157"/>
                  </a:cubicBezTo>
                  <a:cubicBezTo>
                    <a:pt x="7130" y="2099"/>
                    <a:pt x="6977" y="2041"/>
                    <a:pt x="6825" y="1983"/>
                  </a:cubicBezTo>
                  <a:cubicBezTo>
                    <a:pt x="6425" y="1823"/>
                    <a:pt x="5990" y="1649"/>
                    <a:pt x="5569" y="1453"/>
                  </a:cubicBezTo>
                  <a:cubicBezTo>
                    <a:pt x="5453" y="1402"/>
                    <a:pt x="5336" y="1351"/>
                    <a:pt x="5220" y="1293"/>
                  </a:cubicBezTo>
                  <a:cubicBezTo>
                    <a:pt x="4727" y="1061"/>
                    <a:pt x="4262" y="807"/>
                    <a:pt x="3906" y="553"/>
                  </a:cubicBezTo>
                  <a:cubicBezTo>
                    <a:pt x="3638" y="364"/>
                    <a:pt x="3427" y="182"/>
                    <a:pt x="3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3"/>
            <p:cNvSpPr/>
            <p:nvPr/>
          </p:nvSpPr>
          <p:spPr>
            <a:xfrm rot="2868544">
              <a:off x="1031245" y="2902305"/>
              <a:ext cx="416592" cy="302493"/>
            </a:xfrm>
            <a:custGeom>
              <a:rect b="b" l="l" r="r" t="t"/>
              <a:pathLst>
                <a:path extrusionOk="0" h="3696" w="5090">
                  <a:moveTo>
                    <a:pt x="3834" y="0"/>
                  </a:moveTo>
                  <a:cubicBezTo>
                    <a:pt x="2759" y="1285"/>
                    <a:pt x="1090" y="2200"/>
                    <a:pt x="1" y="2694"/>
                  </a:cubicBezTo>
                  <a:cubicBezTo>
                    <a:pt x="248" y="3027"/>
                    <a:pt x="531" y="3361"/>
                    <a:pt x="836" y="3695"/>
                  </a:cubicBezTo>
                  <a:cubicBezTo>
                    <a:pt x="2672" y="3056"/>
                    <a:pt x="4342" y="1365"/>
                    <a:pt x="5090" y="523"/>
                  </a:cubicBezTo>
                  <a:cubicBezTo>
                    <a:pt x="4690" y="370"/>
                    <a:pt x="4255" y="189"/>
                    <a:pt x="3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3"/>
            <p:cNvSpPr/>
            <p:nvPr/>
          </p:nvSpPr>
          <p:spPr>
            <a:xfrm rot="2868544">
              <a:off x="1031612" y="3012733"/>
              <a:ext cx="432061" cy="370177"/>
            </a:xfrm>
            <a:custGeom>
              <a:rect b="b" l="l" r="r" t="t"/>
              <a:pathLst>
                <a:path extrusionOk="0" h="4523" w="5279">
                  <a:moveTo>
                    <a:pt x="4262" y="0"/>
                  </a:moveTo>
                  <a:cubicBezTo>
                    <a:pt x="3362" y="1140"/>
                    <a:pt x="1823" y="2781"/>
                    <a:pt x="0" y="3456"/>
                  </a:cubicBezTo>
                  <a:cubicBezTo>
                    <a:pt x="371" y="3826"/>
                    <a:pt x="777" y="4189"/>
                    <a:pt x="1213" y="4523"/>
                  </a:cubicBezTo>
                  <a:cubicBezTo>
                    <a:pt x="2353" y="4029"/>
                    <a:pt x="4298" y="2860"/>
                    <a:pt x="5278" y="356"/>
                  </a:cubicBezTo>
                  <a:cubicBezTo>
                    <a:pt x="5046" y="276"/>
                    <a:pt x="4683" y="153"/>
                    <a:pt x="4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3"/>
            <p:cNvSpPr/>
            <p:nvPr/>
          </p:nvSpPr>
          <p:spPr>
            <a:xfrm rot="2868544">
              <a:off x="1067961" y="2713067"/>
              <a:ext cx="232359" cy="191186"/>
            </a:xfrm>
            <a:custGeom>
              <a:rect b="b" l="l" r="r" t="t"/>
              <a:pathLst>
                <a:path extrusionOk="0" h="2336" w="2839">
                  <a:moveTo>
                    <a:pt x="2519" y="1"/>
                  </a:moveTo>
                  <a:lnTo>
                    <a:pt x="0" y="683"/>
                  </a:lnTo>
                  <a:cubicBezTo>
                    <a:pt x="0" y="683"/>
                    <a:pt x="731" y="2336"/>
                    <a:pt x="1716" y="2336"/>
                  </a:cubicBezTo>
                  <a:cubicBezTo>
                    <a:pt x="1746" y="2336"/>
                    <a:pt x="1777" y="2334"/>
                    <a:pt x="1808" y="2331"/>
                  </a:cubicBezTo>
                  <a:cubicBezTo>
                    <a:pt x="2839" y="2215"/>
                    <a:pt x="2520" y="1"/>
                    <a:pt x="2519" y="1"/>
                  </a:cubicBezTo>
                  <a:close/>
                </a:path>
              </a:pathLst>
            </a:custGeom>
            <a:solidFill>
              <a:srgbClr val="FEC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3"/>
            <p:cNvSpPr/>
            <p:nvPr/>
          </p:nvSpPr>
          <p:spPr>
            <a:xfrm rot="2868544">
              <a:off x="831567" y="2190617"/>
              <a:ext cx="285885" cy="228916"/>
            </a:xfrm>
            <a:custGeom>
              <a:rect b="b" l="l" r="r" t="t"/>
              <a:pathLst>
                <a:path extrusionOk="0" h="2797" w="3493">
                  <a:moveTo>
                    <a:pt x="1699" y="1"/>
                  </a:moveTo>
                  <a:cubicBezTo>
                    <a:pt x="820" y="1"/>
                    <a:pt x="92" y="556"/>
                    <a:pt x="44" y="1290"/>
                  </a:cubicBezTo>
                  <a:cubicBezTo>
                    <a:pt x="0" y="2059"/>
                    <a:pt x="719" y="2727"/>
                    <a:pt x="1655" y="2792"/>
                  </a:cubicBezTo>
                  <a:cubicBezTo>
                    <a:pt x="1699" y="2795"/>
                    <a:pt x="1743" y="2796"/>
                    <a:pt x="1786" y="2796"/>
                  </a:cubicBezTo>
                  <a:cubicBezTo>
                    <a:pt x="2665" y="2796"/>
                    <a:pt x="3393" y="2241"/>
                    <a:pt x="3441" y="1507"/>
                  </a:cubicBezTo>
                  <a:cubicBezTo>
                    <a:pt x="3492" y="738"/>
                    <a:pt x="2773" y="63"/>
                    <a:pt x="1830" y="5"/>
                  </a:cubicBezTo>
                  <a:cubicBezTo>
                    <a:pt x="1786" y="2"/>
                    <a:pt x="1742" y="1"/>
                    <a:pt x="1699" y="1"/>
                  </a:cubicBezTo>
                  <a:close/>
                </a:path>
              </a:pathLst>
            </a:custGeom>
            <a:solidFill>
              <a:srgbClr val="FEC7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3"/>
            <p:cNvSpPr/>
            <p:nvPr/>
          </p:nvSpPr>
          <p:spPr>
            <a:xfrm rot="2868544">
              <a:off x="888771" y="2269683"/>
              <a:ext cx="149204" cy="42804"/>
            </a:xfrm>
            <a:custGeom>
              <a:rect b="b" l="l" r="r" t="t"/>
              <a:pathLst>
                <a:path extrusionOk="0" h="523" w="1823">
                  <a:moveTo>
                    <a:pt x="769" y="1"/>
                  </a:moveTo>
                  <a:cubicBezTo>
                    <a:pt x="305" y="1"/>
                    <a:pt x="19" y="278"/>
                    <a:pt x="15" y="283"/>
                  </a:cubicBezTo>
                  <a:cubicBezTo>
                    <a:pt x="0" y="304"/>
                    <a:pt x="0" y="333"/>
                    <a:pt x="15" y="348"/>
                  </a:cubicBezTo>
                  <a:cubicBezTo>
                    <a:pt x="27" y="356"/>
                    <a:pt x="39" y="362"/>
                    <a:pt x="51" y="362"/>
                  </a:cubicBezTo>
                  <a:cubicBezTo>
                    <a:pt x="60" y="362"/>
                    <a:pt x="70" y="358"/>
                    <a:pt x="80" y="348"/>
                  </a:cubicBezTo>
                  <a:cubicBezTo>
                    <a:pt x="85" y="344"/>
                    <a:pt x="343" y="93"/>
                    <a:pt x="767" y="93"/>
                  </a:cubicBezTo>
                  <a:cubicBezTo>
                    <a:pt x="1034" y="93"/>
                    <a:pt x="1367" y="192"/>
                    <a:pt x="1743" y="515"/>
                  </a:cubicBezTo>
                  <a:cubicBezTo>
                    <a:pt x="1750" y="522"/>
                    <a:pt x="1764" y="522"/>
                    <a:pt x="1772" y="522"/>
                  </a:cubicBezTo>
                  <a:cubicBezTo>
                    <a:pt x="1786" y="522"/>
                    <a:pt x="1801" y="515"/>
                    <a:pt x="1808" y="508"/>
                  </a:cubicBezTo>
                  <a:cubicBezTo>
                    <a:pt x="1822" y="486"/>
                    <a:pt x="1822" y="457"/>
                    <a:pt x="1801" y="442"/>
                  </a:cubicBezTo>
                  <a:cubicBezTo>
                    <a:pt x="1406" y="105"/>
                    <a:pt x="1054" y="1"/>
                    <a:pt x="769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3"/>
            <p:cNvSpPr/>
            <p:nvPr/>
          </p:nvSpPr>
          <p:spPr>
            <a:xfrm rot="2868544">
              <a:off x="920488" y="2270084"/>
              <a:ext cx="53609" cy="75132"/>
            </a:xfrm>
            <a:custGeom>
              <a:rect b="b" l="l" r="r" t="t"/>
              <a:pathLst>
                <a:path extrusionOk="0" h="918" w="655">
                  <a:moveTo>
                    <a:pt x="608" y="0"/>
                  </a:moveTo>
                  <a:cubicBezTo>
                    <a:pt x="602" y="0"/>
                    <a:pt x="596" y="1"/>
                    <a:pt x="589" y="3"/>
                  </a:cubicBezTo>
                  <a:cubicBezTo>
                    <a:pt x="320" y="83"/>
                    <a:pt x="160" y="206"/>
                    <a:pt x="95" y="380"/>
                  </a:cubicBezTo>
                  <a:cubicBezTo>
                    <a:pt x="1" y="634"/>
                    <a:pt x="168" y="888"/>
                    <a:pt x="175" y="896"/>
                  </a:cubicBezTo>
                  <a:cubicBezTo>
                    <a:pt x="182" y="910"/>
                    <a:pt x="197" y="917"/>
                    <a:pt x="211" y="917"/>
                  </a:cubicBezTo>
                  <a:cubicBezTo>
                    <a:pt x="226" y="917"/>
                    <a:pt x="233" y="917"/>
                    <a:pt x="240" y="910"/>
                  </a:cubicBezTo>
                  <a:cubicBezTo>
                    <a:pt x="262" y="896"/>
                    <a:pt x="269" y="867"/>
                    <a:pt x="255" y="845"/>
                  </a:cubicBezTo>
                  <a:cubicBezTo>
                    <a:pt x="248" y="845"/>
                    <a:pt x="102" y="620"/>
                    <a:pt x="182" y="416"/>
                  </a:cubicBezTo>
                  <a:cubicBezTo>
                    <a:pt x="233" y="264"/>
                    <a:pt x="378" y="155"/>
                    <a:pt x="618" y="90"/>
                  </a:cubicBezTo>
                  <a:cubicBezTo>
                    <a:pt x="640" y="83"/>
                    <a:pt x="654" y="53"/>
                    <a:pt x="647" y="32"/>
                  </a:cubicBezTo>
                  <a:cubicBezTo>
                    <a:pt x="641" y="10"/>
                    <a:pt x="627" y="0"/>
                    <a:pt x="608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3"/>
            <p:cNvSpPr/>
            <p:nvPr/>
          </p:nvSpPr>
          <p:spPr>
            <a:xfrm rot="2868544">
              <a:off x="879414" y="1828990"/>
              <a:ext cx="1134374" cy="1053733"/>
            </a:xfrm>
            <a:custGeom>
              <a:rect b="b" l="l" r="r" t="t"/>
              <a:pathLst>
                <a:path extrusionOk="0" h="12875" w="13860">
                  <a:moveTo>
                    <a:pt x="7885" y="0"/>
                  </a:moveTo>
                  <a:cubicBezTo>
                    <a:pt x="6872" y="0"/>
                    <a:pt x="5806" y="252"/>
                    <a:pt x="4763" y="792"/>
                  </a:cubicBezTo>
                  <a:cubicBezTo>
                    <a:pt x="2171" y="2127"/>
                    <a:pt x="1" y="4697"/>
                    <a:pt x="2208" y="9126"/>
                  </a:cubicBezTo>
                  <a:cubicBezTo>
                    <a:pt x="2462" y="9634"/>
                    <a:pt x="2563" y="10207"/>
                    <a:pt x="2571" y="10788"/>
                  </a:cubicBezTo>
                  <a:cubicBezTo>
                    <a:pt x="2571" y="11035"/>
                    <a:pt x="2621" y="11282"/>
                    <a:pt x="2723" y="11507"/>
                  </a:cubicBezTo>
                  <a:cubicBezTo>
                    <a:pt x="3115" y="12405"/>
                    <a:pt x="4214" y="12874"/>
                    <a:pt x="5605" y="12874"/>
                  </a:cubicBezTo>
                  <a:cubicBezTo>
                    <a:pt x="6609" y="12874"/>
                    <a:pt x="7765" y="12629"/>
                    <a:pt x="8916" y="12124"/>
                  </a:cubicBezTo>
                  <a:cubicBezTo>
                    <a:pt x="10622" y="11369"/>
                    <a:pt x="11914" y="10222"/>
                    <a:pt x="12487" y="9089"/>
                  </a:cubicBezTo>
                  <a:cubicBezTo>
                    <a:pt x="12582" y="8901"/>
                    <a:pt x="12683" y="8705"/>
                    <a:pt x="12799" y="8523"/>
                  </a:cubicBezTo>
                  <a:cubicBezTo>
                    <a:pt x="13859" y="6926"/>
                    <a:pt x="13787" y="5053"/>
                    <a:pt x="13025" y="3311"/>
                  </a:cubicBezTo>
                  <a:cubicBezTo>
                    <a:pt x="12114" y="1235"/>
                    <a:pt x="10129" y="0"/>
                    <a:pt x="7885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3"/>
            <p:cNvSpPr/>
            <p:nvPr/>
          </p:nvSpPr>
          <p:spPr>
            <a:xfrm rot="2868544">
              <a:off x="1629551" y="2532200"/>
              <a:ext cx="948995" cy="683146"/>
            </a:xfrm>
            <a:custGeom>
              <a:rect b="b" l="l" r="r" t="t"/>
              <a:pathLst>
                <a:path extrusionOk="0" h="8347" w="11595">
                  <a:moveTo>
                    <a:pt x="2384" y="1"/>
                  </a:moveTo>
                  <a:cubicBezTo>
                    <a:pt x="2198" y="1"/>
                    <a:pt x="2013" y="21"/>
                    <a:pt x="1830" y="63"/>
                  </a:cubicBezTo>
                  <a:cubicBezTo>
                    <a:pt x="1112" y="222"/>
                    <a:pt x="480" y="730"/>
                    <a:pt x="153" y="1391"/>
                  </a:cubicBezTo>
                  <a:cubicBezTo>
                    <a:pt x="23" y="1660"/>
                    <a:pt x="1" y="1950"/>
                    <a:pt x="37" y="2255"/>
                  </a:cubicBezTo>
                  <a:cubicBezTo>
                    <a:pt x="132" y="2923"/>
                    <a:pt x="531" y="3627"/>
                    <a:pt x="720" y="4230"/>
                  </a:cubicBezTo>
                  <a:cubicBezTo>
                    <a:pt x="937" y="4854"/>
                    <a:pt x="1075" y="5798"/>
                    <a:pt x="1620" y="6226"/>
                  </a:cubicBezTo>
                  <a:cubicBezTo>
                    <a:pt x="1874" y="6429"/>
                    <a:pt x="2193" y="6545"/>
                    <a:pt x="2469" y="6712"/>
                  </a:cubicBezTo>
                  <a:cubicBezTo>
                    <a:pt x="2868" y="6966"/>
                    <a:pt x="3246" y="7235"/>
                    <a:pt x="3667" y="7453"/>
                  </a:cubicBezTo>
                  <a:cubicBezTo>
                    <a:pt x="4495" y="7888"/>
                    <a:pt x="5395" y="8201"/>
                    <a:pt x="6331" y="8310"/>
                  </a:cubicBezTo>
                  <a:cubicBezTo>
                    <a:pt x="6553" y="8334"/>
                    <a:pt x="6778" y="8347"/>
                    <a:pt x="7002" y="8347"/>
                  </a:cubicBezTo>
                  <a:cubicBezTo>
                    <a:pt x="8224" y="8347"/>
                    <a:pt x="9456" y="7975"/>
                    <a:pt x="10382" y="7184"/>
                  </a:cubicBezTo>
                  <a:cubicBezTo>
                    <a:pt x="10999" y="6662"/>
                    <a:pt x="11478" y="5943"/>
                    <a:pt x="11595" y="5152"/>
                  </a:cubicBezTo>
                  <a:lnTo>
                    <a:pt x="11595" y="5152"/>
                  </a:lnTo>
                  <a:cubicBezTo>
                    <a:pt x="10919" y="5645"/>
                    <a:pt x="10172" y="5921"/>
                    <a:pt x="9344" y="5957"/>
                  </a:cubicBezTo>
                  <a:cubicBezTo>
                    <a:pt x="9787" y="5682"/>
                    <a:pt x="10128" y="5246"/>
                    <a:pt x="10302" y="4752"/>
                  </a:cubicBezTo>
                  <a:lnTo>
                    <a:pt x="10302" y="4752"/>
                  </a:lnTo>
                  <a:cubicBezTo>
                    <a:pt x="9817" y="5220"/>
                    <a:pt x="9143" y="5454"/>
                    <a:pt x="8469" y="5454"/>
                  </a:cubicBezTo>
                  <a:cubicBezTo>
                    <a:pt x="7791" y="5454"/>
                    <a:pt x="7113" y="5218"/>
                    <a:pt x="6622" y="4745"/>
                  </a:cubicBezTo>
                  <a:cubicBezTo>
                    <a:pt x="5613" y="3772"/>
                    <a:pt x="5511" y="2168"/>
                    <a:pt x="4625" y="1079"/>
                  </a:cubicBezTo>
                  <a:cubicBezTo>
                    <a:pt x="4083" y="418"/>
                    <a:pt x="3233" y="1"/>
                    <a:pt x="2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3"/>
            <p:cNvSpPr/>
            <p:nvPr/>
          </p:nvSpPr>
          <p:spPr>
            <a:xfrm rot="2868544">
              <a:off x="1646222" y="2179752"/>
              <a:ext cx="377634" cy="716620"/>
            </a:xfrm>
            <a:custGeom>
              <a:rect b="b" l="l" r="r" t="t"/>
              <a:pathLst>
                <a:path extrusionOk="0" h="8756" w="4614">
                  <a:moveTo>
                    <a:pt x="1450" y="1"/>
                  </a:moveTo>
                  <a:cubicBezTo>
                    <a:pt x="1044" y="1"/>
                    <a:pt x="717" y="355"/>
                    <a:pt x="574" y="1204"/>
                  </a:cubicBezTo>
                  <a:cubicBezTo>
                    <a:pt x="0" y="4608"/>
                    <a:pt x="2555" y="8754"/>
                    <a:pt x="2555" y="8754"/>
                  </a:cubicBezTo>
                  <a:cubicBezTo>
                    <a:pt x="2555" y="8754"/>
                    <a:pt x="2571" y="8755"/>
                    <a:pt x="2600" y="8755"/>
                  </a:cubicBezTo>
                  <a:cubicBezTo>
                    <a:pt x="2860" y="8755"/>
                    <a:pt x="4178" y="8614"/>
                    <a:pt x="4407" y="5777"/>
                  </a:cubicBezTo>
                  <a:cubicBezTo>
                    <a:pt x="4614" y="3210"/>
                    <a:pt x="2673" y="1"/>
                    <a:pt x="1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3"/>
            <p:cNvSpPr/>
            <p:nvPr/>
          </p:nvSpPr>
          <p:spPr>
            <a:xfrm rot="2868544">
              <a:off x="1457818" y="2735242"/>
              <a:ext cx="304955" cy="235545"/>
            </a:xfrm>
            <a:custGeom>
              <a:rect b="b" l="l" r="r" t="t"/>
              <a:pathLst>
                <a:path extrusionOk="0" h="2878" w="3726">
                  <a:moveTo>
                    <a:pt x="2076" y="0"/>
                  </a:moveTo>
                  <a:cubicBezTo>
                    <a:pt x="1847" y="0"/>
                    <a:pt x="1609" y="42"/>
                    <a:pt x="1373" y="128"/>
                  </a:cubicBezTo>
                  <a:cubicBezTo>
                    <a:pt x="495" y="462"/>
                    <a:pt x="1" y="1312"/>
                    <a:pt x="270" y="2031"/>
                  </a:cubicBezTo>
                  <a:cubicBezTo>
                    <a:pt x="467" y="2563"/>
                    <a:pt x="1024" y="2877"/>
                    <a:pt x="1654" y="2877"/>
                  </a:cubicBezTo>
                  <a:cubicBezTo>
                    <a:pt x="1882" y="2877"/>
                    <a:pt x="2120" y="2836"/>
                    <a:pt x="2353" y="2749"/>
                  </a:cubicBezTo>
                  <a:cubicBezTo>
                    <a:pt x="3232" y="2415"/>
                    <a:pt x="3725" y="1566"/>
                    <a:pt x="3457" y="847"/>
                  </a:cubicBezTo>
                  <a:cubicBezTo>
                    <a:pt x="3259" y="314"/>
                    <a:pt x="2706" y="0"/>
                    <a:pt x="2076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3"/>
            <p:cNvSpPr/>
            <p:nvPr/>
          </p:nvSpPr>
          <p:spPr>
            <a:xfrm rot="2868544">
              <a:off x="1553268" y="2833507"/>
              <a:ext cx="139710" cy="68667"/>
            </a:xfrm>
            <a:custGeom>
              <a:rect b="b" l="l" r="r" t="t"/>
              <a:pathLst>
                <a:path extrusionOk="0" h="839" w="1707">
                  <a:moveTo>
                    <a:pt x="1204" y="1"/>
                  </a:moveTo>
                  <a:cubicBezTo>
                    <a:pt x="873" y="1"/>
                    <a:pt x="418" y="145"/>
                    <a:pt x="15" y="773"/>
                  </a:cubicBezTo>
                  <a:cubicBezTo>
                    <a:pt x="1" y="788"/>
                    <a:pt x="8" y="817"/>
                    <a:pt x="30" y="831"/>
                  </a:cubicBezTo>
                  <a:cubicBezTo>
                    <a:pt x="37" y="839"/>
                    <a:pt x="44" y="839"/>
                    <a:pt x="59" y="839"/>
                  </a:cubicBezTo>
                  <a:cubicBezTo>
                    <a:pt x="73" y="839"/>
                    <a:pt x="88" y="831"/>
                    <a:pt x="95" y="817"/>
                  </a:cubicBezTo>
                  <a:cubicBezTo>
                    <a:pt x="476" y="223"/>
                    <a:pt x="898" y="86"/>
                    <a:pt x="1203" y="86"/>
                  </a:cubicBezTo>
                  <a:cubicBezTo>
                    <a:pt x="1450" y="86"/>
                    <a:pt x="1621" y="175"/>
                    <a:pt x="1634" y="185"/>
                  </a:cubicBezTo>
                  <a:cubicBezTo>
                    <a:pt x="1640" y="187"/>
                    <a:pt x="1645" y="188"/>
                    <a:pt x="1651" y="188"/>
                  </a:cubicBezTo>
                  <a:cubicBezTo>
                    <a:pt x="1669" y="188"/>
                    <a:pt x="1689" y="180"/>
                    <a:pt x="1699" y="163"/>
                  </a:cubicBezTo>
                  <a:cubicBezTo>
                    <a:pt x="1707" y="142"/>
                    <a:pt x="1699" y="113"/>
                    <a:pt x="1678" y="105"/>
                  </a:cubicBezTo>
                  <a:cubicBezTo>
                    <a:pt x="1674" y="102"/>
                    <a:pt x="1482" y="1"/>
                    <a:pt x="1204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3"/>
            <p:cNvSpPr/>
            <p:nvPr/>
          </p:nvSpPr>
          <p:spPr>
            <a:xfrm rot="2868544">
              <a:off x="1577188" y="2847738"/>
              <a:ext cx="64903" cy="63101"/>
            </a:xfrm>
            <a:custGeom>
              <a:rect b="b" l="l" r="r" t="t"/>
              <a:pathLst>
                <a:path extrusionOk="0" h="771" w="793">
                  <a:moveTo>
                    <a:pt x="52" y="1"/>
                  </a:moveTo>
                  <a:cubicBezTo>
                    <a:pt x="23" y="1"/>
                    <a:pt x="1" y="22"/>
                    <a:pt x="1" y="44"/>
                  </a:cubicBezTo>
                  <a:cubicBezTo>
                    <a:pt x="1" y="73"/>
                    <a:pt x="23" y="88"/>
                    <a:pt x="44" y="88"/>
                  </a:cubicBezTo>
                  <a:lnTo>
                    <a:pt x="52" y="88"/>
                  </a:lnTo>
                  <a:cubicBezTo>
                    <a:pt x="298" y="88"/>
                    <a:pt x="465" y="153"/>
                    <a:pt x="560" y="276"/>
                  </a:cubicBezTo>
                  <a:cubicBezTo>
                    <a:pt x="690" y="458"/>
                    <a:pt x="618" y="712"/>
                    <a:pt x="618" y="712"/>
                  </a:cubicBezTo>
                  <a:cubicBezTo>
                    <a:pt x="611" y="734"/>
                    <a:pt x="618" y="763"/>
                    <a:pt x="647" y="770"/>
                  </a:cubicBezTo>
                  <a:lnTo>
                    <a:pt x="661" y="770"/>
                  </a:lnTo>
                  <a:cubicBezTo>
                    <a:pt x="676" y="770"/>
                    <a:pt x="698" y="763"/>
                    <a:pt x="705" y="741"/>
                  </a:cubicBezTo>
                  <a:cubicBezTo>
                    <a:pt x="705" y="726"/>
                    <a:pt x="792" y="443"/>
                    <a:pt x="632" y="226"/>
                  </a:cubicBezTo>
                  <a:cubicBezTo>
                    <a:pt x="523" y="73"/>
                    <a:pt x="327" y="1"/>
                    <a:pt x="52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3"/>
            <p:cNvSpPr/>
            <p:nvPr/>
          </p:nvSpPr>
          <p:spPr>
            <a:xfrm rot="2868544">
              <a:off x="1086337" y="1676381"/>
              <a:ext cx="848489" cy="921392"/>
            </a:xfrm>
            <a:custGeom>
              <a:rect b="b" l="l" r="r" t="t"/>
              <a:pathLst>
                <a:path extrusionOk="0" h="11258" w="10367">
                  <a:moveTo>
                    <a:pt x="7966" y="1"/>
                  </a:moveTo>
                  <a:cubicBezTo>
                    <a:pt x="7837" y="1"/>
                    <a:pt x="7701" y="9"/>
                    <a:pt x="7557" y="27"/>
                  </a:cubicBezTo>
                  <a:cubicBezTo>
                    <a:pt x="5314" y="303"/>
                    <a:pt x="1002" y="1820"/>
                    <a:pt x="269" y="5116"/>
                  </a:cubicBezTo>
                  <a:cubicBezTo>
                    <a:pt x="0" y="6358"/>
                    <a:pt x="189" y="7526"/>
                    <a:pt x="545" y="8514"/>
                  </a:cubicBezTo>
                  <a:cubicBezTo>
                    <a:pt x="1118" y="10147"/>
                    <a:pt x="2134" y="11258"/>
                    <a:pt x="2134" y="11258"/>
                  </a:cubicBezTo>
                  <a:cubicBezTo>
                    <a:pt x="2134" y="11258"/>
                    <a:pt x="1125" y="7926"/>
                    <a:pt x="1605" y="6793"/>
                  </a:cubicBezTo>
                  <a:cubicBezTo>
                    <a:pt x="1605" y="6793"/>
                    <a:pt x="4828" y="5515"/>
                    <a:pt x="6556" y="4339"/>
                  </a:cubicBezTo>
                  <a:lnTo>
                    <a:pt x="6556" y="4339"/>
                  </a:lnTo>
                  <a:cubicBezTo>
                    <a:pt x="6512" y="4390"/>
                    <a:pt x="5801" y="5254"/>
                    <a:pt x="4980" y="5748"/>
                  </a:cubicBezTo>
                  <a:cubicBezTo>
                    <a:pt x="4980" y="5748"/>
                    <a:pt x="8959" y="5552"/>
                    <a:pt x="10338" y="2561"/>
                  </a:cubicBezTo>
                  <a:cubicBezTo>
                    <a:pt x="10367" y="2495"/>
                    <a:pt x="10316" y="1820"/>
                    <a:pt x="9960" y="1181"/>
                  </a:cubicBezTo>
                  <a:cubicBezTo>
                    <a:pt x="9630" y="579"/>
                    <a:pt x="9029" y="1"/>
                    <a:pt x="7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3"/>
            <p:cNvSpPr/>
            <p:nvPr/>
          </p:nvSpPr>
          <p:spPr>
            <a:xfrm rot="2868544">
              <a:off x="1174988" y="1700944"/>
              <a:ext cx="815260" cy="696814"/>
            </a:xfrm>
            <a:custGeom>
              <a:rect b="b" l="l" r="r" t="t"/>
              <a:pathLst>
                <a:path extrusionOk="0" h="8514" w="9961">
                  <a:moveTo>
                    <a:pt x="7966" y="1"/>
                  </a:moveTo>
                  <a:cubicBezTo>
                    <a:pt x="7837" y="1"/>
                    <a:pt x="7701" y="9"/>
                    <a:pt x="7557" y="27"/>
                  </a:cubicBezTo>
                  <a:cubicBezTo>
                    <a:pt x="5314" y="303"/>
                    <a:pt x="1002" y="1820"/>
                    <a:pt x="269" y="5116"/>
                  </a:cubicBezTo>
                  <a:cubicBezTo>
                    <a:pt x="0" y="6358"/>
                    <a:pt x="189" y="7534"/>
                    <a:pt x="545" y="8514"/>
                  </a:cubicBezTo>
                  <a:cubicBezTo>
                    <a:pt x="363" y="6750"/>
                    <a:pt x="987" y="4564"/>
                    <a:pt x="3695" y="2488"/>
                  </a:cubicBezTo>
                  <a:cubicBezTo>
                    <a:pt x="5333" y="1238"/>
                    <a:pt x="6911" y="911"/>
                    <a:pt x="8114" y="911"/>
                  </a:cubicBezTo>
                  <a:cubicBezTo>
                    <a:pt x="8943" y="911"/>
                    <a:pt x="9593" y="1066"/>
                    <a:pt x="9960" y="1181"/>
                  </a:cubicBezTo>
                  <a:cubicBezTo>
                    <a:pt x="9630" y="579"/>
                    <a:pt x="9029" y="1"/>
                    <a:pt x="7966" y="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3"/>
            <p:cNvSpPr/>
            <p:nvPr/>
          </p:nvSpPr>
          <p:spPr>
            <a:xfrm rot="2868544">
              <a:off x="1335429" y="2542449"/>
              <a:ext cx="45833" cy="73986"/>
            </a:xfrm>
            <a:custGeom>
              <a:rect b="b" l="l" r="r" t="t"/>
              <a:pathLst>
                <a:path extrusionOk="0" h="904" w="560">
                  <a:moveTo>
                    <a:pt x="168" y="1"/>
                  </a:moveTo>
                  <a:cubicBezTo>
                    <a:pt x="158" y="1"/>
                    <a:pt x="148" y="2"/>
                    <a:pt x="138" y="6"/>
                  </a:cubicBezTo>
                  <a:cubicBezTo>
                    <a:pt x="29" y="42"/>
                    <a:pt x="0" y="274"/>
                    <a:pt x="80" y="514"/>
                  </a:cubicBezTo>
                  <a:cubicBezTo>
                    <a:pt x="153" y="739"/>
                    <a:pt x="286" y="903"/>
                    <a:pt x="391" y="903"/>
                  </a:cubicBezTo>
                  <a:cubicBezTo>
                    <a:pt x="401" y="903"/>
                    <a:pt x="411" y="902"/>
                    <a:pt x="421" y="899"/>
                  </a:cubicBezTo>
                  <a:cubicBezTo>
                    <a:pt x="537" y="862"/>
                    <a:pt x="559" y="637"/>
                    <a:pt x="479" y="390"/>
                  </a:cubicBezTo>
                  <a:cubicBezTo>
                    <a:pt x="413" y="166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3"/>
            <p:cNvSpPr/>
            <p:nvPr/>
          </p:nvSpPr>
          <p:spPr>
            <a:xfrm rot="2868544">
              <a:off x="1052304" y="2311499"/>
              <a:ext cx="45833" cy="73986"/>
            </a:xfrm>
            <a:custGeom>
              <a:rect b="b" l="l" r="r" t="t"/>
              <a:pathLst>
                <a:path extrusionOk="0" h="904" w="560">
                  <a:moveTo>
                    <a:pt x="168" y="1"/>
                  </a:moveTo>
                  <a:cubicBezTo>
                    <a:pt x="158" y="1"/>
                    <a:pt x="148" y="2"/>
                    <a:pt x="138" y="6"/>
                  </a:cubicBezTo>
                  <a:cubicBezTo>
                    <a:pt x="29" y="42"/>
                    <a:pt x="0" y="274"/>
                    <a:pt x="80" y="521"/>
                  </a:cubicBezTo>
                  <a:cubicBezTo>
                    <a:pt x="153" y="739"/>
                    <a:pt x="286" y="903"/>
                    <a:pt x="391" y="903"/>
                  </a:cubicBezTo>
                  <a:cubicBezTo>
                    <a:pt x="402" y="903"/>
                    <a:pt x="412" y="902"/>
                    <a:pt x="421" y="899"/>
                  </a:cubicBezTo>
                  <a:cubicBezTo>
                    <a:pt x="537" y="862"/>
                    <a:pt x="559" y="637"/>
                    <a:pt x="487" y="390"/>
                  </a:cubicBezTo>
                  <a:cubicBezTo>
                    <a:pt x="414" y="165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3"/>
            <p:cNvSpPr/>
            <p:nvPr/>
          </p:nvSpPr>
          <p:spPr>
            <a:xfrm rot="2868544">
              <a:off x="1439726" y="2369262"/>
              <a:ext cx="162299" cy="51807"/>
            </a:xfrm>
            <a:custGeom>
              <a:rect b="b" l="l" r="r" t="t"/>
              <a:pathLst>
                <a:path extrusionOk="0" h="633" w="1983">
                  <a:moveTo>
                    <a:pt x="1024" y="1"/>
                  </a:moveTo>
                  <a:cubicBezTo>
                    <a:pt x="698" y="1"/>
                    <a:pt x="218" y="233"/>
                    <a:pt x="37" y="487"/>
                  </a:cubicBezTo>
                  <a:cubicBezTo>
                    <a:pt x="1" y="523"/>
                    <a:pt x="15" y="581"/>
                    <a:pt x="51" y="610"/>
                  </a:cubicBezTo>
                  <a:cubicBezTo>
                    <a:pt x="66" y="625"/>
                    <a:pt x="88" y="632"/>
                    <a:pt x="110" y="632"/>
                  </a:cubicBezTo>
                  <a:cubicBezTo>
                    <a:pt x="131" y="632"/>
                    <a:pt x="160" y="618"/>
                    <a:pt x="175" y="596"/>
                  </a:cubicBezTo>
                  <a:cubicBezTo>
                    <a:pt x="335" y="385"/>
                    <a:pt x="748" y="182"/>
                    <a:pt x="1032" y="182"/>
                  </a:cubicBezTo>
                  <a:cubicBezTo>
                    <a:pt x="1286" y="182"/>
                    <a:pt x="1641" y="298"/>
                    <a:pt x="1808" y="516"/>
                  </a:cubicBezTo>
                  <a:cubicBezTo>
                    <a:pt x="1829" y="537"/>
                    <a:pt x="1856" y="549"/>
                    <a:pt x="1882" y="549"/>
                  </a:cubicBezTo>
                  <a:cubicBezTo>
                    <a:pt x="1901" y="549"/>
                    <a:pt x="1921" y="543"/>
                    <a:pt x="1939" y="531"/>
                  </a:cubicBezTo>
                  <a:cubicBezTo>
                    <a:pt x="1975" y="502"/>
                    <a:pt x="1983" y="443"/>
                    <a:pt x="1954" y="400"/>
                  </a:cubicBezTo>
                  <a:cubicBezTo>
                    <a:pt x="1750" y="139"/>
                    <a:pt x="1336" y="1"/>
                    <a:pt x="1039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3"/>
            <p:cNvSpPr/>
            <p:nvPr/>
          </p:nvSpPr>
          <p:spPr>
            <a:xfrm rot="2868544">
              <a:off x="1130848" y="2098941"/>
              <a:ext cx="120640" cy="69076"/>
            </a:xfrm>
            <a:custGeom>
              <a:rect b="b" l="l" r="r" t="t"/>
              <a:pathLst>
                <a:path extrusionOk="0" h="844" w="1474">
                  <a:moveTo>
                    <a:pt x="672" y="1"/>
                  </a:moveTo>
                  <a:cubicBezTo>
                    <a:pt x="613" y="1"/>
                    <a:pt x="551" y="10"/>
                    <a:pt x="487" y="31"/>
                  </a:cubicBezTo>
                  <a:cubicBezTo>
                    <a:pt x="58" y="169"/>
                    <a:pt x="0" y="568"/>
                    <a:pt x="29" y="764"/>
                  </a:cubicBezTo>
                  <a:cubicBezTo>
                    <a:pt x="37" y="808"/>
                    <a:pt x="73" y="844"/>
                    <a:pt x="116" y="844"/>
                  </a:cubicBezTo>
                  <a:lnTo>
                    <a:pt x="131" y="844"/>
                  </a:lnTo>
                  <a:cubicBezTo>
                    <a:pt x="182" y="837"/>
                    <a:pt x="211" y="793"/>
                    <a:pt x="204" y="742"/>
                  </a:cubicBezTo>
                  <a:cubicBezTo>
                    <a:pt x="204" y="721"/>
                    <a:pt x="153" y="329"/>
                    <a:pt x="537" y="205"/>
                  </a:cubicBezTo>
                  <a:cubicBezTo>
                    <a:pt x="581" y="191"/>
                    <a:pt x="623" y="184"/>
                    <a:pt x="665" y="184"/>
                  </a:cubicBezTo>
                  <a:cubicBezTo>
                    <a:pt x="1018" y="184"/>
                    <a:pt x="1285" y="655"/>
                    <a:pt x="1285" y="655"/>
                  </a:cubicBezTo>
                  <a:cubicBezTo>
                    <a:pt x="1305" y="685"/>
                    <a:pt x="1335" y="705"/>
                    <a:pt x="1366" y="705"/>
                  </a:cubicBezTo>
                  <a:cubicBezTo>
                    <a:pt x="1381" y="705"/>
                    <a:pt x="1395" y="701"/>
                    <a:pt x="1409" y="692"/>
                  </a:cubicBezTo>
                  <a:cubicBezTo>
                    <a:pt x="1452" y="670"/>
                    <a:pt x="1474" y="612"/>
                    <a:pt x="1445" y="568"/>
                  </a:cubicBezTo>
                  <a:cubicBezTo>
                    <a:pt x="1432" y="542"/>
                    <a:pt x="1124" y="1"/>
                    <a:pt x="672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3"/>
            <p:cNvSpPr/>
            <p:nvPr/>
          </p:nvSpPr>
          <p:spPr>
            <a:xfrm rot="2868544">
              <a:off x="1072961" y="2419780"/>
              <a:ext cx="41741" cy="50579"/>
            </a:xfrm>
            <a:custGeom>
              <a:rect b="b" l="l" r="r" t="t"/>
              <a:pathLst>
                <a:path extrusionOk="0" h="618" w="510">
                  <a:moveTo>
                    <a:pt x="436" y="1"/>
                  </a:moveTo>
                  <a:cubicBezTo>
                    <a:pt x="422" y="1"/>
                    <a:pt x="81" y="8"/>
                    <a:pt x="44" y="269"/>
                  </a:cubicBezTo>
                  <a:cubicBezTo>
                    <a:pt x="1" y="538"/>
                    <a:pt x="436" y="611"/>
                    <a:pt x="451" y="618"/>
                  </a:cubicBezTo>
                  <a:lnTo>
                    <a:pt x="458" y="618"/>
                  </a:lnTo>
                  <a:cubicBezTo>
                    <a:pt x="480" y="618"/>
                    <a:pt x="502" y="596"/>
                    <a:pt x="509" y="574"/>
                  </a:cubicBezTo>
                  <a:cubicBezTo>
                    <a:pt x="509" y="553"/>
                    <a:pt x="495" y="531"/>
                    <a:pt x="465" y="524"/>
                  </a:cubicBezTo>
                  <a:cubicBezTo>
                    <a:pt x="465" y="524"/>
                    <a:pt x="102" y="465"/>
                    <a:pt x="132" y="284"/>
                  </a:cubicBezTo>
                  <a:cubicBezTo>
                    <a:pt x="161" y="95"/>
                    <a:pt x="436" y="88"/>
                    <a:pt x="444" y="88"/>
                  </a:cubicBezTo>
                  <a:cubicBezTo>
                    <a:pt x="465" y="88"/>
                    <a:pt x="487" y="66"/>
                    <a:pt x="487" y="44"/>
                  </a:cubicBezTo>
                  <a:cubicBezTo>
                    <a:pt x="487" y="15"/>
                    <a:pt x="465" y="1"/>
                    <a:pt x="436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3"/>
            <p:cNvSpPr/>
            <p:nvPr/>
          </p:nvSpPr>
          <p:spPr>
            <a:xfrm rot="2868544">
              <a:off x="1084918" y="2511954"/>
              <a:ext cx="197411" cy="166960"/>
            </a:xfrm>
            <a:custGeom>
              <a:rect b="b" l="l" r="r" t="t"/>
              <a:pathLst>
                <a:path extrusionOk="0" h="2040" w="2412">
                  <a:moveTo>
                    <a:pt x="2005" y="0"/>
                  </a:moveTo>
                  <a:cubicBezTo>
                    <a:pt x="1997" y="8"/>
                    <a:pt x="1997" y="15"/>
                    <a:pt x="1990" y="22"/>
                  </a:cubicBezTo>
                  <a:cubicBezTo>
                    <a:pt x="1750" y="392"/>
                    <a:pt x="473" y="1169"/>
                    <a:pt x="103" y="1285"/>
                  </a:cubicBezTo>
                  <a:cubicBezTo>
                    <a:pt x="73" y="1293"/>
                    <a:pt x="52" y="1296"/>
                    <a:pt x="35" y="1296"/>
                  </a:cubicBezTo>
                  <a:cubicBezTo>
                    <a:pt x="19" y="1296"/>
                    <a:pt x="8" y="1293"/>
                    <a:pt x="1" y="1285"/>
                  </a:cubicBezTo>
                  <a:lnTo>
                    <a:pt x="1" y="1285"/>
                  </a:lnTo>
                  <a:cubicBezTo>
                    <a:pt x="30" y="1336"/>
                    <a:pt x="429" y="1968"/>
                    <a:pt x="1054" y="2033"/>
                  </a:cubicBezTo>
                  <a:cubicBezTo>
                    <a:pt x="1089" y="2037"/>
                    <a:pt x="1125" y="2039"/>
                    <a:pt x="1161" y="2039"/>
                  </a:cubicBezTo>
                  <a:cubicBezTo>
                    <a:pt x="1328" y="2039"/>
                    <a:pt x="1509" y="1996"/>
                    <a:pt x="1700" y="1895"/>
                  </a:cubicBezTo>
                  <a:cubicBezTo>
                    <a:pt x="2353" y="1554"/>
                    <a:pt x="2411" y="1046"/>
                    <a:pt x="2317" y="647"/>
                  </a:cubicBezTo>
                  <a:cubicBezTo>
                    <a:pt x="2237" y="305"/>
                    <a:pt x="2048" y="44"/>
                    <a:pt x="2019" y="15"/>
                  </a:cubicBezTo>
                  <a:cubicBezTo>
                    <a:pt x="2012" y="0"/>
                    <a:pt x="2005" y="0"/>
                    <a:pt x="2005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3"/>
            <p:cNvSpPr/>
            <p:nvPr/>
          </p:nvSpPr>
          <p:spPr>
            <a:xfrm rot="2868544">
              <a:off x="1137361" y="2588071"/>
              <a:ext cx="111228" cy="114090"/>
            </a:xfrm>
            <a:custGeom>
              <a:rect b="b" l="l" r="r" t="t"/>
              <a:pathLst>
                <a:path extrusionOk="0" h="1394" w="1359">
                  <a:moveTo>
                    <a:pt x="1264" y="1"/>
                  </a:moveTo>
                  <a:lnTo>
                    <a:pt x="1264" y="1"/>
                  </a:lnTo>
                  <a:cubicBezTo>
                    <a:pt x="1162" y="30"/>
                    <a:pt x="1053" y="80"/>
                    <a:pt x="959" y="138"/>
                  </a:cubicBezTo>
                  <a:cubicBezTo>
                    <a:pt x="567" y="385"/>
                    <a:pt x="298" y="785"/>
                    <a:pt x="88" y="1198"/>
                  </a:cubicBezTo>
                  <a:cubicBezTo>
                    <a:pt x="59" y="1264"/>
                    <a:pt x="30" y="1322"/>
                    <a:pt x="1" y="1387"/>
                  </a:cubicBezTo>
                  <a:cubicBezTo>
                    <a:pt x="36" y="1391"/>
                    <a:pt x="72" y="1393"/>
                    <a:pt x="108" y="1393"/>
                  </a:cubicBezTo>
                  <a:cubicBezTo>
                    <a:pt x="275" y="1393"/>
                    <a:pt x="456" y="1350"/>
                    <a:pt x="647" y="1249"/>
                  </a:cubicBezTo>
                  <a:cubicBezTo>
                    <a:pt x="1300" y="908"/>
                    <a:pt x="1358" y="400"/>
                    <a:pt x="1264" y="1"/>
                  </a:cubicBezTo>
                  <a:close/>
                </a:path>
              </a:pathLst>
            </a:custGeom>
            <a:solidFill>
              <a:srgbClr val="EB63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3"/>
            <p:cNvSpPr/>
            <p:nvPr/>
          </p:nvSpPr>
          <p:spPr>
            <a:xfrm rot="2868544">
              <a:off x="1117789" y="2513015"/>
              <a:ext cx="154524" cy="108770"/>
            </a:xfrm>
            <a:custGeom>
              <a:rect b="b" l="l" r="r" t="t"/>
              <a:pathLst>
                <a:path extrusionOk="0" h="1329" w="1888">
                  <a:moveTo>
                    <a:pt x="1888" y="0"/>
                  </a:moveTo>
                  <a:lnTo>
                    <a:pt x="1888" y="0"/>
                  </a:lnTo>
                  <a:cubicBezTo>
                    <a:pt x="1648" y="370"/>
                    <a:pt x="371" y="1147"/>
                    <a:pt x="1" y="1263"/>
                  </a:cubicBezTo>
                  <a:cubicBezTo>
                    <a:pt x="109" y="1306"/>
                    <a:pt x="231" y="1328"/>
                    <a:pt x="352" y="1328"/>
                  </a:cubicBezTo>
                  <a:cubicBezTo>
                    <a:pt x="458" y="1328"/>
                    <a:pt x="563" y="1312"/>
                    <a:pt x="661" y="1278"/>
                  </a:cubicBezTo>
                  <a:cubicBezTo>
                    <a:pt x="973" y="1176"/>
                    <a:pt x="1227" y="959"/>
                    <a:pt x="1452" y="726"/>
                  </a:cubicBezTo>
                  <a:cubicBezTo>
                    <a:pt x="1648" y="516"/>
                    <a:pt x="1830" y="269"/>
                    <a:pt x="18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3"/>
            <p:cNvSpPr/>
            <p:nvPr/>
          </p:nvSpPr>
          <p:spPr>
            <a:xfrm rot="2868544">
              <a:off x="1279834" y="2632536"/>
              <a:ext cx="208623" cy="178991"/>
            </a:xfrm>
            <a:custGeom>
              <a:rect b="b" l="l" r="r" t="t"/>
              <a:pathLst>
                <a:path extrusionOk="0" h="2187" w="2549">
                  <a:moveTo>
                    <a:pt x="1312" y="0"/>
                  </a:moveTo>
                  <a:cubicBezTo>
                    <a:pt x="1190" y="0"/>
                    <a:pt x="1066" y="19"/>
                    <a:pt x="944" y="59"/>
                  </a:cubicBezTo>
                  <a:cubicBezTo>
                    <a:pt x="341" y="248"/>
                    <a:pt x="0" y="872"/>
                    <a:pt x="182" y="1446"/>
                  </a:cubicBezTo>
                  <a:cubicBezTo>
                    <a:pt x="326" y="1897"/>
                    <a:pt x="761" y="2187"/>
                    <a:pt x="1237" y="2187"/>
                  </a:cubicBezTo>
                  <a:cubicBezTo>
                    <a:pt x="1358" y="2187"/>
                    <a:pt x="1482" y="2168"/>
                    <a:pt x="1605" y="2128"/>
                  </a:cubicBezTo>
                  <a:cubicBezTo>
                    <a:pt x="2207" y="1939"/>
                    <a:pt x="2548" y="1315"/>
                    <a:pt x="2367" y="742"/>
                  </a:cubicBezTo>
                  <a:cubicBezTo>
                    <a:pt x="2222" y="290"/>
                    <a:pt x="1787" y="0"/>
                    <a:pt x="1312" y="0"/>
                  </a:cubicBezTo>
                  <a:close/>
                </a:path>
              </a:pathLst>
            </a:custGeom>
            <a:solidFill>
              <a:srgbClr val="FF94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3"/>
            <p:cNvSpPr/>
            <p:nvPr/>
          </p:nvSpPr>
          <p:spPr>
            <a:xfrm rot="2868544">
              <a:off x="911185" y="2312842"/>
              <a:ext cx="130789" cy="156239"/>
            </a:xfrm>
            <a:custGeom>
              <a:rect b="b" l="l" r="r" t="t"/>
              <a:pathLst>
                <a:path extrusionOk="0" h="1909" w="1598">
                  <a:moveTo>
                    <a:pt x="642" y="1"/>
                  </a:moveTo>
                  <a:cubicBezTo>
                    <a:pt x="595" y="1"/>
                    <a:pt x="548" y="7"/>
                    <a:pt x="501" y="22"/>
                  </a:cubicBezTo>
                  <a:cubicBezTo>
                    <a:pt x="153" y="138"/>
                    <a:pt x="0" y="646"/>
                    <a:pt x="167" y="1161"/>
                  </a:cubicBezTo>
                  <a:cubicBezTo>
                    <a:pt x="306" y="1603"/>
                    <a:pt x="643" y="1908"/>
                    <a:pt x="958" y="1908"/>
                  </a:cubicBezTo>
                  <a:cubicBezTo>
                    <a:pt x="1005" y="1908"/>
                    <a:pt x="1051" y="1901"/>
                    <a:pt x="1097" y="1887"/>
                  </a:cubicBezTo>
                  <a:cubicBezTo>
                    <a:pt x="1452" y="1771"/>
                    <a:pt x="1598" y="1263"/>
                    <a:pt x="1438" y="755"/>
                  </a:cubicBezTo>
                  <a:cubicBezTo>
                    <a:pt x="1293" y="306"/>
                    <a:pt x="960" y="1"/>
                    <a:pt x="642" y="1"/>
                  </a:cubicBezTo>
                  <a:close/>
                </a:path>
              </a:pathLst>
            </a:custGeom>
            <a:solidFill>
              <a:srgbClr val="FF94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3"/>
            <p:cNvSpPr/>
            <p:nvPr/>
          </p:nvSpPr>
          <p:spPr>
            <a:xfrm rot="2868544">
              <a:off x="1261450" y="2908244"/>
              <a:ext cx="852090" cy="391948"/>
            </a:xfrm>
            <a:custGeom>
              <a:rect b="b" l="l" r="r" t="t"/>
              <a:pathLst>
                <a:path extrusionOk="0" h="4789" w="10411">
                  <a:moveTo>
                    <a:pt x="9396" y="0"/>
                  </a:moveTo>
                  <a:cubicBezTo>
                    <a:pt x="9124" y="0"/>
                    <a:pt x="8797" y="766"/>
                    <a:pt x="8690" y="1006"/>
                  </a:cubicBezTo>
                  <a:cubicBezTo>
                    <a:pt x="8654" y="805"/>
                    <a:pt x="8607" y="257"/>
                    <a:pt x="8417" y="257"/>
                  </a:cubicBezTo>
                  <a:cubicBezTo>
                    <a:pt x="8381" y="257"/>
                    <a:pt x="8339" y="277"/>
                    <a:pt x="8291" y="324"/>
                  </a:cubicBezTo>
                  <a:cubicBezTo>
                    <a:pt x="8167" y="447"/>
                    <a:pt x="8175" y="694"/>
                    <a:pt x="8160" y="854"/>
                  </a:cubicBezTo>
                  <a:cubicBezTo>
                    <a:pt x="8146" y="1115"/>
                    <a:pt x="8160" y="1384"/>
                    <a:pt x="8182" y="1645"/>
                  </a:cubicBezTo>
                  <a:cubicBezTo>
                    <a:pt x="6370" y="2663"/>
                    <a:pt x="3242" y="2808"/>
                    <a:pt x="1609" y="2808"/>
                  </a:cubicBezTo>
                  <a:cubicBezTo>
                    <a:pt x="958" y="2808"/>
                    <a:pt x="545" y="2785"/>
                    <a:pt x="545" y="2785"/>
                  </a:cubicBezTo>
                  <a:lnTo>
                    <a:pt x="0" y="3104"/>
                  </a:lnTo>
                  <a:cubicBezTo>
                    <a:pt x="291" y="4179"/>
                    <a:pt x="2657" y="4789"/>
                    <a:pt x="2657" y="4789"/>
                  </a:cubicBezTo>
                  <a:cubicBezTo>
                    <a:pt x="6084" y="4658"/>
                    <a:pt x="8385" y="2988"/>
                    <a:pt x="8683" y="2756"/>
                  </a:cubicBezTo>
                  <a:cubicBezTo>
                    <a:pt x="8806" y="2879"/>
                    <a:pt x="8922" y="3003"/>
                    <a:pt x="9053" y="3119"/>
                  </a:cubicBezTo>
                  <a:cubicBezTo>
                    <a:pt x="9127" y="3187"/>
                    <a:pt x="9241" y="3300"/>
                    <a:pt x="9354" y="3300"/>
                  </a:cubicBezTo>
                  <a:cubicBezTo>
                    <a:pt x="9385" y="3300"/>
                    <a:pt x="9415" y="3292"/>
                    <a:pt x="9445" y="3271"/>
                  </a:cubicBezTo>
                  <a:cubicBezTo>
                    <a:pt x="9554" y="3199"/>
                    <a:pt x="9540" y="3032"/>
                    <a:pt x="9496" y="2923"/>
                  </a:cubicBezTo>
                  <a:cubicBezTo>
                    <a:pt x="9467" y="2836"/>
                    <a:pt x="9409" y="2763"/>
                    <a:pt x="9351" y="2698"/>
                  </a:cubicBezTo>
                  <a:cubicBezTo>
                    <a:pt x="9271" y="2604"/>
                    <a:pt x="9213" y="2509"/>
                    <a:pt x="9148" y="2408"/>
                  </a:cubicBezTo>
                  <a:cubicBezTo>
                    <a:pt x="9452" y="2255"/>
                    <a:pt x="9743" y="2074"/>
                    <a:pt x="10026" y="1870"/>
                  </a:cubicBezTo>
                  <a:cubicBezTo>
                    <a:pt x="10135" y="1798"/>
                    <a:pt x="10411" y="1660"/>
                    <a:pt x="10411" y="1493"/>
                  </a:cubicBezTo>
                  <a:cubicBezTo>
                    <a:pt x="10408" y="1358"/>
                    <a:pt x="10334" y="1310"/>
                    <a:pt x="10230" y="1310"/>
                  </a:cubicBezTo>
                  <a:cubicBezTo>
                    <a:pt x="10069" y="1310"/>
                    <a:pt x="9836" y="1425"/>
                    <a:pt x="9677" y="1522"/>
                  </a:cubicBezTo>
                  <a:cubicBezTo>
                    <a:pt x="9794" y="1391"/>
                    <a:pt x="9903" y="1253"/>
                    <a:pt x="9975" y="1094"/>
                  </a:cubicBezTo>
                  <a:cubicBezTo>
                    <a:pt x="10033" y="992"/>
                    <a:pt x="10142" y="781"/>
                    <a:pt x="10048" y="665"/>
                  </a:cubicBezTo>
                  <a:cubicBezTo>
                    <a:pt x="10015" y="626"/>
                    <a:pt x="9976" y="609"/>
                    <a:pt x="9933" y="609"/>
                  </a:cubicBezTo>
                  <a:cubicBezTo>
                    <a:pt x="9738" y="609"/>
                    <a:pt x="9461" y="961"/>
                    <a:pt x="9336" y="1152"/>
                  </a:cubicBezTo>
                  <a:lnTo>
                    <a:pt x="9322" y="1152"/>
                  </a:lnTo>
                  <a:cubicBezTo>
                    <a:pt x="9351" y="1043"/>
                    <a:pt x="9431" y="890"/>
                    <a:pt x="9445" y="847"/>
                  </a:cubicBezTo>
                  <a:cubicBezTo>
                    <a:pt x="9481" y="731"/>
                    <a:pt x="9511" y="614"/>
                    <a:pt x="9532" y="498"/>
                  </a:cubicBezTo>
                  <a:cubicBezTo>
                    <a:pt x="9547" y="382"/>
                    <a:pt x="9605" y="92"/>
                    <a:pt x="9467" y="19"/>
                  </a:cubicBezTo>
                  <a:cubicBezTo>
                    <a:pt x="9444" y="6"/>
                    <a:pt x="9420" y="0"/>
                    <a:pt x="9396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8" name="Google Shape;338;p33"/>
          <p:cNvGrpSpPr/>
          <p:nvPr/>
        </p:nvGrpSpPr>
        <p:grpSpPr>
          <a:xfrm>
            <a:off x="5691823" y="1718250"/>
            <a:ext cx="3351685" cy="2611145"/>
            <a:chOff x="413198" y="2275363"/>
            <a:chExt cx="3351685" cy="2611145"/>
          </a:xfrm>
        </p:grpSpPr>
        <p:sp>
          <p:nvSpPr>
            <p:cNvPr id="339" name="Google Shape;339;p33"/>
            <p:cNvSpPr/>
            <p:nvPr/>
          </p:nvSpPr>
          <p:spPr>
            <a:xfrm rot="959354">
              <a:off x="621304" y="2939119"/>
              <a:ext cx="1690377" cy="1748395"/>
            </a:xfrm>
            <a:custGeom>
              <a:rect b="b" l="l" r="r" t="t"/>
              <a:pathLst>
                <a:path extrusionOk="0" h="62832" w="60747">
                  <a:moveTo>
                    <a:pt x="3944" y="322"/>
                  </a:moveTo>
                  <a:cubicBezTo>
                    <a:pt x="8459" y="-2524"/>
                    <a:pt x="19715" y="14359"/>
                    <a:pt x="27502" y="17206"/>
                  </a:cubicBezTo>
                  <a:cubicBezTo>
                    <a:pt x="35289" y="20053"/>
                    <a:pt x="45154" y="17592"/>
                    <a:pt x="50667" y="17402"/>
                  </a:cubicBezTo>
                  <a:cubicBezTo>
                    <a:pt x="56180" y="17212"/>
                    <a:pt x="59973" y="14760"/>
                    <a:pt x="60578" y="16067"/>
                  </a:cubicBezTo>
                  <a:cubicBezTo>
                    <a:pt x="61183" y="17375"/>
                    <a:pt x="60398" y="17565"/>
                    <a:pt x="54296" y="25247"/>
                  </a:cubicBezTo>
                  <a:cubicBezTo>
                    <a:pt x="48194" y="32930"/>
                    <a:pt x="31637" y="58373"/>
                    <a:pt x="23968" y="62162"/>
                  </a:cubicBezTo>
                  <a:cubicBezTo>
                    <a:pt x="16299" y="65951"/>
                    <a:pt x="12207" y="52629"/>
                    <a:pt x="8281" y="47983"/>
                  </a:cubicBezTo>
                  <a:cubicBezTo>
                    <a:pt x="4355" y="43337"/>
                    <a:pt x="1133" y="42229"/>
                    <a:pt x="410" y="34285"/>
                  </a:cubicBezTo>
                  <a:cubicBezTo>
                    <a:pt x="-313" y="26342"/>
                    <a:pt x="-571" y="3169"/>
                    <a:pt x="3944" y="3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40" name="Google Shape;340;p33"/>
            <p:cNvSpPr/>
            <p:nvPr/>
          </p:nvSpPr>
          <p:spPr>
            <a:xfrm rot="1258308">
              <a:off x="2362250" y="3422765"/>
              <a:ext cx="423727" cy="352513"/>
            </a:xfrm>
            <a:custGeom>
              <a:rect b="b" l="l" r="r" t="t"/>
              <a:pathLst>
                <a:path extrusionOk="0" h="6223" w="7479">
                  <a:moveTo>
                    <a:pt x="6171" y="1"/>
                  </a:moveTo>
                  <a:cubicBezTo>
                    <a:pt x="6171" y="1"/>
                    <a:pt x="5641" y="189"/>
                    <a:pt x="4923" y="567"/>
                  </a:cubicBezTo>
                  <a:cubicBezTo>
                    <a:pt x="3877" y="1111"/>
                    <a:pt x="2440" y="2048"/>
                    <a:pt x="1707" y="3340"/>
                  </a:cubicBezTo>
                  <a:cubicBezTo>
                    <a:pt x="1416" y="3347"/>
                    <a:pt x="1206" y="3521"/>
                    <a:pt x="966" y="3688"/>
                  </a:cubicBezTo>
                  <a:cubicBezTo>
                    <a:pt x="799" y="3805"/>
                    <a:pt x="632" y="3834"/>
                    <a:pt x="436" y="3863"/>
                  </a:cubicBezTo>
                  <a:cubicBezTo>
                    <a:pt x="422" y="3864"/>
                    <a:pt x="408" y="3864"/>
                    <a:pt x="394" y="3864"/>
                  </a:cubicBezTo>
                  <a:cubicBezTo>
                    <a:pt x="367" y="3864"/>
                    <a:pt x="342" y="3863"/>
                    <a:pt x="317" y="3863"/>
                  </a:cubicBezTo>
                  <a:cubicBezTo>
                    <a:pt x="278" y="3863"/>
                    <a:pt x="240" y="3866"/>
                    <a:pt x="197" y="3884"/>
                  </a:cubicBezTo>
                  <a:cubicBezTo>
                    <a:pt x="110" y="3921"/>
                    <a:pt x="44" y="3964"/>
                    <a:pt x="44" y="4066"/>
                  </a:cubicBezTo>
                  <a:cubicBezTo>
                    <a:pt x="37" y="4269"/>
                    <a:pt x="277" y="4371"/>
                    <a:pt x="502" y="4429"/>
                  </a:cubicBezTo>
                  <a:cubicBezTo>
                    <a:pt x="262" y="4473"/>
                    <a:pt x="1" y="4567"/>
                    <a:pt x="66" y="4785"/>
                  </a:cubicBezTo>
                  <a:cubicBezTo>
                    <a:pt x="118" y="4958"/>
                    <a:pt x="317" y="5003"/>
                    <a:pt x="524" y="5003"/>
                  </a:cubicBezTo>
                  <a:cubicBezTo>
                    <a:pt x="578" y="5003"/>
                    <a:pt x="631" y="5000"/>
                    <a:pt x="683" y="4995"/>
                  </a:cubicBezTo>
                  <a:lnTo>
                    <a:pt x="683" y="4995"/>
                  </a:lnTo>
                  <a:cubicBezTo>
                    <a:pt x="487" y="5111"/>
                    <a:pt x="306" y="5271"/>
                    <a:pt x="429" y="5438"/>
                  </a:cubicBezTo>
                  <a:cubicBezTo>
                    <a:pt x="512" y="5547"/>
                    <a:pt x="646" y="5587"/>
                    <a:pt x="794" y="5587"/>
                  </a:cubicBezTo>
                  <a:cubicBezTo>
                    <a:pt x="971" y="5587"/>
                    <a:pt x="1168" y="5530"/>
                    <a:pt x="1322" y="5467"/>
                  </a:cubicBezTo>
                  <a:lnTo>
                    <a:pt x="1322" y="5467"/>
                  </a:lnTo>
                  <a:cubicBezTo>
                    <a:pt x="1148" y="5736"/>
                    <a:pt x="908" y="6200"/>
                    <a:pt x="1271" y="6222"/>
                  </a:cubicBezTo>
                  <a:cubicBezTo>
                    <a:pt x="1276" y="6223"/>
                    <a:pt x="1281" y="6223"/>
                    <a:pt x="1287" y="6223"/>
                  </a:cubicBezTo>
                  <a:cubicBezTo>
                    <a:pt x="1448" y="6223"/>
                    <a:pt x="1601" y="6008"/>
                    <a:pt x="1692" y="5903"/>
                  </a:cubicBezTo>
                  <a:cubicBezTo>
                    <a:pt x="1903" y="5678"/>
                    <a:pt x="2084" y="5431"/>
                    <a:pt x="2258" y="5177"/>
                  </a:cubicBezTo>
                  <a:cubicBezTo>
                    <a:pt x="2363" y="5416"/>
                    <a:pt x="2681" y="5765"/>
                    <a:pt x="2855" y="5765"/>
                  </a:cubicBezTo>
                  <a:cubicBezTo>
                    <a:pt x="2887" y="5765"/>
                    <a:pt x="2914" y="5754"/>
                    <a:pt x="2934" y="5728"/>
                  </a:cubicBezTo>
                  <a:cubicBezTo>
                    <a:pt x="3064" y="5561"/>
                    <a:pt x="3035" y="5438"/>
                    <a:pt x="2999" y="5278"/>
                  </a:cubicBezTo>
                  <a:cubicBezTo>
                    <a:pt x="2934" y="4966"/>
                    <a:pt x="2846" y="4661"/>
                    <a:pt x="2716" y="4371"/>
                  </a:cubicBezTo>
                  <a:cubicBezTo>
                    <a:pt x="3159" y="4088"/>
                    <a:pt x="4240" y="3427"/>
                    <a:pt x="5402" y="2970"/>
                  </a:cubicBezTo>
                  <a:cubicBezTo>
                    <a:pt x="6089" y="2703"/>
                    <a:pt x="6797" y="2504"/>
                    <a:pt x="7414" y="2504"/>
                  </a:cubicBezTo>
                  <a:cubicBezTo>
                    <a:pt x="7435" y="2504"/>
                    <a:pt x="7457" y="2505"/>
                    <a:pt x="7478" y="2505"/>
                  </a:cubicBezTo>
                  <a:lnTo>
                    <a:pt x="6171" y="1"/>
                  </a:lnTo>
                  <a:close/>
                </a:path>
              </a:pathLst>
            </a:custGeom>
            <a:solidFill>
              <a:srgbClr val="BA54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3"/>
            <p:cNvSpPr/>
            <p:nvPr/>
          </p:nvSpPr>
          <p:spPr>
            <a:xfrm rot="1258308">
              <a:off x="3320697" y="3111711"/>
              <a:ext cx="372284" cy="470735"/>
            </a:xfrm>
            <a:custGeom>
              <a:rect b="b" l="l" r="r" t="t"/>
              <a:pathLst>
                <a:path extrusionOk="0" h="8310" w="6571">
                  <a:moveTo>
                    <a:pt x="4186" y="0"/>
                  </a:moveTo>
                  <a:cubicBezTo>
                    <a:pt x="4165" y="0"/>
                    <a:pt x="4142" y="4"/>
                    <a:pt x="4117" y="11"/>
                  </a:cubicBezTo>
                  <a:cubicBezTo>
                    <a:pt x="3914" y="77"/>
                    <a:pt x="3870" y="483"/>
                    <a:pt x="3827" y="628"/>
                  </a:cubicBezTo>
                  <a:cubicBezTo>
                    <a:pt x="3703" y="1020"/>
                    <a:pt x="3587" y="1412"/>
                    <a:pt x="3471" y="1804"/>
                  </a:cubicBezTo>
                  <a:cubicBezTo>
                    <a:pt x="3456" y="1790"/>
                    <a:pt x="3435" y="1775"/>
                    <a:pt x="3420" y="1761"/>
                  </a:cubicBezTo>
                  <a:cubicBezTo>
                    <a:pt x="3282" y="1608"/>
                    <a:pt x="3224" y="1420"/>
                    <a:pt x="3050" y="1289"/>
                  </a:cubicBezTo>
                  <a:cubicBezTo>
                    <a:pt x="2978" y="1238"/>
                    <a:pt x="2811" y="1146"/>
                    <a:pt x="2681" y="1146"/>
                  </a:cubicBezTo>
                  <a:cubicBezTo>
                    <a:pt x="2628" y="1146"/>
                    <a:pt x="2581" y="1162"/>
                    <a:pt x="2549" y="1202"/>
                  </a:cubicBezTo>
                  <a:cubicBezTo>
                    <a:pt x="2411" y="1354"/>
                    <a:pt x="2614" y="1696"/>
                    <a:pt x="2687" y="1841"/>
                  </a:cubicBezTo>
                  <a:cubicBezTo>
                    <a:pt x="2897" y="2247"/>
                    <a:pt x="3093" y="2647"/>
                    <a:pt x="3260" y="3060"/>
                  </a:cubicBezTo>
                  <a:cubicBezTo>
                    <a:pt x="2825" y="3779"/>
                    <a:pt x="1867" y="5238"/>
                    <a:pt x="799" y="6138"/>
                  </a:cubicBezTo>
                  <a:cubicBezTo>
                    <a:pt x="538" y="6364"/>
                    <a:pt x="269" y="6545"/>
                    <a:pt x="1" y="6683"/>
                  </a:cubicBezTo>
                  <a:lnTo>
                    <a:pt x="2302" y="8309"/>
                  </a:lnTo>
                  <a:cubicBezTo>
                    <a:pt x="2280" y="8287"/>
                    <a:pt x="2585" y="7917"/>
                    <a:pt x="2985" y="7336"/>
                  </a:cubicBezTo>
                  <a:cubicBezTo>
                    <a:pt x="3594" y="6451"/>
                    <a:pt x="4436" y="5064"/>
                    <a:pt x="4705" y="3648"/>
                  </a:cubicBezTo>
                  <a:cubicBezTo>
                    <a:pt x="4981" y="3460"/>
                    <a:pt x="5874" y="2843"/>
                    <a:pt x="6026" y="2668"/>
                  </a:cubicBezTo>
                  <a:cubicBezTo>
                    <a:pt x="6172" y="2516"/>
                    <a:pt x="6353" y="2349"/>
                    <a:pt x="6469" y="2175"/>
                  </a:cubicBezTo>
                  <a:cubicBezTo>
                    <a:pt x="6535" y="2066"/>
                    <a:pt x="6571" y="1913"/>
                    <a:pt x="6404" y="1870"/>
                  </a:cubicBezTo>
                  <a:cubicBezTo>
                    <a:pt x="6383" y="1866"/>
                    <a:pt x="6362" y="1864"/>
                    <a:pt x="6341" y="1864"/>
                  </a:cubicBezTo>
                  <a:cubicBezTo>
                    <a:pt x="6217" y="1864"/>
                    <a:pt x="6094" y="1931"/>
                    <a:pt x="5976" y="1993"/>
                  </a:cubicBezTo>
                  <a:cubicBezTo>
                    <a:pt x="5794" y="2088"/>
                    <a:pt x="5729" y="2095"/>
                    <a:pt x="5554" y="2182"/>
                  </a:cubicBezTo>
                  <a:cubicBezTo>
                    <a:pt x="5758" y="1950"/>
                    <a:pt x="5823" y="1855"/>
                    <a:pt x="5997" y="1594"/>
                  </a:cubicBezTo>
                  <a:cubicBezTo>
                    <a:pt x="6084" y="1471"/>
                    <a:pt x="6382" y="1144"/>
                    <a:pt x="6251" y="962"/>
                  </a:cubicBezTo>
                  <a:cubicBezTo>
                    <a:pt x="6210" y="911"/>
                    <a:pt x="6163" y="892"/>
                    <a:pt x="6113" y="892"/>
                  </a:cubicBezTo>
                  <a:cubicBezTo>
                    <a:pt x="6022" y="892"/>
                    <a:pt x="5925" y="954"/>
                    <a:pt x="5845" y="991"/>
                  </a:cubicBezTo>
                  <a:cubicBezTo>
                    <a:pt x="5576" y="1129"/>
                    <a:pt x="5337" y="1304"/>
                    <a:pt x="5104" y="1500"/>
                  </a:cubicBezTo>
                  <a:cubicBezTo>
                    <a:pt x="5221" y="1267"/>
                    <a:pt x="5315" y="1035"/>
                    <a:pt x="5387" y="788"/>
                  </a:cubicBezTo>
                  <a:cubicBezTo>
                    <a:pt x="5431" y="636"/>
                    <a:pt x="5482" y="418"/>
                    <a:pt x="5322" y="302"/>
                  </a:cubicBezTo>
                  <a:cubicBezTo>
                    <a:pt x="5280" y="270"/>
                    <a:pt x="5239" y="257"/>
                    <a:pt x="5200" y="257"/>
                  </a:cubicBezTo>
                  <a:cubicBezTo>
                    <a:pt x="5132" y="257"/>
                    <a:pt x="5067" y="297"/>
                    <a:pt x="5003" y="353"/>
                  </a:cubicBezTo>
                  <a:cubicBezTo>
                    <a:pt x="4763" y="563"/>
                    <a:pt x="4567" y="853"/>
                    <a:pt x="4371" y="1115"/>
                  </a:cubicBezTo>
                  <a:cubicBezTo>
                    <a:pt x="4412" y="761"/>
                    <a:pt x="4497" y="0"/>
                    <a:pt x="4186" y="0"/>
                  </a:cubicBezTo>
                  <a:close/>
                </a:path>
              </a:pathLst>
            </a:custGeom>
            <a:solidFill>
              <a:srgbClr val="BA54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3"/>
            <p:cNvSpPr/>
            <p:nvPr/>
          </p:nvSpPr>
          <p:spPr>
            <a:xfrm rot="1258308">
              <a:off x="3495102" y="3308502"/>
              <a:ext cx="41189" cy="35518"/>
            </a:xfrm>
            <a:custGeom>
              <a:rect b="b" l="l" r="r" t="t"/>
              <a:pathLst>
                <a:path extrusionOk="0" h="627" w="727">
                  <a:moveTo>
                    <a:pt x="47" y="0"/>
                  </a:moveTo>
                  <a:cubicBezTo>
                    <a:pt x="27" y="0"/>
                    <a:pt x="6" y="15"/>
                    <a:pt x="0" y="39"/>
                  </a:cubicBezTo>
                  <a:cubicBezTo>
                    <a:pt x="0" y="60"/>
                    <a:pt x="15" y="89"/>
                    <a:pt x="37" y="89"/>
                  </a:cubicBezTo>
                  <a:cubicBezTo>
                    <a:pt x="298" y="155"/>
                    <a:pt x="530" y="351"/>
                    <a:pt x="632" y="605"/>
                  </a:cubicBezTo>
                  <a:cubicBezTo>
                    <a:pt x="639" y="619"/>
                    <a:pt x="661" y="627"/>
                    <a:pt x="675" y="627"/>
                  </a:cubicBezTo>
                  <a:lnTo>
                    <a:pt x="690" y="627"/>
                  </a:lnTo>
                  <a:cubicBezTo>
                    <a:pt x="719" y="619"/>
                    <a:pt x="726" y="590"/>
                    <a:pt x="719" y="569"/>
                  </a:cubicBezTo>
                  <a:cubicBezTo>
                    <a:pt x="603" y="293"/>
                    <a:pt x="349" y="75"/>
                    <a:pt x="58" y="2"/>
                  </a:cubicBezTo>
                  <a:cubicBezTo>
                    <a:pt x="55" y="1"/>
                    <a:pt x="51" y="0"/>
                    <a:pt x="47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3"/>
            <p:cNvSpPr/>
            <p:nvPr/>
          </p:nvSpPr>
          <p:spPr>
            <a:xfrm rot="1258308">
              <a:off x="2301051" y="3933936"/>
              <a:ext cx="304297" cy="262388"/>
            </a:xfrm>
            <a:custGeom>
              <a:rect b="b" l="l" r="r" t="t"/>
              <a:pathLst>
                <a:path extrusionOk="0" h="4632" w="5371">
                  <a:moveTo>
                    <a:pt x="4612" y="0"/>
                  </a:moveTo>
                  <a:cubicBezTo>
                    <a:pt x="4145" y="0"/>
                    <a:pt x="1" y="4357"/>
                    <a:pt x="971" y="4603"/>
                  </a:cubicBezTo>
                  <a:cubicBezTo>
                    <a:pt x="1048" y="4622"/>
                    <a:pt x="1133" y="4631"/>
                    <a:pt x="1222" y="4631"/>
                  </a:cubicBezTo>
                  <a:cubicBezTo>
                    <a:pt x="2261" y="4631"/>
                    <a:pt x="4020" y="3419"/>
                    <a:pt x="4020" y="3419"/>
                  </a:cubicBezTo>
                  <a:lnTo>
                    <a:pt x="5370" y="1583"/>
                  </a:lnTo>
                  <a:cubicBezTo>
                    <a:pt x="5370" y="1583"/>
                    <a:pt x="5066" y="22"/>
                    <a:pt x="4615" y="0"/>
                  </a:cubicBezTo>
                  <a:cubicBezTo>
                    <a:pt x="4614" y="0"/>
                    <a:pt x="4613" y="0"/>
                    <a:pt x="4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3"/>
            <p:cNvSpPr/>
            <p:nvPr/>
          </p:nvSpPr>
          <p:spPr>
            <a:xfrm rot="1258308">
              <a:off x="2460230" y="4105871"/>
              <a:ext cx="45891" cy="42655"/>
            </a:xfrm>
            <a:custGeom>
              <a:rect b="b" l="l" r="r" t="t"/>
              <a:pathLst>
                <a:path extrusionOk="0" h="753" w="810">
                  <a:moveTo>
                    <a:pt x="93" y="0"/>
                  </a:moveTo>
                  <a:cubicBezTo>
                    <a:pt x="50" y="0"/>
                    <a:pt x="1" y="48"/>
                    <a:pt x="26" y="102"/>
                  </a:cubicBezTo>
                  <a:cubicBezTo>
                    <a:pt x="135" y="369"/>
                    <a:pt x="361" y="752"/>
                    <a:pt x="691" y="752"/>
                  </a:cubicBezTo>
                  <a:cubicBezTo>
                    <a:pt x="711" y="752"/>
                    <a:pt x="731" y="751"/>
                    <a:pt x="752" y="748"/>
                  </a:cubicBezTo>
                  <a:cubicBezTo>
                    <a:pt x="810" y="741"/>
                    <a:pt x="802" y="661"/>
                    <a:pt x="759" y="646"/>
                  </a:cubicBezTo>
                  <a:cubicBezTo>
                    <a:pt x="599" y="588"/>
                    <a:pt x="476" y="545"/>
                    <a:pt x="360" y="421"/>
                  </a:cubicBezTo>
                  <a:cubicBezTo>
                    <a:pt x="265" y="305"/>
                    <a:pt x="200" y="175"/>
                    <a:pt x="142" y="37"/>
                  </a:cubicBezTo>
                  <a:cubicBezTo>
                    <a:pt x="132" y="11"/>
                    <a:pt x="113" y="0"/>
                    <a:pt x="93" y="0"/>
                  </a:cubicBezTo>
                  <a:close/>
                </a:path>
              </a:pathLst>
            </a:custGeom>
            <a:solidFill>
              <a:srgbClr val="7761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3"/>
            <p:cNvSpPr/>
            <p:nvPr/>
          </p:nvSpPr>
          <p:spPr>
            <a:xfrm rot="1258308">
              <a:off x="2429477" y="4117691"/>
              <a:ext cx="45098" cy="36877"/>
            </a:xfrm>
            <a:custGeom>
              <a:rect b="b" l="l" r="r" t="t"/>
              <a:pathLst>
                <a:path extrusionOk="0" h="651" w="796">
                  <a:moveTo>
                    <a:pt x="87" y="0"/>
                  </a:moveTo>
                  <a:cubicBezTo>
                    <a:pt x="46" y="0"/>
                    <a:pt x="1" y="43"/>
                    <a:pt x="26" y="92"/>
                  </a:cubicBezTo>
                  <a:cubicBezTo>
                    <a:pt x="98" y="251"/>
                    <a:pt x="192" y="411"/>
                    <a:pt x="330" y="520"/>
                  </a:cubicBezTo>
                  <a:cubicBezTo>
                    <a:pt x="414" y="581"/>
                    <a:pt x="540" y="651"/>
                    <a:pt x="656" y="651"/>
                  </a:cubicBezTo>
                  <a:cubicBezTo>
                    <a:pt x="692" y="651"/>
                    <a:pt x="726" y="644"/>
                    <a:pt x="759" y="629"/>
                  </a:cubicBezTo>
                  <a:cubicBezTo>
                    <a:pt x="795" y="614"/>
                    <a:pt x="781" y="571"/>
                    <a:pt x="751" y="556"/>
                  </a:cubicBezTo>
                  <a:cubicBezTo>
                    <a:pt x="693" y="527"/>
                    <a:pt x="635" y="527"/>
                    <a:pt x="585" y="513"/>
                  </a:cubicBezTo>
                  <a:cubicBezTo>
                    <a:pt x="497" y="484"/>
                    <a:pt x="425" y="433"/>
                    <a:pt x="359" y="375"/>
                  </a:cubicBezTo>
                  <a:cubicBezTo>
                    <a:pt x="265" y="280"/>
                    <a:pt x="192" y="157"/>
                    <a:pt x="134" y="34"/>
                  </a:cubicBezTo>
                  <a:cubicBezTo>
                    <a:pt x="125" y="10"/>
                    <a:pt x="106" y="0"/>
                    <a:pt x="87" y="0"/>
                  </a:cubicBezTo>
                  <a:close/>
                </a:path>
              </a:pathLst>
            </a:custGeom>
            <a:solidFill>
              <a:srgbClr val="7761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3"/>
            <p:cNvSpPr/>
            <p:nvPr/>
          </p:nvSpPr>
          <p:spPr>
            <a:xfrm rot="1258308">
              <a:off x="2397366" y="4129002"/>
              <a:ext cx="44361" cy="29400"/>
            </a:xfrm>
            <a:custGeom>
              <a:rect b="b" l="l" r="r" t="t"/>
              <a:pathLst>
                <a:path extrusionOk="0" h="519" w="783">
                  <a:moveTo>
                    <a:pt x="95" y="1"/>
                  </a:moveTo>
                  <a:cubicBezTo>
                    <a:pt x="46" y="1"/>
                    <a:pt x="0" y="48"/>
                    <a:pt x="35" y="102"/>
                  </a:cubicBezTo>
                  <a:cubicBezTo>
                    <a:pt x="158" y="307"/>
                    <a:pt x="416" y="519"/>
                    <a:pt x="669" y="519"/>
                  </a:cubicBezTo>
                  <a:cubicBezTo>
                    <a:pt x="685" y="519"/>
                    <a:pt x="701" y="518"/>
                    <a:pt x="717" y="516"/>
                  </a:cubicBezTo>
                  <a:cubicBezTo>
                    <a:pt x="782" y="509"/>
                    <a:pt x="768" y="422"/>
                    <a:pt x="724" y="400"/>
                  </a:cubicBezTo>
                  <a:cubicBezTo>
                    <a:pt x="615" y="356"/>
                    <a:pt x="514" y="342"/>
                    <a:pt x="412" y="276"/>
                  </a:cubicBezTo>
                  <a:cubicBezTo>
                    <a:pt x="311" y="218"/>
                    <a:pt x="231" y="131"/>
                    <a:pt x="158" y="37"/>
                  </a:cubicBezTo>
                  <a:cubicBezTo>
                    <a:pt x="142" y="11"/>
                    <a:pt x="118" y="1"/>
                    <a:pt x="95" y="1"/>
                  </a:cubicBezTo>
                  <a:close/>
                </a:path>
              </a:pathLst>
            </a:custGeom>
            <a:solidFill>
              <a:srgbClr val="7761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3"/>
            <p:cNvSpPr/>
            <p:nvPr/>
          </p:nvSpPr>
          <p:spPr>
            <a:xfrm rot="1258308">
              <a:off x="3426745" y="4490559"/>
              <a:ext cx="292909" cy="275133"/>
            </a:xfrm>
            <a:custGeom>
              <a:rect b="b" l="l" r="r" t="t"/>
              <a:pathLst>
                <a:path extrusionOk="0" h="4857" w="5170">
                  <a:moveTo>
                    <a:pt x="4019" y="0"/>
                  </a:moveTo>
                  <a:cubicBezTo>
                    <a:pt x="2990" y="0"/>
                    <a:pt x="1184" y="1481"/>
                    <a:pt x="1184" y="1481"/>
                  </a:cubicBezTo>
                  <a:lnTo>
                    <a:pt x="0" y="3332"/>
                  </a:lnTo>
                  <a:cubicBezTo>
                    <a:pt x="0" y="3332"/>
                    <a:pt x="410" y="4857"/>
                    <a:pt x="858" y="4857"/>
                  </a:cubicBezTo>
                  <a:cubicBezTo>
                    <a:pt x="860" y="4857"/>
                    <a:pt x="862" y="4857"/>
                    <a:pt x="864" y="4857"/>
                  </a:cubicBezTo>
                  <a:cubicBezTo>
                    <a:pt x="1314" y="4842"/>
                    <a:pt x="5169" y="196"/>
                    <a:pt x="4182" y="14"/>
                  </a:cubicBezTo>
                  <a:cubicBezTo>
                    <a:pt x="4130" y="5"/>
                    <a:pt x="4076" y="0"/>
                    <a:pt x="4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3"/>
            <p:cNvSpPr/>
            <p:nvPr/>
          </p:nvSpPr>
          <p:spPr>
            <a:xfrm rot="1258308">
              <a:off x="3483654" y="4600520"/>
              <a:ext cx="19036" cy="50982"/>
            </a:xfrm>
            <a:custGeom>
              <a:rect b="b" l="l" r="r" t="t"/>
              <a:pathLst>
                <a:path extrusionOk="0" h="900" w="336">
                  <a:moveTo>
                    <a:pt x="266" y="1"/>
                  </a:moveTo>
                  <a:cubicBezTo>
                    <a:pt x="255" y="1"/>
                    <a:pt x="244" y="4"/>
                    <a:pt x="233" y="11"/>
                  </a:cubicBezTo>
                  <a:cubicBezTo>
                    <a:pt x="1" y="207"/>
                    <a:pt x="44" y="628"/>
                    <a:pt x="175" y="860"/>
                  </a:cubicBezTo>
                  <a:cubicBezTo>
                    <a:pt x="189" y="889"/>
                    <a:pt x="212" y="900"/>
                    <a:pt x="235" y="900"/>
                  </a:cubicBezTo>
                  <a:cubicBezTo>
                    <a:pt x="285" y="900"/>
                    <a:pt x="335" y="849"/>
                    <a:pt x="306" y="795"/>
                  </a:cubicBezTo>
                  <a:cubicBezTo>
                    <a:pt x="240" y="672"/>
                    <a:pt x="211" y="548"/>
                    <a:pt x="218" y="410"/>
                  </a:cubicBezTo>
                  <a:cubicBezTo>
                    <a:pt x="233" y="287"/>
                    <a:pt x="291" y="185"/>
                    <a:pt x="320" y="69"/>
                  </a:cubicBezTo>
                  <a:cubicBezTo>
                    <a:pt x="331" y="31"/>
                    <a:pt x="301" y="1"/>
                    <a:pt x="266" y="1"/>
                  </a:cubicBezTo>
                  <a:close/>
                </a:path>
              </a:pathLst>
            </a:custGeom>
            <a:solidFill>
              <a:srgbClr val="7761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3"/>
            <p:cNvSpPr/>
            <p:nvPr/>
          </p:nvSpPr>
          <p:spPr>
            <a:xfrm rot="1258308">
              <a:off x="3511689" y="4595711"/>
              <a:ext cx="20906" cy="50472"/>
            </a:xfrm>
            <a:custGeom>
              <a:rect b="b" l="l" r="r" t="t"/>
              <a:pathLst>
                <a:path extrusionOk="0" h="891" w="369">
                  <a:moveTo>
                    <a:pt x="252" y="0"/>
                  </a:moveTo>
                  <a:cubicBezTo>
                    <a:pt x="240" y="0"/>
                    <a:pt x="228" y="4"/>
                    <a:pt x="218" y="12"/>
                  </a:cubicBezTo>
                  <a:cubicBezTo>
                    <a:pt x="0" y="171"/>
                    <a:pt x="87" y="701"/>
                    <a:pt x="254" y="868"/>
                  </a:cubicBezTo>
                  <a:cubicBezTo>
                    <a:pt x="267" y="884"/>
                    <a:pt x="283" y="891"/>
                    <a:pt x="299" y="891"/>
                  </a:cubicBezTo>
                  <a:cubicBezTo>
                    <a:pt x="335" y="891"/>
                    <a:pt x="368" y="856"/>
                    <a:pt x="363" y="810"/>
                  </a:cubicBezTo>
                  <a:cubicBezTo>
                    <a:pt x="348" y="687"/>
                    <a:pt x="283" y="571"/>
                    <a:pt x="269" y="440"/>
                  </a:cubicBezTo>
                  <a:cubicBezTo>
                    <a:pt x="247" y="309"/>
                    <a:pt x="247" y="186"/>
                    <a:pt x="298" y="63"/>
                  </a:cubicBezTo>
                  <a:cubicBezTo>
                    <a:pt x="313" y="26"/>
                    <a:pt x="283" y="0"/>
                    <a:pt x="252" y="0"/>
                  </a:cubicBezTo>
                  <a:close/>
                </a:path>
              </a:pathLst>
            </a:custGeom>
            <a:solidFill>
              <a:srgbClr val="7761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3"/>
            <p:cNvSpPr/>
            <p:nvPr/>
          </p:nvSpPr>
          <p:spPr>
            <a:xfrm rot="1258308">
              <a:off x="3540158" y="4592203"/>
              <a:ext cx="22606" cy="46960"/>
            </a:xfrm>
            <a:custGeom>
              <a:rect b="b" l="l" r="r" t="t"/>
              <a:pathLst>
                <a:path extrusionOk="0" h="829" w="399">
                  <a:moveTo>
                    <a:pt x="214" y="0"/>
                  </a:moveTo>
                  <a:cubicBezTo>
                    <a:pt x="197" y="0"/>
                    <a:pt x="179" y="9"/>
                    <a:pt x="168" y="28"/>
                  </a:cubicBezTo>
                  <a:cubicBezTo>
                    <a:pt x="1" y="253"/>
                    <a:pt x="66" y="587"/>
                    <a:pt x="226" y="797"/>
                  </a:cubicBezTo>
                  <a:cubicBezTo>
                    <a:pt x="242" y="819"/>
                    <a:pt x="262" y="828"/>
                    <a:pt x="282" y="828"/>
                  </a:cubicBezTo>
                  <a:cubicBezTo>
                    <a:pt x="341" y="828"/>
                    <a:pt x="398" y="746"/>
                    <a:pt x="349" y="681"/>
                  </a:cubicBezTo>
                  <a:cubicBezTo>
                    <a:pt x="218" y="492"/>
                    <a:pt x="226" y="296"/>
                    <a:pt x="276" y="78"/>
                  </a:cubicBezTo>
                  <a:cubicBezTo>
                    <a:pt x="286" y="35"/>
                    <a:pt x="250" y="0"/>
                    <a:pt x="214" y="0"/>
                  </a:cubicBezTo>
                  <a:close/>
                </a:path>
              </a:pathLst>
            </a:custGeom>
            <a:solidFill>
              <a:srgbClr val="7761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3"/>
            <p:cNvSpPr/>
            <p:nvPr/>
          </p:nvSpPr>
          <p:spPr>
            <a:xfrm rot="1258308">
              <a:off x="2511737" y="3960678"/>
              <a:ext cx="1117134" cy="532649"/>
            </a:xfrm>
            <a:custGeom>
              <a:rect b="b" l="l" r="r" t="t"/>
              <a:pathLst>
                <a:path extrusionOk="0" h="9403" w="19718">
                  <a:moveTo>
                    <a:pt x="11042" y="1"/>
                  </a:moveTo>
                  <a:lnTo>
                    <a:pt x="4305" y="2077"/>
                  </a:lnTo>
                  <a:cubicBezTo>
                    <a:pt x="4305" y="2077"/>
                    <a:pt x="4654" y="4153"/>
                    <a:pt x="4530" y="5286"/>
                  </a:cubicBezTo>
                  <a:cubicBezTo>
                    <a:pt x="4492" y="5619"/>
                    <a:pt x="4201" y="5737"/>
                    <a:pt x="3809" y="5737"/>
                  </a:cubicBezTo>
                  <a:cubicBezTo>
                    <a:pt x="2859" y="5737"/>
                    <a:pt x="1314" y="5046"/>
                    <a:pt x="1314" y="5046"/>
                  </a:cubicBezTo>
                  <a:lnTo>
                    <a:pt x="0" y="7035"/>
                  </a:lnTo>
                  <a:cubicBezTo>
                    <a:pt x="0" y="7035"/>
                    <a:pt x="2323" y="8415"/>
                    <a:pt x="5496" y="8872"/>
                  </a:cubicBezTo>
                  <a:cubicBezTo>
                    <a:pt x="5646" y="8893"/>
                    <a:pt x="5790" y="8904"/>
                    <a:pt x="5927" y="8904"/>
                  </a:cubicBezTo>
                  <a:cubicBezTo>
                    <a:pt x="8686" y="8904"/>
                    <a:pt x="8810" y="4785"/>
                    <a:pt x="9481" y="4632"/>
                  </a:cubicBezTo>
                  <a:cubicBezTo>
                    <a:pt x="9493" y="4630"/>
                    <a:pt x="9506" y="4629"/>
                    <a:pt x="9520" y="4629"/>
                  </a:cubicBezTo>
                  <a:cubicBezTo>
                    <a:pt x="10437" y="4629"/>
                    <a:pt x="18128" y="9402"/>
                    <a:pt x="18128" y="9402"/>
                  </a:cubicBezTo>
                  <a:lnTo>
                    <a:pt x="19717" y="6789"/>
                  </a:lnTo>
                  <a:lnTo>
                    <a:pt x="110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3"/>
            <p:cNvSpPr/>
            <p:nvPr/>
          </p:nvSpPr>
          <p:spPr>
            <a:xfrm rot="1258308">
              <a:off x="3028337" y="3986560"/>
              <a:ext cx="61358" cy="214238"/>
            </a:xfrm>
            <a:custGeom>
              <a:rect b="b" l="l" r="r" t="t"/>
              <a:pathLst>
                <a:path extrusionOk="0" h="3782" w="1083">
                  <a:moveTo>
                    <a:pt x="55" y="1"/>
                  </a:moveTo>
                  <a:cubicBezTo>
                    <a:pt x="49" y="1"/>
                    <a:pt x="43" y="2"/>
                    <a:pt x="37" y="6"/>
                  </a:cubicBezTo>
                  <a:cubicBezTo>
                    <a:pt x="15" y="14"/>
                    <a:pt x="1" y="43"/>
                    <a:pt x="15" y="65"/>
                  </a:cubicBezTo>
                  <a:cubicBezTo>
                    <a:pt x="349" y="711"/>
                    <a:pt x="915" y="2838"/>
                    <a:pt x="988" y="3745"/>
                  </a:cubicBezTo>
                  <a:cubicBezTo>
                    <a:pt x="988" y="3767"/>
                    <a:pt x="1010" y="3781"/>
                    <a:pt x="1032" y="3781"/>
                  </a:cubicBezTo>
                  <a:lnTo>
                    <a:pt x="1039" y="3781"/>
                  </a:lnTo>
                  <a:cubicBezTo>
                    <a:pt x="1061" y="3781"/>
                    <a:pt x="1082" y="3760"/>
                    <a:pt x="1075" y="3738"/>
                  </a:cubicBezTo>
                  <a:cubicBezTo>
                    <a:pt x="1003" y="2823"/>
                    <a:pt x="429" y="674"/>
                    <a:pt x="95" y="28"/>
                  </a:cubicBezTo>
                  <a:cubicBezTo>
                    <a:pt x="85" y="13"/>
                    <a:pt x="70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3"/>
            <p:cNvSpPr/>
            <p:nvPr/>
          </p:nvSpPr>
          <p:spPr>
            <a:xfrm rot="1258308">
              <a:off x="3076631" y="3990027"/>
              <a:ext cx="43625" cy="161273"/>
            </a:xfrm>
            <a:custGeom>
              <a:rect b="b" l="l" r="r" t="t"/>
              <a:pathLst>
                <a:path extrusionOk="0" h="2847" w="770">
                  <a:moveTo>
                    <a:pt x="49" y="0"/>
                  </a:moveTo>
                  <a:cubicBezTo>
                    <a:pt x="41" y="0"/>
                    <a:pt x="35" y="3"/>
                    <a:pt x="29" y="8"/>
                  </a:cubicBezTo>
                  <a:cubicBezTo>
                    <a:pt x="8" y="22"/>
                    <a:pt x="0" y="44"/>
                    <a:pt x="8" y="66"/>
                  </a:cubicBezTo>
                  <a:cubicBezTo>
                    <a:pt x="102" y="218"/>
                    <a:pt x="523" y="1677"/>
                    <a:pt x="646" y="2200"/>
                  </a:cubicBezTo>
                  <a:cubicBezTo>
                    <a:pt x="675" y="2309"/>
                    <a:pt x="661" y="2411"/>
                    <a:pt x="603" y="2498"/>
                  </a:cubicBezTo>
                  <a:cubicBezTo>
                    <a:pt x="479" y="2694"/>
                    <a:pt x="182" y="2759"/>
                    <a:pt x="175" y="2759"/>
                  </a:cubicBezTo>
                  <a:cubicBezTo>
                    <a:pt x="153" y="2766"/>
                    <a:pt x="138" y="2788"/>
                    <a:pt x="138" y="2810"/>
                  </a:cubicBezTo>
                  <a:cubicBezTo>
                    <a:pt x="146" y="2832"/>
                    <a:pt x="167" y="2846"/>
                    <a:pt x="189" y="2846"/>
                  </a:cubicBezTo>
                  <a:lnTo>
                    <a:pt x="196" y="2846"/>
                  </a:lnTo>
                  <a:cubicBezTo>
                    <a:pt x="211" y="2846"/>
                    <a:pt x="530" y="2781"/>
                    <a:pt x="683" y="2549"/>
                  </a:cubicBezTo>
                  <a:cubicBezTo>
                    <a:pt x="748" y="2440"/>
                    <a:pt x="770" y="2316"/>
                    <a:pt x="734" y="2178"/>
                  </a:cubicBezTo>
                  <a:cubicBezTo>
                    <a:pt x="625" y="1692"/>
                    <a:pt x="196" y="196"/>
                    <a:pt x="87" y="22"/>
                  </a:cubicBezTo>
                  <a:cubicBezTo>
                    <a:pt x="78" y="8"/>
                    <a:pt x="63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3"/>
            <p:cNvSpPr/>
            <p:nvPr/>
          </p:nvSpPr>
          <p:spPr>
            <a:xfrm rot="1258308">
              <a:off x="2634403" y="3925594"/>
              <a:ext cx="230815" cy="264994"/>
            </a:xfrm>
            <a:custGeom>
              <a:rect b="b" l="l" r="r" t="t"/>
              <a:pathLst>
                <a:path extrusionOk="0" h="4678" w="4074">
                  <a:moveTo>
                    <a:pt x="3192" y="0"/>
                  </a:moveTo>
                  <a:cubicBezTo>
                    <a:pt x="3188" y="0"/>
                    <a:pt x="3184" y="1"/>
                    <a:pt x="3181" y="2"/>
                  </a:cubicBezTo>
                  <a:cubicBezTo>
                    <a:pt x="3152" y="9"/>
                    <a:pt x="3137" y="31"/>
                    <a:pt x="3144" y="53"/>
                  </a:cubicBezTo>
                  <a:cubicBezTo>
                    <a:pt x="3152" y="97"/>
                    <a:pt x="3972" y="4082"/>
                    <a:pt x="3050" y="4452"/>
                  </a:cubicBezTo>
                  <a:cubicBezTo>
                    <a:pt x="2816" y="4546"/>
                    <a:pt x="2561" y="4583"/>
                    <a:pt x="2302" y="4583"/>
                  </a:cubicBezTo>
                  <a:cubicBezTo>
                    <a:pt x="1231" y="4583"/>
                    <a:pt x="85" y="3941"/>
                    <a:pt x="74" y="3930"/>
                  </a:cubicBezTo>
                  <a:cubicBezTo>
                    <a:pt x="68" y="3928"/>
                    <a:pt x="62" y="3927"/>
                    <a:pt x="56" y="3927"/>
                  </a:cubicBezTo>
                  <a:cubicBezTo>
                    <a:pt x="38" y="3927"/>
                    <a:pt x="19" y="3935"/>
                    <a:pt x="8" y="3951"/>
                  </a:cubicBezTo>
                  <a:cubicBezTo>
                    <a:pt x="1" y="3973"/>
                    <a:pt x="8" y="4002"/>
                    <a:pt x="30" y="4010"/>
                  </a:cubicBezTo>
                  <a:cubicBezTo>
                    <a:pt x="88" y="4046"/>
                    <a:pt x="1213" y="4677"/>
                    <a:pt x="2295" y="4677"/>
                  </a:cubicBezTo>
                  <a:cubicBezTo>
                    <a:pt x="2564" y="4677"/>
                    <a:pt x="2832" y="4634"/>
                    <a:pt x="3086" y="4539"/>
                  </a:cubicBezTo>
                  <a:cubicBezTo>
                    <a:pt x="4074" y="4140"/>
                    <a:pt x="3268" y="205"/>
                    <a:pt x="3231" y="38"/>
                  </a:cubicBezTo>
                  <a:cubicBezTo>
                    <a:pt x="3225" y="14"/>
                    <a:pt x="3209" y="0"/>
                    <a:pt x="3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3"/>
            <p:cNvSpPr/>
            <p:nvPr/>
          </p:nvSpPr>
          <p:spPr>
            <a:xfrm rot="1258308">
              <a:off x="2849979" y="3972653"/>
              <a:ext cx="44871" cy="80325"/>
            </a:xfrm>
            <a:custGeom>
              <a:rect b="b" l="l" r="r" t="t"/>
              <a:pathLst>
                <a:path extrusionOk="0" h="1418" w="792">
                  <a:moveTo>
                    <a:pt x="535" y="0"/>
                  </a:moveTo>
                  <a:cubicBezTo>
                    <a:pt x="531" y="0"/>
                    <a:pt x="527" y="1"/>
                    <a:pt x="523" y="2"/>
                  </a:cubicBezTo>
                  <a:cubicBezTo>
                    <a:pt x="494" y="17"/>
                    <a:pt x="487" y="38"/>
                    <a:pt x="494" y="60"/>
                  </a:cubicBezTo>
                  <a:cubicBezTo>
                    <a:pt x="683" y="554"/>
                    <a:pt x="698" y="902"/>
                    <a:pt x="538" y="1120"/>
                  </a:cubicBezTo>
                  <a:cubicBezTo>
                    <a:pt x="398" y="1309"/>
                    <a:pt x="151" y="1324"/>
                    <a:pt x="70" y="1324"/>
                  </a:cubicBezTo>
                  <a:cubicBezTo>
                    <a:pt x="55" y="1324"/>
                    <a:pt x="45" y="1323"/>
                    <a:pt x="44" y="1323"/>
                  </a:cubicBezTo>
                  <a:cubicBezTo>
                    <a:pt x="22" y="1323"/>
                    <a:pt x="1" y="1345"/>
                    <a:pt x="1" y="1367"/>
                  </a:cubicBezTo>
                  <a:cubicBezTo>
                    <a:pt x="1" y="1389"/>
                    <a:pt x="15" y="1410"/>
                    <a:pt x="44" y="1418"/>
                  </a:cubicBezTo>
                  <a:lnTo>
                    <a:pt x="73" y="1418"/>
                  </a:lnTo>
                  <a:cubicBezTo>
                    <a:pt x="168" y="1418"/>
                    <a:pt x="443" y="1396"/>
                    <a:pt x="610" y="1171"/>
                  </a:cubicBezTo>
                  <a:cubicBezTo>
                    <a:pt x="792" y="931"/>
                    <a:pt x="777" y="547"/>
                    <a:pt x="581" y="31"/>
                  </a:cubicBezTo>
                  <a:cubicBezTo>
                    <a:pt x="569" y="13"/>
                    <a:pt x="553" y="0"/>
                    <a:pt x="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3"/>
            <p:cNvSpPr/>
            <p:nvPr/>
          </p:nvSpPr>
          <p:spPr>
            <a:xfrm rot="1258308">
              <a:off x="2533071" y="4072133"/>
              <a:ext cx="75748" cy="106609"/>
            </a:xfrm>
            <a:custGeom>
              <a:rect b="b" l="l" r="r" t="t"/>
              <a:pathLst>
                <a:path extrusionOk="0" h="1882" w="1337">
                  <a:moveTo>
                    <a:pt x="1290" y="1"/>
                  </a:moveTo>
                  <a:cubicBezTo>
                    <a:pt x="1274" y="1"/>
                    <a:pt x="1259" y="9"/>
                    <a:pt x="1249" y="23"/>
                  </a:cubicBezTo>
                  <a:lnTo>
                    <a:pt x="15" y="1809"/>
                  </a:lnTo>
                  <a:cubicBezTo>
                    <a:pt x="1" y="1831"/>
                    <a:pt x="8" y="1860"/>
                    <a:pt x="30" y="1874"/>
                  </a:cubicBezTo>
                  <a:cubicBezTo>
                    <a:pt x="37" y="1882"/>
                    <a:pt x="44" y="1882"/>
                    <a:pt x="51" y="1882"/>
                  </a:cubicBezTo>
                  <a:cubicBezTo>
                    <a:pt x="66" y="1882"/>
                    <a:pt x="80" y="1874"/>
                    <a:pt x="88" y="1860"/>
                  </a:cubicBezTo>
                  <a:lnTo>
                    <a:pt x="1322" y="74"/>
                  </a:lnTo>
                  <a:cubicBezTo>
                    <a:pt x="1336" y="52"/>
                    <a:pt x="1329" y="23"/>
                    <a:pt x="1315" y="9"/>
                  </a:cubicBezTo>
                  <a:cubicBezTo>
                    <a:pt x="1307" y="3"/>
                    <a:pt x="1298" y="1"/>
                    <a:pt x="12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3"/>
            <p:cNvSpPr/>
            <p:nvPr/>
          </p:nvSpPr>
          <p:spPr>
            <a:xfrm rot="1258308">
              <a:off x="3418579" y="4491838"/>
              <a:ext cx="91782" cy="146885"/>
            </a:xfrm>
            <a:custGeom>
              <a:rect b="b" l="l" r="r" t="t"/>
              <a:pathLst>
                <a:path extrusionOk="0" h="2593" w="1620">
                  <a:moveTo>
                    <a:pt x="1573" y="1"/>
                  </a:moveTo>
                  <a:cubicBezTo>
                    <a:pt x="1557" y="1"/>
                    <a:pt x="1542" y="9"/>
                    <a:pt x="1532" y="23"/>
                  </a:cubicBezTo>
                  <a:lnTo>
                    <a:pt x="15" y="2527"/>
                  </a:lnTo>
                  <a:cubicBezTo>
                    <a:pt x="1" y="2549"/>
                    <a:pt x="8" y="2578"/>
                    <a:pt x="30" y="2585"/>
                  </a:cubicBezTo>
                  <a:cubicBezTo>
                    <a:pt x="37" y="2593"/>
                    <a:pt x="44" y="2593"/>
                    <a:pt x="51" y="2593"/>
                  </a:cubicBezTo>
                  <a:cubicBezTo>
                    <a:pt x="66" y="2593"/>
                    <a:pt x="88" y="2585"/>
                    <a:pt x="95" y="2571"/>
                  </a:cubicBezTo>
                  <a:lnTo>
                    <a:pt x="1612" y="66"/>
                  </a:lnTo>
                  <a:cubicBezTo>
                    <a:pt x="1620" y="44"/>
                    <a:pt x="1620" y="23"/>
                    <a:pt x="1598" y="8"/>
                  </a:cubicBezTo>
                  <a:cubicBezTo>
                    <a:pt x="1590" y="3"/>
                    <a:pt x="1581" y="1"/>
                    <a:pt x="15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3"/>
            <p:cNvSpPr/>
            <p:nvPr/>
          </p:nvSpPr>
          <p:spPr>
            <a:xfrm rot="1258308">
              <a:off x="3198162" y="4025235"/>
              <a:ext cx="86003" cy="59706"/>
            </a:xfrm>
            <a:custGeom>
              <a:rect b="b" l="l" r="r" t="t"/>
              <a:pathLst>
                <a:path extrusionOk="0" h="1054" w="1518">
                  <a:moveTo>
                    <a:pt x="53" y="1"/>
                  </a:moveTo>
                  <a:cubicBezTo>
                    <a:pt x="45" y="1"/>
                    <a:pt x="37" y="3"/>
                    <a:pt x="30" y="8"/>
                  </a:cubicBezTo>
                  <a:cubicBezTo>
                    <a:pt x="8" y="30"/>
                    <a:pt x="1" y="52"/>
                    <a:pt x="22" y="74"/>
                  </a:cubicBezTo>
                  <a:cubicBezTo>
                    <a:pt x="44" y="110"/>
                    <a:pt x="712" y="988"/>
                    <a:pt x="1213" y="1054"/>
                  </a:cubicBezTo>
                  <a:lnTo>
                    <a:pt x="1264" y="1054"/>
                  </a:lnTo>
                  <a:cubicBezTo>
                    <a:pt x="1351" y="1054"/>
                    <a:pt x="1431" y="1025"/>
                    <a:pt x="1489" y="974"/>
                  </a:cubicBezTo>
                  <a:cubicBezTo>
                    <a:pt x="1511" y="959"/>
                    <a:pt x="1518" y="930"/>
                    <a:pt x="1496" y="909"/>
                  </a:cubicBezTo>
                  <a:cubicBezTo>
                    <a:pt x="1488" y="897"/>
                    <a:pt x="1476" y="891"/>
                    <a:pt x="1464" y="891"/>
                  </a:cubicBezTo>
                  <a:cubicBezTo>
                    <a:pt x="1454" y="891"/>
                    <a:pt x="1445" y="895"/>
                    <a:pt x="1438" y="901"/>
                  </a:cubicBezTo>
                  <a:cubicBezTo>
                    <a:pt x="1389" y="944"/>
                    <a:pt x="1330" y="961"/>
                    <a:pt x="1260" y="961"/>
                  </a:cubicBezTo>
                  <a:cubicBezTo>
                    <a:pt x="1247" y="961"/>
                    <a:pt x="1234" y="961"/>
                    <a:pt x="1220" y="959"/>
                  </a:cubicBezTo>
                  <a:cubicBezTo>
                    <a:pt x="763" y="909"/>
                    <a:pt x="95" y="30"/>
                    <a:pt x="95" y="23"/>
                  </a:cubicBezTo>
                  <a:cubicBezTo>
                    <a:pt x="81" y="9"/>
                    <a:pt x="67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3"/>
            <p:cNvSpPr/>
            <p:nvPr/>
          </p:nvSpPr>
          <p:spPr>
            <a:xfrm rot="1258308">
              <a:off x="2658197" y="3275422"/>
              <a:ext cx="726041" cy="753855"/>
            </a:xfrm>
            <a:custGeom>
              <a:rect b="b" l="l" r="r" t="t"/>
              <a:pathLst>
                <a:path extrusionOk="0" h="13308" w="12815">
                  <a:moveTo>
                    <a:pt x="9032" y="0"/>
                  </a:moveTo>
                  <a:cubicBezTo>
                    <a:pt x="9032" y="0"/>
                    <a:pt x="6041" y="2512"/>
                    <a:pt x="6084" y="2868"/>
                  </a:cubicBezTo>
                  <a:lnTo>
                    <a:pt x="1562" y="4857"/>
                  </a:lnTo>
                  <a:lnTo>
                    <a:pt x="1" y="5547"/>
                  </a:lnTo>
                  <a:lnTo>
                    <a:pt x="1627" y="9336"/>
                  </a:lnTo>
                  <a:lnTo>
                    <a:pt x="4001" y="8124"/>
                  </a:lnTo>
                  <a:cubicBezTo>
                    <a:pt x="4037" y="8225"/>
                    <a:pt x="4074" y="8327"/>
                    <a:pt x="4103" y="8429"/>
                  </a:cubicBezTo>
                  <a:cubicBezTo>
                    <a:pt x="4241" y="8828"/>
                    <a:pt x="4357" y="9235"/>
                    <a:pt x="4473" y="9627"/>
                  </a:cubicBezTo>
                  <a:cubicBezTo>
                    <a:pt x="4516" y="9801"/>
                    <a:pt x="4560" y="9968"/>
                    <a:pt x="4604" y="10135"/>
                  </a:cubicBezTo>
                  <a:cubicBezTo>
                    <a:pt x="4720" y="10563"/>
                    <a:pt x="4814" y="10984"/>
                    <a:pt x="4894" y="11376"/>
                  </a:cubicBezTo>
                  <a:cubicBezTo>
                    <a:pt x="5054" y="12146"/>
                    <a:pt x="5155" y="12821"/>
                    <a:pt x="5192" y="13307"/>
                  </a:cubicBezTo>
                  <a:cubicBezTo>
                    <a:pt x="8001" y="12959"/>
                    <a:pt x="10622" y="12429"/>
                    <a:pt x="12814" y="11456"/>
                  </a:cubicBezTo>
                  <a:cubicBezTo>
                    <a:pt x="12814" y="11456"/>
                    <a:pt x="12350" y="10534"/>
                    <a:pt x="11725" y="9314"/>
                  </a:cubicBezTo>
                  <a:cubicBezTo>
                    <a:pt x="11544" y="8951"/>
                    <a:pt x="11340" y="8559"/>
                    <a:pt x="11137" y="8153"/>
                  </a:cubicBezTo>
                  <a:cubicBezTo>
                    <a:pt x="10963" y="7819"/>
                    <a:pt x="10789" y="7470"/>
                    <a:pt x="10607" y="7122"/>
                  </a:cubicBezTo>
                  <a:cubicBezTo>
                    <a:pt x="10411" y="6744"/>
                    <a:pt x="10215" y="6367"/>
                    <a:pt x="10034" y="6004"/>
                  </a:cubicBezTo>
                  <a:cubicBezTo>
                    <a:pt x="9867" y="5692"/>
                    <a:pt x="9714" y="5394"/>
                    <a:pt x="9562" y="5111"/>
                  </a:cubicBezTo>
                  <a:lnTo>
                    <a:pt x="11950" y="3115"/>
                  </a:lnTo>
                  <a:lnTo>
                    <a:pt x="9918" y="944"/>
                  </a:lnTo>
                  <a:lnTo>
                    <a:pt x="90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3"/>
            <p:cNvSpPr/>
            <p:nvPr/>
          </p:nvSpPr>
          <p:spPr>
            <a:xfrm rot="1258308">
              <a:off x="2863464" y="3630344"/>
              <a:ext cx="368601" cy="205288"/>
            </a:xfrm>
            <a:custGeom>
              <a:rect b="b" l="l" r="r" t="t"/>
              <a:pathLst>
                <a:path extrusionOk="0" h="3624" w="6506">
                  <a:moveTo>
                    <a:pt x="5932" y="1"/>
                  </a:moveTo>
                  <a:cubicBezTo>
                    <a:pt x="4211" y="814"/>
                    <a:pt x="2186" y="1627"/>
                    <a:pt x="1" y="2426"/>
                  </a:cubicBezTo>
                  <a:cubicBezTo>
                    <a:pt x="139" y="2825"/>
                    <a:pt x="262" y="3232"/>
                    <a:pt x="371" y="3624"/>
                  </a:cubicBezTo>
                  <a:cubicBezTo>
                    <a:pt x="2665" y="2774"/>
                    <a:pt x="4785" y="1932"/>
                    <a:pt x="6505" y="1119"/>
                  </a:cubicBezTo>
                  <a:cubicBezTo>
                    <a:pt x="6309" y="741"/>
                    <a:pt x="6113" y="364"/>
                    <a:pt x="59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3"/>
            <p:cNvSpPr/>
            <p:nvPr/>
          </p:nvSpPr>
          <p:spPr>
            <a:xfrm rot="1258308">
              <a:off x="2849265" y="3761256"/>
              <a:ext cx="403954" cy="182686"/>
            </a:xfrm>
            <a:custGeom>
              <a:rect b="b" l="l" r="r" t="t"/>
              <a:pathLst>
                <a:path extrusionOk="0" h="3225" w="7130">
                  <a:moveTo>
                    <a:pt x="6534" y="1"/>
                  </a:moveTo>
                  <a:cubicBezTo>
                    <a:pt x="4589" y="720"/>
                    <a:pt x="2367" y="1366"/>
                    <a:pt x="1" y="1983"/>
                  </a:cubicBezTo>
                  <a:cubicBezTo>
                    <a:pt x="117" y="2418"/>
                    <a:pt x="211" y="2832"/>
                    <a:pt x="291" y="3224"/>
                  </a:cubicBezTo>
                  <a:cubicBezTo>
                    <a:pt x="2817" y="2578"/>
                    <a:pt x="5169" y="1903"/>
                    <a:pt x="7129" y="1162"/>
                  </a:cubicBezTo>
                  <a:cubicBezTo>
                    <a:pt x="6941" y="799"/>
                    <a:pt x="6745" y="407"/>
                    <a:pt x="65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3"/>
            <p:cNvSpPr/>
            <p:nvPr/>
          </p:nvSpPr>
          <p:spPr>
            <a:xfrm rot="1258308">
              <a:off x="2960370" y="3411828"/>
              <a:ext cx="159259" cy="125473"/>
            </a:xfrm>
            <a:custGeom>
              <a:rect b="b" l="l" r="r" t="t"/>
              <a:pathLst>
                <a:path extrusionOk="0" h="2215" w="2811">
                  <a:moveTo>
                    <a:pt x="2810" y="1"/>
                  </a:moveTo>
                  <a:lnTo>
                    <a:pt x="1" y="1206"/>
                  </a:lnTo>
                  <a:cubicBezTo>
                    <a:pt x="1" y="1206"/>
                    <a:pt x="948" y="2215"/>
                    <a:pt x="1653" y="2215"/>
                  </a:cubicBezTo>
                  <a:cubicBezTo>
                    <a:pt x="1712" y="2215"/>
                    <a:pt x="1768" y="2208"/>
                    <a:pt x="1823" y="2193"/>
                  </a:cubicBezTo>
                  <a:cubicBezTo>
                    <a:pt x="2534" y="1997"/>
                    <a:pt x="2810" y="1"/>
                    <a:pt x="2810" y="1"/>
                  </a:cubicBezTo>
                  <a:close/>
                </a:path>
              </a:pathLst>
            </a:custGeom>
            <a:solidFill>
              <a:srgbClr val="A93D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3"/>
            <p:cNvSpPr/>
            <p:nvPr/>
          </p:nvSpPr>
          <p:spPr>
            <a:xfrm rot="1108789">
              <a:off x="3308045" y="3020564"/>
              <a:ext cx="316077" cy="270115"/>
            </a:xfrm>
            <a:custGeom>
              <a:rect b="b" l="l" r="r" t="t"/>
              <a:pathLst>
                <a:path extrusionOk="0" h="3023" w="3195">
                  <a:moveTo>
                    <a:pt x="1876" y="1"/>
                  </a:moveTo>
                  <a:cubicBezTo>
                    <a:pt x="1416" y="1"/>
                    <a:pt x="923" y="236"/>
                    <a:pt x="567" y="670"/>
                  </a:cubicBezTo>
                  <a:cubicBezTo>
                    <a:pt x="1" y="1367"/>
                    <a:pt x="1" y="2303"/>
                    <a:pt x="567" y="2768"/>
                  </a:cubicBezTo>
                  <a:cubicBezTo>
                    <a:pt x="780" y="2940"/>
                    <a:pt x="1041" y="3023"/>
                    <a:pt x="1315" y="3023"/>
                  </a:cubicBezTo>
                  <a:cubicBezTo>
                    <a:pt x="1777" y="3023"/>
                    <a:pt x="2273" y="2787"/>
                    <a:pt x="2629" y="2354"/>
                  </a:cubicBezTo>
                  <a:cubicBezTo>
                    <a:pt x="3195" y="1657"/>
                    <a:pt x="3188" y="720"/>
                    <a:pt x="2621" y="256"/>
                  </a:cubicBezTo>
                  <a:cubicBezTo>
                    <a:pt x="2408" y="83"/>
                    <a:pt x="2148" y="1"/>
                    <a:pt x="1876" y="1"/>
                  </a:cubicBezTo>
                  <a:close/>
                </a:path>
              </a:pathLst>
            </a:custGeom>
            <a:solidFill>
              <a:srgbClr val="A93D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3"/>
            <p:cNvSpPr/>
            <p:nvPr/>
          </p:nvSpPr>
          <p:spPr>
            <a:xfrm rot="1108789">
              <a:off x="3435227" y="3094365"/>
              <a:ext cx="108525" cy="124648"/>
            </a:xfrm>
            <a:custGeom>
              <a:rect b="b" l="l" r="r" t="t"/>
              <a:pathLst>
                <a:path extrusionOk="0" h="1395" w="1097">
                  <a:moveTo>
                    <a:pt x="1053" y="0"/>
                  </a:moveTo>
                  <a:cubicBezTo>
                    <a:pt x="1038" y="0"/>
                    <a:pt x="51" y="51"/>
                    <a:pt x="0" y="1351"/>
                  </a:cubicBezTo>
                  <a:cubicBezTo>
                    <a:pt x="0" y="1372"/>
                    <a:pt x="22" y="1394"/>
                    <a:pt x="44" y="1394"/>
                  </a:cubicBezTo>
                  <a:lnTo>
                    <a:pt x="51" y="1394"/>
                  </a:lnTo>
                  <a:cubicBezTo>
                    <a:pt x="73" y="1394"/>
                    <a:pt x="94" y="1380"/>
                    <a:pt x="94" y="1351"/>
                  </a:cubicBezTo>
                  <a:cubicBezTo>
                    <a:pt x="145" y="138"/>
                    <a:pt x="1016" y="87"/>
                    <a:pt x="1053" y="87"/>
                  </a:cubicBezTo>
                  <a:cubicBezTo>
                    <a:pt x="1082" y="87"/>
                    <a:pt x="1096" y="66"/>
                    <a:pt x="1096" y="44"/>
                  </a:cubicBezTo>
                  <a:cubicBezTo>
                    <a:pt x="1096" y="15"/>
                    <a:pt x="1075" y="0"/>
                    <a:pt x="1053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3"/>
            <p:cNvSpPr/>
            <p:nvPr/>
          </p:nvSpPr>
          <p:spPr>
            <a:xfrm rot="1108789">
              <a:off x="3442955" y="3144248"/>
              <a:ext cx="92696" cy="43336"/>
            </a:xfrm>
            <a:custGeom>
              <a:rect b="b" l="l" r="r" t="t"/>
              <a:pathLst>
                <a:path extrusionOk="0" h="485" w="937">
                  <a:moveTo>
                    <a:pt x="445" y="1"/>
                  </a:moveTo>
                  <a:cubicBezTo>
                    <a:pt x="321" y="1"/>
                    <a:pt x="183" y="44"/>
                    <a:pt x="29" y="136"/>
                  </a:cubicBezTo>
                  <a:cubicBezTo>
                    <a:pt x="8" y="150"/>
                    <a:pt x="0" y="172"/>
                    <a:pt x="15" y="194"/>
                  </a:cubicBezTo>
                  <a:cubicBezTo>
                    <a:pt x="25" y="210"/>
                    <a:pt x="43" y="222"/>
                    <a:pt x="61" y="222"/>
                  </a:cubicBezTo>
                  <a:cubicBezTo>
                    <a:pt x="67" y="222"/>
                    <a:pt x="74" y="220"/>
                    <a:pt x="80" y="216"/>
                  </a:cubicBezTo>
                  <a:cubicBezTo>
                    <a:pt x="212" y="133"/>
                    <a:pt x="333" y="93"/>
                    <a:pt x="441" y="93"/>
                  </a:cubicBezTo>
                  <a:cubicBezTo>
                    <a:pt x="494" y="93"/>
                    <a:pt x="543" y="102"/>
                    <a:pt x="588" y="121"/>
                  </a:cubicBezTo>
                  <a:cubicBezTo>
                    <a:pt x="777" y="201"/>
                    <a:pt x="842" y="448"/>
                    <a:pt x="842" y="448"/>
                  </a:cubicBezTo>
                  <a:cubicBezTo>
                    <a:pt x="850" y="470"/>
                    <a:pt x="864" y="484"/>
                    <a:pt x="886" y="484"/>
                  </a:cubicBezTo>
                  <a:lnTo>
                    <a:pt x="893" y="484"/>
                  </a:lnTo>
                  <a:cubicBezTo>
                    <a:pt x="922" y="477"/>
                    <a:pt x="937" y="455"/>
                    <a:pt x="930" y="426"/>
                  </a:cubicBezTo>
                  <a:cubicBezTo>
                    <a:pt x="930" y="419"/>
                    <a:pt x="857" y="136"/>
                    <a:pt x="625" y="34"/>
                  </a:cubicBezTo>
                  <a:cubicBezTo>
                    <a:pt x="568" y="12"/>
                    <a:pt x="509" y="1"/>
                    <a:pt x="445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3"/>
            <p:cNvSpPr/>
            <p:nvPr/>
          </p:nvSpPr>
          <p:spPr>
            <a:xfrm rot="1108789">
              <a:off x="2242021" y="2445952"/>
              <a:ext cx="1347409" cy="1016304"/>
            </a:xfrm>
            <a:custGeom>
              <a:rect b="b" l="l" r="r" t="t"/>
              <a:pathLst>
                <a:path extrusionOk="0" h="11374" w="13620">
                  <a:moveTo>
                    <a:pt x="6935" y="0"/>
                  </a:moveTo>
                  <a:cubicBezTo>
                    <a:pt x="6479" y="0"/>
                    <a:pt x="6023" y="43"/>
                    <a:pt x="5576" y="118"/>
                  </a:cubicBezTo>
                  <a:cubicBezTo>
                    <a:pt x="2026" y="713"/>
                    <a:pt x="1" y="3704"/>
                    <a:pt x="712" y="6760"/>
                  </a:cubicBezTo>
                  <a:cubicBezTo>
                    <a:pt x="1119" y="8525"/>
                    <a:pt x="2142" y="9998"/>
                    <a:pt x="3856" y="10615"/>
                  </a:cubicBezTo>
                  <a:cubicBezTo>
                    <a:pt x="4052" y="10688"/>
                    <a:pt x="4241" y="10775"/>
                    <a:pt x="4422" y="10869"/>
                  </a:cubicBezTo>
                  <a:cubicBezTo>
                    <a:pt x="5077" y="11195"/>
                    <a:pt x="5938" y="11374"/>
                    <a:pt x="6901" y="11374"/>
                  </a:cubicBezTo>
                  <a:cubicBezTo>
                    <a:pt x="7527" y="11374"/>
                    <a:pt x="8196" y="11298"/>
                    <a:pt x="8879" y="11138"/>
                  </a:cubicBezTo>
                  <a:cubicBezTo>
                    <a:pt x="11660" y="10492"/>
                    <a:pt x="13620" y="8699"/>
                    <a:pt x="13257" y="7138"/>
                  </a:cubicBezTo>
                  <a:cubicBezTo>
                    <a:pt x="13199" y="6906"/>
                    <a:pt x="13097" y="6695"/>
                    <a:pt x="12959" y="6499"/>
                  </a:cubicBezTo>
                  <a:cubicBezTo>
                    <a:pt x="12633" y="6056"/>
                    <a:pt x="12386" y="5563"/>
                    <a:pt x="12284" y="5025"/>
                  </a:cubicBezTo>
                  <a:cubicBezTo>
                    <a:pt x="11585" y="1141"/>
                    <a:pt x="9278" y="0"/>
                    <a:pt x="6935" y="0"/>
                  </a:cubicBezTo>
                  <a:close/>
                </a:path>
              </a:pathLst>
            </a:custGeom>
            <a:solidFill>
              <a:srgbClr val="BA54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3"/>
            <p:cNvSpPr/>
            <p:nvPr/>
          </p:nvSpPr>
          <p:spPr>
            <a:xfrm rot="1108789">
              <a:off x="2850886" y="2459985"/>
              <a:ext cx="726236" cy="532099"/>
            </a:xfrm>
            <a:custGeom>
              <a:rect b="b" l="l" r="r" t="t"/>
              <a:pathLst>
                <a:path extrusionOk="0" h="5955" w="7341">
                  <a:moveTo>
                    <a:pt x="2184" y="0"/>
                  </a:moveTo>
                  <a:cubicBezTo>
                    <a:pt x="961" y="0"/>
                    <a:pt x="444" y="363"/>
                    <a:pt x="284" y="829"/>
                  </a:cubicBezTo>
                  <a:cubicBezTo>
                    <a:pt x="1" y="1664"/>
                    <a:pt x="879" y="2840"/>
                    <a:pt x="879" y="2840"/>
                  </a:cubicBezTo>
                  <a:cubicBezTo>
                    <a:pt x="879" y="2840"/>
                    <a:pt x="5540" y="3762"/>
                    <a:pt x="6469" y="4154"/>
                  </a:cubicBezTo>
                  <a:lnTo>
                    <a:pt x="7333" y="5955"/>
                  </a:lnTo>
                  <a:cubicBezTo>
                    <a:pt x="7333" y="5955"/>
                    <a:pt x="7340" y="5722"/>
                    <a:pt x="7304" y="5345"/>
                  </a:cubicBezTo>
                  <a:cubicBezTo>
                    <a:pt x="7174" y="3900"/>
                    <a:pt x="6491" y="365"/>
                    <a:pt x="2927" y="38"/>
                  </a:cubicBezTo>
                  <a:cubicBezTo>
                    <a:pt x="2654" y="12"/>
                    <a:pt x="2407" y="0"/>
                    <a:pt x="2184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3"/>
            <p:cNvSpPr/>
            <p:nvPr/>
          </p:nvSpPr>
          <p:spPr>
            <a:xfrm rot="1108789">
              <a:off x="2265071" y="2360011"/>
              <a:ext cx="769270" cy="943392"/>
            </a:xfrm>
            <a:custGeom>
              <a:rect b="b" l="l" r="r" t="t"/>
              <a:pathLst>
                <a:path extrusionOk="0" h="10558" w="7776">
                  <a:moveTo>
                    <a:pt x="4617" y="0"/>
                  </a:moveTo>
                  <a:cubicBezTo>
                    <a:pt x="3018" y="0"/>
                    <a:pt x="780" y="1788"/>
                    <a:pt x="428" y="4161"/>
                  </a:cubicBezTo>
                  <a:cubicBezTo>
                    <a:pt x="0" y="7080"/>
                    <a:pt x="1467" y="10419"/>
                    <a:pt x="4770" y="10557"/>
                  </a:cubicBezTo>
                  <a:cubicBezTo>
                    <a:pt x="4770" y="10557"/>
                    <a:pt x="4771" y="10557"/>
                    <a:pt x="4772" y="10557"/>
                  </a:cubicBezTo>
                  <a:cubicBezTo>
                    <a:pt x="5074" y="10557"/>
                    <a:pt x="4971" y="7570"/>
                    <a:pt x="4283" y="6325"/>
                  </a:cubicBezTo>
                  <a:cubicBezTo>
                    <a:pt x="4283" y="6325"/>
                    <a:pt x="7775" y="4038"/>
                    <a:pt x="5989" y="771"/>
                  </a:cubicBezTo>
                  <a:cubicBezTo>
                    <a:pt x="5698" y="238"/>
                    <a:pt x="5200" y="0"/>
                    <a:pt x="4617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3"/>
            <p:cNvSpPr/>
            <p:nvPr/>
          </p:nvSpPr>
          <p:spPr>
            <a:xfrm rot="1108789">
              <a:off x="2296572" y="3143088"/>
              <a:ext cx="337644" cy="242147"/>
            </a:xfrm>
            <a:custGeom>
              <a:rect b="b" l="l" r="r" t="t"/>
              <a:pathLst>
                <a:path extrusionOk="0" h="2710" w="3413">
                  <a:moveTo>
                    <a:pt x="1940" y="1"/>
                  </a:moveTo>
                  <a:cubicBezTo>
                    <a:pt x="1663" y="1"/>
                    <a:pt x="1371" y="72"/>
                    <a:pt x="1096" y="220"/>
                  </a:cubicBezTo>
                  <a:cubicBezTo>
                    <a:pt x="341" y="619"/>
                    <a:pt x="0" y="1461"/>
                    <a:pt x="341" y="2093"/>
                  </a:cubicBezTo>
                  <a:cubicBezTo>
                    <a:pt x="554" y="2491"/>
                    <a:pt x="992" y="2709"/>
                    <a:pt x="1477" y="2709"/>
                  </a:cubicBezTo>
                  <a:cubicBezTo>
                    <a:pt x="1752" y="2709"/>
                    <a:pt x="2043" y="2639"/>
                    <a:pt x="2316" y="2492"/>
                  </a:cubicBezTo>
                  <a:cubicBezTo>
                    <a:pt x="3071" y="2086"/>
                    <a:pt x="3412" y="1251"/>
                    <a:pt x="3071" y="619"/>
                  </a:cubicBezTo>
                  <a:cubicBezTo>
                    <a:pt x="2859" y="218"/>
                    <a:pt x="2423" y="1"/>
                    <a:pt x="1940" y="1"/>
                  </a:cubicBezTo>
                  <a:close/>
                </a:path>
              </a:pathLst>
            </a:custGeom>
            <a:solidFill>
              <a:srgbClr val="BA54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3"/>
            <p:cNvSpPr/>
            <p:nvPr/>
          </p:nvSpPr>
          <p:spPr>
            <a:xfrm rot="1108789">
              <a:off x="2386683" y="3226006"/>
              <a:ext cx="147997" cy="86673"/>
            </a:xfrm>
            <a:custGeom>
              <a:rect b="b" l="l" r="r" t="t"/>
              <a:pathLst>
                <a:path extrusionOk="0" h="970" w="1496">
                  <a:moveTo>
                    <a:pt x="1318" y="0"/>
                  </a:moveTo>
                  <a:cubicBezTo>
                    <a:pt x="143" y="0"/>
                    <a:pt x="8" y="912"/>
                    <a:pt x="8" y="919"/>
                  </a:cubicBezTo>
                  <a:cubicBezTo>
                    <a:pt x="1" y="940"/>
                    <a:pt x="22" y="970"/>
                    <a:pt x="44" y="970"/>
                  </a:cubicBezTo>
                  <a:lnTo>
                    <a:pt x="51" y="970"/>
                  </a:lnTo>
                  <a:cubicBezTo>
                    <a:pt x="73" y="970"/>
                    <a:pt x="95" y="955"/>
                    <a:pt x="95" y="933"/>
                  </a:cubicBezTo>
                  <a:cubicBezTo>
                    <a:pt x="102" y="898"/>
                    <a:pt x="223" y="95"/>
                    <a:pt x="1317" y="95"/>
                  </a:cubicBezTo>
                  <a:cubicBezTo>
                    <a:pt x="1358" y="95"/>
                    <a:pt x="1401" y="96"/>
                    <a:pt x="1445" y="98"/>
                  </a:cubicBezTo>
                  <a:cubicBezTo>
                    <a:pt x="1474" y="98"/>
                    <a:pt x="1496" y="77"/>
                    <a:pt x="1496" y="55"/>
                  </a:cubicBezTo>
                  <a:cubicBezTo>
                    <a:pt x="1496" y="26"/>
                    <a:pt x="1481" y="4"/>
                    <a:pt x="1452" y="4"/>
                  </a:cubicBezTo>
                  <a:cubicBezTo>
                    <a:pt x="1406" y="1"/>
                    <a:pt x="1361" y="0"/>
                    <a:pt x="1318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3"/>
            <p:cNvSpPr/>
            <p:nvPr/>
          </p:nvSpPr>
          <p:spPr>
            <a:xfrm rot="1108789">
              <a:off x="2441150" y="3233556"/>
              <a:ext cx="47486" cy="84707"/>
            </a:xfrm>
            <a:custGeom>
              <a:rect b="b" l="l" r="r" t="t"/>
              <a:pathLst>
                <a:path extrusionOk="0" h="948" w="480">
                  <a:moveTo>
                    <a:pt x="243" y="0"/>
                  </a:moveTo>
                  <a:cubicBezTo>
                    <a:pt x="231" y="0"/>
                    <a:pt x="219" y="6"/>
                    <a:pt x="211" y="18"/>
                  </a:cubicBezTo>
                  <a:cubicBezTo>
                    <a:pt x="51" y="236"/>
                    <a:pt x="0" y="432"/>
                    <a:pt x="58" y="599"/>
                  </a:cubicBezTo>
                  <a:cubicBezTo>
                    <a:pt x="131" y="845"/>
                    <a:pt x="407" y="940"/>
                    <a:pt x="414" y="940"/>
                  </a:cubicBezTo>
                  <a:cubicBezTo>
                    <a:pt x="421" y="940"/>
                    <a:pt x="428" y="947"/>
                    <a:pt x="428" y="947"/>
                  </a:cubicBezTo>
                  <a:cubicBezTo>
                    <a:pt x="450" y="947"/>
                    <a:pt x="465" y="933"/>
                    <a:pt x="472" y="911"/>
                  </a:cubicBezTo>
                  <a:cubicBezTo>
                    <a:pt x="479" y="889"/>
                    <a:pt x="472" y="867"/>
                    <a:pt x="443" y="853"/>
                  </a:cubicBezTo>
                  <a:cubicBezTo>
                    <a:pt x="443" y="853"/>
                    <a:pt x="203" y="773"/>
                    <a:pt x="138" y="570"/>
                  </a:cubicBezTo>
                  <a:cubicBezTo>
                    <a:pt x="94" y="432"/>
                    <a:pt x="145" y="265"/>
                    <a:pt x="283" y="76"/>
                  </a:cubicBezTo>
                  <a:cubicBezTo>
                    <a:pt x="298" y="54"/>
                    <a:pt x="290" y="25"/>
                    <a:pt x="269" y="11"/>
                  </a:cubicBezTo>
                  <a:cubicBezTo>
                    <a:pt x="262" y="4"/>
                    <a:pt x="253" y="0"/>
                    <a:pt x="243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3"/>
            <p:cNvSpPr/>
            <p:nvPr/>
          </p:nvSpPr>
          <p:spPr>
            <a:xfrm rot="1108789">
              <a:off x="2910247" y="3084206"/>
              <a:ext cx="71229" cy="83992"/>
            </a:xfrm>
            <a:custGeom>
              <a:rect b="b" l="l" r="r" t="t"/>
              <a:pathLst>
                <a:path extrusionOk="0" h="940" w="720">
                  <a:moveTo>
                    <a:pt x="236" y="0"/>
                  </a:moveTo>
                  <a:cubicBezTo>
                    <a:pt x="214" y="0"/>
                    <a:pt x="194" y="4"/>
                    <a:pt x="175" y="12"/>
                  </a:cubicBezTo>
                  <a:cubicBezTo>
                    <a:pt x="30" y="70"/>
                    <a:pt x="1" y="325"/>
                    <a:pt x="110" y="579"/>
                  </a:cubicBezTo>
                  <a:cubicBezTo>
                    <a:pt x="197" y="791"/>
                    <a:pt x="360" y="939"/>
                    <a:pt x="492" y="939"/>
                  </a:cubicBezTo>
                  <a:cubicBezTo>
                    <a:pt x="513" y="939"/>
                    <a:pt x="533" y="935"/>
                    <a:pt x="552" y="927"/>
                  </a:cubicBezTo>
                  <a:cubicBezTo>
                    <a:pt x="698" y="862"/>
                    <a:pt x="719" y="615"/>
                    <a:pt x="618" y="361"/>
                  </a:cubicBezTo>
                  <a:cubicBezTo>
                    <a:pt x="524" y="148"/>
                    <a:pt x="366" y="0"/>
                    <a:pt x="236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3"/>
            <p:cNvSpPr/>
            <p:nvPr/>
          </p:nvSpPr>
          <p:spPr>
            <a:xfrm rot="1108789">
              <a:off x="3275189" y="3035886"/>
              <a:ext cx="71229" cy="83992"/>
            </a:xfrm>
            <a:custGeom>
              <a:rect b="b" l="l" r="r" t="t"/>
              <a:pathLst>
                <a:path extrusionOk="0" h="940" w="720">
                  <a:moveTo>
                    <a:pt x="231" y="1"/>
                  </a:moveTo>
                  <a:cubicBezTo>
                    <a:pt x="209" y="1"/>
                    <a:pt x="188" y="4"/>
                    <a:pt x="168" y="13"/>
                  </a:cubicBezTo>
                  <a:cubicBezTo>
                    <a:pt x="30" y="71"/>
                    <a:pt x="1" y="325"/>
                    <a:pt x="103" y="579"/>
                  </a:cubicBezTo>
                  <a:cubicBezTo>
                    <a:pt x="196" y="791"/>
                    <a:pt x="360" y="939"/>
                    <a:pt x="492" y="939"/>
                  </a:cubicBezTo>
                  <a:cubicBezTo>
                    <a:pt x="513" y="939"/>
                    <a:pt x="534" y="935"/>
                    <a:pt x="553" y="927"/>
                  </a:cubicBezTo>
                  <a:cubicBezTo>
                    <a:pt x="691" y="869"/>
                    <a:pt x="720" y="615"/>
                    <a:pt x="618" y="361"/>
                  </a:cubicBezTo>
                  <a:cubicBezTo>
                    <a:pt x="524" y="148"/>
                    <a:pt x="366" y="1"/>
                    <a:pt x="231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3"/>
            <p:cNvSpPr/>
            <p:nvPr/>
          </p:nvSpPr>
          <p:spPr>
            <a:xfrm rot="1108789">
              <a:off x="3237612" y="2900938"/>
              <a:ext cx="152350" cy="61296"/>
            </a:xfrm>
            <a:custGeom>
              <a:rect b="b" l="l" r="r" t="t"/>
              <a:pathLst>
                <a:path extrusionOk="0" h="686" w="1540">
                  <a:moveTo>
                    <a:pt x="917" y="1"/>
                  </a:moveTo>
                  <a:cubicBezTo>
                    <a:pt x="277" y="1"/>
                    <a:pt x="29" y="557"/>
                    <a:pt x="23" y="563"/>
                  </a:cubicBezTo>
                  <a:cubicBezTo>
                    <a:pt x="1" y="606"/>
                    <a:pt x="23" y="664"/>
                    <a:pt x="74" y="679"/>
                  </a:cubicBezTo>
                  <a:cubicBezTo>
                    <a:pt x="81" y="686"/>
                    <a:pt x="95" y="686"/>
                    <a:pt x="110" y="686"/>
                  </a:cubicBezTo>
                  <a:cubicBezTo>
                    <a:pt x="139" y="686"/>
                    <a:pt x="175" y="671"/>
                    <a:pt x="190" y="635"/>
                  </a:cubicBezTo>
                  <a:cubicBezTo>
                    <a:pt x="201" y="612"/>
                    <a:pt x="399" y="181"/>
                    <a:pt x="919" y="181"/>
                  </a:cubicBezTo>
                  <a:cubicBezTo>
                    <a:pt x="1057" y="181"/>
                    <a:pt x="1217" y="211"/>
                    <a:pt x="1402" y="287"/>
                  </a:cubicBezTo>
                  <a:cubicBezTo>
                    <a:pt x="1411" y="290"/>
                    <a:pt x="1421" y="291"/>
                    <a:pt x="1430" y="291"/>
                  </a:cubicBezTo>
                  <a:cubicBezTo>
                    <a:pt x="1466" y="291"/>
                    <a:pt x="1501" y="270"/>
                    <a:pt x="1518" y="236"/>
                  </a:cubicBezTo>
                  <a:cubicBezTo>
                    <a:pt x="1540" y="192"/>
                    <a:pt x="1511" y="134"/>
                    <a:pt x="1467" y="120"/>
                  </a:cubicBezTo>
                  <a:cubicBezTo>
                    <a:pt x="1258" y="35"/>
                    <a:pt x="1076" y="1"/>
                    <a:pt x="917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3"/>
            <p:cNvSpPr/>
            <p:nvPr/>
          </p:nvSpPr>
          <p:spPr>
            <a:xfrm rot="1108789">
              <a:off x="2991567" y="3239514"/>
              <a:ext cx="178270" cy="43068"/>
            </a:xfrm>
            <a:custGeom>
              <a:rect b="b" l="l" r="r" t="t"/>
              <a:pathLst>
                <a:path extrusionOk="0" h="482" w="1802">
                  <a:moveTo>
                    <a:pt x="1699" y="0"/>
                  </a:moveTo>
                  <a:cubicBezTo>
                    <a:pt x="1679" y="0"/>
                    <a:pt x="1658" y="8"/>
                    <a:pt x="1642" y="24"/>
                  </a:cubicBezTo>
                  <a:cubicBezTo>
                    <a:pt x="1622" y="39"/>
                    <a:pt x="1320" y="302"/>
                    <a:pt x="867" y="302"/>
                  </a:cubicBezTo>
                  <a:cubicBezTo>
                    <a:pt x="657" y="302"/>
                    <a:pt x="415" y="245"/>
                    <a:pt x="153" y="82"/>
                  </a:cubicBezTo>
                  <a:cubicBezTo>
                    <a:pt x="138" y="75"/>
                    <a:pt x="120" y="70"/>
                    <a:pt x="103" y="70"/>
                  </a:cubicBezTo>
                  <a:cubicBezTo>
                    <a:pt x="73" y="70"/>
                    <a:pt x="44" y="83"/>
                    <a:pt x="30" y="111"/>
                  </a:cubicBezTo>
                  <a:cubicBezTo>
                    <a:pt x="1" y="155"/>
                    <a:pt x="15" y="213"/>
                    <a:pt x="59" y="242"/>
                  </a:cubicBezTo>
                  <a:cubicBezTo>
                    <a:pt x="349" y="416"/>
                    <a:pt x="618" y="482"/>
                    <a:pt x="858" y="482"/>
                  </a:cubicBezTo>
                  <a:cubicBezTo>
                    <a:pt x="1395" y="482"/>
                    <a:pt x="1758" y="162"/>
                    <a:pt x="1758" y="155"/>
                  </a:cubicBezTo>
                  <a:cubicBezTo>
                    <a:pt x="1801" y="126"/>
                    <a:pt x="1801" y="68"/>
                    <a:pt x="1765" y="32"/>
                  </a:cubicBezTo>
                  <a:cubicBezTo>
                    <a:pt x="1749" y="12"/>
                    <a:pt x="1724" y="0"/>
                    <a:pt x="1699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3"/>
            <p:cNvSpPr/>
            <p:nvPr/>
          </p:nvSpPr>
          <p:spPr>
            <a:xfrm rot="1108789">
              <a:off x="2826761" y="2916548"/>
              <a:ext cx="132268" cy="86315"/>
            </a:xfrm>
            <a:custGeom>
              <a:rect b="b" l="l" r="r" t="t"/>
              <a:pathLst>
                <a:path extrusionOk="0" h="966" w="1337">
                  <a:moveTo>
                    <a:pt x="1095" y="0"/>
                  </a:moveTo>
                  <a:cubicBezTo>
                    <a:pt x="107" y="0"/>
                    <a:pt x="8" y="857"/>
                    <a:pt x="8" y="864"/>
                  </a:cubicBezTo>
                  <a:cubicBezTo>
                    <a:pt x="1" y="914"/>
                    <a:pt x="37" y="958"/>
                    <a:pt x="88" y="965"/>
                  </a:cubicBezTo>
                  <a:lnTo>
                    <a:pt x="95" y="965"/>
                  </a:lnTo>
                  <a:cubicBezTo>
                    <a:pt x="139" y="965"/>
                    <a:pt x="182" y="929"/>
                    <a:pt x="190" y="885"/>
                  </a:cubicBezTo>
                  <a:cubicBezTo>
                    <a:pt x="190" y="851"/>
                    <a:pt x="275" y="183"/>
                    <a:pt x="1096" y="183"/>
                  </a:cubicBezTo>
                  <a:cubicBezTo>
                    <a:pt x="1140" y="183"/>
                    <a:pt x="1186" y="184"/>
                    <a:pt x="1235" y="189"/>
                  </a:cubicBezTo>
                  <a:cubicBezTo>
                    <a:pt x="1286" y="189"/>
                    <a:pt x="1329" y="152"/>
                    <a:pt x="1337" y="101"/>
                  </a:cubicBezTo>
                  <a:cubicBezTo>
                    <a:pt x="1337" y="51"/>
                    <a:pt x="1300" y="7"/>
                    <a:pt x="1249" y="7"/>
                  </a:cubicBezTo>
                  <a:cubicBezTo>
                    <a:pt x="1196" y="3"/>
                    <a:pt x="1144" y="0"/>
                    <a:pt x="1095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3"/>
            <p:cNvSpPr/>
            <p:nvPr/>
          </p:nvSpPr>
          <p:spPr>
            <a:xfrm rot="1108789">
              <a:off x="3152000" y="3060908"/>
              <a:ext cx="146612" cy="126256"/>
            </a:xfrm>
            <a:custGeom>
              <a:rect b="b" l="l" r="r" t="t"/>
              <a:pathLst>
                <a:path extrusionOk="0" h="1413" w="1482">
                  <a:moveTo>
                    <a:pt x="104" y="1"/>
                  </a:moveTo>
                  <a:cubicBezTo>
                    <a:pt x="96" y="1"/>
                    <a:pt x="88" y="2"/>
                    <a:pt x="81" y="4"/>
                  </a:cubicBezTo>
                  <a:cubicBezTo>
                    <a:pt x="30" y="11"/>
                    <a:pt x="1" y="62"/>
                    <a:pt x="15" y="113"/>
                  </a:cubicBezTo>
                  <a:cubicBezTo>
                    <a:pt x="30" y="171"/>
                    <a:pt x="168" y="723"/>
                    <a:pt x="487" y="825"/>
                  </a:cubicBezTo>
                  <a:cubicBezTo>
                    <a:pt x="495" y="830"/>
                    <a:pt x="505" y="832"/>
                    <a:pt x="515" y="832"/>
                  </a:cubicBezTo>
                  <a:cubicBezTo>
                    <a:pt x="531" y="832"/>
                    <a:pt x="549" y="826"/>
                    <a:pt x="567" y="817"/>
                  </a:cubicBezTo>
                  <a:cubicBezTo>
                    <a:pt x="567" y="817"/>
                    <a:pt x="769" y="682"/>
                    <a:pt x="955" y="682"/>
                  </a:cubicBezTo>
                  <a:cubicBezTo>
                    <a:pt x="1014" y="682"/>
                    <a:pt x="1070" y="696"/>
                    <a:pt x="1119" y="730"/>
                  </a:cubicBezTo>
                  <a:cubicBezTo>
                    <a:pt x="1307" y="861"/>
                    <a:pt x="1053" y="1275"/>
                    <a:pt x="1046" y="1275"/>
                  </a:cubicBezTo>
                  <a:cubicBezTo>
                    <a:pt x="1017" y="1318"/>
                    <a:pt x="1032" y="1376"/>
                    <a:pt x="1075" y="1398"/>
                  </a:cubicBezTo>
                  <a:cubicBezTo>
                    <a:pt x="1090" y="1413"/>
                    <a:pt x="1104" y="1413"/>
                    <a:pt x="1126" y="1413"/>
                  </a:cubicBezTo>
                  <a:cubicBezTo>
                    <a:pt x="1155" y="1413"/>
                    <a:pt x="1184" y="1398"/>
                    <a:pt x="1199" y="1376"/>
                  </a:cubicBezTo>
                  <a:cubicBezTo>
                    <a:pt x="1329" y="1166"/>
                    <a:pt x="1482" y="774"/>
                    <a:pt x="1228" y="585"/>
                  </a:cubicBezTo>
                  <a:cubicBezTo>
                    <a:pt x="1143" y="525"/>
                    <a:pt x="1049" y="503"/>
                    <a:pt x="956" y="503"/>
                  </a:cubicBezTo>
                  <a:cubicBezTo>
                    <a:pt x="768" y="503"/>
                    <a:pt x="587" y="592"/>
                    <a:pt x="509" y="636"/>
                  </a:cubicBezTo>
                  <a:cubicBezTo>
                    <a:pt x="342" y="541"/>
                    <a:pt x="218" y="193"/>
                    <a:pt x="189" y="70"/>
                  </a:cubicBezTo>
                  <a:cubicBezTo>
                    <a:pt x="177" y="28"/>
                    <a:pt x="141" y="1"/>
                    <a:pt x="104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3"/>
            <p:cNvSpPr/>
            <p:nvPr/>
          </p:nvSpPr>
          <p:spPr>
            <a:xfrm rot="1108789">
              <a:off x="2701116" y="3159238"/>
              <a:ext cx="247915" cy="177992"/>
            </a:xfrm>
            <a:custGeom>
              <a:rect b="b" l="l" r="r" t="t"/>
              <a:pathLst>
                <a:path extrusionOk="0" h="1992" w="2506">
                  <a:moveTo>
                    <a:pt x="1408" y="1"/>
                  </a:moveTo>
                  <a:cubicBezTo>
                    <a:pt x="1212" y="1"/>
                    <a:pt x="1006" y="49"/>
                    <a:pt x="814" y="150"/>
                  </a:cubicBezTo>
                  <a:cubicBezTo>
                    <a:pt x="255" y="441"/>
                    <a:pt x="0" y="1051"/>
                    <a:pt x="247" y="1523"/>
                  </a:cubicBezTo>
                  <a:cubicBezTo>
                    <a:pt x="403" y="1825"/>
                    <a:pt x="734" y="1992"/>
                    <a:pt x="1098" y="1992"/>
                  </a:cubicBezTo>
                  <a:cubicBezTo>
                    <a:pt x="1294" y="1992"/>
                    <a:pt x="1499" y="1943"/>
                    <a:pt x="1692" y="1842"/>
                  </a:cubicBezTo>
                  <a:cubicBezTo>
                    <a:pt x="2251" y="1552"/>
                    <a:pt x="2505" y="942"/>
                    <a:pt x="2258" y="470"/>
                  </a:cubicBezTo>
                  <a:cubicBezTo>
                    <a:pt x="2102" y="168"/>
                    <a:pt x="1772" y="1"/>
                    <a:pt x="1408" y="1"/>
                  </a:cubicBezTo>
                  <a:close/>
                </a:path>
              </a:pathLst>
            </a:custGeom>
            <a:solidFill>
              <a:srgbClr val="A93D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3"/>
            <p:cNvSpPr/>
            <p:nvPr/>
          </p:nvSpPr>
          <p:spPr>
            <a:xfrm rot="1108789">
              <a:off x="3280085" y="3116666"/>
              <a:ext cx="180347" cy="163784"/>
            </a:xfrm>
            <a:custGeom>
              <a:rect b="b" l="l" r="r" t="t"/>
              <a:pathLst>
                <a:path extrusionOk="0" h="1833" w="1823">
                  <a:moveTo>
                    <a:pt x="752" y="0"/>
                  </a:moveTo>
                  <a:cubicBezTo>
                    <a:pt x="655" y="0"/>
                    <a:pt x="560" y="22"/>
                    <a:pt x="473" y="67"/>
                  </a:cubicBezTo>
                  <a:cubicBezTo>
                    <a:pt x="102" y="263"/>
                    <a:pt x="1" y="793"/>
                    <a:pt x="247" y="1265"/>
                  </a:cubicBezTo>
                  <a:cubicBezTo>
                    <a:pt x="429" y="1618"/>
                    <a:pt x="762" y="1832"/>
                    <a:pt x="1071" y="1832"/>
                  </a:cubicBezTo>
                  <a:cubicBezTo>
                    <a:pt x="1169" y="1832"/>
                    <a:pt x="1264" y="1811"/>
                    <a:pt x="1351" y="1766"/>
                  </a:cubicBezTo>
                  <a:cubicBezTo>
                    <a:pt x="1721" y="1570"/>
                    <a:pt x="1823" y="1040"/>
                    <a:pt x="1576" y="568"/>
                  </a:cubicBezTo>
                  <a:cubicBezTo>
                    <a:pt x="1394" y="215"/>
                    <a:pt x="1061" y="0"/>
                    <a:pt x="752" y="0"/>
                  </a:cubicBezTo>
                  <a:close/>
                </a:path>
              </a:pathLst>
            </a:custGeom>
            <a:solidFill>
              <a:srgbClr val="A93D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3"/>
            <p:cNvSpPr/>
            <p:nvPr/>
          </p:nvSpPr>
          <p:spPr>
            <a:xfrm rot="1108789">
              <a:off x="2889314" y="2466177"/>
              <a:ext cx="694579" cy="477593"/>
            </a:xfrm>
            <a:custGeom>
              <a:rect b="b" l="l" r="r" t="t"/>
              <a:pathLst>
                <a:path extrusionOk="0" h="5345" w="7021">
                  <a:moveTo>
                    <a:pt x="1897" y="0"/>
                  </a:moveTo>
                  <a:cubicBezTo>
                    <a:pt x="672" y="0"/>
                    <a:pt x="160" y="363"/>
                    <a:pt x="0" y="829"/>
                  </a:cubicBezTo>
                  <a:cubicBezTo>
                    <a:pt x="222" y="805"/>
                    <a:pt x="549" y="780"/>
                    <a:pt x="941" y="780"/>
                  </a:cubicBezTo>
                  <a:cubicBezTo>
                    <a:pt x="2822" y="780"/>
                    <a:pt x="6228" y="1351"/>
                    <a:pt x="7020" y="5345"/>
                  </a:cubicBezTo>
                  <a:cubicBezTo>
                    <a:pt x="6890" y="3900"/>
                    <a:pt x="6207" y="365"/>
                    <a:pt x="2643" y="38"/>
                  </a:cubicBezTo>
                  <a:cubicBezTo>
                    <a:pt x="2369" y="12"/>
                    <a:pt x="2121" y="0"/>
                    <a:pt x="1897" y="0"/>
                  </a:cubicBezTo>
                  <a:close/>
                </a:path>
              </a:pathLst>
            </a:custGeom>
            <a:solidFill>
              <a:srgbClr val="3723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3"/>
            <p:cNvSpPr/>
            <p:nvPr/>
          </p:nvSpPr>
          <p:spPr>
            <a:xfrm rot="2566821">
              <a:off x="1059640" y="4250170"/>
              <a:ext cx="27386" cy="74306"/>
            </a:xfrm>
            <a:prstGeom prst="ellipse">
              <a:avLst/>
            </a:prstGeom>
            <a:solidFill>
              <a:srgbClr val="E4B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3"/>
            <p:cNvSpPr/>
            <p:nvPr/>
          </p:nvSpPr>
          <p:spPr>
            <a:xfrm rot="2566821">
              <a:off x="950776" y="3895376"/>
              <a:ext cx="27386" cy="74306"/>
            </a:xfrm>
            <a:prstGeom prst="ellipse">
              <a:avLst/>
            </a:prstGeom>
            <a:solidFill>
              <a:srgbClr val="E4B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3"/>
            <p:cNvSpPr/>
            <p:nvPr/>
          </p:nvSpPr>
          <p:spPr>
            <a:xfrm rot="6387601">
              <a:off x="1010841" y="4053643"/>
              <a:ext cx="27528" cy="74257"/>
            </a:xfrm>
            <a:prstGeom prst="ellipse">
              <a:avLst/>
            </a:prstGeom>
            <a:solidFill>
              <a:srgbClr val="E4B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3"/>
            <p:cNvSpPr/>
            <p:nvPr/>
          </p:nvSpPr>
          <p:spPr>
            <a:xfrm rot="6387601">
              <a:off x="1173630" y="4359137"/>
              <a:ext cx="27528" cy="74257"/>
            </a:xfrm>
            <a:prstGeom prst="ellipse">
              <a:avLst/>
            </a:prstGeom>
            <a:solidFill>
              <a:srgbClr val="E4B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3"/>
            <p:cNvSpPr/>
            <p:nvPr/>
          </p:nvSpPr>
          <p:spPr>
            <a:xfrm rot="1627278">
              <a:off x="1024128" y="3614591"/>
              <a:ext cx="27639" cy="74197"/>
            </a:xfrm>
            <a:prstGeom prst="ellipse">
              <a:avLst/>
            </a:prstGeom>
            <a:solidFill>
              <a:srgbClr val="E4B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3"/>
            <p:cNvSpPr/>
            <p:nvPr/>
          </p:nvSpPr>
          <p:spPr>
            <a:xfrm rot="1627278">
              <a:off x="824655" y="3301636"/>
              <a:ext cx="27639" cy="74197"/>
            </a:xfrm>
            <a:prstGeom prst="ellipse">
              <a:avLst/>
            </a:prstGeom>
            <a:solidFill>
              <a:srgbClr val="E4B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3"/>
            <p:cNvSpPr/>
            <p:nvPr/>
          </p:nvSpPr>
          <p:spPr>
            <a:xfrm rot="5437365">
              <a:off x="924774" y="3438097"/>
              <a:ext cx="27602" cy="74105"/>
            </a:xfrm>
            <a:prstGeom prst="ellipse">
              <a:avLst/>
            </a:prstGeom>
            <a:solidFill>
              <a:srgbClr val="E4B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3"/>
            <p:cNvSpPr/>
            <p:nvPr/>
          </p:nvSpPr>
          <p:spPr>
            <a:xfrm rot="5437365">
              <a:off x="1163084" y="3689165"/>
              <a:ext cx="27602" cy="74105"/>
            </a:xfrm>
            <a:prstGeom prst="ellipse">
              <a:avLst/>
            </a:prstGeom>
            <a:solidFill>
              <a:srgbClr val="E4B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3"/>
            <p:cNvSpPr/>
            <p:nvPr/>
          </p:nvSpPr>
          <p:spPr>
            <a:xfrm rot="-869386">
              <a:off x="1112404" y="3829553"/>
              <a:ext cx="27577" cy="74364"/>
            </a:xfrm>
            <a:prstGeom prst="ellipse">
              <a:avLst/>
            </a:prstGeom>
            <a:solidFill>
              <a:srgbClr val="E4B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3"/>
            <p:cNvSpPr/>
            <p:nvPr/>
          </p:nvSpPr>
          <p:spPr>
            <a:xfrm rot="-869386">
              <a:off x="756799" y="3723369"/>
              <a:ext cx="27577" cy="74364"/>
            </a:xfrm>
            <a:prstGeom prst="ellipse">
              <a:avLst/>
            </a:prstGeom>
            <a:solidFill>
              <a:srgbClr val="E4B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3"/>
            <p:cNvSpPr/>
            <p:nvPr/>
          </p:nvSpPr>
          <p:spPr>
            <a:xfrm rot="2963922">
              <a:off x="921905" y="3761218"/>
              <a:ext cx="27659" cy="74289"/>
            </a:xfrm>
            <a:prstGeom prst="ellipse">
              <a:avLst/>
            </a:prstGeom>
            <a:solidFill>
              <a:srgbClr val="E4B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3"/>
            <p:cNvSpPr/>
            <p:nvPr/>
          </p:nvSpPr>
          <p:spPr>
            <a:xfrm rot="2963922">
              <a:off x="1266394" y="3795189"/>
              <a:ext cx="27659" cy="74289"/>
            </a:xfrm>
            <a:prstGeom prst="ellipse">
              <a:avLst/>
            </a:prstGeom>
            <a:solidFill>
              <a:srgbClr val="E4B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3"/>
            <p:cNvSpPr/>
            <p:nvPr/>
          </p:nvSpPr>
          <p:spPr>
            <a:xfrm rot="2963922">
              <a:off x="847847" y="3574479"/>
              <a:ext cx="27659" cy="74289"/>
            </a:xfrm>
            <a:prstGeom prst="ellipse">
              <a:avLst/>
            </a:prstGeom>
            <a:solidFill>
              <a:srgbClr val="E4B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3"/>
            <p:cNvSpPr/>
            <p:nvPr/>
          </p:nvSpPr>
          <p:spPr>
            <a:xfrm rot="9272199">
              <a:off x="1352037" y="3983254"/>
              <a:ext cx="27911" cy="74090"/>
            </a:xfrm>
            <a:prstGeom prst="ellipse">
              <a:avLst/>
            </a:prstGeom>
            <a:solidFill>
              <a:srgbClr val="E4B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3"/>
            <p:cNvSpPr/>
            <p:nvPr/>
          </p:nvSpPr>
          <p:spPr>
            <a:xfrm rot="3016434">
              <a:off x="1203677" y="3998580"/>
              <a:ext cx="27694" cy="74364"/>
            </a:xfrm>
            <a:prstGeom prst="ellipse">
              <a:avLst/>
            </a:prstGeom>
            <a:solidFill>
              <a:srgbClr val="E4B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3"/>
            <p:cNvSpPr/>
            <p:nvPr/>
          </p:nvSpPr>
          <p:spPr>
            <a:xfrm rot="6826341">
              <a:off x="1301510" y="4121894"/>
              <a:ext cx="27536" cy="74385"/>
            </a:xfrm>
            <a:prstGeom prst="ellipse">
              <a:avLst/>
            </a:prstGeom>
            <a:solidFill>
              <a:srgbClr val="E4B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2"/>
          <p:cNvSpPr txBox="1"/>
          <p:nvPr>
            <p:ph type="title"/>
          </p:nvPr>
        </p:nvSpPr>
        <p:spPr>
          <a:xfrm>
            <a:off x="5290876" y="2676700"/>
            <a:ext cx="24690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Wednesday</a:t>
            </a:r>
            <a:endParaRPr/>
          </a:p>
        </p:txBody>
      </p:sp>
      <p:sp>
        <p:nvSpPr>
          <p:cNvPr id="695" name="Google Shape;695;p42"/>
          <p:cNvSpPr txBox="1"/>
          <p:nvPr>
            <p:ph idx="2" type="title"/>
          </p:nvPr>
        </p:nvSpPr>
        <p:spPr>
          <a:xfrm>
            <a:off x="5290876" y="1384825"/>
            <a:ext cx="1971000" cy="105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696" name="Google Shape;696;p42"/>
          <p:cNvGrpSpPr/>
          <p:nvPr/>
        </p:nvGrpSpPr>
        <p:grpSpPr>
          <a:xfrm>
            <a:off x="2006201" y="1602519"/>
            <a:ext cx="1970954" cy="2340624"/>
            <a:chOff x="5772132" y="3235489"/>
            <a:chExt cx="950911" cy="1304187"/>
          </a:xfrm>
        </p:grpSpPr>
        <p:grpSp>
          <p:nvGrpSpPr>
            <p:cNvPr id="697" name="Google Shape;697;p42"/>
            <p:cNvGrpSpPr/>
            <p:nvPr/>
          </p:nvGrpSpPr>
          <p:grpSpPr>
            <a:xfrm>
              <a:off x="5772132" y="3235489"/>
              <a:ext cx="950911" cy="1304187"/>
              <a:chOff x="5772132" y="3235489"/>
              <a:chExt cx="950911" cy="1304187"/>
            </a:xfrm>
          </p:grpSpPr>
          <p:sp>
            <p:nvSpPr>
              <p:cNvPr id="698" name="Google Shape;698;p42"/>
              <p:cNvSpPr/>
              <p:nvPr/>
            </p:nvSpPr>
            <p:spPr>
              <a:xfrm rot="2385172">
                <a:off x="5926297" y="4387070"/>
                <a:ext cx="83506" cy="142313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p42"/>
              <p:cNvSpPr/>
              <p:nvPr/>
            </p:nvSpPr>
            <p:spPr>
              <a:xfrm>
                <a:off x="6123372" y="4029362"/>
                <a:ext cx="259524" cy="277643"/>
              </a:xfrm>
              <a:custGeom>
                <a:rect b="b" l="l" r="r" t="t"/>
                <a:pathLst>
                  <a:path extrusionOk="0" h="6175" w="5772">
                    <a:moveTo>
                      <a:pt x="95" y="0"/>
                    </a:moveTo>
                    <a:lnTo>
                      <a:pt x="95" y="0"/>
                    </a:lnTo>
                    <a:cubicBezTo>
                      <a:pt x="0" y="1779"/>
                      <a:pt x="204" y="3565"/>
                      <a:pt x="697" y="5271"/>
                    </a:cubicBezTo>
                    <a:cubicBezTo>
                      <a:pt x="844" y="5771"/>
                      <a:pt x="1301" y="6084"/>
                      <a:pt x="1787" y="6084"/>
                    </a:cubicBezTo>
                    <a:cubicBezTo>
                      <a:pt x="1949" y="6084"/>
                      <a:pt x="2114" y="6049"/>
                      <a:pt x="2273" y="5975"/>
                    </a:cubicBezTo>
                    <a:cubicBezTo>
                      <a:pt x="3020" y="5626"/>
                      <a:pt x="3768" y="5278"/>
                      <a:pt x="4509" y="4922"/>
                    </a:cubicBezTo>
                    <a:cubicBezTo>
                      <a:pt x="4545" y="5249"/>
                      <a:pt x="4712" y="5539"/>
                      <a:pt x="4879" y="5815"/>
                    </a:cubicBezTo>
                    <a:cubicBezTo>
                      <a:pt x="4973" y="5975"/>
                      <a:pt x="5089" y="6142"/>
                      <a:pt x="5271" y="6171"/>
                    </a:cubicBezTo>
                    <a:cubicBezTo>
                      <a:pt x="5288" y="6173"/>
                      <a:pt x="5305" y="6175"/>
                      <a:pt x="5322" y="6175"/>
                    </a:cubicBezTo>
                    <a:cubicBezTo>
                      <a:pt x="5483" y="6175"/>
                      <a:pt x="5627" y="6053"/>
                      <a:pt x="5699" y="5902"/>
                    </a:cubicBezTo>
                    <a:cubicBezTo>
                      <a:pt x="5772" y="5742"/>
                      <a:pt x="5764" y="5554"/>
                      <a:pt x="5735" y="5379"/>
                    </a:cubicBezTo>
                    <a:cubicBezTo>
                      <a:pt x="5670" y="4886"/>
                      <a:pt x="5460" y="4414"/>
                      <a:pt x="5147" y="4029"/>
                    </a:cubicBezTo>
                    <a:cubicBezTo>
                      <a:pt x="5097" y="3964"/>
                      <a:pt x="5039" y="3898"/>
                      <a:pt x="4959" y="3869"/>
                    </a:cubicBezTo>
                    <a:cubicBezTo>
                      <a:pt x="4929" y="3856"/>
                      <a:pt x="4898" y="3849"/>
                      <a:pt x="4868" y="3849"/>
                    </a:cubicBezTo>
                    <a:cubicBezTo>
                      <a:pt x="4831" y="3849"/>
                      <a:pt x="4795" y="3860"/>
                      <a:pt x="4763" y="3884"/>
                    </a:cubicBezTo>
                    <a:cubicBezTo>
                      <a:pt x="4058" y="3913"/>
                      <a:pt x="3347" y="3942"/>
                      <a:pt x="2643" y="3978"/>
                    </a:cubicBezTo>
                    <a:cubicBezTo>
                      <a:pt x="2694" y="2831"/>
                      <a:pt x="2919" y="1699"/>
                      <a:pt x="3318" y="624"/>
                    </a:cubicBezTo>
                    <a:cubicBezTo>
                      <a:pt x="2229" y="501"/>
                      <a:pt x="1155" y="290"/>
                      <a:pt x="95" y="0"/>
                    </a:cubicBezTo>
                    <a:close/>
                  </a:path>
                </a:pathLst>
              </a:custGeom>
              <a:solidFill>
                <a:srgbClr val="E0A5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42"/>
              <p:cNvSpPr/>
              <p:nvPr/>
            </p:nvSpPr>
            <p:spPr>
              <a:xfrm>
                <a:off x="6339458" y="4202416"/>
                <a:ext cx="43434" cy="104583"/>
              </a:xfrm>
              <a:custGeom>
                <a:rect b="b" l="l" r="r" t="t"/>
                <a:pathLst>
                  <a:path extrusionOk="0" h="2326" w="966">
                    <a:moveTo>
                      <a:pt x="66" y="0"/>
                    </a:moveTo>
                    <a:cubicBezTo>
                      <a:pt x="44" y="0"/>
                      <a:pt x="21" y="4"/>
                      <a:pt x="0" y="13"/>
                    </a:cubicBezTo>
                    <a:cubicBezTo>
                      <a:pt x="349" y="405"/>
                      <a:pt x="625" y="928"/>
                      <a:pt x="683" y="1371"/>
                    </a:cubicBezTo>
                    <a:cubicBezTo>
                      <a:pt x="443" y="1422"/>
                      <a:pt x="174" y="1545"/>
                      <a:pt x="7" y="1857"/>
                    </a:cubicBezTo>
                    <a:lnTo>
                      <a:pt x="73" y="1966"/>
                    </a:lnTo>
                    <a:cubicBezTo>
                      <a:pt x="167" y="2126"/>
                      <a:pt x="283" y="2293"/>
                      <a:pt x="465" y="2322"/>
                    </a:cubicBezTo>
                    <a:cubicBezTo>
                      <a:pt x="482" y="2324"/>
                      <a:pt x="499" y="2326"/>
                      <a:pt x="516" y="2326"/>
                    </a:cubicBezTo>
                    <a:cubicBezTo>
                      <a:pt x="677" y="2326"/>
                      <a:pt x="821" y="2204"/>
                      <a:pt x="893" y="2053"/>
                    </a:cubicBezTo>
                    <a:cubicBezTo>
                      <a:pt x="966" y="1893"/>
                      <a:pt x="958" y="1705"/>
                      <a:pt x="929" y="1530"/>
                    </a:cubicBezTo>
                    <a:cubicBezTo>
                      <a:pt x="864" y="1037"/>
                      <a:pt x="654" y="565"/>
                      <a:pt x="341" y="180"/>
                    </a:cubicBezTo>
                    <a:cubicBezTo>
                      <a:pt x="291" y="115"/>
                      <a:pt x="233" y="49"/>
                      <a:pt x="153" y="20"/>
                    </a:cubicBezTo>
                    <a:cubicBezTo>
                      <a:pt x="127" y="8"/>
                      <a:pt x="97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42"/>
              <p:cNvSpPr/>
              <p:nvPr/>
            </p:nvSpPr>
            <p:spPr>
              <a:xfrm>
                <a:off x="6326374" y="4234698"/>
                <a:ext cx="46401" cy="35880"/>
              </a:xfrm>
              <a:custGeom>
                <a:rect b="b" l="l" r="r" t="t"/>
                <a:pathLst>
                  <a:path extrusionOk="0" h="798" w="1032">
                    <a:moveTo>
                      <a:pt x="833" y="1"/>
                    </a:moveTo>
                    <a:cubicBezTo>
                      <a:pt x="807" y="1"/>
                      <a:pt x="781" y="11"/>
                      <a:pt x="756" y="21"/>
                    </a:cubicBezTo>
                    <a:cubicBezTo>
                      <a:pt x="567" y="101"/>
                      <a:pt x="378" y="181"/>
                      <a:pt x="211" y="304"/>
                    </a:cubicBezTo>
                    <a:cubicBezTo>
                      <a:pt x="139" y="370"/>
                      <a:pt x="66" y="442"/>
                      <a:pt x="37" y="537"/>
                    </a:cubicBezTo>
                    <a:cubicBezTo>
                      <a:pt x="1" y="631"/>
                      <a:pt x="30" y="747"/>
                      <a:pt x="110" y="798"/>
                    </a:cubicBezTo>
                    <a:cubicBezTo>
                      <a:pt x="298" y="478"/>
                      <a:pt x="661" y="268"/>
                      <a:pt x="1032" y="253"/>
                    </a:cubicBezTo>
                    <a:cubicBezTo>
                      <a:pt x="988" y="224"/>
                      <a:pt x="974" y="166"/>
                      <a:pt x="959" y="123"/>
                    </a:cubicBezTo>
                    <a:cubicBezTo>
                      <a:pt x="937" y="72"/>
                      <a:pt x="916" y="14"/>
                      <a:pt x="865" y="7"/>
                    </a:cubicBezTo>
                    <a:cubicBezTo>
                      <a:pt x="854" y="2"/>
                      <a:pt x="843" y="1"/>
                      <a:pt x="8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p42"/>
              <p:cNvSpPr/>
              <p:nvPr/>
            </p:nvSpPr>
            <p:spPr>
              <a:xfrm>
                <a:off x="5929138" y="3996046"/>
                <a:ext cx="223329" cy="493329"/>
              </a:xfrm>
              <a:custGeom>
                <a:rect b="b" l="l" r="r" t="t"/>
                <a:pathLst>
                  <a:path extrusionOk="0" h="10972" w="4967">
                    <a:moveTo>
                      <a:pt x="1547" y="1"/>
                    </a:moveTo>
                    <a:cubicBezTo>
                      <a:pt x="908" y="2933"/>
                      <a:pt x="683" y="5961"/>
                      <a:pt x="894" y="8959"/>
                    </a:cubicBezTo>
                    <a:cubicBezTo>
                      <a:pt x="872" y="8973"/>
                      <a:pt x="857" y="8995"/>
                      <a:pt x="843" y="9010"/>
                    </a:cubicBezTo>
                    <a:cubicBezTo>
                      <a:pt x="495" y="9380"/>
                      <a:pt x="233" y="9837"/>
                      <a:pt x="88" y="10324"/>
                    </a:cubicBezTo>
                    <a:cubicBezTo>
                      <a:pt x="37" y="10505"/>
                      <a:pt x="1" y="10723"/>
                      <a:pt x="132" y="10861"/>
                    </a:cubicBezTo>
                    <a:cubicBezTo>
                      <a:pt x="200" y="10941"/>
                      <a:pt x="302" y="10972"/>
                      <a:pt x="411" y="10972"/>
                    </a:cubicBezTo>
                    <a:cubicBezTo>
                      <a:pt x="520" y="10972"/>
                      <a:pt x="636" y="10941"/>
                      <a:pt x="734" y="10897"/>
                    </a:cubicBezTo>
                    <a:cubicBezTo>
                      <a:pt x="1155" y="10709"/>
                      <a:pt x="1475" y="10338"/>
                      <a:pt x="1714" y="9946"/>
                    </a:cubicBezTo>
                    <a:cubicBezTo>
                      <a:pt x="1845" y="9728"/>
                      <a:pt x="1954" y="9496"/>
                      <a:pt x="1946" y="9249"/>
                    </a:cubicBezTo>
                    <a:cubicBezTo>
                      <a:pt x="1946" y="9075"/>
                      <a:pt x="1867" y="8894"/>
                      <a:pt x="1736" y="8785"/>
                    </a:cubicBezTo>
                    <a:cubicBezTo>
                      <a:pt x="2498" y="6070"/>
                      <a:pt x="3580" y="3449"/>
                      <a:pt x="4966" y="1002"/>
                    </a:cubicBezTo>
                    <a:cubicBezTo>
                      <a:pt x="3805" y="756"/>
                      <a:pt x="2658" y="422"/>
                      <a:pt x="1547" y="1"/>
                    </a:cubicBezTo>
                    <a:close/>
                  </a:path>
                </a:pathLst>
              </a:custGeom>
              <a:solidFill>
                <a:srgbClr val="E0A5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42"/>
              <p:cNvSpPr/>
              <p:nvPr/>
            </p:nvSpPr>
            <p:spPr>
              <a:xfrm>
                <a:off x="5806438" y="3240390"/>
                <a:ext cx="916606" cy="905545"/>
              </a:xfrm>
              <a:custGeom>
                <a:rect b="b" l="l" r="r" t="t"/>
                <a:pathLst>
                  <a:path extrusionOk="0" h="20140" w="20386">
                    <a:moveTo>
                      <a:pt x="2394" y="1"/>
                    </a:moveTo>
                    <a:cubicBezTo>
                      <a:pt x="2380" y="1"/>
                      <a:pt x="2366" y="1"/>
                      <a:pt x="2352" y="1"/>
                    </a:cubicBezTo>
                    <a:cubicBezTo>
                      <a:pt x="1822" y="16"/>
                      <a:pt x="1249" y="386"/>
                      <a:pt x="792" y="1011"/>
                    </a:cubicBezTo>
                    <a:cubicBezTo>
                      <a:pt x="218" y="1802"/>
                      <a:pt x="0" y="2673"/>
                      <a:pt x="174" y="3464"/>
                    </a:cubicBezTo>
                    <a:cubicBezTo>
                      <a:pt x="200" y="3566"/>
                      <a:pt x="286" y="3628"/>
                      <a:pt x="384" y="3628"/>
                    </a:cubicBezTo>
                    <a:cubicBezTo>
                      <a:pt x="399" y="3628"/>
                      <a:pt x="414" y="3627"/>
                      <a:pt x="429" y="3624"/>
                    </a:cubicBezTo>
                    <a:cubicBezTo>
                      <a:pt x="537" y="3595"/>
                      <a:pt x="610" y="3486"/>
                      <a:pt x="581" y="3377"/>
                    </a:cubicBezTo>
                    <a:cubicBezTo>
                      <a:pt x="429" y="2695"/>
                      <a:pt x="625" y="1947"/>
                      <a:pt x="1125" y="1257"/>
                    </a:cubicBezTo>
                    <a:cubicBezTo>
                      <a:pt x="1503" y="742"/>
                      <a:pt x="1968" y="430"/>
                      <a:pt x="2367" y="422"/>
                    </a:cubicBezTo>
                    <a:cubicBezTo>
                      <a:pt x="2374" y="422"/>
                      <a:pt x="2380" y="422"/>
                      <a:pt x="2387" y="422"/>
                    </a:cubicBezTo>
                    <a:cubicBezTo>
                      <a:pt x="2648" y="422"/>
                      <a:pt x="2895" y="560"/>
                      <a:pt x="3115" y="829"/>
                    </a:cubicBezTo>
                    <a:cubicBezTo>
                      <a:pt x="3318" y="1076"/>
                      <a:pt x="3463" y="1417"/>
                      <a:pt x="3565" y="1889"/>
                    </a:cubicBezTo>
                    <a:cubicBezTo>
                      <a:pt x="3826" y="3094"/>
                      <a:pt x="3616" y="4372"/>
                      <a:pt x="3412" y="5606"/>
                    </a:cubicBezTo>
                    <a:cubicBezTo>
                      <a:pt x="3354" y="5954"/>
                      <a:pt x="3289" y="6317"/>
                      <a:pt x="3245" y="6673"/>
                    </a:cubicBezTo>
                    <a:lnTo>
                      <a:pt x="3238" y="6702"/>
                    </a:lnTo>
                    <a:cubicBezTo>
                      <a:pt x="3238" y="7537"/>
                      <a:pt x="3078" y="8401"/>
                      <a:pt x="2919" y="9228"/>
                    </a:cubicBezTo>
                    <a:cubicBezTo>
                      <a:pt x="2730" y="10209"/>
                      <a:pt x="2534" y="11218"/>
                      <a:pt x="2592" y="12227"/>
                    </a:cubicBezTo>
                    <a:cubicBezTo>
                      <a:pt x="2708" y="14165"/>
                      <a:pt x="3354" y="15922"/>
                      <a:pt x="4421" y="17185"/>
                    </a:cubicBezTo>
                    <a:cubicBezTo>
                      <a:pt x="5401" y="18347"/>
                      <a:pt x="6868" y="18978"/>
                      <a:pt x="8051" y="19494"/>
                    </a:cubicBezTo>
                    <a:cubicBezTo>
                      <a:pt x="8930" y="19878"/>
                      <a:pt x="10737" y="20140"/>
                      <a:pt x="12458" y="20140"/>
                    </a:cubicBezTo>
                    <a:cubicBezTo>
                      <a:pt x="13837" y="20140"/>
                      <a:pt x="15166" y="19973"/>
                      <a:pt x="15928" y="19559"/>
                    </a:cubicBezTo>
                    <a:cubicBezTo>
                      <a:pt x="17685" y="18622"/>
                      <a:pt x="18737" y="16742"/>
                      <a:pt x="18498" y="14993"/>
                    </a:cubicBezTo>
                    <a:cubicBezTo>
                      <a:pt x="18454" y="14651"/>
                      <a:pt x="18360" y="14310"/>
                      <a:pt x="18265" y="13984"/>
                    </a:cubicBezTo>
                    <a:cubicBezTo>
                      <a:pt x="18120" y="13454"/>
                      <a:pt x="17982" y="12953"/>
                      <a:pt x="18033" y="12444"/>
                    </a:cubicBezTo>
                    <a:cubicBezTo>
                      <a:pt x="18120" y="11595"/>
                      <a:pt x="18599" y="10855"/>
                      <a:pt x="19100" y="10071"/>
                    </a:cubicBezTo>
                    <a:cubicBezTo>
                      <a:pt x="19587" y="9308"/>
                      <a:pt x="20095" y="8524"/>
                      <a:pt x="20226" y="7617"/>
                    </a:cubicBezTo>
                    <a:cubicBezTo>
                      <a:pt x="20385" y="6463"/>
                      <a:pt x="19536" y="5243"/>
                      <a:pt x="18730" y="5054"/>
                    </a:cubicBezTo>
                    <a:cubicBezTo>
                      <a:pt x="18659" y="5038"/>
                      <a:pt x="18589" y="5030"/>
                      <a:pt x="18521" y="5030"/>
                    </a:cubicBezTo>
                    <a:cubicBezTo>
                      <a:pt x="18136" y="5030"/>
                      <a:pt x="17823" y="5290"/>
                      <a:pt x="17663" y="5766"/>
                    </a:cubicBezTo>
                    <a:cubicBezTo>
                      <a:pt x="17627" y="5874"/>
                      <a:pt x="17685" y="5991"/>
                      <a:pt x="17794" y="6027"/>
                    </a:cubicBezTo>
                    <a:cubicBezTo>
                      <a:pt x="17816" y="6034"/>
                      <a:pt x="17838" y="6038"/>
                      <a:pt x="17860" y="6038"/>
                    </a:cubicBezTo>
                    <a:cubicBezTo>
                      <a:pt x="17949" y="6038"/>
                      <a:pt x="18033" y="5983"/>
                      <a:pt x="18062" y="5896"/>
                    </a:cubicBezTo>
                    <a:cubicBezTo>
                      <a:pt x="18190" y="5513"/>
                      <a:pt x="18384" y="5446"/>
                      <a:pt x="18518" y="5446"/>
                    </a:cubicBezTo>
                    <a:cubicBezTo>
                      <a:pt x="18567" y="5446"/>
                      <a:pt x="18609" y="5455"/>
                      <a:pt x="18636" y="5461"/>
                    </a:cubicBezTo>
                    <a:cubicBezTo>
                      <a:pt x="19195" y="5591"/>
                      <a:pt x="19942" y="6586"/>
                      <a:pt x="19812" y="7559"/>
                    </a:cubicBezTo>
                    <a:cubicBezTo>
                      <a:pt x="19696" y="8379"/>
                      <a:pt x="19238" y="9091"/>
                      <a:pt x="18752" y="9846"/>
                    </a:cubicBezTo>
                    <a:cubicBezTo>
                      <a:pt x="18244" y="10637"/>
                      <a:pt x="17714" y="11450"/>
                      <a:pt x="17619" y="12401"/>
                    </a:cubicBezTo>
                    <a:cubicBezTo>
                      <a:pt x="17561" y="12989"/>
                      <a:pt x="17721" y="13555"/>
                      <a:pt x="17866" y="14100"/>
                    </a:cubicBezTo>
                    <a:cubicBezTo>
                      <a:pt x="17953" y="14412"/>
                      <a:pt x="18048" y="14731"/>
                      <a:pt x="18091" y="15051"/>
                    </a:cubicBezTo>
                    <a:cubicBezTo>
                      <a:pt x="18309" y="16633"/>
                      <a:pt x="17336" y="18332"/>
                      <a:pt x="15732" y="19196"/>
                    </a:cubicBezTo>
                    <a:cubicBezTo>
                      <a:pt x="15051" y="19561"/>
                      <a:pt x="13764" y="19723"/>
                      <a:pt x="12410" y="19723"/>
                    </a:cubicBezTo>
                    <a:cubicBezTo>
                      <a:pt x="10804" y="19723"/>
                      <a:pt x="9105" y="19495"/>
                      <a:pt x="8218" y="19109"/>
                    </a:cubicBezTo>
                    <a:cubicBezTo>
                      <a:pt x="7013" y="18593"/>
                      <a:pt x="5655" y="17998"/>
                      <a:pt x="4741" y="16916"/>
                    </a:cubicBezTo>
                    <a:cubicBezTo>
                      <a:pt x="3732" y="15726"/>
                      <a:pt x="3122" y="14049"/>
                      <a:pt x="3013" y="12205"/>
                    </a:cubicBezTo>
                    <a:cubicBezTo>
                      <a:pt x="2955" y="11247"/>
                      <a:pt x="3144" y="10259"/>
                      <a:pt x="3325" y="9308"/>
                    </a:cubicBezTo>
                    <a:cubicBezTo>
                      <a:pt x="3485" y="8466"/>
                      <a:pt x="3659" y="7588"/>
                      <a:pt x="3659" y="6717"/>
                    </a:cubicBezTo>
                    <a:cubicBezTo>
                      <a:pt x="3703" y="6368"/>
                      <a:pt x="3761" y="6020"/>
                      <a:pt x="3819" y="5678"/>
                    </a:cubicBezTo>
                    <a:cubicBezTo>
                      <a:pt x="4037" y="4401"/>
                      <a:pt x="4254" y="3087"/>
                      <a:pt x="3971" y="1802"/>
                    </a:cubicBezTo>
                    <a:cubicBezTo>
                      <a:pt x="3855" y="1265"/>
                      <a:pt x="3688" y="865"/>
                      <a:pt x="3441" y="560"/>
                    </a:cubicBezTo>
                    <a:cubicBezTo>
                      <a:pt x="3147" y="203"/>
                      <a:pt x="2791" y="1"/>
                      <a:pt x="2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42"/>
              <p:cNvSpPr/>
              <p:nvPr/>
            </p:nvSpPr>
            <p:spPr>
              <a:xfrm>
                <a:off x="5990511" y="3235489"/>
                <a:ext cx="507941" cy="601328"/>
              </a:xfrm>
              <a:custGeom>
                <a:rect b="b" l="l" r="r" t="t"/>
                <a:pathLst>
                  <a:path extrusionOk="0" h="13374" w="11297">
                    <a:moveTo>
                      <a:pt x="5554" y="0"/>
                    </a:moveTo>
                    <a:cubicBezTo>
                      <a:pt x="5350" y="0"/>
                      <a:pt x="5142" y="40"/>
                      <a:pt x="4952" y="110"/>
                    </a:cubicBezTo>
                    <a:cubicBezTo>
                      <a:pt x="4502" y="270"/>
                      <a:pt x="4124" y="582"/>
                      <a:pt x="3754" y="887"/>
                    </a:cubicBezTo>
                    <a:cubicBezTo>
                      <a:pt x="3509" y="756"/>
                      <a:pt x="3233" y="691"/>
                      <a:pt x="2958" y="691"/>
                    </a:cubicBezTo>
                    <a:cubicBezTo>
                      <a:pt x="2654" y="691"/>
                      <a:pt x="2351" y="771"/>
                      <a:pt x="2091" y="931"/>
                    </a:cubicBezTo>
                    <a:cubicBezTo>
                      <a:pt x="1591" y="1228"/>
                      <a:pt x="1271" y="1795"/>
                      <a:pt x="1271" y="2375"/>
                    </a:cubicBezTo>
                    <a:cubicBezTo>
                      <a:pt x="1278" y="2659"/>
                      <a:pt x="1344" y="2934"/>
                      <a:pt x="1307" y="3210"/>
                    </a:cubicBezTo>
                    <a:cubicBezTo>
                      <a:pt x="1184" y="4096"/>
                      <a:pt x="1" y="4640"/>
                      <a:pt x="81" y="5533"/>
                    </a:cubicBezTo>
                    <a:cubicBezTo>
                      <a:pt x="124" y="6034"/>
                      <a:pt x="574" y="6419"/>
                      <a:pt x="647" y="6920"/>
                    </a:cubicBezTo>
                    <a:cubicBezTo>
                      <a:pt x="705" y="7319"/>
                      <a:pt x="502" y="7719"/>
                      <a:pt x="465" y="8125"/>
                    </a:cubicBezTo>
                    <a:cubicBezTo>
                      <a:pt x="407" y="8786"/>
                      <a:pt x="843" y="9468"/>
                      <a:pt x="1474" y="9693"/>
                    </a:cubicBezTo>
                    <a:cubicBezTo>
                      <a:pt x="1845" y="9824"/>
                      <a:pt x="2309" y="9838"/>
                      <a:pt x="2534" y="10165"/>
                    </a:cubicBezTo>
                    <a:cubicBezTo>
                      <a:pt x="2723" y="10434"/>
                      <a:pt x="2650" y="10804"/>
                      <a:pt x="2665" y="11145"/>
                    </a:cubicBezTo>
                    <a:cubicBezTo>
                      <a:pt x="2694" y="12038"/>
                      <a:pt x="3478" y="12837"/>
                      <a:pt x="4371" y="12887"/>
                    </a:cubicBezTo>
                    <a:cubicBezTo>
                      <a:pt x="4406" y="12889"/>
                      <a:pt x="4440" y="12890"/>
                      <a:pt x="4475" y="12890"/>
                    </a:cubicBezTo>
                    <a:cubicBezTo>
                      <a:pt x="4864" y="12890"/>
                      <a:pt x="5259" y="12784"/>
                      <a:pt x="5644" y="12784"/>
                    </a:cubicBezTo>
                    <a:cubicBezTo>
                      <a:pt x="5765" y="12784"/>
                      <a:pt x="5886" y="12794"/>
                      <a:pt x="6004" y="12822"/>
                    </a:cubicBezTo>
                    <a:cubicBezTo>
                      <a:pt x="6353" y="12909"/>
                      <a:pt x="6658" y="13127"/>
                      <a:pt x="6992" y="13250"/>
                    </a:cubicBezTo>
                    <a:cubicBezTo>
                      <a:pt x="7224" y="13337"/>
                      <a:pt x="7468" y="13374"/>
                      <a:pt x="7715" y="13374"/>
                    </a:cubicBezTo>
                    <a:cubicBezTo>
                      <a:pt x="8192" y="13374"/>
                      <a:pt x="8681" y="13236"/>
                      <a:pt x="9126" y="13054"/>
                    </a:cubicBezTo>
                    <a:cubicBezTo>
                      <a:pt x="9670" y="12822"/>
                      <a:pt x="10208" y="12517"/>
                      <a:pt x="10556" y="12031"/>
                    </a:cubicBezTo>
                    <a:cubicBezTo>
                      <a:pt x="10897" y="11552"/>
                      <a:pt x="11014" y="10869"/>
                      <a:pt x="10709" y="10361"/>
                    </a:cubicBezTo>
                    <a:cubicBezTo>
                      <a:pt x="10520" y="10042"/>
                      <a:pt x="10171" y="9795"/>
                      <a:pt x="10121" y="9425"/>
                    </a:cubicBezTo>
                    <a:cubicBezTo>
                      <a:pt x="10077" y="9069"/>
                      <a:pt x="10331" y="8749"/>
                      <a:pt x="10549" y="8459"/>
                    </a:cubicBezTo>
                    <a:cubicBezTo>
                      <a:pt x="10912" y="7980"/>
                      <a:pt x="11231" y="7406"/>
                      <a:pt x="11151" y="6811"/>
                    </a:cubicBezTo>
                    <a:cubicBezTo>
                      <a:pt x="11101" y="6484"/>
                      <a:pt x="10934" y="6180"/>
                      <a:pt x="10919" y="5846"/>
                    </a:cubicBezTo>
                    <a:cubicBezTo>
                      <a:pt x="10890" y="5388"/>
                      <a:pt x="11144" y="4960"/>
                      <a:pt x="11195" y="4510"/>
                    </a:cubicBezTo>
                    <a:cubicBezTo>
                      <a:pt x="11297" y="3624"/>
                      <a:pt x="10636" y="2862"/>
                      <a:pt x="10019" y="2223"/>
                    </a:cubicBezTo>
                    <a:cubicBezTo>
                      <a:pt x="9605" y="1787"/>
                      <a:pt x="9133" y="1330"/>
                      <a:pt x="8538" y="1301"/>
                    </a:cubicBezTo>
                    <a:cubicBezTo>
                      <a:pt x="8513" y="1300"/>
                      <a:pt x="8488" y="1299"/>
                      <a:pt x="8462" y="1299"/>
                    </a:cubicBezTo>
                    <a:cubicBezTo>
                      <a:pt x="8211" y="1299"/>
                      <a:pt x="7955" y="1363"/>
                      <a:pt x="7708" y="1363"/>
                    </a:cubicBezTo>
                    <a:cubicBezTo>
                      <a:pt x="7600" y="1363"/>
                      <a:pt x="7494" y="1351"/>
                      <a:pt x="7391" y="1316"/>
                    </a:cubicBezTo>
                    <a:cubicBezTo>
                      <a:pt x="6912" y="1141"/>
                      <a:pt x="6730" y="553"/>
                      <a:pt x="6324" y="241"/>
                    </a:cubicBezTo>
                    <a:cubicBezTo>
                      <a:pt x="6106" y="74"/>
                      <a:pt x="5833" y="0"/>
                      <a:pt x="55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42"/>
              <p:cNvSpPr/>
              <p:nvPr/>
            </p:nvSpPr>
            <p:spPr>
              <a:xfrm>
                <a:off x="6164512" y="3714367"/>
                <a:ext cx="225262" cy="130346"/>
              </a:xfrm>
              <a:custGeom>
                <a:rect b="b" l="l" r="r" t="t"/>
                <a:pathLst>
                  <a:path extrusionOk="0" h="2899" w="5010">
                    <a:moveTo>
                      <a:pt x="4443" y="0"/>
                    </a:moveTo>
                    <a:cubicBezTo>
                      <a:pt x="4232" y="59"/>
                      <a:pt x="4015" y="109"/>
                      <a:pt x="3804" y="153"/>
                    </a:cubicBezTo>
                    <a:cubicBezTo>
                      <a:pt x="3129" y="299"/>
                      <a:pt x="2436" y="371"/>
                      <a:pt x="1744" y="371"/>
                    </a:cubicBezTo>
                    <a:cubicBezTo>
                      <a:pt x="1267" y="371"/>
                      <a:pt x="790" y="337"/>
                      <a:pt x="319" y="269"/>
                    </a:cubicBezTo>
                    <a:cubicBezTo>
                      <a:pt x="290" y="1133"/>
                      <a:pt x="174" y="1982"/>
                      <a:pt x="0" y="2817"/>
                    </a:cubicBezTo>
                    <a:cubicBezTo>
                      <a:pt x="415" y="2871"/>
                      <a:pt x="830" y="2898"/>
                      <a:pt x="1244" y="2898"/>
                    </a:cubicBezTo>
                    <a:cubicBezTo>
                      <a:pt x="1787" y="2898"/>
                      <a:pt x="2326" y="2851"/>
                      <a:pt x="2853" y="2752"/>
                    </a:cubicBezTo>
                    <a:cubicBezTo>
                      <a:pt x="3594" y="2607"/>
                      <a:pt x="4320" y="2382"/>
                      <a:pt x="5009" y="2069"/>
                    </a:cubicBezTo>
                    <a:cubicBezTo>
                      <a:pt x="4908" y="1365"/>
                      <a:pt x="4726" y="676"/>
                      <a:pt x="44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42"/>
              <p:cNvSpPr/>
              <p:nvPr/>
            </p:nvSpPr>
            <p:spPr>
              <a:xfrm>
                <a:off x="6364232" y="3536457"/>
                <a:ext cx="296438" cy="270989"/>
              </a:xfrm>
              <a:custGeom>
                <a:rect b="b" l="l" r="r" t="t"/>
                <a:pathLst>
                  <a:path extrusionOk="0" h="6027" w="6593">
                    <a:moveTo>
                      <a:pt x="5712" y="1"/>
                    </a:moveTo>
                    <a:cubicBezTo>
                      <a:pt x="5549" y="1"/>
                      <a:pt x="5403" y="178"/>
                      <a:pt x="5438" y="342"/>
                    </a:cubicBezTo>
                    <a:cubicBezTo>
                      <a:pt x="5364" y="285"/>
                      <a:pt x="5268" y="246"/>
                      <a:pt x="5173" y="246"/>
                    </a:cubicBezTo>
                    <a:cubicBezTo>
                      <a:pt x="5148" y="246"/>
                      <a:pt x="5122" y="249"/>
                      <a:pt x="5097" y="255"/>
                    </a:cubicBezTo>
                    <a:cubicBezTo>
                      <a:pt x="4981" y="277"/>
                      <a:pt x="4872" y="371"/>
                      <a:pt x="4850" y="487"/>
                    </a:cubicBezTo>
                    <a:cubicBezTo>
                      <a:pt x="4829" y="640"/>
                      <a:pt x="4945" y="778"/>
                      <a:pt x="4974" y="923"/>
                    </a:cubicBezTo>
                    <a:cubicBezTo>
                      <a:pt x="4996" y="1010"/>
                      <a:pt x="4996" y="1097"/>
                      <a:pt x="4981" y="1184"/>
                    </a:cubicBezTo>
                    <a:cubicBezTo>
                      <a:pt x="3551" y="2506"/>
                      <a:pt x="1867" y="3449"/>
                      <a:pt x="1" y="3950"/>
                    </a:cubicBezTo>
                    <a:cubicBezTo>
                      <a:pt x="284" y="4633"/>
                      <a:pt x="466" y="5322"/>
                      <a:pt x="567" y="6026"/>
                    </a:cubicBezTo>
                    <a:cubicBezTo>
                      <a:pt x="2535" y="5163"/>
                      <a:pt x="4262" y="3689"/>
                      <a:pt x="5446" y="1910"/>
                    </a:cubicBezTo>
                    <a:cubicBezTo>
                      <a:pt x="5751" y="1852"/>
                      <a:pt x="6041" y="1721"/>
                      <a:pt x="6281" y="1525"/>
                    </a:cubicBezTo>
                    <a:cubicBezTo>
                      <a:pt x="6433" y="1395"/>
                      <a:pt x="6571" y="1228"/>
                      <a:pt x="6585" y="1025"/>
                    </a:cubicBezTo>
                    <a:cubicBezTo>
                      <a:pt x="6592" y="844"/>
                      <a:pt x="6444" y="650"/>
                      <a:pt x="6267" y="650"/>
                    </a:cubicBezTo>
                    <a:cubicBezTo>
                      <a:pt x="6252" y="650"/>
                      <a:pt x="6237" y="652"/>
                      <a:pt x="6222" y="654"/>
                    </a:cubicBezTo>
                    <a:cubicBezTo>
                      <a:pt x="6331" y="603"/>
                      <a:pt x="6368" y="444"/>
                      <a:pt x="6295" y="349"/>
                    </a:cubicBezTo>
                    <a:cubicBezTo>
                      <a:pt x="6257" y="305"/>
                      <a:pt x="6200" y="283"/>
                      <a:pt x="6144" y="283"/>
                    </a:cubicBezTo>
                    <a:cubicBezTo>
                      <a:pt x="6080" y="283"/>
                      <a:pt x="6017" y="310"/>
                      <a:pt x="5983" y="364"/>
                    </a:cubicBezTo>
                    <a:cubicBezTo>
                      <a:pt x="6026" y="197"/>
                      <a:pt x="5896" y="8"/>
                      <a:pt x="5722" y="1"/>
                    </a:cubicBezTo>
                    <a:cubicBezTo>
                      <a:pt x="5718" y="1"/>
                      <a:pt x="5715" y="1"/>
                      <a:pt x="5712" y="1"/>
                    </a:cubicBezTo>
                    <a:close/>
                  </a:path>
                </a:pathLst>
              </a:custGeom>
              <a:solidFill>
                <a:srgbClr val="E0A5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42"/>
              <p:cNvSpPr/>
              <p:nvPr/>
            </p:nvSpPr>
            <p:spPr>
              <a:xfrm>
                <a:off x="6596638" y="3498105"/>
                <a:ext cx="65645" cy="136057"/>
              </a:xfrm>
              <a:custGeom>
                <a:rect b="b" l="l" r="r" t="t"/>
                <a:pathLst>
                  <a:path extrusionOk="0" h="3026" w="1460">
                    <a:moveTo>
                      <a:pt x="357" y="0"/>
                    </a:moveTo>
                    <a:cubicBezTo>
                      <a:pt x="227" y="0"/>
                      <a:pt x="102" y="108"/>
                      <a:pt x="59" y="237"/>
                    </a:cubicBezTo>
                    <a:cubicBezTo>
                      <a:pt x="1" y="389"/>
                      <a:pt x="30" y="556"/>
                      <a:pt x="59" y="716"/>
                    </a:cubicBezTo>
                    <a:cubicBezTo>
                      <a:pt x="139" y="1173"/>
                      <a:pt x="226" y="1638"/>
                      <a:pt x="364" y="2081"/>
                    </a:cubicBezTo>
                    <a:cubicBezTo>
                      <a:pt x="451" y="2364"/>
                      <a:pt x="567" y="2640"/>
                      <a:pt x="763" y="2850"/>
                    </a:cubicBezTo>
                    <a:cubicBezTo>
                      <a:pt x="836" y="2937"/>
                      <a:pt x="923" y="3010"/>
                      <a:pt x="1032" y="3025"/>
                    </a:cubicBezTo>
                    <a:cubicBezTo>
                      <a:pt x="1041" y="3025"/>
                      <a:pt x="1050" y="3026"/>
                      <a:pt x="1059" y="3026"/>
                    </a:cubicBezTo>
                    <a:cubicBezTo>
                      <a:pt x="1208" y="3026"/>
                      <a:pt x="1340" y="2915"/>
                      <a:pt x="1395" y="2778"/>
                    </a:cubicBezTo>
                    <a:cubicBezTo>
                      <a:pt x="1460" y="2633"/>
                      <a:pt x="1453" y="2466"/>
                      <a:pt x="1424" y="2313"/>
                    </a:cubicBezTo>
                    <a:cubicBezTo>
                      <a:pt x="1315" y="1478"/>
                      <a:pt x="865" y="731"/>
                      <a:pt x="429" y="12"/>
                    </a:cubicBezTo>
                    <a:cubicBezTo>
                      <a:pt x="405" y="4"/>
                      <a:pt x="381" y="0"/>
                      <a:pt x="3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>
                <a:off x="6585218" y="3541043"/>
                <a:ext cx="37903" cy="22796"/>
              </a:xfrm>
              <a:custGeom>
                <a:rect b="b" l="l" r="r" t="t"/>
                <a:pathLst>
                  <a:path extrusionOk="0" h="507" w="843">
                    <a:moveTo>
                      <a:pt x="408" y="1"/>
                    </a:moveTo>
                    <a:cubicBezTo>
                      <a:pt x="295" y="1"/>
                      <a:pt x="182" y="37"/>
                      <a:pt x="95" y="109"/>
                    </a:cubicBezTo>
                    <a:cubicBezTo>
                      <a:pt x="44" y="153"/>
                      <a:pt x="1" y="211"/>
                      <a:pt x="15" y="276"/>
                    </a:cubicBezTo>
                    <a:cubicBezTo>
                      <a:pt x="117" y="421"/>
                      <a:pt x="297" y="506"/>
                      <a:pt x="478" y="506"/>
                    </a:cubicBezTo>
                    <a:cubicBezTo>
                      <a:pt x="543" y="506"/>
                      <a:pt x="608" y="495"/>
                      <a:pt x="669" y="472"/>
                    </a:cubicBezTo>
                    <a:cubicBezTo>
                      <a:pt x="734" y="451"/>
                      <a:pt x="807" y="407"/>
                      <a:pt x="821" y="335"/>
                    </a:cubicBezTo>
                    <a:cubicBezTo>
                      <a:pt x="843" y="247"/>
                      <a:pt x="792" y="160"/>
                      <a:pt x="727" y="109"/>
                    </a:cubicBezTo>
                    <a:cubicBezTo>
                      <a:pt x="636" y="37"/>
                      <a:pt x="522" y="1"/>
                      <a:pt x="408" y="1"/>
                    </a:cubicBezTo>
                    <a:close/>
                  </a:path>
                </a:pathLst>
              </a:custGeom>
              <a:solidFill>
                <a:srgbClr val="FFA6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42"/>
              <p:cNvSpPr/>
              <p:nvPr/>
            </p:nvSpPr>
            <p:spPr>
              <a:xfrm>
                <a:off x="6610666" y="3526431"/>
                <a:ext cx="39882" cy="35430"/>
              </a:xfrm>
              <a:custGeom>
                <a:rect b="b" l="l" r="r" t="t"/>
                <a:pathLst>
                  <a:path extrusionOk="0" h="788" w="887">
                    <a:moveTo>
                      <a:pt x="587" y="0"/>
                    </a:moveTo>
                    <a:cubicBezTo>
                      <a:pt x="545" y="0"/>
                      <a:pt x="501" y="8"/>
                      <a:pt x="458" y="21"/>
                    </a:cubicBezTo>
                    <a:cubicBezTo>
                      <a:pt x="371" y="50"/>
                      <a:pt x="291" y="108"/>
                      <a:pt x="219" y="173"/>
                    </a:cubicBezTo>
                    <a:cubicBezTo>
                      <a:pt x="124" y="253"/>
                      <a:pt x="37" y="362"/>
                      <a:pt x="23" y="485"/>
                    </a:cubicBezTo>
                    <a:cubicBezTo>
                      <a:pt x="1" y="616"/>
                      <a:pt x="74" y="754"/>
                      <a:pt x="204" y="783"/>
                    </a:cubicBezTo>
                    <a:cubicBezTo>
                      <a:pt x="219" y="786"/>
                      <a:pt x="233" y="788"/>
                      <a:pt x="247" y="788"/>
                    </a:cubicBezTo>
                    <a:cubicBezTo>
                      <a:pt x="298" y="788"/>
                      <a:pt x="348" y="769"/>
                      <a:pt x="393" y="747"/>
                    </a:cubicBezTo>
                    <a:cubicBezTo>
                      <a:pt x="538" y="689"/>
                      <a:pt x="669" y="594"/>
                      <a:pt x="770" y="478"/>
                    </a:cubicBezTo>
                    <a:cubicBezTo>
                      <a:pt x="829" y="420"/>
                      <a:pt x="879" y="347"/>
                      <a:pt x="879" y="260"/>
                    </a:cubicBezTo>
                    <a:cubicBezTo>
                      <a:pt x="887" y="166"/>
                      <a:pt x="821" y="79"/>
                      <a:pt x="734" y="35"/>
                    </a:cubicBezTo>
                    <a:cubicBezTo>
                      <a:pt x="690" y="11"/>
                      <a:pt x="640" y="0"/>
                      <a:pt x="587" y="0"/>
                    </a:cubicBezTo>
                    <a:close/>
                  </a:path>
                </a:pathLst>
              </a:custGeom>
              <a:solidFill>
                <a:srgbClr val="FFA6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42"/>
              <p:cNvSpPr/>
              <p:nvPr/>
            </p:nvSpPr>
            <p:spPr>
              <a:xfrm>
                <a:off x="6622132" y="3543156"/>
                <a:ext cx="37544" cy="33992"/>
              </a:xfrm>
              <a:custGeom>
                <a:rect b="b" l="l" r="r" t="t"/>
                <a:pathLst>
                  <a:path extrusionOk="0" h="756" w="835">
                    <a:moveTo>
                      <a:pt x="635" y="1"/>
                    </a:moveTo>
                    <a:cubicBezTo>
                      <a:pt x="586" y="1"/>
                      <a:pt x="535" y="24"/>
                      <a:pt x="494" y="48"/>
                    </a:cubicBezTo>
                    <a:cubicBezTo>
                      <a:pt x="334" y="128"/>
                      <a:pt x="189" y="251"/>
                      <a:pt x="94" y="404"/>
                    </a:cubicBezTo>
                    <a:cubicBezTo>
                      <a:pt x="36" y="491"/>
                      <a:pt x="0" y="607"/>
                      <a:pt x="58" y="687"/>
                    </a:cubicBezTo>
                    <a:cubicBezTo>
                      <a:pt x="93" y="737"/>
                      <a:pt x="155" y="756"/>
                      <a:pt x="221" y="756"/>
                    </a:cubicBezTo>
                    <a:cubicBezTo>
                      <a:pt x="252" y="756"/>
                      <a:pt x="283" y="752"/>
                      <a:pt x="312" y="745"/>
                    </a:cubicBezTo>
                    <a:cubicBezTo>
                      <a:pt x="479" y="701"/>
                      <a:pt x="639" y="600"/>
                      <a:pt x="741" y="454"/>
                    </a:cubicBezTo>
                    <a:cubicBezTo>
                      <a:pt x="799" y="382"/>
                      <a:pt x="835" y="295"/>
                      <a:pt x="828" y="200"/>
                    </a:cubicBezTo>
                    <a:cubicBezTo>
                      <a:pt x="828" y="113"/>
                      <a:pt x="762" y="19"/>
                      <a:pt x="668" y="4"/>
                    </a:cubicBezTo>
                    <a:cubicBezTo>
                      <a:pt x="657" y="2"/>
                      <a:pt x="646" y="1"/>
                      <a:pt x="635" y="1"/>
                    </a:cubicBezTo>
                    <a:close/>
                  </a:path>
                </a:pathLst>
              </a:custGeom>
              <a:solidFill>
                <a:srgbClr val="FFA6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42"/>
              <p:cNvSpPr/>
              <p:nvPr/>
            </p:nvSpPr>
            <p:spPr>
              <a:xfrm>
                <a:off x="6637464" y="3559657"/>
                <a:ext cx="31024" cy="32328"/>
              </a:xfrm>
              <a:custGeom>
                <a:rect b="b" l="l" r="r" t="t"/>
                <a:pathLst>
                  <a:path extrusionOk="0" h="719" w="690">
                    <a:moveTo>
                      <a:pt x="472" y="0"/>
                    </a:moveTo>
                    <a:cubicBezTo>
                      <a:pt x="421" y="0"/>
                      <a:pt x="370" y="22"/>
                      <a:pt x="327" y="51"/>
                    </a:cubicBezTo>
                    <a:cubicBezTo>
                      <a:pt x="211" y="131"/>
                      <a:pt x="116" y="240"/>
                      <a:pt x="51" y="371"/>
                    </a:cubicBezTo>
                    <a:cubicBezTo>
                      <a:pt x="22" y="436"/>
                      <a:pt x="0" y="523"/>
                      <a:pt x="29" y="596"/>
                    </a:cubicBezTo>
                    <a:cubicBezTo>
                      <a:pt x="51" y="654"/>
                      <a:pt x="109" y="690"/>
                      <a:pt x="167" y="705"/>
                    </a:cubicBezTo>
                    <a:cubicBezTo>
                      <a:pt x="193" y="714"/>
                      <a:pt x="221" y="718"/>
                      <a:pt x="249" y="718"/>
                    </a:cubicBezTo>
                    <a:cubicBezTo>
                      <a:pt x="283" y="718"/>
                      <a:pt x="317" y="713"/>
                      <a:pt x="349" y="705"/>
                    </a:cubicBezTo>
                    <a:cubicBezTo>
                      <a:pt x="450" y="668"/>
                      <a:pt x="545" y="603"/>
                      <a:pt x="610" y="509"/>
                    </a:cubicBezTo>
                    <a:cubicBezTo>
                      <a:pt x="668" y="421"/>
                      <a:pt x="690" y="305"/>
                      <a:pt x="668" y="196"/>
                    </a:cubicBezTo>
                    <a:cubicBezTo>
                      <a:pt x="646" y="102"/>
                      <a:pt x="574" y="0"/>
                      <a:pt x="472" y="0"/>
                    </a:cubicBezTo>
                    <a:close/>
                  </a:path>
                </a:pathLst>
              </a:custGeom>
              <a:solidFill>
                <a:srgbClr val="FFA6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42"/>
              <p:cNvSpPr/>
              <p:nvPr/>
            </p:nvSpPr>
            <p:spPr>
              <a:xfrm>
                <a:off x="6345663" y="3718413"/>
                <a:ext cx="27112" cy="104673"/>
              </a:xfrm>
              <a:custGeom>
                <a:rect b="b" l="l" r="r" t="t"/>
                <a:pathLst>
                  <a:path extrusionOk="0" h="2328" w="603">
                    <a:moveTo>
                      <a:pt x="75" y="0"/>
                    </a:moveTo>
                    <a:cubicBezTo>
                      <a:pt x="67" y="0"/>
                      <a:pt x="59" y="2"/>
                      <a:pt x="51" y="5"/>
                    </a:cubicBezTo>
                    <a:cubicBezTo>
                      <a:pt x="22" y="27"/>
                      <a:pt x="0" y="63"/>
                      <a:pt x="22" y="99"/>
                    </a:cubicBezTo>
                    <a:cubicBezTo>
                      <a:pt x="312" y="774"/>
                      <a:pt x="458" y="1522"/>
                      <a:pt x="443" y="2263"/>
                    </a:cubicBezTo>
                    <a:cubicBezTo>
                      <a:pt x="443" y="2299"/>
                      <a:pt x="472" y="2328"/>
                      <a:pt x="508" y="2328"/>
                    </a:cubicBezTo>
                    <a:lnTo>
                      <a:pt x="516" y="2328"/>
                    </a:lnTo>
                    <a:cubicBezTo>
                      <a:pt x="552" y="2328"/>
                      <a:pt x="581" y="2299"/>
                      <a:pt x="581" y="2263"/>
                    </a:cubicBezTo>
                    <a:cubicBezTo>
                      <a:pt x="603" y="1508"/>
                      <a:pt x="450" y="738"/>
                      <a:pt x="145" y="41"/>
                    </a:cubicBezTo>
                    <a:cubicBezTo>
                      <a:pt x="134" y="18"/>
                      <a:pt x="105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42"/>
              <p:cNvSpPr/>
              <p:nvPr/>
            </p:nvSpPr>
            <p:spPr>
              <a:xfrm>
                <a:off x="5935703" y="3649398"/>
                <a:ext cx="243202" cy="191675"/>
              </a:xfrm>
              <a:custGeom>
                <a:rect b="b" l="l" r="r" t="t"/>
                <a:pathLst>
                  <a:path extrusionOk="0" h="4263" w="5409">
                    <a:moveTo>
                      <a:pt x="1329" y="1"/>
                    </a:moveTo>
                    <a:cubicBezTo>
                      <a:pt x="951" y="705"/>
                      <a:pt x="486" y="1366"/>
                      <a:pt x="0" y="2019"/>
                    </a:cubicBezTo>
                    <a:cubicBezTo>
                      <a:pt x="1387" y="3239"/>
                      <a:pt x="3216" y="4023"/>
                      <a:pt x="5089" y="4262"/>
                    </a:cubicBezTo>
                    <a:cubicBezTo>
                      <a:pt x="5263" y="3427"/>
                      <a:pt x="5379" y="2578"/>
                      <a:pt x="5408" y="1714"/>
                    </a:cubicBezTo>
                    <a:cubicBezTo>
                      <a:pt x="4378" y="1562"/>
                      <a:pt x="3383" y="1235"/>
                      <a:pt x="2476" y="734"/>
                    </a:cubicBezTo>
                    <a:cubicBezTo>
                      <a:pt x="2091" y="516"/>
                      <a:pt x="1699" y="269"/>
                      <a:pt x="1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42"/>
              <p:cNvSpPr/>
              <p:nvPr/>
            </p:nvSpPr>
            <p:spPr>
              <a:xfrm>
                <a:off x="5775415" y="3388851"/>
                <a:ext cx="220046" cy="351337"/>
              </a:xfrm>
              <a:custGeom>
                <a:rect b="b" l="l" r="r" t="t"/>
                <a:pathLst>
                  <a:path extrusionOk="0" h="7814" w="4894">
                    <a:moveTo>
                      <a:pt x="569" y="0"/>
                    </a:moveTo>
                    <a:cubicBezTo>
                      <a:pt x="446" y="0"/>
                      <a:pt x="322" y="20"/>
                      <a:pt x="269" y="126"/>
                    </a:cubicBezTo>
                    <a:cubicBezTo>
                      <a:pt x="226" y="206"/>
                      <a:pt x="262" y="315"/>
                      <a:pt x="320" y="387"/>
                    </a:cubicBezTo>
                    <a:cubicBezTo>
                      <a:pt x="385" y="460"/>
                      <a:pt x="472" y="503"/>
                      <a:pt x="560" y="540"/>
                    </a:cubicBezTo>
                    <a:cubicBezTo>
                      <a:pt x="505" y="533"/>
                      <a:pt x="451" y="525"/>
                      <a:pt x="397" y="525"/>
                    </a:cubicBezTo>
                    <a:cubicBezTo>
                      <a:pt x="344" y="525"/>
                      <a:pt x="291" y="533"/>
                      <a:pt x="240" y="554"/>
                    </a:cubicBezTo>
                    <a:cubicBezTo>
                      <a:pt x="138" y="591"/>
                      <a:pt x="59" y="678"/>
                      <a:pt x="51" y="787"/>
                    </a:cubicBezTo>
                    <a:cubicBezTo>
                      <a:pt x="51" y="881"/>
                      <a:pt x="131" y="975"/>
                      <a:pt x="218" y="975"/>
                    </a:cubicBezTo>
                    <a:cubicBezTo>
                      <a:pt x="102" y="997"/>
                      <a:pt x="1" y="1113"/>
                      <a:pt x="15" y="1244"/>
                    </a:cubicBezTo>
                    <a:cubicBezTo>
                      <a:pt x="28" y="1357"/>
                      <a:pt x="144" y="1454"/>
                      <a:pt x="260" y="1454"/>
                    </a:cubicBezTo>
                    <a:cubicBezTo>
                      <a:pt x="278" y="1454"/>
                      <a:pt x="295" y="1452"/>
                      <a:pt x="313" y="1447"/>
                    </a:cubicBezTo>
                    <a:lnTo>
                      <a:pt x="313" y="1447"/>
                    </a:lnTo>
                    <a:cubicBezTo>
                      <a:pt x="255" y="1723"/>
                      <a:pt x="320" y="2014"/>
                      <a:pt x="487" y="2239"/>
                    </a:cubicBezTo>
                    <a:cubicBezTo>
                      <a:pt x="523" y="2289"/>
                      <a:pt x="574" y="2340"/>
                      <a:pt x="625" y="2376"/>
                    </a:cubicBezTo>
                    <a:cubicBezTo>
                      <a:pt x="1046" y="4119"/>
                      <a:pt x="1903" y="6260"/>
                      <a:pt x="3355" y="7625"/>
                    </a:cubicBezTo>
                    <a:cubicBezTo>
                      <a:pt x="3427" y="7691"/>
                      <a:pt x="3500" y="7756"/>
                      <a:pt x="3572" y="7814"/>
                    </a:cubicBezTo>
                    <a:cubicBezTo>
                      <a:pt x="4051" y="7161"/>
                      <a:pt x="4516" y="6500"/>
                      <a:pt x="4894" y="5796"/>
                    </a:cubicBezTo>
                    <a:cubicBezTo>
                      <a:pt x="3434" y="4743"/>
                      <a:pt x="2149" y="3313"/>
                      <a:pt x="1619" y="1730"/>
                    </a:cubicBezTo>
                    <a:cubicBezTo>
                      <a:pt x="1699" y="1563"/>
                      <a:pt x="1765" y="1382"/>
                      <a:pt x="1808" y="1208"/>
                    </a:cubicBezTo>
                    <a:cubicBezTo>
                      <a:pt x="1859" y="983"/>
                      <a:pt x="1881" y="743"/>
                      <a:pt x="1794" y="540"/>
                    </a:cubicBezTo>
                    <a:cubicBezTo>
                      <a:pt x="1699" y="337"/>
                      <a:pt x="1511" y="199"/>
                      <a:pt x="1300" y="119"/>
                    </a:cubicBezTo>
                    <a:cubicBezTo>
                      <a:pt x="1097" y="46"/>
                      <a:pt x="872" y="24"/>
                      <a:pt x="654" y="3"/>
                    </a:cubicBezTo>
                    <a:cubicBezTo>
                      <a:pt x="626" y="1"/>
                      <a:pt x="597" y="0"/>
                      <a:pt x="569" y="0"/>
                    </a:cubicBezTo>
                    <a:close/>
                  </a:path>
                </a:pathLst>
              </a:custGeom>
              <a:solidFill>
                <a:srgbClr val="E0A5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42"/>
              <p:cNvSpPr/>
              <p:nvPr/>
            </p:nvSpPr>
            <p:spPr>
              <a:xfrm>
                <a:off x="5772132" y="3379724"/>
                <a:ext cx="55214" cy="137226"/>
              </a:xfrm>
              <a:custGeom>
                <a:rect b="b" l="l" r="r" t="t"/>
                <a:pathLst>
                  <a:path extrusionOk="0" h="3052" w="1228">
                    <a:moveTo>
                      <a:pt x="998" y="1"/>
                    </a:moveTo>
                    <a:cubicBezTo>
                      <a:pt x="912" y="1"/>
                      <a:pt x="823" y="35"/>
                      <a:pt x="756" y="89"/>
                    </a:cubicBezTo>
                    <a:cubicBezTo>
                      <a:pt x="633" y="198"/>
                      <a:pt x="574" y="351"/>
                      <a:pt x="516" y="503"/>
                    </a:cubicBezTo>
                    <a:cubicBezTo>
                      <a:pt x="357" y="946"/>
                      <a:pt x="204" y="1389"/>
                      <a:pt x="103" y="1846"/>
                    </a:cubicBezTo>
                    <a:cubicBezTo>
                      <a:pt x="45" y="2129"/>
                      <a:pt x="1" y="2427"/>
                      <a:pt x="66" y="2710"/>
                    </a:cubicBezTo>
                    <a:cubicBezTo>
                      <a:pt x="88" y="2819"/>
                      <a:pt x="132" y="2928"/>
                      <a:pt x="219" y="2993"/>
                    </a:cubicBezTo>
                    <a:cubicBezTo>
                      <a:pt x="271" y="3033"/>
                      <a:pt x="335" y="3051"/>
                      <a:pt x="401" y="3051"/>
                    </a:cubicBezTo>
                    <a:cubicBezTo>
                      <a:pt x="491" y="3051"/>
                      <a:pt x="583" y="3019"/>
                      <a:pt x="654" y="2964"/>
                    </a:cubicBezTo>
                    <a:cubicBezTo>
                      <a:pt x="778" y="2863"/>
                      <a:pt x="850" y="2717"/>
                      <a:pt x="908" y="2572"/>
                    </a:cubicBezTo>
                    <a:cubicBezTo>
                      <a:pt x="1228" y="1795"/>
                      <a:pt x="1213" y="924"/>
                      <a:pt x="1192" y="82"/>
                    </a:cubicBezTo>
                    <a:cubicBezTo>
                      <a:pt x="1141" y="25"/>
                      <a:pt x="1071" y="1"/>
                      <a:pt x="9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42"/>
              <p:cNvSpPr/>
              <p:nvPr/>
            </p:nvSpPr>
            <p:spPr>
              <a:xfrm>
                <a:off x="5800233" y="3387682"/>
                <a:ext cx="41500" cy="40781"/>
              </a:xfrm>
              <a:custGeom>
                <a:rect b="b" l="l" r="r" t="t"/>
                <a:pathLst>
                  <a:path extrusionOk="0" h="907" w="923">
                    <a:moveTo>
                      <a:pt x="262" y="0"/>
                    </a:moveTo>
                    <a:cubicBezTo>
                      <a:pt x="219" y="0"/>
                      <a:pt x="177" y="8"/>
                      <a:pt x="138" y="29"/>
                    </a:cubicBezTo>
                    <a:cubicBezTo>
                      <a:pt x="37" y="94"/>
                      <a:pt x="0" y="232"/>
                      <a:pt x="37" y="348"/>
                    </a:cubicBezTo>
                    <a:cubicBezTo>
                      <a:pt x="66" y="464"/>
                      <a:pt x="153" y="559"/>
                      <a:pt x="247" y="631"/>
                    </a:cubicBezTo>
                    <a:cubicBezTo>
                      <a:pt x="414" y="762"/>
                      <a:pt x="617" y="863"/>
                      <a:pt x="821" y="907"/>
                    </a:cubicBezTo>
                    <a:lnTo>
                      <a:pt x="922" y="203"/>
                    </a:lnTo>
                    <a:cubicBezTo>
                      <a:pt x="770" y="137"/>
                      <a:pt x="610" y="79"/>
                      <a:pt x="443" y="29"/>
                    </a:cubicBezTo>
                    <a:cubicBezTo>
                      <a:pt x="387" y="16"/>
                      <a:pt x="324" y="0"/>
                      <a:pt x="262" y="0"/>
                    </a:cubicBezTo>
                    <a:close/>
                  </a:path>
                </a:pathLst>
              </a:custGeom>
              <a:solidFill>
                <a:srgbClr val="FFA6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42"/>
              <p:cNvSpPr/>
              <p:nvPr/>
            </p:nvSpPr>
            <p:spPr>
              <a:xfrm>
                <a:off x="5944515" y="3658301"/>
                <a:ext cx="66275" cy="98873"/>
              </a:xfrm>
              <a:custGeom>
                <a:rect b="b" l="l" r="r" t="t"/>
                <a:pathLst>
                  <a:path extrusionOk="0" h="2199" w="1474">
                    <a:moveTo>
                      <a:pt x="1394" y="0"/>
                    </a:moveTo>
                    <a:cubicBezTo>
                      <a:pt x="1366" y="0"/>
                      <a:pt x="1339" y="15"/>
                      <a:pt x="1329" y="42"/>
                    </a:cubicBezTo>
                    <a:cubicBezTo>
                      <a:pt x="958" y="761"/>
                      <a:pt x="523" y="1451"/>
                      <a:pt x="22" y="2090"/>
                    </a:cubicBezTo>
                    <a:cubicBezTo>
                      <a:pt x="0" y="2119"/>
                      <a:pt x="7" y="2162"/>
                      <a:pt x="36" y="2184"/>
                    </a:cubicBezTo>
                    <a:cubicBezTo>
                      <a:pt x="51" y="2198"/>
                      <a:pt x="65" y="2198"/>
                      <a:pt x="80" y="2198"/>
                    </a:cubicBezTo>
                    <a:cubicBezTo>
                      <a:pt x="102" y="2198"/>
                      <a:pt x="116" y="2191"/>
                      <a:pt x="131" y="2177"/>
                    </a:cubicBezTo>
                    <a:cubicBezTo>
                      <a:pt x="639" y="1531"/>
                      <a:pt x="1082" y="834"/>
                      <a:pt x="1452" y="100"/>
                    </a:cubicBezTo>
                    <a:cubicBezTo>
                      <a:pt x="1474" y="71"/>
                      <a:pt x="1459" y="28"/>
                      <a:pt x="1423" y="6"/>
                    </a:cubicBezTo>
                    <a:cubicBezTo>
                      <a:pt x="1414" y="2"/>
                      <a:pt x="1404" y="0"/>
                      <a:pt x="1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42"/>
              <p:cNvSpPr/>
              <p:nvPr/>
            </p:nvSpPr>
            <p:spPr>
              <a:xfrm>
                <a:off x="5944155" y="3705869"/>
                <a:ext cx="359745" cy="510100"/>
              </a:xfrm>
              <a:custGeom>
                <a:rect b="b" l="l" r="r" t="t"/>
                <a:pathLst>
                  <a:path extrusionOk="0" h="11345" w="8001">
                    <a:moveTo>
                      <a:pt x="3660" y="1"/>
                    </a:moveTo>
                    <a:cubicBezTo>
                      <a:pt x="2883" y="589"/>
                      <a:pt x="2280" y="1344"/>
                      <a:pt x="1983" y="2142"/>
                    </a:cubicBezTo>
                    <a:cubicBezTo>
                      <a:pt x="1017" y="4763"/>
                      <a:pt x="444" y="7442"/>
                      <a:pt x="1" y="10701"/>
                    </a:cubicBezTo>
                    <a:cubicBezTo>
                      <a:pt x="1236" y="11102"/>
                      <a:pt x="2680" y="11344"/>
                      <a:pt x="4132" y="11344"/>
                    </a:cubicBezTo>
                    <a:cubicBezTo>
                      <a:pt x="5308" y="11344"/>
                      <a:pt x="6491" y="11186"/>
                      <a:pt x="7573" y="10825"/>
                    </a:cubicBezTo>
                    <a:cubicBezTo>
                      <a:pt x="7645" y="9416"/>
                      <a:pt x="7812" y="7696"/>
                      <a:pt x="7885" y="6288"/>
                    </a:cubicBezTo>
                    <a:cubicBezTo>
                      <a:pt x="7943" y="5112"/>
                      <a:pt x="8001" y="3914"/>
                      <a:pt x="7761" y="2759"/>
                    </a:cubicBezTo>
                    <a:cubicBezTo>
                      <a:pt x="7602" y="1968"/>
                      <a:pt x="7289" y="1191"/>
                      <a:pt x="6803" y="560"/>
                    </a:cubicBezTo>
                    <a:cubicBezTo>
                      <a:pt x="5750" y="436"/>
                      <a:pt x="4698" y="240"/>
                      <a:pt x="36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42"/>
              <p:cNvSpPr/>
              <p:nvPr/>
            </p:nvSpPr>
            <p:spPr>
              <a:xfrm>
                <a:off x="6089741" y="3745030"/>
                <a:ext cx="17985" cy="16052"/>
              </a:xfrm>
              <a:custGeom>
                <a:rect b="b" l="l" r="r" t="t"/>
                <a:pathLst>
                  <a:path extrusionOk="0" h="357" w="400">
                    <a:moveTo>
                      <a:pt x="139" y="1"/>
                    </a:moveTo>
                    <a:cubicBezTo>
                      <a:pt x="109" y="1"/>
                      <a:pt x="88" y="15"/>
                      <a:pt x="73" y="37"/>
                    </a:cubicBezTo>
                    <a:lnTo>
                      <a:pt x="15" y="139"/>
                    </a:lnTo>
                    <a:cubicBezTo>
                      <a:pt x="1" y="161"/>
                      <a:pt x="1" y="190"/>
                      <a:pt x="15" y="219"/>
                    </a:cubicBezTo>
                    <a:lnTo>
                      <a:pt x="73" y="320"/>
                    </a:lnTo>
                    <a:cubicBezTo>
                      <a:pt x="88" y="342"/>
                      <a:pt x="109" y="357"/>
                      <a:pt x="139" y="357"/>
                    </a:cubicBezTo>
                    <a:lnTo>
                      <a:pt x="255" y="357"/>
                    </a:lnTo>
                    <a:cubicBezTo>
                      <a:pt x="284" y="357"/>
                      <a:pt x="313" y="342"/>
                      <a:pt x="327" y="320"/>
                    </a:cubicBezTo>
                    <a:lnTo>
                      <a:pt x="385" y="219"/>
                    </a:lnTo>
                    <a:cubicBezTo>
                      <a:pt x="400" y="190"/>
                      <a:pt x="400" y="161"/>
                      <a:pt x="385" y="139"/>
                    </a:cubicBezTo>
                    <a:lnTo>
                      <a:pt x="327" y="37"/>
                    </a:lnTo>
                    <a:cubicBezTo>
                      <a:pt x="313" y="15"/>
                      <a:pt x="284" y="1"/>
                      <a:pt x="255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42"/>
              <p:cNvSpPr/>
              <p:nvPr/>
            </p:nvSpPr>
            <p:spPr>
              <a:xfrm>
                <a:off x="6132185" y="3711084"/>
                <a:ext cx="16681" cy="8858"/>
              </a:xfrm>
              <a:custGeom>
                <a:rect b="b" l="l" r="r" t="t"/>
                <a:pathLst>
                  <a:path extrusionOk="0" h="197" w="371">
                    <a:moveTo>
                      <a:pt x="8" y="1"/>
                    </a:moveTo>
                    <a:lnTo>
                      <a:pt x="8" y="1"/>
                    </a:lnTo>
                    <a:cubicBezTo>
                      <a:pt x="0" y="23"/>
                      <a:pt x="0" y="44"/>
                      <a:pt x="15" y="59"/>
                    </a:cubicBezTo>
                    <a:lnTo>
                      <a:pt x="73" y="161"/>
                    </a:lnTo>
                    <a:cubicBezTo>
                      <a:pt x="87" y="182"/>
                      <a:pt x="109" y="197"/>
                      <a:pt x="138" y="197"/>
                    </a:cubicBezTo>
                    <a:lnTo>
                      <a:pt x="254" y="197"/>
                    </a:lnTo>
                    <a:cubicBezTo>
                      <a:pt x="283" y="197"/>
                      <a:pt x="313" y="182"/>
                      <a:pt x="327" y="161"/>
                    </a:cubicBezTo>
                    <a:lnTo>
                      <a:pt x="371" y="81"/>
                    </a:lnTo>
                    <a:cubicBezTo>
                      <a:pt x="247" y="52"/>
                      <a:pt x="131" y="30"/>
                      <a:pt x="8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42"/>
              <p:cNvSpPr/>
              <p:nvPr/>
            </p:nvSpPr>
            <p:spPr>
              <a:xfrm>
                <a:off x="6179170" y="3745030"/>
                <a:ext cx="17985" cy="16052"/>
              </a:xfrm>
              <a:custGeom>
                <a:rect b="b" l="l" r="r" t="t"/>
                <a:pathLst>
                  <a:path extrusionOk="0" h="357" w="400">
                    <a:moveTo>
                      <a:pt x="139" y="1"/>
                    </a:moveTo>
                    <a:cubicBezTo>
                      <a:pt x="110" y="1"/>
                      <a:pt x="88" y="15"/>
                      <a:pt x="73" y="37"/>
                    </a:cubicBezTo>
                    <a:lnTo>
                      <a:pt x="15" y="139"/>
                    </a:lnTo>
                    <a:cubicBezTo>
                      <a:pt x="1" y="161"/>
                      <a:pt x="1" y="190"/>
                      <a:pt x="15" y="219"/>
                    </a:cubicBezTo>
                    <a:lnTo>
                      <a:pt x="73" y="320"/>
                    </a:lnTo>
                    <a:cubicBezTo>
                      <a:pt x="88" y="342"/>
                      <a:pt x="110" y="357"/>
                      <a:pt x="139" y="357"/>
                    </a:cubicBezTo>
                    <a:lnTo>
                      <a:pt x="255" y="357"/>
                    </a:lnTo>
                    <a:cubicBezTo>
                      <a:pt x="284" y="357"/>
                      <a:pt x="313" y="342"/>
                      <a:pt x="327" y="320"/>
                    </a:cubicBezTo>
                    <a:lnTo>
                      <a:pt x="385" y="219"/>
                    </a:lnTo>
                    <a:cubicBezTo>
                      <a:pt x="400" y="190"/>
                      <a:pt x="400" y="161"/>
                      <a:pt x="385" y="139"/>
                    </a:cubicBezTo>
                    <a:lnTo>
                      <a:pt x="327" y="37"/>
                    </a:lnTo>
                    <a:cubicBezTo>
                      <a:pt x="313" y="15"/>
                      <a:pt x="284" y="1"/>
                      <a:pt x="255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42"/>
              <p:cNvSpPr/>
              <p:nvPr/>
            </p:nvSpPr>
            <p:spPr>
              <a:xfrm>
                <a:off x="6042756" y="3783876"/>
                <a:ext cx="17985" cy="16052"/>
              </a:xfrm>
              <a:custGeom>
                <a:rect b="b" l="l" r="r" t="t"/>
                <a:pathLst>
                  <a:path extrusionOk="0" h="357" w="400">
                    <a:moveTo>
                      <a:pt x="138" y="1"/>
                    </a:moveTo>
                    <a:cubicBezTo>
                      <a:pt x="109" y="1"/>
                      <a:pt x="87" y="15"/>
                      <a:pt x="73" y="37"/>
                    </a:cubicBezTo>
                    <a:lnTo>
                      <a:pt x="15" y="139"/>
                    </a:lnTo>
                    <a:cubicBezTo>
                      <a:pt x="0" y="160"/>
                      <a:pt x="0" y="190"/>
                      <a:pt x="15" y="219"/>
                    </a:cubicBezTo>
                    <a:lnTo>
                      <a:pt x="73" y="313"/>
                    </a:lnTo>
                    <a:cubicBezTo>
                      <a:pt x="87" y="342"/>
                      <a:pt x="109" y="356"/>
                      <a:pt x="138" y="356"/>
                    </a:cubicBezTo>
                    <a:lnTo>
                      <a:pt x="254" y="356"/>
                    </a:lnTo>
                    <a:cubicBezTo>
                      <a:pt x="283" y="356"/>
                      <a:pt x="312" y="342"/>
                      <a:pt x="327" y="313"/>
                    </a:cubicBezTo>
                    <a:lnTo>
                      <a:pt x="385" y="219"/>
                    </a:lnTo>
                    <a:cubicBezTo>
                      <a:pt x="399" y="190"/>
                      <a:pt x="399" y="160"/>
                      <a:pt x="385" y="139"/>
                    </a:cubicBezTo>
                    <a:lnTo>
                      <a:pt x="327" y="37"/>
                    </a:lnTo>
                    <a:cubicBezTo>
                      <a:pt x="312" y="15"/>
                      <a:pt x="283" y="1"/>
                      <a:pt x="254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42"/>
              <p:cNvSpPr/>
              <p:nvPr/>
            </p:nvSpPr>
            <p:spPr>
              <a:xfrm>
                <a:off x="6089741" y="3824700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9" y="0"/>
                    </a:moveTo>
                    <a:cubicBezTo>
                      <a:pt x="109" y="0"/>
                      <a:pt x="88" y="15"/>
                      <a:pt x="73" y="44"/>
                    </a:cubicBezTo>
                    <a:lnTo>
                      <a:pt x="15" y="138"/>
                    </a:lnTo>
                    <a:cubicBezTo>
                      <a:pt x="1" y="167"/>
                      <a:pt x="1" y="196"/>
                      <a:pt x="15" y="225"/>
                    </a:cubicBezTo>
                    <a:lnTo>
                      <a:pt x="73" y="320"/>
                    </a:lnTo>
                    <a:cubicBezTo>
                      <a:pt x="88" y="349"/>
                      <a:pt x="109" y="363"/>
                      <a:pt x="139" y="363"/>
                    </a:cubicBezTo>
                    <a:lnTo>
                      <a:pt x="255" y="363"/>
                    </a:lnTo>
                    <a:cubicBezTo>
                      <a:pt x="284" y="363"/>
                      <a:pt x="313" y="349"/>
                      <a:pt x="327" y="320"/>
                    </a:cubicBezTo>
                    <a:lnTo>
                      <a:pt x="385" y="225"/>
                    </a:lnTo>
                    <a:cubicBezTo>
                      <a:pt x="400" y="196"/>
                      <a:pt x="400" y="167"/>
                      <a:pt x="385" y="138"/>
                    </a:cubicBezTo>
                    <a:lnTo>
                      <a:pt x="327" y="44"/>
                    </a:lnTo>
                    <a:cubicBezTo>
                      <a:pt x="313" y="15"/>
                      <a:pt x="284" y="0"/>
                      <a:pt x="255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42"/>
              <p:cNvSpPr/>
              <p:nvPr/>
            </p:nvSpPr>
            <p:spPr>
              <a:xfrm>
                <a:off x="6132185" y="3783876"/>
                <a:ext cx="17985" cy="16052"/>
              </a:xfrm>
              <a:custGeom>
                <a:rect b="b" l="l" r="r" t="t"/>
                <a:pathLst>
                  <a:path extrusionOk="0" h="357" w="400">
                    <a:moveTo>
                      <a:pt x="138" y="1"/>
                    </a:moveTo>
                    <a:cubicBezTo>
                      <a:pt x="109" y="1"/>
                      <a:pt x="87" y="15"/>
                      <a:pt x="73" y="37"/>
                    </a:cubicBezTo>
                    <a:lnTo>
                      <a:pt x="15" y="139"/>
                    </a:lnTo>
                    <a:cubicBezTo>
                      <a:pt x="0" y="160"/>
                      <a:pt x="0" y="190"/>
                      <a:pt x="15" y="219"/>
                    </a:cubicBezTo>
                    <a:lnTo>
                      <a:pt x="73" y="313"/>
                    </a:lnTo>
                    <a:cubicBezTo>
                      <a:pt x="87" y="342"/>
                      <a:pt x="109" y="356"/>
                      <a:pt x="138" y="356"/>
                    </a:cubicBezTo>
                    <a:lnTo>
                      <a:pt x="254" y="356"/>
                    </a:lnTo>
                    <a:cubicBezTo>
                      <a:pt x="283" y="356"/>
                      <a:pt x="313" y="342"/>
                      <a:pt x="327" y="313"/>
                    </a:cubicBezTo>
                    <a:lnTo>
                      <a:pt x="385" y="219"/>
                    </a:lnTo>
                    <a:cubicBezTo>
                      <a:pt x="400" y="190"/>
                      <a:pt x="400" y="160"/>
                      <a:pt x="385" y="139"/>
                    </a:cubicBezTo>
                    <a:lnTo>
                      <a:pt x="327" y="37"/>
                    </a:lnTo>
                    <a:cubicBezTo>
                      <a:pt x="313" y="15"/>
                      <a:pt x="283" y="1"/>
                      <a:pt x="254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42"/>
              <p:cNvSpPr/>
              <p:nvPr/>
            </p:nvSpPr>
            <p:spPr>
              <a:xfrm>
                <a:off x="6179170" y="3824700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9" y="0"/>
                    </a:moveTo>
                    <a:cubicBezTo>
                      <a:pt x="110" y="0"/>
                      <a:pt x="88" y="15"/>
                      <a:pt x="73" y="44"/>
                    </a:cubicBezTo>
                    <a:lnTo>
                      <a:pt x="15" y="138"/>
                    </a:lnTo>
                    <a:cubicBezTo>
                      <a:pt x="1" y="167"/>
                      <a:pt x="1" y="196"/>
                      <a:pt x="15" y="225"/>
                    </a:cubicBezTo>
                    <a:lnTo>
                      <a:pt x="73" y="320"/>
                    </a:lnTo>
                    <a:cubicBezTo>
                      <a:pt x="88" y="349"/>
                      <a:pt x="110" y="363"/>
                      <a:pt x="139" y="363"/>
                    </a:cubicBezTo>
                    <a:lnTo>
                      <a:pt x="255" y="363"/>
                    </a:lnTo>
                    <a:cubicBezTo>
                      <a:pt x="284" y="363"/>
                      <a:pt x="313" y="349"/>
                      <a:pt x="327" y="320"/>
                    </a:cubicBezTo>
                    <a:lnTo>
                      <a:pt x="385" y="225"/>
                    </a:lnTo>
                    <a:cubicBezTo>
                      <a:pt x="400" y="196"/>
                      <a:pt x="400" y="167"/>
                      <a:pt x="385" y="138"/>
                    </a:cubicBezTo>
                    <a:lnTo>
                      <a:pt x="327" y="44"/>
                    </a:lnTo>
                    <a:cubicBezTo>
                      <a:pt x="313" y="15"/>
                      <a:pt x="284" y="0"/>
                      <a:pt x="255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42"/>
              <p:cNvSpPr/>
              <p:nvPr/>
            </p:nvSpPr>
            <p:spPr>
              <a:xfrm>
                <a:off x="6000313" y="3904641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8" y="1"/>
                    </a:moveTo>
                    <a:cubicBezTo>
                      <a:pt x="117" y="1"/>
                      <a:pt x="88" y="15"/>
                      <a:pt x="73" y="44"/>
                    </a:cubicBezTo>
                    <a:lnTo>
                      <a:pt x="15" y="139"/>
                    </a:lnTo>
                    <a:cubicBezTo>
                      <a:pt x="0" y="168"/>
                      <a:pt x="0" y="197"/>
                      <a:pt x="15" y="219"/>
                    </a:cubicBezTo>
                    <a:lnTo>
                      <a:pt x="73" y="320"/>
                    </a:lnTo>
                    <a:cubicBezTo>
                      <a:pt x="88" y="342"/>
                      <a:pt x="117" y="364"/>
                      <a:pt x="138" y="364"/>
                    </a:cubicBezTo>
                    <a:lnTo>
                      <a:pt x="255" y="364"/>
                    </a:lnTo>
                    <a:cubicBezTo>
                      <a:pt x="284" y="364"/>
                      <a:pt x="313" y="342"/>
                      <a:pt x="327" y="320"/>
                    </a:cubicBezTo>
                    <a:lnTo>
                      <a:pt x="385" y="219"/>
                    </a:lnTo>
                    <a:cubicBezTo>
                      <a:pt x="400" y="197"/>
                      <a:pt x="400" y="168"/>
                      <a:pt x="385" y="139"/>
                    </a:cubicBezTo>
                    <a:lnTo>
                      <a:pt x="327" y="44"/>
                    </a:lnTo>
                    <a:cubicBezTo>
                      <a:pt x="313" y="15"/>
                      <a:pt x="284" y="1"/>
                      <a:pt x="255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42"/>
              <p:cNvSpPr/>
              <p:nvPr/>
            </p:nvSpPr>
            <p:spPr>
              <a:xfrm>
                <a:off x="6042756" y="3863546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8" y="0"/>
                    </a:moveTo>
                    <a:cubicBezTo>
                      <a:pt x="109" y="0"/>
                      <a:pt x="87" y="15"/>
                      <a:pt x="73" y="44"/>
                    </a:cubicBezTo>
                    <a:lnTo>
                      <a:pt x="15" y="138"/>
                    </a:lnTo>
                    <a:cubicBezTo>
                      <a:pt x="0" y="167"/>
                      <a:pt x="0" y="196"/>
                      <a:pt x="15" y="225"/>
                    </a:cubicBezTo>
                    <a:lnTo>
                      <a:pt x="73" y="320"/>
                    </a:lnTo>
                    <a:cubicBezTo>
                      <a:pt x="87" y="349"/>
                      <a:pt x="109" y="363"/>
                      <a:pt x="138" y="363"/>
                    </a:cubicBezTo>
                    <a:lnTo>
                      <a:pt x="254" y="363"/>
                    </a:lnTo>
                    <a:cubicBezTo>
                      <a:pt x="283" y="363"/>
                      <a:pt x="312" y="349"/>
                      <a:pt x="327" y="320"/>
                    </a:cubicBezTo>
                    <a:lnTo>
                      <a:pt x="385" y="225"/>
                    </a:lnTo>
                    <a:cubicBezTo>
                      <a:pt x="399" y="196"/>
                      <a:pt x="399" y="167"/>
                      <a:pt x="385" y="138"/>
                    </a:cubicBezTo>
                    <a:lnTo>
                      <a:pt x="327" y="44"/>
                    </a:lnTo>
                    <a:cubicBezTo>
                      <a:pt x="312" y="15"/>
                      <a:pt x="283" y="0"/>
                      <a:pt x="254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42"/>
              <p:cNvSpPr/>
              <p:nvPr/>
            </p:nvSpPr>
            <p:spPr>
              <a:xfrm>
                <a:off x="6089741" y="3904641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9" y="1"/>
                    </a:moveTo>
                    <a:cubicBezTo>
                      <a:pt x="109" y="1"/>
                      <a:pt x="88" y="15"/>
                      <a:pt x="73" y="44"/>
                    </a:cubicBezTo>
                    <a:lnTo>
                      <a:pt x="15" y="139"/>
                    </a:lnTo>
                    <a:cubicBezTo>
                      <a:pt x="1" y="168"/>
                      <a:pt x="1" y="197"/>
                      <a:pt x="15" y="219"/>
                    </a:cubicBezTo>
                    <a:lnTo>
                      <a:pt x="73" y="320"/>
                    </a:lnTo>
                    <a:cubicBezTo>
                      <a:pt x="88" y="342"/>
                      <a:pt x="109" y="364"/>
                      <a:pt x="139" y="364"/>
                    </a:cubicBezTo>
                    <a:lnTo>
                      <a:pt x="255" y="364"/>
                    </a:lnTo>
                    <a:cubicBezTo>
                      <a:pt x="284" y="364"/>
                      <a:pt x="313" y="342"/>
                      <a:pt x="327" y="320"/>
                    </a:cubicBezTo>
                    <a:lnTo>
                      <a:pt x="385" y="219"/>
                    </a:lnTo>
                    <a:cubicBezTo>
                      <a:pt x="400" y="197"/>
                      <a:pt x="400" y="168"/>
                      <a:pt x="385" y="139"/>
                    </a:cubicBezTo>
                    <a:lnTo>
                      <a:pt x="327" y="44"/>
                    </a:lnTo>
                    <a:cubicBezTo>
                      <a:pt x="313" y="15"/>
                      <a:pt x="284" y="1"/>
                      <a:pt x="255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42"/>
              <p:cNvSpPr/>
              <p:nvPr/>
            </p:nvSpPr>
            <p:spPr>
              <a:xfrm>
                <a:off x="6132185" y="3863546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8" y="0"/>
                    </a:moveTo>
                    <a:cubicBezTo>
                      <a:pt x="109" y="0"/>
                      <a:pt x="87" y="15"/>
                      <a:pt x="73" y="44"/>
                    </a:cubicBezTo>
                    <a:lnTo>
                      <a:pt x="15" y="138"/>
                    </a:lnTo>
                    <a:cubicBezTo>
                      <a:pt x="0" y="167"/>
                      <a:pt x="0" y="196"/>
                      <a:pt x="15" y="225"/>
                    </a:cubicBezTo>
                    <a:lnTo>
                      <a:pt x="73" y="320"/>
                    </a:lnTo>
                    <a:cubicBezTo>
                      <a:pt x="87" y="349"/>
                      <a:pt x="109" y="363"/>
                      <a:pt x="138" y="363"/>
                    </a:cubicBezTo>
                    <a:lnTo>
                      <a:pt x="254" y="363"/>
                    </a:lnTo>
                    <a:cubicBezTo>
                      <a:pt x="283" y="363"/>
                      <a:pt x="313" y="349"/>
                      <a:pt x="327" y="320"/>
                    </a:cubicBezTo>
                    <a:lnTo>
                      <a:pt x="385" y="225"/>
                    </a:lnTo>
                    <a:cubicBezTo>
                      <a:pt x="400" y="196"/>
                      <a:pt x="400" y="167"/>
                      <a:pt x="385" y="138"/>
                    </a:cubicBezTo>
                    <a:lnTo>
                      <a:pt x="327" y="44"/>
                    </a:lnTo>
                    <a:cubicBezTo>
                      <a:pt x="313" y="15"/>
                      <a:pt x="283" y="0"/>
                      <a:pt x="254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42"/>
              <p:cNvSpPr/>
              <p:nvPr/>
            </p:nvSpPr>
            <p:spPr>
              <a:xfrm>
                <a:off x="6179170" y="3904641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9" y="1"/>
                    </a:moveTo>
                    <a:cubicBezTo>
                      <a:pt x="110" y="1"/>
                      <a:pt x="88" y="15"/>
                      <a:pt x="73" y="44"/>
                    </a:cubicBezTo>
                    <a:lnTo>
                      <a:pt x="15" y="139"/>
                    </a:lnTo>
                    <a:cubicBezTo>
                      <a:pt x="1" y="168"/>
                      <a:pt x="1" y="197"/>
                      <a:pt x="15" y="219"/>
                    </a:cubicBezTo>
                    <a:lnTo>
                      <a:pt x="73" y="320"/>
                    </a:lnTo>
                    <a:cubicBezTo>
                      <a:pt x="88" y="342"/>
                      <a:pt x="110" y="364"/>
                      <a:pt x="139" y="364"/>
                    </a:cubicBezTo>
                    <a:lnTo>
                      <a:pt x="255" y="364"/>
                    </a:lnTo>
                    <a:cubicBezTo>
                      <a:pt x="284" y="364"/>
                      <a:pt x="313" y="342"/>
                      <a:pt x="327" y="320"/>
                    </a:cubicBezTo>
                    <a:lnTo>
                      <a:pt x="385" y="219"/>
                    </a:lnTo>
                    <a:cubicBezTo>
                      <a:pt x="400" y="197"/>
                      <a:pt x="400" y="168"/>
                      <a:pt x="385" y="139"/>
                    </a:cubicBezTo>
                    <a:lnTo>
                      <a:pt x="327" y="44"/>
                    </a:lnTo>
                    <a:cubicBezTo>
                      <a:pt x="313" y="15"/>
                      <a:pt x="284" y="1"/>
                      <a:pt x="255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42"/>
              <p:cNvSpPr/>
              <p:nvPr/>
            </p:nvSpPr>
            <p:spPr>
              <a:xfrm>
                <a:off x="6000313" y="3984626"/>
                <a:ext cx="17985" cy="16052"/>
              </a:xfrm>
              <a:custGeom>
                <a:rect b="b" l="l" r="r" t="t"/>
                <a:pathLst>
                  <a:path extrusionOk="0" h="357" w="400">
                    <a:moveTo>
                      <a:pt x="138" y="0"/>
                    </a:moveTo>
                    <a:cubicBezTo>
                      <a:pt x="117" y="0"/>
                      <a:pt x="88" y="15"/>
                      <a:pt x="73" y="37"/>
                    </a:cubicBezTo>
                    <a:lnTo>
                      <a:pt x="15" y="138"/>
                    </a:lnTo>
                    <a:cubicBezTo>
                      <a:pt x="0" y="160"/>
                      <a:pt x="0" y="189"/>
                      <a:pt x="15" y="218"/>
                    </a:cubicBezTo>
                    <a:lnTo>
                      <a:pt x="73" y="320"/>
                    </a:lnTo>
                    <a:cubicBezTo>
                      <a:pt x="88" y="342"/>
                      <a:pt x="117" y="356"/>
                      <a:pt x="138" y="356"/>
                    </a:cubicBezTo>
                    <a:lnTo>
                      <a:pt x="255" y="356"/>
                    </a:lnTo>
                    <a:cubicBezTo>
                      <a:pt x="284" y="356"/>
                      <a:pt x="313" y="342"/>
                      <a:pt x="327" y="320"/>
                    </a:cubicBezTo>
                    <a:lnTo>
                      <a:pt x="385" y="218"/>
                    </a:lnTo>
                    <a:cubicBezTo>
                      <a:pt x="400" y="196"/>
                      <a:pt x="400" y="160"/>
                      <a:pt x="385" y="138"/>
                    </a:cubicBezTo>
                    <a:lnTo>
                      <a:pt x="327" y="37"/>
                    </a:lnTo>
                    <a:cubicBezTo>
                      <a:pt x="313" y="15"/>
                      <a:pt x="284" y="0"/>
                      <a:pt x="255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42"/>
              <p:cNvSpPr/>
              <p:nvPr/>
            </p:nvSpPr>
            <p:spPr>
              <a:xfrm>
                <a:off x="6042756" y="3943487"/>
                <a:ext cx="17985" cy="16052"/>
              </a:xfrm>
              <a:custGeom>
                <a:rect b="b" l="l" r="r" t="t"/>
                <a:pathLst>
                  <a:path extrusionOk="0" h="357" w="400">
                    <a:moveTo>
                      <a:pt x="138" y="1"/>
                    </a:moveTo>
                    <a:cubicBezTo>
                      <a:pt x="109" y="1"/>
                      <a:pt x="87" y="15"/>
                      <a:pt x="73" y="37"/>
                    </a:cubicBezTo>
                    <a:lnTo>
                      <a:pt x="15" y="139"/>
                    </a:lnTo>
                    <a:cubicBezTo>
                      <a:pt x="0" y="168"/>
                      <a:pt x="0" y="197"/>
                      <a:pt x="15" y="219"/>
                    </a:cubicBezTo>
                    <a:lnTo>
                      <a:pt x="73" y="320"/>
                    </a:lnTo>
                    <a:cubicBezTo>
                      <a:pt x="87" y="342"/>
                      <a:pt x="109" y="356"/>
                      <a:pt x="138" y="356"/>
                    </a:cubicBezTo>
                    <a:lnTo>
                      <a:pt x="254" y="356"/>
                    </a:lnTo>
                    <a:cubicBezTo>
                      <a:pt x="283" y="356"/>
                      <a:pt x="312" y="342"/>
                      <a:pt x="327" y="320"/>
                    </a:cubicBezTo>
                    <a:lnTo>
                      <a:pt x="385" y="219"/>
                    </a:lnTo>
                    <a:cubicBezTo>
                      <a:pt x="399" y="197"/>
                      <a:pt x="399" y="168"/>
                      <a:pt x="385" y="139"/>
                    </a:cubicBezTo>
                    <a:lnTo>
                      <a:pt x="327" y="37"/>
                    </a:lnTo>
                    <a:cubicBezTo>
                      <a:pt x="312" y="15"/>
                      <a:pt x="283" y="1"/>
                      <a:pt x="254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42"/>
              <p:cNvSpPr/>
              <p:nvPr/>
            </p:nvSpPr>
            <p:spPr>
              <a:xfrm>
                <a:off x="6089741" y="3984626"/>
                <a:ext cx="17985" cy="16052"/>
              </a:xfrm>
              <a:custGeom>
                <a:rect b="b" l="l" r="r" t="t"/>
                <a:pathLst>
                  <a:path extrusionOk="0" h="357" w="400">
                    <a:moveTo>
                      <a:pt x="139" y="0"/>
                    </a:moveTo>
                    <a:cubicBezTo>
                      <a:pt x="109" y="0"/>
                      <a:pt x="88" y="15"/>
                      <a:pt x="73" y="37"/>
                    </a:cubicBezTo>
                    <a:lnTo>
                      <a:pt x="15" y="138"/>
                    </a:lnTo>
                    <a:cubicBezTo>
                      <a:pt x="1" y="160"/>
                      <a:pt x="1" y="189"/>
                      <a:pt x="15" y="218"/>
                    </a:cubicBezTo>
                    <a:lnTo>
                      <a:pt x="73" y="320"/>
                    </a:lnTo>
                    <a:cubicBezTo>
                      <a:pt x="88" y="342"/>
                      <a:pt x="109" y="356"/>
                      <a:pt x="139" y="356"/>
                    </a:cubicBezTo>
                    <a:lnTo>
                      <a:pt x="255" y="356"/>
                    </a:lnTo>
                    <a:cubicBezTo>
                      <a:pt x="284" y="356"/>
                      <a:pt x="313" y="342"/>
                      <a:pt x="327" y="320"/>
                    </a:cubicBezTo>
                    <a:lnTo>
                      <a:pt x="385" y="218"/>
                    </a:lnTo>
                    <a:cubicBezTo>
                      <a:pt x="400" y="196"/>
                      <a:pt x="400" y="160"/>
                      <a:pt x="385" y="138"/>
                    </a:cubicBezTo>
                    <a:lnTo>
                      <a:pt x="327" y="37"/>
                    </a:lnTo>
                    <a:cubicBezTo>
                      <a:pt x="313" y="15"/>
                      <a:pt x="284" y="0"/>
                      <a:pt x="255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42"/>
              <p:cNvSpPr/>
              <p:nvPr/>
            </p:nvSpPr>
            <p:spPr>
              <a:xfrm>
                <a:off x="6132185" y="3943487"/>
                <a:ext cx="17985" cy="16052"/>
              </a:xfrm>
              <a:custGeom>
                <a:rect b="b" l="l" r="r" t="t"/>
                <a:pathLst>
                  <a:path extrusionOk="0" h="357" w="400">
                    <a:moveTo>
                      <a:pt x="138" y="1"/>
                    </a:moveTo>
                    <a:cubicBezTo>
                      <a:pt x="109" y="1"/>
                      <a:pt x="87" y="15"/>
                      <a:pt x="73" y="37"/>
                    </a:cubicBezTo>
                    <a:lnTo>
                      <a:pt x="15" y="139"/>
                    </a:lnTo>
                    <a:cubicBezTo>
                      <a:pt x="0" y="168"/>
                      <a:pt x="0" y="197"/>
                      <a:pt x="15" y="219"/>
                    </a:cubicBezTo>
                    <a:lnTo>
                      <a:pt x="73" y="320"/>
                    </a:lnTo>
                    <a:cubicBezTo>
                      <a:pt x="87" y="342"/>
                      <a:pt x="109" y="356"/>
                      <a:pt x="138" y="356"/>
                    </a:cubicBezTo>
                    <a:lnTo>
                      <a:pt x="254" y="356"/>
                    </a:lnTo>
                    <a:cubicBezTo>
                      <a:pt x="283" y="356"/>
                      <a:pt x="313" y="342"/>
                      <a:pt x="327" y="320"/>
                    </a:cubicBezTo>
                    <a:lnTo>
                      <a:pt x="385" y="219"/>
                    </a:lnTo>
                    <a:cubicBezTo>
                      <a:pt x="400" y="197"/>
                      <a:pt x="400" y="168"/>
                      <a:pt x="385" y="139"/>
                    </a:cubicBezTo>
                    <a:lnTo>
                      <a:pt x="327" y="37"/>
                    </a:lnTo>
                    <a:cubicBezTo>
                      <a:pt x="313" y="15"/>
                      <a:pt x="283" y="1"/>
                      <a:pt x="254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42"/>
              <p:cNvSpPr/>
              <p:nvPr/>
            </p:nvSpPr>
            <p:spPr>
              <a:xfrm>
                <a:off x="6179170" y="3984626"/>
                <a:ext cx="17985" cy="16052"/>
              </a:xfrm>
              <a:custGeom>
                <a:rect b="b" l="l" r="r" t="t"/>
                <a:pathLst>
                  <a:path extrusionOk="0" h="357" w="400">
                    <a:moveTo>
                      <a:pt x="139" y="0"/>
                    </a:moveTo>
                    <a:cubicBezTo>
                      <a:pt x="110" y="0"/>
                      <a:pt x="88" y="15"/>
                      <a:pt x="73" y="37"/>
                    </a:cubicBezTo>
                    <a:lnTo>
                      <a:pt x="15" y="138"/>
                    </a:lnTo>
                    <a:cubicBezTo>
                      <a:pt x="1" y="160"/>
                      <a:pt x="1" y="189"/>
                      <a:pt x="15" y="218"/>
                    </a:cubicBezTo>
                    <a:lnTo>
                      <a:pt x="73" y="320"/>
                    </a:lnTo>
                    <a:cubicBezTo>
                      <a:pt x="88" y="342"/>
                      <a:pt x="110" y="356"/>
                      <a:pt x="139" y="356"/>
                    </a:cubicBezTo>
                    <a:lnTo>
                      <a:pt x="255" y="356"/>
                    </a:lnTo>
                    <a:cubicBezTo>
                      <a:pt x="284" y="356"/>
                      <a:pt x="313" y="342"/>
                      <a:pt x="327" y="320"/>
                    </a:cubicBezTo>
                    <a:lnTo>
                      <a:pt x="385" y="218"/>
                    </a:lnTo>
                    <a:cubicBezTo>
                      <a:pt x="400" y="196"/>
                      <a:pt x="400" y="160"/>
                      <a:pt x="385" y="138"/>
                    </a:cubicBezTo>
                    <a:lnTo>
                      <a:pt x="327" y="37"/>
                    </a:lnTo>
                    <a:cubicBezTo>
                      <a:pt x="313" y="15"/>
                      <a:pt x="284" y="0"/>
                      <a:pt x="255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42"/>
              <p:cNvSpPr/>
              <p:nvPr/>
            </p:nvSpPr>
            <p:spPr>
              <a:xfrm>
                <a:off x="5968660" y="4029002"/>
                <a:ext cx="2653" cy="7239"/>
              </a:xfrm>
              <a:custGeom>
                <a:rect b="b" l="l" r="r" t="t"/>
                <a:pathLst>
                  <a:path extrusionOk="0" h="161" w="59">
                    <a:moveTo>
                      <a:pt x="37" y="1"/>
                    </a:moveTo>
                    <a:cubicBezTo>
                      <a:pt x="22" y="59"/>
                      <a:pt x="15" y="110"/>
                      <a:pt x="0" y="160"/>
                    </a:cubicBezTo>
                    <a:lnTo>
                      <a:pt x="44" y="95"/>
                    </a:lnTo>
                    <a:cubicBezTo>
                      <a:pt x="58" y="73"/>
                      <a:pt x="58" y="37"/>
                      <a:pt x="44" y="15"/>
                    </a:cubicBez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42"/>
              <p:cNvSpPr/>
              <p:nvPr/>
            </p:nvSpPr>
            <p:spPr>
              <a:xfrm>
                <a:off x="6000313" y="4064251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8" y="1"/>
                    </a:moveTo>
                    <a:cubicBezTo>
                      <a:pt x="117" y="1"/>
                      <a:pt x="88" y="23"/>
                      <a:pt x="73" y="44"/>
                    </a:cubicBezTo>
                    <a:lnTo>
                      <a:pt x="15" y="146"/>
                    </a:lnTo>
                    <a:cubicBezTo>
                      <a:pt x="0" y="168"/>
                      <a:pt x="0" y="197"/>
                      <a:pt x="15" y="226"/>
                    </a:cubicBezTo>
                    <a:lnTo>
                      <a:pt x="73" y="320"/>
                    </a:lnTo>
                    <a:cubicBezTo>
                      <a:pt x="88" y="349"/>
                      <a:pt x="117" y="364"/>
                      <a:pt x="138" y="364"/>
                    </a:cubicBezTo>
                    <a:lnTo>
                      <a:pt x="255" y="364"/>
                    </a:lnTo>
                    <a:cubicBezTo>
                      <a:pt x="284" y="364"/>
                      <a:pt x="313" y="349"/>
                      <a:pt x="327" y="320"/>
                    </a:cubicBezTo>
                    <a:lnTo>
                      <a:pt x="385" y="226"/>
                    </a:lnTo>
                    <a:cubicBezTo>
                      <a:pt x="400" y="197"/>
                      <a:pt x="400" y="168"/>
                      <a:pt x="385" y="146"/>
                    </a:cubicBezTo>
                    <a:lnTo>
                      <a:pt x="327" y="44"/>
                    </a:lnTo>
                    <a:cubicBezTo>
                      <a:pt x="313" y="23"/>
                      <a:pt x="284" y="1"/>
                      <a:pt x="255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42"/>
              <p:cNvSpPr/>
              <p:nvPr/>
            </p:nvSpPr>
            <p:spPr>
              <a:xfrm>
                <a:off x="6042756" y="4023472"/>
                <a:ext cx="17985" cy="16052"/>
              </a:xfrm>
              <a:custGeom>
                <a:rect b="b" l="l" r="r" t="t"/>
                <a:pathLst>
                  <a:path extrusionOk="0" h="357" w="400">
                    <a:moveTo>
                      <a:pt x="138" y="0"/>
                    </a:moveTo>
                    <a:cubicBezTo>
                      <a:pt x="109" y="0"/>
                      <a:pt x="87" y="15"/>
                      <a:pt x="73" y="37"/>
                    </a:cubicBezTo>
                    <a:lnTo>
                      <a:pt x="15" y="138"/>
                    </a:lnTo>
                    <a:cubicBezTo>
                      <a:pt x="0" y="160"/>
                      <a:pt x="0" y="189"/>
                      <a:pt x="15" y="218"/>
                    </a:cubicBezTo>
                    <a:lnTo>
                      <a:pt x="73" y="320"/>
                    </a:lnTo>
                    <a:cubicBezTo>
                      <a:pt x="87" y="342"/>
                      <a:pt x="109" y="356"/>
                      <a:pt x="138" y="356"/>
                    </a:cubicBezTo>
                    <a:lnTo>
                      <a:pt x="254" y="356"/>
                    </a:lnTo>
                    <a:cubicBezTo>
                      <a:pt x="283" y="356"/>
                      <a:pt x="312" y="342"/>
                      <a:pt x="327" y="320"/>
                    </a:cubicBezTo>
                    <a:lnTo>
                      <a:pt x="385" y="218"/>
                    </a:lnTo>
                    <a:cubicBezTo>
                      <a:pt x="399" y="196"/>
                      <a:pt x="399" y="160"/>
                      <a:pt x="385" y="138"/>
                    </a:cubicBezTo>
                    <a:lnTo>
                      <a:pt x="327" y="37"/>
                    </a:lnTo>
                    <a:cubicBezTo>
                      <a:pt x="312" y="15"/>
                      <a:pt x="283" y="0"/>
                      <a:pt x="254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42"/>
              <p:cNvSpPr/>
              <p:nvPr/>
            </p:nvSpPr>
            <p:spPr>
              <a:xfrm>
                <a:off x="6089741" y="4064251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9" y="1"/>
                    </a:moveTo>
                    <a:cubicBezTo>
                      <a:pt x="109" y="1"/>
                      <a:pt x="88" y="23"/>
                      <a:pt x="73" y="44"/>
                    </a:cubicBezTo>
                    <a:lnTo>
                      <a:pt x="15" y="146"/>
                    </a:lnTo>
                    <a:cubicBezTo>
                      <a:pt x="1" y="168"/>
                      <a:pt x="1" y="197"/>
                      <a:pt x="15" y="226"/>
                    </a:cubicBezTo>
                    <a:lnTo>
                      <a:pt x="73" y="320"/>
                    </a:lnTo>
                    <a:cubicBezTo>
                      <a:pt x="88" y="349"/>
                      <a:pt x="109" y="364"/>
                      <a:pt x="139" y="364"/>
                    </a:cubicBezTo>
                    <a:lnTo>
                      <a:pt x="255" y="364"/>
                    </a:lnTo>
                    <a:cubicBezTo>
                      <a:pt x="284" y="364"/>
                      <a:pt x="313" y="349"/>
                      <a:pt x="327" y="320"/>
                    </a:cubicBezTo>
                    <a:lnTo>
                      <a:pt x="385" y="226"/>
                    </a:lnTo>
                    <a:cubicBezTo>
                      <a:pt x="400" y="197"/>
                      <a:pt x="400" y="168"/>
                      <a:pt x="385" y="146"/>
                    </a:cubicBezTo>
                    <a:lnTo>
                      <a:pt x="327" y="44"/>
                    </a:lnTo>
                    <a:cubicBezTo>
                      <a:pt x="313" y="23"/>
                      <a:pt x="284" y="1"/>
                      <a:pt x="255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42"/>
              <p:cNvSpPr/>
              <p:nvPr/>
            </p:nvSpPr>
            <p:spPr>
              <a:xfrm>
                <a:off x="6132185" y="4023472"/>
                <a:ext cx="17985" cy="16052"/>
              </a:xfrm>
              <a:custGeom>
                <a:rect b="b" l="l" r="r" t="t"/>
                <a:pathLst>
                  <a:path extrusionOk="0" h="357" w="400">
                    <a:moveTo>
                      <a:pt x="138" y="0"/>
                    </a:moveTo>
                    <a:cubicBezTo>
                      <a:pt x="109" y="0"/>
                      <a:pt x="87" y="15"/>
                      <a:pt x="73" y="37"/>
                    </a:cubicBezTo>
                    <a:lnTo>
                      <a:pt x="15" y="138"/>
                    </a:lnTo>
                    <a:cubicBezTo>
                      <a:pt x="0" y="160"/>
                      <a:pt x="0" y="189"/>
                      <a:pt x="15" y="218"/>
                    </a:cubicBezTo>
                    <a:lnTo>
                      <a:pt x="73" y="320"/>
                    </a:lnTo>
                    <a:cubicBezTo>
                      <a:pt x="87" y="342"/>
                      <a:pt x="109" y="356"/>
                      <a:pt x="138" y="356"/>
                    </a:cubicBezTo>
                    <a:lnTo>
                      <a:pt x="254" y="356"/>
                    </a:lnTo>
                    <a:cubicBezTo>
                      <a:pt x="283" y="356"/>
                      <a:pt x="313" y="342"/>
                      <a:pt x="327" y="320"/>
                    </a:cubicBezTo>
                    <a:lnTo>
                      <a:pt x="385" y="218"/>
                    </a:lnTo>
                    <a:cubicBezTo>
                      <a:pt x="400" y="196"/>
                      <a:pt x="400" y="160"/>
                      <a:pt x="385" y="138"/>
                    </a:cubicBezTo>
                    <a:lnTo>
                      <a:pt x="327" y="37"/>
                    </a:lnTo>
                    <a:cubicBezTo>
                      <a:pt x="313" y="15"/>
                      <a:pt x="283" y="0"/>
                      <a:pt x="254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42"/>
              <p:cNvSpPr/>
              <p:nvPr/>
            </p:nvSpPr>
            <p:spPr>
              <a:xfrm>
                <a:off x="6179170" y="4064251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9" y="1"/>
                    </a:moveTo>
                    <a:cubicBezTo>
                      <a:pt x="110" y="1"/>
                      <a:pt x="88" y="23"/>
                      <a:pt x="73" y="44"/>
                    </a:cubicBezTo>
                    <a:lnTo>
                      <a:pt x="15" y="146"/>
                    </a:lnTo>
                    <a:cubicBezTo>
                      <a:pt x="1" y="168"/>
                      <a:pt x="1" y="197"/>
                      <a:pt x="15" y="226"/>
                    </a:cubicBezTo>
                    <a:lnTo>
                      <a:pt x="73" y="320"/>
                    </a:lnTo>
                    <a:cubicBezTo>
                      <a:pt x="88" y="349"/>
                      <a:pt x="110" y="364"/>
                      <a:pt x="139" y="364"/>
                    </a:cubicBezTo>
                    <a:lnTo>
                      <a:pt x="255" y="364"/>
                    </a:lnTo>
                    <a:cubicBezTo>
                      <a:pt x="284" y="364"/>
                      <a:pt x="313" y="349"/>
                      <a:pt x="327" y="320"/>
                    </a:cubicBezTo>
                    <a:lnTo>
                      <a:pt x="385" y="226"/>
                    </a:lnTo>
                    <a:cubicBezTo>
                      <a:pt x="400" y="197"/>
                      <a:pt x="400" y="168"/>
                      <a:pt x="385" y="146"/>
                    </a:cubicBezTo>
                    <a:lnTo>
                      <a:pt x="327" y="44"/>
                    </a:lnTo>
                    <a:cubicBezTo>
                      <a:pt x="313" y="23"/>
                      <a:pt x="284" y="1"/>
                      <a:pt x="255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42"/>
              <p:cNvSpPr/>
              <p:nvPr/>
            </p:nvSpPr>
            <p:spPr>
              <a:xfrm>
                <a:off x="5954946" y="4103097"/>
                <a:ext cx="16366" cy="16366"/>
              </a:xfrm>
              <a:custGeom>
                <a:rect b="b" l="l" r="r" t="t"/>
                <a:pathLst>
                  <a:path extrusionOk="0" h="364" w="364">
                    <a:moveTo>
                      <a:pt x="102" y="1"/>
                    </a:moveTo>
                    <a:cubicBezTo>
                      <a:pt x="80" y="1"/>
                      <a:pt x="51" y="22"/>
                      <a:pt x="37" y="44"/>
                    </a:cubicBezTo>
                    <a:lnTo>
                      <a:pt x="29" y="59"/>
                    </a:lnTo>
                    <a:cubicBezTo>
                      <a:pt x="22" y="124"/>
                      <a:pt x="8" y="189"/>
                      <a:pt x="0" y="255"/>
                    </a:cubicBezTo>
                    <a:lnTo>
                      <a:pt x="37" y="320"/>
                    </a:lnTo>
                    <a:cubicBezTo>
                      <a:pt x="51" y="349"/>
                      <a:pt x="73" y="364"/>
                      <a:pt x="102" y="364"/>
                    </a:cubicBezTo>
                    <a:lnTo>
                      <a:pt x="218" y="364"/>
                    </a:lnTo>
                    <a:cubicBezTo>
                      <a:pt x="247" y="364"/>
                      <a:pt x="276" y="349"/>
                      <a:pt x="291" y="320"/>
                    </a:cubicBezTo>
                    <a:lnTo>
                      <a:pt x="349" y="226"/>
                    </a:lnTo>
                    <a:cubicBezTo>
                      <a:pt x="363" y="197"/>
                      <a:pt x="363" y="168"/>
                      <a:pt x="349" y="146"/>
                    </a:cubicBezTo>
                    <a:lnTo>
                      <a:pt x="291" y="44"/>
                    </a:lnTo>
                    <a:cubicBezTo>
                      <a:pt x="276" y="22"/>
                      <a:pt x="247" y="1"/>
                      <a:pt x="218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42"/>
              <p:cNvSpPr/>
              <p:nvPr/>
            </p:nvSpPr>
            <p:spPr>
              <a:xfrm>
                <a:off x="6000313" y="4144237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8" y="0"/>
                    </a:moveTo>
                    <a:cubicBezTo>
                      <a:pt x="117" y="0"/>
                      <a:pt x="88" y="15"/>
                      <a:pt x="73" y="44"/>
                    </a:cubicBezTo>
                    <a:lnTo>
                      <a:pt x="15" y="138"/>
                    </a:lnTo>
                    <a:cubicBezTo>
                      <a:pt x="0" y="167"/>
                      <a:pt x="0" y="196"/>
                      <a:pt x="15" y="218"/>
                    </a:cubicBezTo>
                    <a:lnTo>
                      <a:pt x="73" y="320"/>
                    </a:lnTo>
                    <a:cubicBezTo>
                      <a:pt x="88" y="349"/>
                      <a:pt x="117" y="363"/>
                      <a:pt x="138" y="363"/>
                    </a:cubicBezTo>
                    <a:lnTo>
                      <a:pt x="255" y="363"/>
                    </a:lnTo>
                    <a:cubicBezTo>
                      <a:pt x="284" y="363"/>
                      <a:pt x="313" y="349"/>
                      <a:pt x="327" y="320"/>
                    </a:cubicBezTo>
                    <a:lnTo>
                      <a:pt x="385" y="218"/>
                    </a:lnTo>
                    <a:cubicBezTo>
                      <a:pt x="400" y="196"/>
                      <a:pt x="400" y="167"/>
                      <a:pt x="385" y="138"/>
                    </a:cubicBezTo>
                    <a:lnTo>
                      <a:pt x="327" y="44"/>
                    </a:lnTo>
                    <a:cubicBezTo>
                      <a:pt x="313" y="15"/>
                      <a:pt x="284" y="0"/>
                      <a:pt x="255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42"/>
              <p:cNvSpPr/>
              <p:nvPr/>
            </p:nvSpPr>
            <p:spPr>
              <a:xfrm>
                <a:off x="6042756" y="4103097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8" y="1"/>
                    </a:moveTo>
                    <a:cubicBezTo>
                      <a:pt x="109" y="1"/>
                      <a:pt x="87" y="22"/>
                      <a:pt x="73" y="44"/>
                    </a:cubicBezTo>
                    <a:lnTo>
                      <a:pt x="15" y="146"/>
                    </a:lnTo>
                    <a:cubicBezTo>
                      <a:pt x="0" y="168"/>
                      <a:pt x="0" y="197"/>
                      <a:pt x="15" y="226"/>
                    </a:cubicBezTo>
                    <a:lnTo>
                      <a:pt x="73" y="320"/>
                    </a:lnTo>
                    <a:cubicBezTo>
                      <a:pt x="87" y="349"/>
                      <a:pt x="109" y="364"/>
                      <a:pt x="138" y="364"/>
                    </a:cubicBezTo>
                    <a:lnTo>
                      <a:pt x="254" y="364"/>
                    </a:lnTo>
                    <a:cubicBezTo>
                      <a:pt x="283" y="364"/>
                      <a:pt x="312" y="349"/>
                      <a:pt x="327" y="320"/>
                    </a:cubicBezTo>
                    <a:lnTo>
                      <a:pt x="385" y="226"/>
                    </a:lnTo>
                    <a:cubicBezTo>
                      <a:pt x="399" y="197"/>
                      <a:pt x="399" y="168"/>
                      <a:pt x="385" y="146"/>
                    </a:cubicBezTo>
                    <a:lnTo>
                      <a:pt x="327" y="44"/>
                    </a:lnTo>
                    <a:cubicBezTo>
                      <a:pt x="312" y="22"/>
                      <a:pt x="283" y="1"/>
                      <a:pt x="254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42"/>
              <p:cNvSpPr/>
              <p:nvPr/>
            </p:nvSpPr>
            <p:spPr>
              <a:xfrm>
                <a:off x="6089741" y="4144237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9" y="0"/>
                    </a:moveTo>
                    <a:cubicBezTo>
                      <a:pt x="109" y="0"/>
                      <a:pt x="88" y="15"/>
                      <a:pt x="73" y="44"/>
                    </a:cubicBezTo>
                    <a:lnTo>
                      <a:pt x="15" y="138"/>
                    </a:lnTo>
                    <a:cubicBezTo>
                      <a:pt x="1" y="167"/>
                      <a:pt x="1" y="196"/>
                      <a:pt x="15" y="218"/>
                    </a:cubicBezTo>
                    <a:lnTo>
                      <a:pt x="73" y="320"/>
                    </a:lnTo>
                    <a:cubicBezTo>
                      <a:pt x="88" y="349"/>
                      <a:pt x="109" y="363"/>
                      <a:pt x="139" y="363"/>
                    </a:cubicBezTo>
                    <a:lnTo>
                      <a:pt x="255" y="363"/>
                    </a:lnTo>
                    <a:cubicBezTo>
                      <a:pt x="284" y="363"/>
                      <a:pt x="313" y="349"/>
                      <a:pt x="327" y="320"/>
                    </a:cubicBezTo>
                    <a:lnTo>
                      <a:pt x="385" y="218"/>
                    </a:lnTo>
                    <a:cubicBezTo>
                      <a:pt x="400" y="196"/>
                      <a:pt x="400" y="167"/>
                      <a:pt x="385" y="138"/>
                    </a:cubicBezTo>
                    <a:lnTo>
                      <a:pt x="327" y="44"/>
                    </a:lnTo>
                    <a:cubicBezTo>
                      <a:pt x="313" y="15"/>
                      <a:pt x="284" y="0"/>
                      <a:pt x="255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42"/>
              <p:cNvSpPr/>
              <p:nvPr/>
            </p:nvSpPr>
            <p:spPr>
              <a:xfrm>
                <a:off x="6132185" y="4103097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8" y="1"/>
                    </a:moveTo>
                    <a:cubicBezTo>
                      <a:pt x="109" y="1"/>
                      <a:pt x="87" y="22"/>
                      <a:pt x="73" y="44"/>
                    </a:cubicBezTo>
                    <a:lnTo>
                      <a:pt x="15" y="146"/>
                    </a:lnTo>
                    <a:cubicBezTo>
                      <a:pt x="0" y="168"/>
                      <a:pt x="0" y="197"/>
                      <a:pt x="15" y="226"/>
                    </a:cubicBezTo>
                    <a:lnTo>
                      <a:pt x="73" y="320"/>
                    </a:lnTo>
                    <a:cubicBezTo>
                      <a:pt x="87" y="349"/>
                      <a:pt x="109" y="364"/>
                      <a:pt x="138" y="364"/>
                    </a:cubicBezTo>
                    <a:lnTo>
                      <a:pt x="254" y="364"/>
                    </a:lnTo>
                    <a:cubicBezTo>
                      <a:pt x="283" y="364"/>
                      <a:pt x="313" y="349"/>
                      <a:pt x="327" y="320"/>
                    </a:cubicBezTo>
                    <a:lnTo>
                      <a:pt x="385" y="226"/>
                    </a:lnTo>
                    <a:cubicBezTo>
                      <a:pt x="400" y="197"/>
                      <a:pt x="400" y="168"/>
                      <a:pt x="385" y="146"/>
                    </a:cubicBezTo>
                    <a:lnTo>
                      <a:pt x="327" y="44"/>
                    </a:lnTo>
                    <a:cubicBezTo>
                      <a:pt x="313" y="22"/>
                      <a:pt x="283" y="1"/>
                      <a:pt x="254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42"/>
              <p:cNvSpPr/>
              <p:nvPr/>
            </p:nvSpPr>
            <p:spPr>
              <a:xfrm>
                <a:off x="6179170" y="4144237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9" y="0"/>
                    </a:moveTo>
                    <a:cubicBezTo>
                      <a:pt x="110" y="0"/>
                      <a:pt x="88" y="15"/>
                      <a:pt x="73" y="44"/>
                    </a:cubicBezTo>
                    <a:lnTo>
                      <a:pt x="15" y="138"/>
                    </a:lnTo>
                    <a:cubicBezTo>
                      <a:pt x="1" y="167"/>
                      <a:pt x="1" y="196"/>
                      <a:pt x="15" y="218"/>
                    </a:cubicBezTo>
                    <a:lnTo>
                      <a:pt x="73" y="320"/>
                    </a:lnTo>
                    <a:cubicBezTo>
                      <a:pt x="88" y="349"/>
                      <a:pt x="110" y="363"/>
                      <a:pt x="139" y="363"/>
                    </a:cubicBezTo>
                    <a:lnTo>
                      <a:pt x="255" y="363"/>
                    </a:lnTo>
                    <a:cubicBezTo>
                      <a:pt x="284" y="363"/>
                      <a:pt x="313" y="349"/>
                      <a:pt x="327" y="320"/>
                    </a:cubicBezTo>
                    <a:lnTo>
                      <a:pt x="385" y="218"/>
                    </a:lnTo>
                    <a:cubicBezTo>
                      <a:pt x="400" y="196"/>
                      <a:pt x="400" y="167"/>
                      <a:pt x="385" y="138"/>
                    </a:cubicBezTo>
                    <a:lnTo>
                      <a:pt x="327" y="44"/>
                    </a:lnTo>
                    <a:cubicBezTo>
                      <a:pt x="313" y="15"/>
                      <a:pt x="284" y="0"/>
                      <a:pt x="255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42"/>
              <p:cNvSpPr/>
              <p:nvPr/>
            </p:nvSpPr>
            <p:spPr>
              <a:xfrm>
                <a:off x="5953642" y="4183083"/>
                <a:ext cx="17670" cy="11465"/>
              </a:xfrm>
              <a:custGeom>
                <a:rect b="b" l="l" r="r" t="t"/>
                <a:pathLst>
                  <a:path extrusionOk="0" h="255" w="393">
                    <a:moveTo>
                      <a:pt x="131" y="0"/>
                    </a:moveTo>
                    <a:cubicBezTo>
                      <a:pt x="102" y="0"/>
                      <a:pt x="80" y="15"/>
                      <a:pt x="66" y="44"/>
                    </a:cubicBezTo>
                    <a:lnTo>
                      <a:pt x="8" y="138"/>
                    </a:lnTo>
                    <a:cubicBezTo>
                      <a:pt x="0" y="146"/>
                      <a:pt x="8" y="153"/>
                      <a:pt x="0" y="153"/>
                    </a:cubicBezTo>
                    <a:cubicBezTo>
                      <a:pt x="116" y="189"/>
                      <a:pt x="233" y="225"/>
                      <a:pt x="356" y="254"/>
                    </a:cubicBezTo>
                    <a:lnTo>
                      <a:pt x="378" y="218"/>
                    </a:lnTo>
                    <a:cubicBezTo>
                      <a:pt x="392" y="196"/>
                      <a:pt x="392" y="167"/>
                      <a:pt x="378" y="138"/>
                    </a:cubicBezTo>
                    <a:lnTo>
                      <a:pt x="320" y="44"/>
                    </a:lnTo>
                    <a:cubicBezTo>
                      <a:pt x="305" y="15"/>
                      <a:pt x="276" y="0"/>
                      <a:pt x="247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42"/>
              <p:cNvSpPr/>
              <p:nvPr/>
            </p:nvSpPr>
            <p:spPr>
              <a:xfrm>
                <a:off x="6042756" y="4183083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8" y="0"/>
                    </a:moveTo>
                    <a:cubicBezTo>
                      <a:pt x="109" y="0"/>
                      <a:pt x="87" y="15"/>
                      <a:pt x="73" y="44"/>
                    </a:cubicBezTo>
                    <a:lnTo>
                      <a:pt x="15" y="138"/>
                    </a:lnTo>
                    <a:cubicBezTo>
                      <a:pt x="0" y="167"/>
                      <a:pt x="0" y="196"/>
                      <a:pt x="15" y="218"/>
                    </a:cubicBezTo>
                    <a:lnTo>
                      <a:pt x="73" y="320"/>
                    </a:lnTo>
                    <a:cubicBezTo>
                      <a:pt x="87" y="349"/>
                      <a:pt x="109" y="363"/>
                      <a:pt x="138" y="363"/>
                    </a:cubicBezTo>
                    <a:lnTo>
                      <a:pt x="254" y="363"/>
                    </a:lnTo>
                    <a:cubicBezTo>
                      <a:pt x="283" y="363"/>
                      <a:pt x="312" y="349"/>
                      <a:pt x="327" y="320"/>
                    </a:cubicBezTo>
                    <a:lnTo>
                      <a:pt x="385" y="218"/>
                    </a:lnTo>
                    <a:cubicBezTo>
                      <a:pt x="399" y="196"/>
                      <a:pt x="399" y="167"/>
                      <a:pt x="385" y="138"/>
                    </a:cubicBezTo>
                    <a:lnTo>
                      <a:pt x="327" y="44"/>
                    </a:lnTo>
                    <a:cubicBezTo>
                      <a:pt x="312" y="15"/>
                      <a:pt x="283" y="0"/>
                      <a:pt x="254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42"/>
              <p:cNvSpPr/>
              <p:nvPr/>
            </p:nvSpPr>
            <p:spPr>
              <a:xfrm>
                <a:off x="6132185" y="4183083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8" y="0"/>
                    </a:moveTo>
                    <a:cubicBezTo>
                      <a:pt x="109" y="0"/>
                      <a:pt x="87" y="15"/>
                      <a:pt x="73" y="44"/>
                    </a:cubicBezTo>
                    <a:lnTo>
                      <a:pt x="15" y="138"/>
                    </a:lnTo>
                    <a:cubicBezTo>
                      <a:pt x="0" y="167"/>
                      <a:pt x="0" y="196"/>
                      <a:pt x="15" y="218"/>
                    </a:cubicBezTo>
                    <a:lnTo>
                      <a:pt x="73" y="320"/>
                    </a:lnTo>
                    <a:cubicBezTo>
                      <a:pt x="87" y="349"/>
                      <a:pt x="109" y="363"/>
                      <a:pt x="138" y="363"/>
                    </a:cubicBezTo>
                    <a:lnTo>
                      <a:pt x="254" y="363"/>
                    </a:lnTo>
                    <a:cubicBezTo>
                      <a:pt x="283" y="363"/>
                      <a:pt x="313" y="349"/>
                      <a:pt x="327" y="320"/>
                    </a:cubicBezTo>
                    <a:lnTo>
                      <a:pt x="385" y="218"/>
                    </a:lnTo>
                    <a:cubicBezTo>
                      <a:pt x="400" y="196"/>
                      <a:pt x="400" y="167"/>
                      <a:pt x="385" y="138"/>
                    </a:cubicBezTo>
                    <a:lnTo>
                      <a:pt x="327" y="44"/>
                    </a:lnTo>
                    <a:cubicBezTo>
                      <a:pt x="313" y="15"/>
                      <a:pt x="283" y="0"/>
                      <a:pt x="254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42"/>
              <p:cNvSpPr/>
              <p:nvPr/>
            </p:nvSpPr>
            <p:spPr>
              <a:xfrm>
                <a:off x="6226200" y="3783876"/>
                <a:ext cx="17985" cy="16052"/>
              </a:xfrm>
              <a:custGeom>
                <a:rect b="b" l="l" r="r" t="t"/>
                <a:pathLst>
                  <a:path extrusionOk="0" h="357" w="400">
                    <a:moveTo>
                      <a:pt x="145" y="1"/>
                    </a:moveTo>
                    <a:cubicBezTo>
                      <a:pt x="116" y="1"/>
                      <a:pt x="87" y="15"/>
                      <a:pt x="73" y="37"/>
                    </a:cubicBezTo>
                    <a:lnTo>
                      <a:pt x="15" y="139"/>
                    </a:lnTo>
                    <a:cubicBezTo>
                      <a:pt x="0" y="160"/>
                      <a:pt x="0" y="190"/>
                      <a:pt x="15" y="219"/>
                    </a:cubicBezTo>
                    <a:lnTo>
                      <a:pt x="73" y="313"/>
                    </a:lnTo>
                    <a:cubicBezTo>
                      <a:pt x="87" y="342"/>
                      <a:pt x="116" y="356"/>
                      <a:pt x="145" y="356"/>
                    </a:cubicBezTo>
                    <a:lnTo>
                      <a:pt x="254" y="356"/>
                    </a:lnTo>
                    <a:cubicBezTo>
                      <a:pt x="283" y="356"/>
                      <a:pt x="312" y="342"/>
                      <a:pt x="327" y="313"/>
                    </a:cubicBezTo>
                    <a:lnTo>
                      <a:pt x="385" y="219"/>
                    </a:lnTo>
                    <a:cubicBezTo>
                      <a:pt x="399" y="190"/>
                      <a:pt x="399" y="160"/>
                      <a:pt x="385" y="139"/>
                    </a:cubicBezTo>
                    <a:lnTo>
                      <a:pt x="327" y="37"/>
                    </a:lnTo>
                    <a:cubicBezTo>
                      <a:pt x="312" y="15"/>
                      <a:pt x="283" y="1"/>
                      <a:pt x="254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42"/>
              <p:cNvSpPr/>
              <p:nvPr/>
            </p:nvSpPr>
            <p:spPr>
              <a:xfrm>
                <a:off x="6273185" y="3824700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46" y="0"/>
                    </a:moveTo>
                    <a:cubicBezTo>
                      <a:pt x="117" y="0"/>
                      <a:pt x="88" y="15"/>
                      <a:pt x="73" y="44"/>
                    </a:cubicBezTo>
                    <a:lnTo>
                      <a:pt x="15" y="138"/>
                    </a:lnTo>
                    <a:cubicBezTo>
                      <a:pt x="1" y="167"/>
                      <a:pt x="1" y="196"/>
                      <a:pt x="15" y="225"/>
                    </a:cubicBezTo>
                    <a:lnTo>
                      <a:pt x="73" y="320"/>
                    </a:lnTo>
                    <a:cubicBezTo>
                      <a:pt x="88" y="349"/>
                      <a:pt x="117" y="363"/>
                      <a:pt x="146" y="363"/>
                    </a:cubicBezTo>
                    <a:lnTo>
                      <a:pt x="255" y="363"/>
                    </a:lnTo>
                    <a:cubicBezTo>
                      <a:pt x="284" y="363"/>
                      <a:pt x="313" y="349"/>
                      <a:pt x="327" y="320"/>
                    </a:cubicBezTo>
                    <a:lnTo>
                      <a:pt x="385" y="225"/>
                    </a:lnTo>
                    <a:cubicBezTo>
                      <a:pt x="400" y="196"/>
                      <a:pt x="400" y="167"/>
                      <a:pt x="385" y="138"/>
                    </a:cubicBezTo>
                    <a:lnTo>
                      <a:pt x="327" y="44"/>
                    </a:lnTo>
                    <a:cubicBezTo>
                      <a:pt x="313" y="15"/>
                      <a:pt x="284" y="0"/>
                      <a:pt x="255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42"/>
              <p:cNvSpPr/>
              <p:nvPr/>
            </p:nvSpPr>
            <p:spPr>
              <a:xfrm>
                <a:off x="6226200" y="3863546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45" y="0"/>
                    </a:moveTo>
                    <a:cubicBezTo>
                      <a:pt x="116" y="0"/>
                      <a:pt x="87" y="15"/>
                      <a:pt x="73" y="44"/>
                    </a:cubicBezTo>
                    <a:lnTo>
                      <a:pt x="15" y="138"/>
                    </a:lnTo>
                    <a:cubicBezTo>
                      <a:pt x="0" y="167"/>
                      <a:pt x="0" y="196"/>
                      <a:pt x="15" y="225"/>
                    </a:cubicBezTo>
                    <a:lnTo>
                      <a:pt x="73" y="320"/>
                    </a:lnTo>
                    <a:cubicBezTo>
                      <a:pt x="87" y="349"/>
                      <a:pt x="116" y="363"/>
                      <a:pt x="145" y="363"/>
                    </a:cubicBezTo>
                    <a:lnTo>
                      <a:pt x="254" y="363"/>
                    </a:lnTo>
                    <a:cubicBezTo>
                      <a:pt x="283" y="363"/>
                      <a:pt x="312" y="349"/>
                      <a:pt x="327" y="320"/>
                    </a:cubicBezTo>
                    <a:lnTo>
                      <a:pt x="385" y="225"/>
                    </a:lnTo>
                    <a:cubicBezTo>
                      <a:pt x="399" y="196"/>
                      <a:pt x="399" y="167"/>
                      <a:pt x="385" y="138"/>
                    </a:cubicBezTo>
                    <a:lnTo>
                      <a:pt x="327" y="44"/>
                    </a:lnTo>
                    <a:cubicBezTo>
                      <a:pt x="312" y="15"/>
                      <a:pt x="283" y="0"/>
                      <a:pt x="254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42"/>
              <p:cNvSpPr/>
              <p:nvPr/>
            </p:nvSpPr>
            <p:spPr>
              <a:xfrm>
                <a:off x="6273185" y="3904641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46" y="1"/>
                    </a:moveTo>
                    <a:cubicBezTo>
                      <a:pt x="117" y="1"/>
                      <a:pt x="88" y="15"/>
                      <a:pt x="73" y="44"/>
                    </a:cubicBezTo>
                    <a:lnTo>
                      <a:pt x="15" y="139"/>
                    </a:lnTo>
                    <a:cubicBezTo>
                      <a:pt x="1" y="168"/>
                      <a:pt x="1" y="197"/>
                      <a:pt x="15" y="219"/>
                    </a:cubicBezTo>
                    <a:lnTo>
                      <a:pt x="73" y="320"/>
                    </a:lnTo>
                    <a:cubicBezTo>
                      <a:pt x="88" y="342"/>
                      <a:pt x="117" y="364"/>
                      <a:pt x="146" y="364"/>
                    </a:cubicBezTo>
                    <a:lnTo>
                      <a:pt x="255" y="364"/>
                    </a:lnTo>
                    <a:cubicBezTo>
                      <a:pt x="284" y="364"/>
                      <a:pt x="313" y="342"/>
                      <a:pt x="327" y="320"/>
                    </a:cubicBezTo>
                    <a:lnTo>
                      <a:pt x="385" y="219"/>
                    </a:lnTo>
                    <a:cubicBezTo>
                      <a:pt x="400" y="197"/>
                      <a:pt x="400" y="168"/>
                      <a:pt x="385" y="139"/>
                    </a:cubicBezTo>
                    <a:lnTo>
                      <a:pt x="327" y="44"/>
                    </a:lnTo>
                    <a:cubicBezTo>
                      <a:pt x="313" y="15"/>
                      <a:pt x="284" y="1"/>
                      <a:pt x="255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42"/>
              <p:cNvSpPr/>
              <p:nvPr/>
            </p:nvSpPr>
            <p:spPr>
              <a:xfrm>
                <a:off x="6226200" y="3943487"/>
                <a:ext cx="17985" cy="16052"/>
              </a:xfrm>
              <a:custGeom>
                <a:rect b="b" l="l" r="r" t="t"/>
                <a:pathLst>
                  <a:path extrusionOk="0" h="357" w="400">
                    <a:moveTo>
                      <a:pt x="145" y="1"/>
                    </a:moveTo>
                    <a:cubicBezTo>
                      <a:pt x="116" y="1"/>
                      <a:pt x="87" y="15"/>
                      <a:pt x="73" y="37"/>
                    </a:cubicBezTo>
                    <a:lnTo>
                      <a:pt x="15" y="139"/>
                    </a:lnTo>
                    <a:cubicBezTo>
                      <a:pt x="0" y="168"/>
                      <a:pt x="0" y="197"/>
                      <a:pt x="15" y="219"/>
                    </a:cubicBezTo>
                    <a:lnTo>
                      <a:pt x="73" y="320"/>
                    </a:lnTo>
                    <a:cubicBezTo>
                      <a:pt x="87" y="342"/>
                      <a:pt x="116" y="356"/>
                      <a:pt x="145" y="356"/>
                    </a:cubicBezTo>
                    <a:lnTo>
                      <a:pt x="254" y="356"/>
                    </a:lnTo>
                    <a:cubicBezTo>
                      <a:pt x="283" y="356"/>
                      <a:pt x="312" y="342"/>
                      <a:pt x="327" y="320"/>
                    </a:cubicBezTo>
                    <a:lnTo>
                      <a:pt x="385" y="219"/>
                    </a:lnTo>
                    <a:cubicBezTo>
                      <a:pt x="399" y="197"/>
                      <a:pt x="399" y="168"/>
                      <a:pt x="385" y="139"/>
                    </a:cubicBezTo>
                    <a:lnTo>
                      <a:pt x="327" y="37"/>
                    </a:lnTo>
                    <a:cubicBezTo>
                      <a:pt x="312" y="15"/>
                      <a:pt x="283" y="1"/>
                      <a:pt x="254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42"/>
              <p:cNvSpPr/>
              <p:nvPr/>
            </p:nvSpPr>
            <p:spPr>
              <a:xfrm>
                <a:off x="6273185" y="3984626"/>
                <a:ext cx="17985" cy="16052"/>
              </a:xfrm>
              <a:custGeom>
                <a:rect b="b" l="l" r="r" t="t"/>
                <a:pathLst>
                  <a:path extrusionOk="0" h="357" w="400">
                    <a:moveTo>
                      <a:pt x="146" y="0"/>
                    </a:moveTo>
                    <a:cubicBezTo>
                      <a:pt x="117" y="0"/>
                      <a:pt x="88" y="15"/>
                      <a:pt x="73" y="37"/>
                    </a:cubicBezTo>
                    <a:lnTo>
                      <a:pt x="15" y="138"/>
                    </a:lnTo>
                    <a:cubicBezTo>
                      <a:pt x="1" y="160"/>
                      <a:pt x="1" y="189"/>
                      <a:pt x="15" y="218"/>
                    </a:cubicBezTo>
                    <a:lnTo>
                      <a:pt x="73" y="320"/>
                    </a:lnTo>
                    <a:cubicBezTo>
                      <a:pt x="88" y="342"/>
                      <a:pt x="117" y="356"/>
                      <a:pt x="146" y="356"/>
                    </a:cubicBezTo>
                    <a:lnTo>
                      <a:pt x="255" y="356"/>
                    </a:lnTo>
                    <a:cubicBezTo>
                      <a:pt x="284" y="356"/>
                      <a:pt x="313" y="342"/>
                      <a:pt x="327" y="320"/>
                    </a:cubicBezTo>
                    <a:lnTo>
                      <a:pt x="385" y="218"/>
                    </a:lnTo>
                    <a:cubicBezTo>
                      <a:pt x="400" y="196"/>
                      <a:pt x="400" y="160"/>
                      <a:pt x="385" y="138"/>
                    </a:cubicBezTo>
                    <a:lnTo>
                      <a:pt x="327" y="37"/>
                    </a:lnTo>
                    <a:cubicBezTo>
                      <a:pt x="313" y="15"/>
                      <a:pt x="284" y="0"/>
                      <a:pt x="255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42"/>
              <p:cNvSpPr/>
              <p:nvPr/>
            </p:nvSpPr>
            <p:spPr>
              <a:xfrm>
                <a:off x="6226200" y="4023472"/>
                <a:ext cx="17985" cy="16052"/>
              </a:xfrm>
              <a:custGeom>
                <a:rect b="b" l="l" r="r" t="t"/>
                <a:pathLst>
                  <a:path extrusionOk="0" h="357" w="400">
                    <a:moveTo>
                      <a:pt x="145" y="0"/>
                    </a:moveTo>
                    <a:cubicBezTo>
                      <a:pt x="116" y="0"/>
                      <a:pt x="87" y="15"/>
                      <a:pt x="73" y="37"/>
                    </a:cubicBezTo>
                    <a:lnTo>
                      <a:pt x="15" y="138"/>
                    </a:lnTo>
                    <a:cubicBezTo>
                      <a:pt x="0" y="160"/>
                      <a:pt x="0" y="189"/>
                      <a:pt x="15" y="218"/>
                    </a:cubicBezTo>
                    <a:lnTo>
                      <a:pt x="73" y="320"/>
                    </a:lnTo>
                    <a:cubicBezTo>
                      <a:pt x="87" y="342"/>
                      <a:pt x="116" y="356"/>
                      <a:pt x="145" y="356"/>
                    </a:cubicBezTo>
                    <a:lnTo>
                      <a:pt x="254" y="356"/>
                    </a:lnTo>
                    <a:cubicBezTo>
                      <a:pt x="283" y="356"/>
                      <a:pt x="312" y="342"/>
                      <a:pt x="327" y="320"/>
                    </a:cubicBezTo>
                    <a:lnTo>
                      <a:pt x="385" y="218"/>
                    </a:lnTo>
                    <a:cubicBezTo>
                      <a:pt x="399" y="196"/>
                      <a:pt x="399" y="160"/>
                      <a:pt x="385" y="138"/>
                    </a:cubicBezTo>
                    <a:lnTo>
                      <a:pt x="327" y="37"/>
                    </a:lnTo>
                    <a:cubicBezTo>
                      <a:pt x="312" y="15"/>
                      <a:pt x="283" y="0"/>
                      <a:pt x="254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42"/>
              <p:cNvSpPr/>
              <p:nvPr/>
            </p:nvSpPr>
            <p:spPr>
              <a:xfrm>
                <a:off x="6273185" y="4064251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46" y="1"/>
                    </a:moveTo>
                    <a:cubicBezTo>
                      <a:pt x="117" y="1"/>
                      <a:pt x="88" y="23"/>
                      <a:pt x="73" y="44"/>
                    </a:cubicBezTo>
                    <a:lnTo>
                      <a:pt x="15" y="146"/>
                    </a:lnTo>
                    <a:cubicBezTo>
                      <a:pt x="1" y="168"/>
                      <a:pt x="1" y="197"/>
                      <a:pt x="15" y="226"/>
                    </a:cubicBezTo>
                    <a:lnTo>
                      <a:pt x="73" y="320"/>
                    </a:lnTo>
                    <a:cubicBezTo>
                      <a:pt x="88" y="349"/>
                      <a:pt x="117" y="364"/>
                      <a:pt x="146" y="364"/>
                    </a:cubicBezTo>
                    <a:lnTo>
                      <a:pt x="255" y="364"/>
                    </a:lnTo>
                    <a:cubicBezTo>
                      <a:pt x="284" y="364"/>
                      <a:pt x="313" y="349"/>
                      <a:pt x="327" y="320"/>
                    </a:cubicBezTo>
                    <a:lnTo>
                      <a:pt x="385" y="226"/>
                    </a:lnTo>
                    <a:cubicBezTo>
                      <a:pt x="400" y="197"/>
                      <a:pt x="400" y="168"/>
                      <a:pt x="385" y="146"/>
                    </a:cubicBezTo>
                    <a:lnTo>
                      <a:pt x="327" y="44"/>
                    </a:lnTo>
                    <a:cubicBezTo>
                      <a:pt x="313" y="23"/>
                      <a:pt x="284" y="1"/>
                      <a:pt x="255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42"/>
              <p:cNvSpPr/>
              <p:nvPr/>
            </p:nvSpPr>
            <p:spPr>
              <a:xfrm>
                <a:off x="6226200" y="4103097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45" y="1"/>
                    </a:moveTo>
                    <a:cubicBezTo>
                      <a:pt x="116" y="1"/>
                      <a:pt x="87" y="22"/>
                      <a:pt x="73" y="44"/>
                    </a:cubicBezTo>
                    <a:lnTo>
                      <a:pt x="15" y="146"/>
                    </a:lnTo>
                    <a:cubicBezTo>
                      <a:pt x="0" y="168"/>
                      <a:pt x="0" y="197"/>
                      <a:pt x="15" y="226"/>
                    </a:cubicBezTo>
                    <a:lnTo>
                      <a:pt x="73" y="320"/>
                    </a:lnTo>
                    <a:cubicBezTo>
                      <a:pt x="87" y="349"/>
                      <a:pt x="116" y="364"/>
                      <a:pt x="145" y="364"/>
                    </a:cubicBezTo>
                    <a:lnTo>
                      <a:pt x="254" y="364"/>
                    </a:lnTo>
                    <a:cubicBezTo>
                      <a:pt x="283" y="364"/>
                      <a:pt x="312" y="349"/>
                      <a:pt x="327" y="320"/>
                    </a:cubicBezTo>
                    <a:lnTo>
                      <a:pt x="385" y="226"/>
                    </a:lnTo>
                    <a:cubicBezTo>
                      <a:pt x="399" y="197"/>
                      <a:pt x="399" y="168"/>
                      <a:pt x="385" y="146"/>
                    </a:cubicBezTo>
                    <a:lnTo>
                      <a:pt x="327" y="44"/>
                    </a:lnTo>
                    <a:cubicBezTo>
                      <a:pt x="312" y="22"/>
                      <a:pt x="283" y="1"/>
                      <a:pt x="254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42"/>
              <p:cNvSpPr/>
              <p:nvPr/>
            </p:nvSpPr>
            <p:spPr>
              <a:xfrm>
                <a:off x="6273185" y="4144237"/>
                <a:ext cx="14388" cy="16366"/>
              </a:xfrm>
              <a:custGeom>
                <a:rect b="b" l="l" r="r" t="t"/>
                <a:pathLst>
                  <a:path extrusionOk="0" h="364" w="320">
                    <a:moveTo>
                      <a:pt x="146" y="0"/>
                    </a:moveTo>
                    <a:cubicBezTo>
                      <a:pt x="117" y="0"/>
                      <a:pt x="88" y="15"/>
                      <a:pt x="73" y="44"/>
                    </a:cubicBezTo>
                    <a:lnTo>
                      <a:pt x="15" y="138"/>
                    </a:lnTo>
                    <a:cubicBezTo>
                      <a:pt x="1" y="167"/>
                      <a:pt x="1" y="196"/>
                      <a:pt x="15" y="218"/>
                    </a:cubicBezTo>
                    <a:lnTo>
                      <a:pt x="73" y="320"/>
                    </a:lnTo>
                    <a:cubicBezTo>
                      <a:pt x="88" y="349"/>
                      <a:pt x="117" y="363"/>
                      <a:pt x="146" y="363"/>
                    </a:cubicBezTo>
                    <a:lnTo>
                      <a:pt x="255" y="363"/>
                    </a:lnTo>
                    <a:cubicBezTo>
                      <a:pt x="269" y="363"/>
                      <a:pt x="284" y="356"/>
                      <a:pt x="298" y="349"/>
                    </a:cubicBezTo>
                    <a:cubicBezTo>
                      <a:pt x="305" y="247"/>
                      <a:pt x="313" y="138"/>
                      <a:pt x="320" y="37"/>
                    </a:cubicBezTo>
                    <a:cubicBezTo>
                      <a:pt x="305" y="15"/>
                      <a:pt x="284" y="0"/>
                      <a:pt x="255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42"/>
              <p:cNvSpPr/>
              <p:nvPr/>
            </p:nvSpPr>
            <p:spPr>
              <a:xfrm>
                <a:off x="6226200" y="4183083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45" y="0"/>
                    </a:moveTo>
                    <a:cubicBezTo>
                      <a:pt x="116" y="0"/>
                      <a:pt x="87" y="15"/>
                      <a:pt x="73" y="44"/>
                    </a:cubicBezTo>
                    <a:lnTo>
                      <a:pt x="15" y="138"/>
                    </a:lnTo>
                    <a:cubicBezTo>
                      <a:pt x="0" y="167"/>
                      <a:pt x="0" y="196"/>
                      <a:pt x="15" y="218"/>
                    </a:cubicBezTo>
                    <a:lnTo>
                      <a:pt x="73" y="320"/>
                    </a:lnTo>
                    <a:cubicBezTo>
                      <a:pt x="87" y="349"/>
                      <a:pt x="116" y="363"/>
                      <a:pt x="145" y="363"/>
                    </a:cubicBezTo>
                    <a:lnTo>
                      <a:pt x="254" y="363"/>
                    </a:lnTo>
                    <a:cubicBezTo>
                      <a:pt x="283" y="363"/>
                      <a:pt x="312" y="349"/>
                      <a:pt x="327" y="320"/>
                    </a:cubicBezTo>
                    <a:lnTo>
                      <a:pt x="385" y="218"/>
                    </a:lnTo>
                    <a:cubicBezTo>
                      <a:pt x="399" y="196"/>
                      <a:pt x="399" y="167"/>
                      <a:pt x="385" y="138"/>
                    </a:cubicBezTo>
                    <a:lnTo>
                      <a:pt x="327" y="44"/>
                    </a:lnTo>
                    <a:cubicBezTo>
                      <a:pt x="312" y="15"/>
                      <a:pt x="283" y="0"/>
                      <a:pt x="254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42"/>
              <p:cNvSpPr/>
              <p:nvPr/>
            </p:nvSpPr>
            <p:spPr>
              <a:xfrm>
                <a:off x="5945145" y="4172112"/>
                <a:ext cx="343424" cy="35835"/>
              </a:xfrm>
              <a:custGeom>
                <a:rect b="b" l="l" r="r" t="t"/>
                <a:pathLst>
                  <a:path extrusionOk="0" h="797" w="7638">
                    <a:moveTo>
                      <a:pt x="78" y="0"/>
                    </a:moveTo>
                    <a:cubicBezTo>
                      <a:pt x="49" y="0"/>
                      <a:pt x="21" y="20"/>
                      <a:pt x="15" y="48"/>
                    </a:cubicBezTo>
                    <a:cubicBezTo>
                      <a:pt x="1" y="85"/>
                      <a:pt x="15" y="121"/>
                      <a:pt x="51" y="135"/>
                    </a:cubicBezTo>
                    <a:cubicBezTo>
                      <a:pt x="1329" y="571"/>
                      <a:pt x="2679" y="796"/>
                      <a:pt x="4030" y="796"/>
                    </a:cubicBezTo>
                    <a:cubicBezTo>
                      <a:pt x="5228" y="796"/>
                      <a:pt x="6425" y="622"/>
                      <a:pt x="7580" y="273"/>
                    </a:cubicBezTo>
                    <a:cubicBezTo>
                      <a:pt x="7616" y="259"/>
                      <a:pt x="7638" y="223"/>
                      <a:pt x="7623" y="186"/>
                    </a:cubicBezTo>
                    <a:cubicBezTo>
                      <a:pt x="7617" y="155"/>
                      <a:pt x="7583" y="134"/>
                      <a:pt x="7550" y="134"/>
                    </a:cubicBezTo>
                    <a:cubicBezTo>
                      <a:pt x="7546" y="134"/>
                      <a:pt x="7541" y="134"/>
                      <a:pt x="7536" y="135"/>
                    </a:cubicBezTo>
                    <a:cubicBezTo>
                      <a:pt x="6399" y="481"/>
                      <a:pt x="5209" y="655"/>
                      <a:pt x="4020" y="655"/>
                    </a:cubicBezTo>
                    <a:cubicBezTo>
                      <a:pt x="2690" y="655"/>
                      <a:pt x="1360" y="438"/>
                      <a:pt x="102" y="5"/>
                    </a:cubicBezTo>
                    <a:cubicBezTo>
                      <a:pt x="94" y="2"/>
                      <a:pt x="86" y="0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42"/>
              <p:cNvSpPr/>
              <p:nvPr/>
            </p:nvSpPr>
            <p:spPr>
              <a:xfrm>
                <a:off x="6101161" y="3631774"/>
                <a:ext cx="132909" cy="151659"/>
              </a:xfrm>
              <a:custGeom>
                <a:rect b="b" l="l" r="r" t="t"/>
                <a:pathLst>
                  <a:path extrusionOk="0" h="3373" w="2956">
                    <a:moveTo>
                      <a:pt x="1300" y="1"/>
                    </a:moveTo>
                    <a:lnTo>
                      <a:pt x="799" y="2070"/>
                    </a:lnTo>
                    <a:cubicBezTo>
                      <a:pt x="407" y="2084"/>
                      <a:pt x="124" y="2193"/>
                      <a:pt x="73" y="2382"/>
                    </a:cubicBezTo>
                    <a:cubicBezTo>
                      <a:pt x="1" y="2687"/>
                      <a:pt x="574" y="3086"/>
                      <a:pt x="1358" y="3275"/>
                    </a:cubicBezTo>
                    <a:cubicBezTo>
                      <a:pt x="1632" y="3341"/>
                      <a:pt x="1894" y="3372"/>
                      <a:pt x="2122" y="3372"/>
                    </a:cubicBezTo>
                    <a:cubicBezTo>
                      <a:pt x="2548" y="3372"/>
                      <a:pt x="2857" y="3263"/>
                      <a:pt x="2905" y="3064"/>
                    </a:cubicBezTo>
                    <a:cubicBezTo>
                      <a:pt x="2955" y="2876"/>
                      <a:pt x="2752" y="2658"/>
                      <a:pt x="2418" y="2469"/>
                    </a:cubicBezTo>
                    <a:lnTo>
                      <a:pt x="2919" y="393"/>
                    </a:lnTo>
                    <a:lnTo>
                      <a:pt x="1300" y="1"/>
                    </a:lnTo>
                    <a:close/>
                  </a:path>
                </a:pathLst>
              </a:custGeom>
              <a:solidFill>
                <a:srgbClr val="E0A5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42"/>
              <p:cNvSpPr/>
              <p:nvPr/>
            </p:nvSpPr>
            <p:spPr>
              <a:xfrm>
                <a:off x="6044060" y="3356029"/>
                <a:ext cx="345986" cy="335960"/>
              </a:xfrm>
              <a:custGeom>
                <a:rect b="b" l="l" r="r" t="t"/>
                <a:pathLst>
                  <a:path extrusionOk="0" h="7472" w="7695">
                    <a:moveTo>
                      <a:pt x="2849" y="0"/>
                    </a:moveTo>
                    <a:cubicBezTo>
                      <a:pt x="2152" y="0"/>
                      <a:pt x="1406" y="479"/>
                      <a:pt x="675" y="2235"/>
                    </a:cubicBezTo>
                    <a:cubicBezTo>
                      <a:pt x="29" y="3259"/>
                      <a:pt x="0" y="4638"/>
                      <a:pt x="603" y="5691"/>
                    </a:cubicBezTo>
                    <a:cubicBezTo>
                      <a:pt x="1140" y="6627"/>
                      <a:pt x="2164" y="7266"/>
                      <a:pt x="3245" y="7361"/>
                    </a:cubicBezTo>
                    <a:cubicBezTo>
                      <a:pt x="3524" y="7435"/>
                      <a:pt x="3814" y="7471"/>
                      <a:pt x="4105" y="7471"/>
                    </a:cubicBezTo>
                    <a:cubicBezTo>
                      <a:pt x="4894" y="7471"/>
                      <a:pt x="5689" y="7202"/>
                      <a:pt x="6294" y="6693"/>
                    </a:cubicBezTo>
                    <a:cubicBezTo>
                      <a:pt x="7216" y="5909"/>
                      <a:pt x="7666" y="4602"/>
                      <a:pt x="7405" y="3419"/>
                    </a:cubicBezTo>
                    <a:cubicBezTo>
                      <a:pt x="7694" y="876"/>
                      <a:pt x="6614" y="520"/>
                      <a:pt x="5575" y="520"/>
                    </a:cubicBezTo>
                    <a:cubicBezTo>
                      <a:pt x="5205" y="520"/>
                      <a:pt x="4840" y="565"/>
                      <a:pt x="4545" y="573"/>
                    </a:cubicBezTo>
                    <a:cubicBezTo>
                      <a:pt x="4049" y="378"/>
                      <a:pt x="3469" y="0"/>
                      <a:pt x="2849" y="0"/>
                    </a:cubicBezTo>
                    <a:close/>
                  </a:path>
                </a:pathLst>
              </a:custGeom>
              <a:solidFill>
                <a:srgbClr val="E0A5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42"/>
              <p:cNvSpPr/>
              <p:nvPr/>
            </p:nvSpPr>
            <p:spPr>
              <a:xfrm>
                <a:off x="6026435" y="3476749"/>
                <a:ext cx="52921" cy="81787"/>
              </a:xfrm>
              <a:custGeom>
                <a:rect b="b" l="l" r="r" t="t"/>
                <a:pathLst>
                  <a:path extrusionOk="0" h="1819" w="1177">
                    <a:moveTo>
                      <a:pt x="559" y="0"/>
                    </a:moveTo>
                    <a:cubicBezTo>
                      <a:pt x="363" y="0"/>
                      <a:pt x="218" y="182"/>
                      <a:pt x="145" y="363"/>
                    </a:cubicBezTo>
                    <a:cubicBezTo>
                      <a:pt x="7" y="697"/>
                      <a:pt x="0" y="1082"/>
                      <a:pt x="124" y="1416"/>
                    </a:cubicBezTo>
                    <a:cubicBezTo>
                      <a:pt x="182" y="1583"/>
                      <a:pt x="291" y="1743"/>
                      <a:pt x="450" y="1801"/>
                    </a:cubicBezTo>
                    <a:cubicBezTo>
                      <a:pt x="488" y="1813"/>
                      <a:pt x="526" y="1819"/>
                      <a:pt x="565" y="1819"/>
                    </a:cubicBezTo>
                    <a:cubicBezTo>
                      <a:pt x="736" y="1819"/>
                      <a:pt x="907" y="1709"/>
                      <a:pt x="1002" y="1561"/>
                    </a:cubicBezTo>
                    <a:cubicBezTo>
                      <a:pt x="1118" y="1380"/>
                      <a:pt x="1147" y="1162"/>
                      <a:pt x="1176" y="951"/>
                    </a:cubicBezTo>
                    <a:lnTo>
                      <a:pt x="1017" y="465"/>
                    </a:lnTo>
                    <a:cubicBezTo>
                      <a:pt x="973" y="363"/>
                      <a:pt x="922" y="247"/>
                      <a:pt x="850" y="160"/>
                    </a:cubicBezTo>
                    <a:cubicBezTo>
                      <a:pt x="777" y="66"/>
                      <a:pt x="675" y="0"/>
                      <a:pt x="559" y="0"/>
                    </a:cubicBezTo>
                    <a:close/>
                  </a:path>
                </a:pathLst>
              </a:custGeom>
              <a:solidFill>
                <a:srgbClr val="E0A5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42"/>
              <p:cNvSpPr/>
              <p:nvPr/>
            </p:nvSpPr>
            <p:spPr>
              <a:xfrm>
                <a:off x="6034573" y="3488798"/>
                <a:ext cx="22256" cy="55259"/>
              </a:xfrm>
              <a:custGeom>
                <a:rect b="b" l="l" r="r" t="t"/>
                <a:pathLst>
                  <a:path extrusionOk="0" h="1229" w="495">
                    <a:moveTo>
                      <a:pt x="295" y="0"/>
                    </a:moveTo>
                    <a:cubicBezTo>
                      <a:pt x="291" y="0"/>
                      <a:pt x="288" y="1"/>
                      <a:pt x="284" y="1"/>
                    </a:cubicBezTo>
                    <a:cubicBezTo>
                      <a:pt x="204" y="8"/>
                      <a:pt x="139" y="139"/>
                      <a:pt x="95" y="270"/>
                    </a:cubicBezTo>
                    <a:cubicBezTo>
                      <a:pt x="22" y="495"/>
                      <a:pt x="1" y="756"/>
                      <a:pt x="37" y="981"/>
                    </a:cubicBezTo>
                    <a:cubicBezTo>
                      <a:pt x="52" y="1090"/>
                      <a:pt x="88" y="1192"/>
                      <a:pt x="153" y="1221"/>
                    </a:cubicBezTo>
                    <a:cubicBezTo>
                      <a:pt x="165" y="1226"/>
                      <a:pt x="177" y="1228"/>
                      <a:pt x="189" y="1228"/>
                    </a:cubicBezTo>
                    <a:cubicBezTo>
                      <a:pt x="262" y="1228"/>
                      <a:pt x="343" y="1143"/>
                      <a:pt x="393" y="1032"/>
                    </a:cubicBezTo>
                    <a:cubicBezTo>
                      <a:pt x="451" y="908"/>
                      <a:pt x="473" y="756"/>
                      <a:pt x="494" y="611"/>
                    </a:cubicBezTo>
                    <a:lnTo>
                      <a:pt x="451" y="299"/>
                    </a:lnTo>
                    <a:cubicBezTo>
                      <a:pt x="436" y="226"/>
                      <a:pt x="422" y="153"/>
                      <a:pt x="400" y="95"/>
                    </a:cubicBezTo>
                    <a:cubicBezTo>
                      <a:pt x="373" y="42"/>
                      <a:pt x="340" y="0"/>
                      <a:pt x="295" y="0"/>
                    </a:cubicBezTo>
                    <a:close/>
                  </a:path>
                </a:pathLst>
              </a:custGeom>
              <a:solidFill>
                <a:srgbClr val="E582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42"/>
              <p:cNvSpPr/>
              <p:nvPr/>
            </p:nvSpPr>
            <p:spPr>
              <a:xfrm>
                <a:off x="6356723" y="3535872"/>
                <a:ext cx="59126" cy="78639"/>
              </a:xfrm>
              <a:custGeom>
                <a:rect b="b" l="l" r="r" t="t"/>
                <a:pathLst>
                  <a:path extrusionOk="0" h="1749" w="1315">
                    <a:moveTo>
                      <a:pt x="891" y="0"/>
                    </a:moveTo>
                    <a:cubicBezTo>
                      <a:pt x="812" y="0"/>
                      <a:pt x="732" y="28"/>
                      <a:pt x="669" y="72"/>
                    </a:cubicBezTo>
                    <a:cubicBezTo>
                      <a:pt x="567" y="130"/>
                      <a:pt x="487" y="217"/>
                      <a:pt x="408" y="304"/>
                    </a:cubicBezTo>
                    <a:lnTo>
                      <a:pt x="95" y="696"/>
                    </a:lnTo>
                    <a:cubicBezTo>
                      <a:pt x="45" y="907"/>
                      <a:pt x="1" y="1125"/>
                      <a:pt x="52" y="1335"/>
                    </a:cubicBezTo>
                    <a:cubicBezTo>
                      <a:pt x="95" y="1546"/>
                      <a:pt x="262" y="1742"/>
                      <a:pt x="480" y="1749"/>
                    </a:cubicBezTo>
                    <a:cubicBezTo>
                      <a:pt x="654" y="1749"/>
                      <a:pt x="807" y="1633"/>
                      <a:pt x="923" y="1502"/>
                    </a:cubicBezTo>
                    <a:cubicBezTo>
                      <a:pt x="1155" y="1226"/>
                      <a:pt x="1315" y="856"/>
                      <a:pt x="1264" y="500"/>
                    </a:cubicBezTo>
                    <a:cubicBezTo>
                      <a:pt x="1235" y="304"/>
                      <a:pt x="1155" y="87"/>
                      <a:pt x="1003" y="21"/>
                    </a:cubicBezTo>
                    <a:cubicBezTo>
                      <a:pt x="967" y="7"/>
                      <a:pt x="929" y="0"/>
                      <a:pt x="891" y="0"/>
                    </a:cubicBezTo>
                    <a:close/>
                  </a:path>
                </a:pathLst>
              </a:custGeom>
              <a:solidFill>
                <a:srgbClr val="E0A5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42"/>
              <p:cNvSpPr/>
              <p:nvPr/>
            </p:nvSpPr>
            <p:spPr>
              <a:xfrm>
                <a:off x="6365895" y="3548147"/>
                <a:ext cx="39522" cy="53685"/>
              </a:xfrm>
              <a:custGeom>
                <a:rect b="b" l="l" r="r" t="t"/>
                <a:pathLst>
                  <a:path extrusionOk="0" h="1194" w="879">
                    <a:moveTo>
                      <a:pt x="620" y="1"/>
                    </a:moveTo>
                    <a:cubicBezTo>
                      <a:pt x="564" y="1"/>
                      <a:pt x="505" y="20"/>
                      <a:pt x="458" y="46"/>
                    </a:cubicBezTo>
                    <a:cubicBezTo>
                      <a:pt x="385" y="89"/>
                      <a:pt x="334" y="147"/>
                      <a:pt x="283" y="206"/>
                    </a:cubicBezTo>
                    <a:lnTo>
                      <a:pt x="66" y="474"/>
                    </a:lnTo>
                    <a:cubicBezTo>
                      <a:pt x="29" y="619"/>
                      <a:pt x="0" y="772"/>
                      <a:pt x="37" y="910"/>
                    </a:cubicBezTo>
                    <a:cubicBezTo>
                      <a:pt x="66" y="1055"/>
                      <a:pt x="182" y="1193"/>
                      <a:pt x="327" y="1193"/>
                    </a:cubicBezTo>
                    <a:cubicBezTo>
                      <a:pt x="332" y="1193"/>
                      <a:pt x="337" y="1193"/>
                      <a:pt x="343" y="1193"/>
                    </a:cubicBezTo>
                    <a:cubicBezTo>
                      <a:pt x="459" y="1193"/>
                      <a:pt x="555" y="1116"/>
                      <a:pt x="632" y="1026"/>
                    </a:cubicBezTo>
                    <a:cubicBezTo>
                      <a:pt x="792" y="837"/>
                      <a:pt x="879" y="590"/>
                      <a:pt x="864" y="343"/>
                    </a:cubicBezTo>
                    <a:cubicBezTo>
                      <a:pt x="857" y="206"/>
                      <a:pt x="806" y="60"/>
                      <a:pt x="683" y="10"/>
                    </a:cubicBezTo>
                    <a:cubicBezTo>
                      <a:pt x="663" y="4"/>
                      <a:pt x="642" y="1"/>
                      <a:pt x="620" y="1"/>
                    </a:cubicBezTo>
                    <a:close/>
                  </a:path>
                </a:pathLst>
              </a:custGeom>
              <a:solidFill>
                <a:srgbClr val="E582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42"/>
              <p:cNvSpPr/>
              <p:nvPr/>
            </p:nvSpPr>
            <p:spPr>
              <a:xfrm>
                <a:off x="6068834" y="3526700"/>
                <a:ext cx="78415" cy="58541"/>
              </a:xfrm>
              <a:custGeom>
                <a:rect b="b" l="l" r="r" t="t"/>
                <a:pathLst>
                  <a:path extrusionOk="0" h="1302" w="1744">
                    <a:moveTo>
                      <a:pt x="622" y="0"/>
                    </a:moveTo>
                    <a:cubicBezTo>
                      <a:pt x="536" y="0"/>
                      <a:pt x="446" y="16"/>
                      <a:pt x="357" y="65"/>
                    </a:cubicBezTo>
                    <a:cubicBezTo>
                      <a:pt x="212" y="138"/>
                      <a:pt x="66" y="320"/>
                      <a:pt x="30" y="530"/>
                    </a:cubicBezTo>
                    <a:cubicBezTo>
                      <a:pt x="1" y="675"/>
                      <a:pt x="30" y="806"/>
                      <a:pt x="88" y="893"/>
                    </a:cubicBezTo>
                    <a:cubicBezTo>
                      <a:pt x="146" y="980"/>
                      <a:pt x="226" y="1038"/>
                      <a:pt x="306" y="1082"/>
                    </a:cubicBezTo>
                    <a:cubicBezTo>
                      <a:pt x="526" y="1208"/>
                      <a:pt x="766" y="1301"/>
                      <a:pt x="1028" y="1301"/>
                    </a:cubicBezTo>
                    <a:cubicBezTo>
                      <a:pt x="1112" y="1301"/>
                      <a:pt x="1198" y="1292"/>
                      <a:pt x="1286" y="1271"/>
                    </a:cubicBezTo>
                    <a:cubicBezTo>
                      <a:pt x="1424" y="1242"/>
                      <a:pt x="1591" y="1147"/>
                      <a:pt x="1663" y="958"/>
                    </a:cubicBezTo>
                    <a:cubicBezTo>
                      <a:pt x="1743" y="762"/>
                      <a:pt x="1678" y="574"/>
                      <a:pt x="1598" y="458"/>
                    </a:cubicBezTo>
                    <a:cubicBezTo>
                      <a:pt x="1395" y="174"/>
                      <a:pt x="1097" y="58"/>
                      <a:pt x="778" y="15"/>
                    </a:cubicBezTo>
                    <a:cubicBezTo>
                      <a:pt x="728" y="6"/>
                      <a:pt x="676" y="0"/>
                      <a:pt x="622" y="0"/>
                    </a:cubicBezTo>
                    <a:close/>
                  </a:path>
                </a:pathLst>
              </a:custGeom>
              <a:solidFill>
                <a:srgbClr val="FF8A8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42"/>
              <p:cNvSpPr/>
              <p:nvPr/>
            </p:nvSpPr>
            <p:spPr>
              <a:xfrm>
                <a:off x="6262753" y="3560106"/>
                <a:ext cx="88801" cy="58451"/>
              </a:xfrm>
              <a:custGeom>
                <a:rect b="b" l="l" r="r" t="t"/>
                <a:pathLst>
                  <a:path extrusionOk="0" h="1300" w="1975">
                    <a:moveTo>
                      <a:pt x="1118" y="0"/>
                    </a:moveTo>
                    <a:cubicBezTo>
                      <a:pt x="804" y="0"/>
                      <a:pt x="498" y="68"/>
                      <a:pt x="240" y="288"/>
                    </a:cubicBezTo>
                    <a:cubicBezTo>
                      <a:pt x="116" y="390"/>
                      <a:pt x="0" y="571"/>
                      <a:pt x="36" y="789"/>
                    </a:cubicBezTo>
                    <a:cubicBezTo>
                      <a:pt x="66" y="999"/>
                      <a:pt x="225" y="1123"/>
                      <a:pt x="370" y="1188"/>
                    </a:cubicBezTo>
                    <a:cubicBezTo>
                      <a:pt x="549" y="1267"/>
                      <a:pt x="732" y="1299"/>
                      <a:pt x="912" y="1299"/>
                    </a:cubicBezTo>
                    <a:cubicBezTo>
                      <a:pt x="1113" y="1299"/>
                      <a:pt x="1312" y="1260"/>
                      <a:pt x="1503" y="1203"/>
                    </a:cubicBezTo>
                    <a:cubicBezTo>
                      <a:pt x="1612" y="1174"/>
                      <a:pt x="1713" y="1137"/>
                      <a:pt x="1801" y="1058"/>
                    </a:cubicBezTo>
                    <a:cubicBezTo>
                      <a:pt x="1888" y="978"/>
                      <a:pt x="1960" y="847"/>
                      <a:pt x="1968" y="695"/>
                    </a:cubicBezTo>
                    <a:cubicBezTo>
                      <a:pt x="1975" y="477"/>
                      <a:pt x="1859" y="259"/>
                      <a:pt x="1713" y="150"/>
                    </a:cubicBezTo>
                    <a:cubicBezTo>
                      <a:pt x="1576" y="41"/>
                      <a:pt x="1416" y="12"/>
                      <a:pt x="1263" y="5"/>
                    </a:cubicBezTo>
                    <a:cubicBezTo>
                      <a:pt x="1215" y="2"/>
                      <a:pt x="1166" y="0"/>
                      <a:pt x="1118" y="0"/>
                    </a:cubicBezTo>
                    <a:close/>
                  </a:path>
                </a:pathLst>
              </a:custGeom>
              <a:solidFill>
                <a:srgbClr val="FF8A8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42"/>
              <p:cNvSpPr/>
              <p:nvPr/>
            </p:nvSpPr>
            <p:spPr>
              <a:xfrm>
                <a:off x="6058088" y="3423201"/>
                <a:ext cx="329710" cy="166181"/>
              </a:xfrm>
              <a:custGeom>
                <a:rect b="b" l="l" r="r" t="t"/>
                <a:pathLst>
                  <a:path extrusionOk="0" h="3696" w="7333">
                    <a:moveTo>
                      <a:pt x="1902" y="146"/>
                    </a:moveTo>
                    <a:cubicBezTo>
                      <a:pt x="1982" y="146"/>
                      <a:pt x="2062" y="153"/>
                      <a:pt x="2149" y="168"/>
                    </a:cubicBezTo>
                    <a:cubicBezTo>
                      <a:pt x="2519" y="233"/>
                      <a:pt x="2839" y="436"/>
                      <a:pt x="3057" y="741"/>
                    </a:cubicBezTo>
                    <a:cubicBezTo>
                      <a:pt x="3209" y="959"/>
                      <a:pt x="3289" y="1213"/>
                      <a:pt x="3304" y="1467"/>
                    </a:cubicBezTo>
                    <a:cubicBezTo>
                      <a:pt x="3304" y="1467"/>
                      <a:pt x="3304" y="1467"/>
                      <a:pt x="3304" y="1475"/>
                    </a:cubicBezTo>
                    <a:cubicBezTo>
                      <a:pt x="3304" y="1482"/>
                      <a:pt x="3304" y="1496"/>
                      <a:pt x="3304" y="1504"/>
                    </a:cubicBezTo>
                    <a:cubicBezTo>
                      <a:pt x="3311" y="1598"/>
                      <a:pt x="3304" y="1700"/>
                      <a:pt x="3289" y="1794"/>
                    </a:cubicBezTo>
                    <a:cubicBezTo>
                      <a:pt x="3166" y="2469"/>
                      <a:pt x="2585" y="2956"/>
                      <a:pt x="1902" y="2956"/>
                    </a:cubicBezTo>
                    <a:cubicBezTo>
                      <a:pt x="1823" y="2956"/>
                      <a:pt x="1743" y="2948"/>
                      <a:pt x="1656" y="2934"/>
                    </a:cubicBezTo>
                    <a:cubicBezTo>
                      <a:pt x="1285" y="2868"/>
                      <a:pt x="966" y="2665"/>
                      <a:pt x="748" y="2353"/>
                    </a:cubicBezTo>
                    <a:cubicBezTo>
                      <a:pt x="538" y="2048"/>
                      <a:pt x="451" y="1671"/>
                      <a:pt x="516" y="1308"/>
                    </a:cubicBezTo>
                    <a:cubicBezTo>
                      <a:pt x="639" y="632"/>
                      <a:pt x="1220" y="146"/>
                      <a:pt x="1902" y="146"/>
                    </a:cubicBezTo>
                    <a:close/>
                    <a:moveTo>
                      <a:pt x="5336" y="749"/>
                    </a:moveTo>
                    <a:cubicBezTo>
                      <a:pt x="5416" y="749"/>
                      <a:pt x="5496" y="756"/>
                      <a:pt x="5576" y="770"/>
                    </a:cubicBezTo>
                    <a:cubicBezTo>
                      <a:pt x="5946" y="836"/>
                      <a:pt x="6273" y="1039"/>
                      <a:pt x="6483" y="1351"/>
                    </a:cubicBezTo>
                    <a:cubicBezTo>
                      <a:pt x="6701" y="1656"/>
                      <a:pt x="6781" y="2026"/>
                      <a:pt x="6716" y="2397"/>
                    </a:cubicBezTo>
                    <a:cubicBezTo>
                      <a:pt x="6599" y="3072"/>
                      <a:pt x="6019" y="3558"/>
                      <a:pt x="5336" y="3558"/>
                    </a:cubicBezTo>
                    <a:cubicBezTo>
                      <a:pt x="5256" y="3558"/>
                      <a:pt x="5169" y="3551"/>
                      <a:pt x="5089" y="3536"/>
                    </a:cubicBezTo>
                    <a:cubicBezTo>
                      <a:pt x="4327" y="3406"/>
                      <a:pt x="3819" y="2672"/>
                      <a:pt x="3950" y="1910"/>
                    </a:cubicBezTo>
                    <a:cubicBezTo>
                      <a:pt x="4073" y="1235"/>
                      <a:pt x="4654" y="749"/>
                      <a:pt x="5336" y="749"/>
                    </a:cubicBezTo>
                    <a:close/>
                    <a:moveTo>
                      <a:pt x="1902" y="1"/>
                    </a:moveTo>
                    <a:cubicBezTo>
                      <a:pt x="1220" y="1"/>
                      <a:pt x="625" y="451"/>
                      <a:pt x="429" y="1090"/>
                    </a:cubicBezTo>
                    <a:lnTo>
                      <a:pt x="421" y="1090"/>
                    </a:lnTo>
                    <a:lnTo>
                      <a:pt x="58" y="1155"/>
                    </a:lnTo>
                    <a:cubicBezTo>
                      <a:pt x="22" y="1162"/>
                      <a:pt x="0" y="1199"/>
                      <a:pt x="8" y="1235"/>
                    </a:cubicBezTo>
                    <a:cubicBezTo>
                      <a:pt x="15" y="1271"/>
                      <a:pt x="44" y="1293"/>
                      <a:pt x="73" y="1293"/>
                    </a:cubicBezTo>
                    <a:lnTo>
                      <a:pt x="88" y="1293"/>
                    </a:lnTo>
                    <a:lnTo>
                      <a:pt x="392" y="1235"/>
                    </a:lnTo>
                    <a:lnTo>
                      <a:pt x="392" y="1235"/>
                    </a:lnTo>
                    <a:cubicBezTo>
                      <a:pt x="385" y="1250"/>
                      <a:pt x="385" y="1264"/>
                      <a:pt x="385" y="1279"/>
                    </a:cubicBezTo>
                    <a:cubicBezTo>
                      <a:pt x="313" y="1685"/>
                      <a:pt x="400" y="2099"/>
                      <a:pt x="639" y="2433"/>
                    </a:cubicBezTo>
                    <a:cubicBezTo>
                      <a:pt x="872" y="2774"/>
                      <a:pt x="1227" y="2999"/>
                      <a:pt x="1634" y="3072"/>
                    </a:cubicBezTo>
                    <a:cubicBezTo>
                      <a:pt x="1721" y="3086"/>
                      <a:pt x="1815" y="3093"/>
                      <a:pt x="1902" y="3093"/>
                    </a:cubicBezTo>
                    <a:cubicBezTo>
                      <a:pt x="2650" y="3093"/>
                      <a:pt x="3289" y="2556"/>
                      <a:pt x="3420" y="1816"/>
                    </a:cubicBezTo>
                    <a:cubicBezTo>
                      <a:pt x="3434" y="1736"/>
                      <a:pt x="3441" y="1649"/>
                      <a:pt x="3441" y="1569"/>
                    </a:cubicBezTo>
                    <a:lnTo>
                      <a:pt x="3877" y="1649"/>
                    </a:lnTo>
                    <a:cubicBezTo>
                      <a:pt x="3848" y="1729"/>
                      <a:pt x="3826" y="1801"/>
                      <a:pt x="3812" y="1888"/>
                    </a:cubicBezTo>
                    <a:cubicBezTo>
                      <a:pt x="3739" y="2295"/>
                      <a:pt x="3833" y="2701"/>
                      <a:pt x="4066" y="3043"/>
                    </a:cubicBezTo>
                    <a:cubicBezTo>
                      <a:pt x="4305" y="3377"/>
                      <a:pt x="4661" y="3602"/>
                      <a:pt x="5068" y="3674"/>
                    </a:cubicBezTo>
                    <a:cubicBezTo>
                      <a:pt x="5155" y="3689"/>
                      <a:pt x="5242" y="3696"/>
                      <a:pt x="5336" y="3696"/>
                    </a:cubicBezTo>
                    <a:cubicBezTo>
                      <a:pt x="6069" y="3696"/>
                      <a:pt x="6694" y="3188"/>
                      <a:pt x="6846" y="2469"/>
                    </a:cubicBezTo>
                    <a:lnTo>
                      <a:pt x="7216" y="2680"/>
                    </a:lnTo>
                    <a:cubicBezTo>
                      <a:pt x="7231" y="2687"/>
                      <a:pt x="7246" y="2694"/>
                      <a:pt x="7253" y="2694"/>
                    </a:cubicBezTo>
                    <a:cubicBezTo>
                      <a:pt x="7282" y="2694"/>
                      <a:pt x="7304" y="2680"/>
                      <a:pt x="7318" y="2658"/>
                    </a:cubicBezTo>
                    <a:cubicBezTo>
                      <a:pt x="7333" y="2622"/>
                      <a:pt x="7325" y="2578"/>
                      <a:pt x="7289" y="2564"/>
                    </a:cubicBezTo>
                    <a:lnTo>
                      <a:pt x="6868" y="2324"/>
                    </a:lnTo>
                    <a:cubicBezTo>
                      <a:pt x="6912" y="1946"/>
                      <a:pt x="6817" y="1576"/>
                      <a:pt x="6599" y="1271"/>
                    </a:cubicBezTo>
                    <a:cubicBezTo>
                      <a:pt x="6360" y="930"/>
                      <a:pt x="6011" y="705"/>
                      <a:pt x="5605" y="632"/>
                    </a:cubicBezTo>
                    <a:cubicBezTo>
                      <a:pt x="5510" y="618"/>
                      <a:pt x="5423" y="611"/>
                      <a:pt x="5329" y="611"/>
                    </a:cubicBezTo>
                    <a:cubicBezTo>
                      <a:pt x="4712" y="611"/>
                      <a:pt x="4175" y="974"/>
                      <a:pt x="3928" y="1518"/>
                    </a:cubicBezTo>
                    <a:lnTo>
                      <a:pt x="3441" y="1424"/>
                    </a:lnTo>
                    <a:cubicBezTo>
                      <a:pt x="3420" y="1155"/>
                      <a:pt x="3325" y="894"/>
                      <a:pt x="3166" y="661"/>
                    </a:cubicBezTo>
                    <a:cubicBezTo>
                      <a:pt x="2926" y="328"/>
                      <a:pt x="2578" y="102"/>
                      <a:pt x="2171" y="30"/>
                    </a:cubicBezTo>
                    <a:cubicBezTo>
                      <a:pt x="2084" y="15"/>
                      <a:pt x="1990" y="1"/>
                      <a:pt x="1902" y="1"/>
                    </a:cubicBezTo>
                    <a:close/>
                  </a:path>
                </a:pathLst>
              </a:custGeom>
              <a:solidFill>
                <a:srgbClr val="350A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42"/>
              <p:cNvSpPr/>
              <p:nvPr/>
            </p:nvSpPr>
            <p:spPr>
              <a:xfrm>
                <a:off x="6173325" y="3597199"/>
                <a:ext cx="55529" cy="25808"/>
              </a:xfrm>
              <a:custGeom>
                <a:rect b="b" l="l" r="r" t="t"/>
                <a:pathLst>
                  <a:path extrusionOk="0" h="574" w="1235">
                    <a:moveTo>
                      <a:pt x="160" y="0"/>
                    </a:moveTo>
                    <a:cubicBezTo>
                      <a:pt x="87" y="7"/>
                      <a:pt x="15" y="51"/>
                      <a:pt x="7" y="116"/>
                    </a:cubicBezTo>
                    <a:cubicBezTo>
                      <a:pt x="0" y="160"/>
                      <a:pt x="22" y="204"/>
                      <a:pt x="44" y="240"/>
                    </a:cubicBezTo>
                    <a:cubicBezTo>
                      <a:pt x="153" y="400"/>
                      <a:pt x="319" y="508"/>
                      <a:pt x="508" y="552"/>
                    </a:cubicBezTo>
                    <a:cubicBezTo>
                      <a:pt x="568" y="566"/>
                      <a:pt x="629" y="573"/>
                      <a:pt x="691" y="573"/>
                    </a:cubicBezTo>
                    <a:cubicBezTo>
                      <a:pt x="819" y="573"/>
                      <a:pt x="948" y="543"/>
                      <a:pt x="1060" y="479"/>
                    </a:cubicBezTo>
                    <a:cubicBezTo>
                      <a:pt x="1111" y="450"/>
                      <a:pt x="1162" y="414"/>
                      <a:pt x="1198" y="363"/>
                    </a:cubicBezTo>
                    <a:cubicBezTo>
                      <a:pt x="1227" y="312"/>
                      <a:pt x="1234" y="247"/>
                      <a:pt x="1212" y="189"/>
                    </a:cubicBezTo>
                    <a:cubicBezTo>
                      <a:pt x="1176" y="131"/>
                      <a:pt x="1111" y="102"/>
                      <a:pt x="1045" y="102"/>
                    </a:cubicBezTo>
                    <a:cubicBezTo>
                      <a:pt x="1032" y="100"/>
                      <a:pt x="1018" y="100"/>
                      <a:pt x="1005" y="100"/>
                    </a:cubicBezTo>
                    <a:cubicBezTo>
                      <a:pt x="948" y="100"/>
                      <a:pt x="895" y="111"/>
                      <a:pt x="842" y="116"/>
                    </a:cubicBezTo>
                    <a:cubicBezTo>
                      <a:pt x="801" y="123"/>
                      <a:pt x="759" y="126"/>
                      <a:pt x="718" y="126"/>
                    </a:cubicBezTo>
                    <a:cubicBezTo>
                      <a:pt x="622" y="126"/>
                      <a:pt x="527" y="108"/>
                      <a:pt x="436" y="73"/>
                    </a:cubicBezTo>
                    <a:cubicBezTo>
                      <a:pt x="341" y="44"/>
                      <a:pt x="254" y="0"/>
                      <a:pt x="160" y="0"/>
                    </a:cubicBezTo>
                    <a:close/>
                  </a:path>
                </a:pathLst>
              </a:custGeom>
              <a:solidFill>
                <a:srgbClr val="E582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42"/>
              <p:cNvSpPr/>
              <p:nvPr/>
            </p:nvSpPr>
            <p:spPr>
              <a:xfrm>
                <a:off x="6117168" y="3433407"/>
                <a:ext cx="46042" cy="16276"/>
              </a:xfrm>
              <a:custGeom>
                <a:rect b="b" l="l" r="r" t="t"/>
                <a:pathLst>
                  <a:path extrusionOk="0" h="362" w="1024">
                    <a:moveTo>
                      <a:pt x="455" y="1"/>
                    </a:moveTo>
                    <a:cubicBezTo>
                      <a:pt x="308" y="1"/>
                      <a:pt x="157" y="44"/>
                      <a:pt x="37" y="122"/>
                    </a:cubicBezTo>
                    <a:cubicBezTo>
                      <a:pt x="8" y="144"/>
                      <a:pt x="0" y="188"/>
                      <a:pt x="22" y="224"/>
                    </a:cubicBezTo>
                    <a:cubicBezTo>
                      <a:pt x="35" y="242"/>
                      <a:pt x="57" y="251"/>
                      <a:pt x="78" y="251"/>
                    </a:cubicBezTo>
                    <a:cubicBezTo>
                      <a:pt x="91" y="251"/>
                      <a:pt x="105" y="247"/>
                      <a:pt x="117" y="238"/>
                    </a:cubicBezTo>
                    <a:cubicBezTo>
                      <a:pt x="216" y="174"/>
                      <a:pt x="330" y="138"/>
                      <a:pt x="443" y="138"/>
                    </a:cubicBezTo>
                    <a:cubicBezTo>
                      <a:pt x="470" y="138"/>
                      <a:pt x="497" y="140"/>
                      <a:pt x="523" y="144"/>
                    </a:cubicBezTo>
                    <a:cubicBezTo>
                      <a:pt x="668" y="159"/>
                      <a:pt x="806" y="231"/>
                      <a:pt x="893" y="340"/>
                    </a:cubicBezTo>
                    <a:cubicBezTo>
                      <a:pt x="908" y="355"/>
                      <a:pt x="930" y="362"/>
                      <a:pt x="951" y="362"/>
                    </a:cubicBezTo>
                    <a:cubicBezTo>
                      <a:pt x="966" y="362"/>
                      <a:pt x="980" y="355"/>
                      <a:pt x="995" y="347"/>
                    </a:cubicBezTo>
                    <a:cubicBezTo>
                      <a:pt x="1024" y="318"/>
                      <a:pt x="1024" y="275"/>
                      <a:pt x="1002" y="246"/>
                    </a:cubicBezTo>
                    <a:cubicBezTo>
                      <a:pt x="886" y="115"/>
                      <a:pt x="719" y="28"/>
                      <a:pt x="545" y="6"/>
                    </a:cubicBezTo>
                    <a:cubicBezTo>
                      <a:pt x="515" y="2"/>
                      <a:pt x="485" y="1"/>
                      <a:pt x="455" y="1"/>
                    </a:cubicBezTo>
                    <a:close/>
                  </a:path>
                </a:pathLst>
              </a:custGeom>
              <a:solidFill>
                <a:srgbClr val="350A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42"/>
              <p:cNvSpPr/>
              <p:nvPr/>
            </p:nvSpPr>
            <p:spPr>
              <a:xfrm>
                <a:off x="6097924" y="3478323"/>
                <a:ext cx="64971" cy="45142"/>
              </a:xfrm>
              <a:custGeom>
                <a:rect b="b" l="l" r="r" t="t"/>
                <a:pathLst>
                  <a:path extrusionOk="0" h="1004" w="1445">
                    <a:moveTo>
                      <a:pt x="833" y="1"/>
                    </a:moveTo>
                    <a:cubicBezTo>
                      <a:pt x="829" y="1"/>
                      <a:pt x="825" y="1"/>
                      <a:pt x="820" y="2"/>
                    </a:cubicBezTo>
                    <a:cubicBezTo>
                      <a:pt x="784" y="2"/>
                      <a:pt x="755" y="31"/>
                      <a:pt x="755" y="74"/>
                    </a:cubicBezTo>
                    <a:lnTo>
                      <a:pt x="762" y="183"/>
                    </a:lnTo>
                    <a:cubicBezTo>
                      <a:pt x="752" y="182"/>
                      <a:pt x="742" y="182"/>
                      <a:pt x="731" y="182"/>
                    </a:cubicBezTo>
                    <a:cubicBezTo>
                      <a:pt x="660" y="182"/>
                      <a:pt x="584" y="202"/>
                      <a:pt x="508" y="234"/>
                    </a:cubicBezTo>
                    <a:cubicBezTo>
                      <a:pt x="479" y="205"/>
                      <a:pt x="457" y="169"/>
                      <a:pt x="443" y="125"/>
                    </a:cubicBezTo>
                    <a:cubicBezTo>
                      <a:pt x="431" y="95"/>
                      <a:pt x="399" y="80"/>
                      <a:pt x="367" y="80"/>
                    </a:cubicBezTo>
                    <a:cubicBezTo>
                      <a:pt x="361" y="80"/>
                      <a:pt x="355" y="80"/>
                      <a:pt x="349" y="82"/>
                    </a:cubicBezTo>
                    <a:cubicBezTo>
                      <a:pt x="312" y="96"/>
                      <a:pt x="298" y="132"/>
                      <a:pt x="312" y="169"/>
                    </a:cubicBezTo>
                    <a:cubicBezTo>
                      <a:pt x="327" y="220"/>
                      <a:pt x="356" y="263"/>
                      <a:pt x="385" y="307"/>
                    </a:cubicBezTo>
                    <a:cubicBezTo>
                      <a:pt x="378" y="314"/>
                      <a:pt x="363" y="321"/>
                      <a:pt x="356" y="328"/>
                    </a:cubicBezTo>
                    <a:cubicBezTo>
                      <a:pt x="327" y="350"/>
                      <a:pt x="298" y="379"/>
                      <a:pt x="269" y="401"/>
                    </a:cubicBezTo>
                    <a:lnTo>
                      <a:pt x="145" y="285"/>
                    </a:lnTo>
                    <a:cubicBezTo>
                      <a:pt x="131" y="270"/>
                      <a:pt x="113" y="263"/>
                      <a:pt x="94" y="263"/>
                    </a:cubicBezTo>
                    <a:cubicBezTo>
                      <a:pt x="76" y="263"/>
                      <a:pt x="58" y="270"/>
                      <a:pt x="44" y="285"/>
                    </a:cubicBezTo>
                    <a:cubicBezTo>
                      <a:pt x="22" y="314"/>
                      <a:pt x="22" y="357"/>
                      <a:pt x="44" y="386"/>
                    </a:cubicBezTo>
                    <a:lnTo>
                      <a:pt x="167" y="495"/>
                    </a:lnTo>
                    <a:cubicBezTo>
                      <a:pt x="109" y="546"/>
                      <a:pt x="65" y="604"/>
                      <a:pt x="22" y="670"/>
                    </a:cubicBezTo>
                    <a:cubicBezTo>
                      <a:pt x="0" y="699"/>
                      <a:pt x="7" y="742"/>
                      <a:pt x="36" y="764"/>
                    </a:cubicBezTo>
                    <a:cubicBezTo>
                      <a:pt x="51" y="773"/>
                      <a:pt x="66" y="777"/>
                      <a:pt x="81" y="777"/>
                    </a:cubicBezTo>
                    <a:cubicBezTo>
                      <a:pt x="104" y="777"/>
                      <a:pt x="125" y="767"/>
                      <a:pt x="138" y="749"/>
                    </a:cubicBezTo>
                    <a:cubicBezTo>
                      <a:pt x="189" y="677"/>
                      <a:pt x="247" y="612"/>
                      <a:pt x="312" y="546"/>
                    </a:cubicBezTo>
                    <a:lnTo>
                      <a:pt x="320" y="546"/>
                    </a:lnTo>
                    <a:cubicBezTo>
                      <a:pt x="320" y="546"/>
                      <a:pt x="320" y="539"/>
                      <a:pt x="320" y="539"/>
                    </a:cubicBezTo>
                    <a:cubicBezTo>
                      <a:pt x="356" y="510"/>
                      <a:pt x="392" y="474"/>
                      <a:pt x="436" y="445"/>
                    </a:cubicBezTo>
                    <a:cubicBezTo>
                      <a:pt x="544" y="360"/>
                      <a:pt x="648" y="316"/>
                      <a:pt x="738" y="316"/>
                    </a:cubicBezTo>
                    <a:cubicBezTo>
                      <a:pt x="757" y="316"/>
                      <a:pt x="774" y="317"/>
                      <a:pt x="791" y="321"/>
                    </a:cubicBezTo>
                    <a:cubicBezTo>
                      <a:pt x="864" y="328"/>
                      <a:pt x="915" y="357"/>
                      <a:pt x="973" y="401"/>
                    </a:cubicBezTo>
                    <a:cubicBezTo>
                      <a:pt x="1125" y="517"/>
                      <a:pt x="1234" y="699"/>
                      <a:pt x="1300" y="953"/>
                    </a:cubicBezTo>
                    <a:cubicBezTo>
                      <a:pt x="1307" y="982"/>
                      <a:pt x="1336" y="1004"/>
                      <a:pt x="1365" y="1004"/>
                    </a:cubicBezTo>
                    <a:lnTo>
                      <a:pt x="1387" y="1004"/>
                    </a:lnTo>
                    <a:cubicBezTo>
                      <a:pt x="1423" y="989"/>
                      <a:pt x="1445" y="953"/>
                      <a:pt x="1430" y="916"/>
                    </a:cubicBezTo>
                    <a:cubicBezTo>
                      <a:pt x="1358" y="633"/>
                      <a:pt x="1234" y="430"/>
                      <a:pt x="1060" y="292"/>
                    </a:cubicBezTo>
                    <a:cubicBezTo>
                      <a:pt x="1009" y="249"/>
                      <a:pt x="958" y="227"/>
                      <a:pt x="900" y="205"/>
                    </a:cubicBezTo>
                    <a:lnTo>
                      <a:pt x="893" y="67"/>
                    </a:lnTo>
                    <a:cubicBezTo>
                      <a:pt x="893" y="28"/>
                      <a:pt x="870" y="1"/>
                      <a:pt x="833" y="1"/>
                    </a:cubicBezTo>
                    <a:close/>
                  </a:path>
                </a:pathLst>
              </a:custGeom>
              <a:solidFill>
                <a:srgbClr val="350A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42"/>
              <p:cNvSpPr/>
              <p:nvPr/>
            </p:nvSpPr>
            <p:spPr>
              <a:xfrm>
                <a:off x="6292788" y="3461462"/>
                <a:ext cx="45727" cy="18614"/>
              </a:xfrm>
              <a:custGeom>
                <a:rect b="b" l="l" r="r" t="t"/>
                <a:pathLst>
                  <a:path extrusionOk="0" h="414" w="1017">
                    <a:moveTo>
                      <a:pt x="399" y="1"/>
                    </a:moveTo>
                    <a:cubicBezTo>
                      <a:pt x="279" y="1"/>
                      <a:pt x="156" y="33"/>
                      <a:pt x="51" y="94"/>
                    </a:cubicBezTo>
                    <a:cubicBezTo>
                      <a:pt x="15" y="108"/>
                      <a:pt x="0" y="152"/>
                      <a:pt x="22" y="188"/>
                    </a:cubicBezTo>
                    <a:cubicBezTo>
                      <a:pt x="38" y="209"/>
                      <a:pt x="62" y="223"/>
                      <a:pt x="87" y="223"/>
                    </a:cubicBezTo>
                    <a:cubicBezTo>
                      <a:pt x="97" y="223"/>
                      <a:pt x="107" y="221"/>
                      <a:pt x="116" y="217"/>
                    </a:cubicBezTo>
                    <a:cubicBezTo>
                      <a:pt x="200" y="168"/>
                      <a:pt x="298" y="142"/>
                      <a:pt x="395" y="142"/>
                    </a:cubicBezTo>
                    <a:cubicBezTo>
                      <a:pt x="441" y="142"/>
                      <a:pt x="486" y="147"/>
                      <a:pt x="530" y="159"/>
                    </a:cubicBezTo>
                    <a:cubicBezTo>
                      <a:pt x="668" y="188"/>
                      <a:pt x="799" y="275"/>
                      <a:pt x="878" y="384"/>
                    </a:cubicBezTo>
                    <a:cubicBezTo>
                      <a:pt x="893" y="406"/>
                      <a:pt x="915" y="413"/>
                      <a:pt x="937" y="413"/>
                    </a:cubicBezTo>
                    <a:cubicBezTo>
                      <a:pt x="951" y="413"/>
                      <a:pt x="966" y="413"/>
                      <a:pt x="980" y="406"/>
                    </a:cubicBezTo>
                    <a:cubicBezTo>
                      <a:pt x="1009" y="377"/>
                      <a:pt x="1016" y="333"/>
                      <a:pt x="995" y="304"/>
                    </a:cubicBezTo>
                    <a:cubicBezTo>
                      <a:pt x="893" y="159"/>
                      <a:pt x="733" y="57"/>
                      <a:pt x="559" y="21"/>
                    </a:cubicBezTo>
                    <a:cubicBezTo>
                      <a:pt x="507" y="8"/>
                      <a:pt x="454" y="1"/>
                      <a:pt x="399" y="1"/>
                    </a:cubicBezTo>
                    <a:close/>
                  </a:path>
                </a:pathLst>
              </a:custGeom>
              <a:solidFill>
                <a:srgbClr val="350A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42"/>
              <p:cNvSpPr/>
              <p:nvPr/>
            </p:nvSpPr>
            <p:spPr>
              <a:xfrm>
                <a:off x="6272510" y="3509480"/>
                <a:ext cx="69917" cy="44648"/>
              </a:xfrm>
              <a:custGeom>
                <a:rect b="b" l="l" r="r" t="t"/>
                <a:pathLst>
                  <a:path extrusionOk="0" h="993" w="1555">
                    <a:moveTo>
                      <a:pt x="881" y="0"/>
                    </a:moveTo>
                    <a:cubicBezTo>
                      <a:pt x="855" y="0"/>
                      <a:pt x="832" y="15"/>
                      <a:pt x="821" y="42"/>
                    </a:cubicBezTo>
                    <a:lnTo>
                      <a:pt x="763" y="173"/>
                    </a:lnTo>
                    <a:cubicBezTo>
                      <a:pt x="755" y="172"/>
                      <a:pt x="747" y="172"/>
                      <a:pt x="739" y="172"/>
                    </a:cubicBezTo>
                    <a:cubicBezTo>
                      <a:pt x="615" y="172"/>
                      <a:pt x="486" y="223"/>
                      <a:pt x="357" y="318"/>
                    </a:cubicBezTo>
                    <a:cubicBezTo>
                      <a:pt x="226" y="412"/>
                      <a:pt x="117" y="528"/>
                      <a:pt x="23" y="659"/>
                    </a:cubicBezTo>
                    <a:cubicBezTo>
                      <a:pt x="1" y="688"/>
                      <a:pt x="8" y="732"/>
                      <a:pt x="37" y="753"/>
                    </a:cubicBezTo>
                    <a:cubicBezTo>
                      <a:pt x="52" y="762"/>
                      <a:pt x="67" y="766"/>
                      <a:pt x="82" y="766"/>
                    </a:cubicBezTo>
                    <a:cubicBezTo>
                      <a:pt x="105" y="766"/>
                      <a:pt x="126" y="756"/>
                      <a:pt x="139" y="739"/>
                    </a:cubicBezTo>
                    <a:cubicBezTo>
                      <a:pt x="219" y="623"/>
                      <a:pt x="320" y="514"/>
                      <a:pt x="437" y="434"/>
                    </a:cubicBezTo>
                    <a:cubicBezTo>
                      <a:pt x="549" y="347"/>
                      <a:pt x="656" y="307"/>
                      <a:pt x="748" y="307"/>
                    </a:cubicBezTo>
                    <a:cubicBezTo>
                      <a:pt x="763" y="307"/>
                      <a:pt x="778" y="309"/>
                      <a:pt x="792" y="311"/>
                    </a:cubicBezTo>
                    <a:cubicBezTo>
                      <a:pt x="865" y="325"/>
                      <a:pt x="916" y="347"/>
                      <a:pt x="974" y="390"/>
                    </a:cubicBezTo>
                    <a:cubicBezTo>
                      <a:pt x="1061" y="456"/>
                      <a:pt x="1133" y="550"/>
                      <a:pt x="1192" y="659"/>
                    </a:cubicBezTo>
                    <a:cubicBezTo>
                      <a:pt x="1192" y="674"/>
                      <a:pt x="1192" y="681"/>
                      <a:pt x="1199" y="688"/>
                    </a:cubicBezTo>
                    <a:cubicBezTo>
                      <a:pt x="1199" y="703"/>
                      <a:pt x="1206" y="710"/>
                      <a:pt x="1221" y="717"/>
                    </a:cubicBezTo>
                    <a:cubicBezTo>
                      <a:pt x="1250" y="782"/>
                      <a:pt x="1279" y="862"/>
                      <a:pt x="1300" y="942"/>
                    </a:cubicBezTo>
                    <a:cubicBezTo>
                      <a:pt x="1308" y="978"/>
                      <a:pt x="1337" y="993"/>
                      <a:pt x="1366" y="993"/>
                    </a:cubicBezTo>
                    <a:lnTo>
                      <a:pt x="1388" y="993"/>
                    </a:lnTo>
                    <a:cubicBezTo>
                      <a:pt x="1424" y="986"/>
                      <a:pt x="1446" y="942"/>
                      <a:pt x="1438" y="906"/>
                    </a:cubicBezTo>
                    <a:cubicBezTo>
                      <a:pt x="1417" y="833"/>
                      <a:pt x="1388" y="761"/>
                      <a:pt x="1366" y="695"/>
                    </a:cubicBezTo>
                    <a:lnTo>
                      <a:pt x="1504" y="630"/>
                    </a:lnTo>
                    <a:cubicBezTo>
                      <a:pt x="1540" y="615"/>
                      <a:pt x="1555" y="579"/>
                      <a:pt x="1540" y="543"/>
                    </a:cubicBezTo>
                    <a:cubicBezTo>
                      <a:pt x="1529" y="516"/>
                      <a:pt x="1503" y="501"/>
                      <a:pt x="1475" y="501"/>
                    </a:cubicBezTo>
                    <a:cubicBezTo>
                      <a:pt x="1465" y="501"/>
                      <a:pt x="1455" y="503"/>
                      <a:pt x="1446" y="507"/>
                    </a:cubicBezTo>
                    <a:lnTo>
                      <a:pt x="1300" y="572"/>
                    </a:lnTo>
                    <a:cubicBezTo>
                      <a:pt x="1271" y="521"/>
                      <a:pt x="1242" y="478"/>
                      <a:pt x="1213" y="441"/>
                    </a:cubicBezTo>
                    <a:cubicBezTo>
                      <a:pt x="1257" y="412"/>
                      <a:pt x="1300" y="383"/>
                      <a:pt x="1329" y="340"/>
                    </a:cubicBezTo>
                    <a:cubicBezTo>
                      <a:pt x="1359" y="311"/>
                      <a:pt x="1351" y="267"/>
                      <a:pt x="1322" y="245"/>
                    </a:cubicBezTo>
                    <a:cubicBezTo>
                      <a:pt x="1309" y="235"/>
                      <a:pt x="1292" y="230"/>
                      <a:pt x="1276" y="230"/>
                    </a:cubicBezTo>
                    <a:cubicBezTo>
                      <a:pt x="1257" y="230"/>
                      <a:pt x="1240" y="237"/>
                      <a:pt x="1228" y="252"/>
                    </a:cubicBezTo>
                    <a:cubicBezTo>
                      <a:pt x="1199" y="289"/>
                      <a:pt x="1163" y="318"/>
                      <a:pt x="1119" y="340"/>
                    </a:cubicBezTo>
                    <a:cubicBezTo>
                      <a:pt x="1097" y="318"/>
                      <a:pt x="1083" y="296"/>
                      <a:pt x="1061" y="282"/>
                    </a:cubicBezTo>
                    <a:cubicBezTo>
                      <a:pt x="1010" y="238"/>
                      <a:pt x="959" y="216"/>
                      <a:pt x="901" y="194"/>
                    </a:cubicBezTo>
                    <a:lnTo>
                      <a:pt x="945" y="93"/>
                    </a:lnTo>
                    <a:cubicBezTo>
                      <a:pt x="959" y="56"/>
                      <a:pt x="945" y="20"/>
                      <a:pt x="908" y="6"/>
                    </a:cubicBezTo>
                    <a:cubicBezTo>
                      <a:pt x="899" y="2"/>
                      <a:pt x="890" y="0"/>
                      <a:pt x="881" y="0"/>
                    </a:cubicBezTo>
                    <a:close/>
                  </a:path>
                </a:pathLst>
              </a:custGeom>
              <a:solidFill>
                <a:srgbClr val="350A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42"/>
              <p:cNvSpPr/>
              <p:nvPr/>
            </p:nvSpPr>
            <p:spPr>
              <a:xfrm>
                <a:off x="6189286" y="3552193"/>
                <a:ext cx="43164" cy="23830"/>
              </a:xfrm>
              <a:custGeom>
                <a:rect b="b" l="l" r="r" t="t"/>
                <a:pathLst>
                  <a:path extrusionOk="0" h="530" w="960">
                    <a:moveTo>
                      <a:pt x="583" y="0"/>
                    </a:moveTo>
                    <a:cubicBezTo>
                      <a:pt x="553" y="0"/>
                      <a:pt x="523" y="3"/>
                      <a:pt x="494" y="7"/>
                    </a:cubicBezTo>
                    <a:cubicBezTo>
                      <a:pt x="386" y="21"/>
                      <a:pt x="291" y="65"/>
                      <a:pt x="190" y="116"/>
                    </a:cubicBezTo>
                    <a:cubicBezTo>
                      <a:pt x="146" y="137"/>
                      <a:pt x="102" y="166"/>
                      <a:pt x="66" y="203"/>
                    </a:cubicBezTo>
                    <a:cubicBezTo>
                      <a:pt x="23" y="239"/>
                      <a:pt x="1" y="283"/>
                      <a:pt x="1" y="341"/>
                    </a:cubicBezTo>
                    <a:cubicBezTo>
                      <a:pt x="124" y="253"/>
                      <a:pt x="262" y="195"/>
                      <a:pt x="400" y="166"/>
                    </a:cubicBezTo>
                    <a:cubicBezTo>
                      <a:pt x="451" y="154"/>
                      <a:pt x="499" y="146"/>
                      <a:pt x="547" y="146"/>
                    </a:cubicBezTo>
                    <a:cubicBezTo>
                      <a:pt x="582" y="146"/>
                      <a:pt x="618" y="150"/>
                      <a:pt x="654" y="159"/>
                    </a:cubicBezTo>
                    <a:cubicBezTo>
                      <a:pt x="734" y="181"/>
                      <a:pt x="807" y="239"/>
                      <a:pt x="836" y="319"/>
                    </a:cubicBezTo>
                    <a:cubicBezTo>
                      <a:pt x="857" y="399"/>
                      <a:pt x="821" y="500"/>
                      <a:pt x="741" y="529"/>
                    </a:cubicBezTo>
                    <a:cubicBezTo>
                      <a:pt x="850" y="529"/>
                      <a:pt x="945" y="428"/>
                      <a:pt x="952" y="326"/>
                    </a:cubicBezTo>
                    <a:cubicBezTo>
                      <a:pt x="959" y="217"/>
                      <a:pt x="894" y="108"/>
                      <a:pt x="807" y="57"/>
                    </a:cubicBezTo>
                    <a:cubicBezTo>
                      <a:pt x="739" y="16"/>
                      <a:pt x="660" y="0"/>
                      <a:pt x="583" y="0"/>
                    </a:cubicBezTo>
                    <a:close/>
                  </a:path>
                </a:pathLst>
              </a:custGeom>
              <a:solidFill>
                <a:srgbClr val="E582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42"/>
              <p:cNvSpPr/>
              <p:nvPr/>
            </p:nvSpPr>
            <p:spPr>
              <a:xfrm>
                <a:off x="5927800" y="4455725"/>
                <a:ext cx="56875" cy="27900"/>
              </a:xfrm>
              <a:custGeom>
                <a:rect b="b" l="l" r="r" t="t"/>
                <a:pathLst>
                  <a:path extrusionOk="0" h="1116" w="2275">
                    <a:moveTo>
                      <a:pt x="0" y="0"/>
                    </a:moveTo>
                    <a:cubicBezTo>
                      <a:pt x="193" y="71"/>
                      <a:pt x="776" y="240"/>
                      <a:pt x="1155" y="426"/>
                    </a:cubicBezTo>
                    <a:cubicBezTo>
                      <a:pt x="1534" y="612"/>
                      <a:pt x="2088" y="1001"/>
                      <a:pt x="2275" y="1116"/>
                    </a:cubicBez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779" name="Google Shape;779;p42"/>
            <p:cNvSpPr/>
            <p:nvPr/>
          </p:nvSpPr>
          <p:spPr>
            <a:xfrm>
              <a:off x="5863100" y="4432925"/>
              <a:ext cx="663712" cy="97548"/>
            </a:xfrm>
            <a:custGeom>
              <a:rect b="b" l="l" r="r" t="t"/>
              <a:pathLst>
                <a:path extrusionOk="0" h="2832" w="20212">
                  <a:moveTo>
                    <a:pt x="10106" y="1"/>
                  </a:moveTo>
                  <a:cubicBezTo>
                    <a:pt x="4523" y="1"/>
                    <a:pt x="1" y="632"/>
                    <a:pt x="1" y="1416"/>
                  </a:cubicBezTo>
                  <a:cubicBezTo>
                    <a:pt x="1" y="2200"/>
                    <a:pt x="4523" y="2832"/>
                    <a:pt x="10106" y="2832"/>
                  </a:cubicBezTo>
                  <a:cubicBezTo>
                    <a:pt x="15689" y="2832"/>
                    <a:pt x="20211" y="2200"/>
                    <a:pt x="20211" y="1416"/>
                  </a:cubicBezTo>
                  <a:cubicBezTo>
                    <a:pt x="20211" y="632"/>
                    <a:pt x="15689" y="1"/>
                    <a:pt x="10106" y="1"/>
                  </a:cubicBezTo>
                  <a:close/>
                </a:path>
              </a:pathLst>
            </a:custGeom>
            <a:solidFill>
              <a:srgbClr val="171918">
                <a:alpha val="5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43"/>
          <p:cNvSpPr txBox="1"/>
          <p:nvPr>
            <p:ph idx="1" type="body"/>
          </p:nvPr>
        </p:nvSpPr>
        <p:spPr>
          <a:xfrm>
            <a:off x="570150" y="1019825"/>
            <a:ext cx="8006400" cy="11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The middle part of the text is where there is</a:t>
            </a:r>
            <a:r>
              <a:rPr lang="en" sz="1700"/>
              <a:t> a series of events and a complication (problem) in the story. Watch Mrs McCrindle’s example below, then it’s your turn! You can type on the next slide, or write in your workbook. </a:t>
            </a:r>
            <a:endParaRPr sz="17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43"/>
          <p:cNvSpPr txBox="1"/>
          <p:nvPr>
            <p:ph type="title"/>
          </p:nvPr>
        </p:nvSpPr>
        <p:spPr>
          <a:xfrm>
            <a:off x="972900" y="37332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Series of Events and Problem</a:t>
            </a:r>
            <a:endParaRPr/>
          </a:p>
        </p:txBody>
      </p:sp>
      <p:pic>
        <p:nvPicPr>
          <p:cNvPr id="786" name="Google Shape;786;p43" title="Modelled Writing - Series of Events &amp; Complica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4497" y="2131925"/>
            <a:ext cx="5935002" cy="263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44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turn!</a:t>
            </a:r>
            <a:endParaRPr/>
          </a:p>
        </p:txBody>
      </p:sp>
      <p:sp>
        <p:nvSpPr>
          <p:cNvPr id="792" name="Google Shape;792;p44"/>
          <p:cNvSpPr txBox="1"/>
          <p:nvPr>
            <p:ph idx="4294967295" type="subTitle"/>
          </p:nvPr>
        </p:nvSpPr>
        <p:spPr>
          <a:xfrm>
            <a:off x="708850" y="1336650"/>
            <a:ext cx="7620600" cy="2984400"/>
          </a:xfrm>
          <a:prstGeom prst="rect">
            <a:avLst/>
          </a:prstGeom>
          <a:solidFill>
            <a:srgbClr val="CFE2F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Type some </a:t>
            </a:r>
            <a:r>
              <a:rPr b="1" lang="en" sz="1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events</a:t>
            </a:r>
            <a:r>
              <a:rPr lang="en" sz="1700">
                <a:latin typeface="Roboto"/>
                <a:ea typeface="Roboto"/>
                <a:cs typeface="Roboto"/>
                <a:sym typeface="Roboto"/>
              </a:rPr>
              <a:t> and the </a:t>
            </a:r>
            <a:r>
              <a:rPr b="1" lang="en" sz="17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problem</a:t>
            </a:r>
            <a:r>
              <a:rPr lang="en" sz="1700">
                <a:latin typeface="Roboto"/>
                <a:ea typeface="Roboto"/>
                <a:cs typeface="Roboto"/>
                <a:sym typeface="Roboto"/>
              </a:rPr>
              <a:t> to your story here...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93" name="Google Shape;793;p44"/>
          <p:cNvGrpSpPr/>
          <p:nvPr/>
        </p:nvGrpSpPr>
        <p:grpSpPr>
          <a:xfrm>
            <a:off x="2467467" y="541362"/>
            <a:ext cx="472960" cy="469921"/>
            <a:chOff x="3514900" y="1489020"/>
            <a:chExt cx="354145" cy="351869"/>
          </a:xfrm>
        </p:grpSpPr>
        <p:sp>
          <p:nvSpPr>
            <p:cNvPr id="794" name="Google Shape;794;p44"/>
            <p:cNvSpPr/>
            <p:nvPr/>
          </p:nvSpPr>
          <p:spPr>
            <a:xfrm>
              <a:off x="3514900" y="1489020"/>
              <a:ext cx="354145" cy="351869"/>
            </a:xfrm>
            <a:custGeom>
              <a:rect b="b" l="l" r="r" t="t"/>
              <a:pathLst>
                <a:path extrusionOk="0" h="23501" w="23653">
                  <a:moveTo>
                    <a:pt x="19698" y="1"/>
                  </a:moveTo>
                  <a:cubicBezTo>
                    <a:pt x="19495" y="1"/>
                    <a:pt x="19290" y="80"/>
                    <a:pt x="19133" y="237"/>
                  </a:cubicBezTo>
                  <a:lnTo>
                    <a:pt x="316" y="19075"/>
                  </a:lnTo>
                  <a:cubicBezTo>
                    <a:pt x="0" y="19369"/>
                    <a:pt x="0" y="19874"/>
                    <a:pt x="316" y="20168"/>
                  </a:cubicBezTo>
                  <a:lnTo>
                    <a:pt x="3406" y="23280"/>
                  </a:lnTo>
                  <a:cubicBezTo>
                    <a:pt x="3564" y="23427"/>
                    <a:pt x="3764" y="23501"/>
                    <a:pt x="3964" y="23501"/>
                  </a:cubicBezTo>
                  <a:cubicBezTo>
                    <a:pt x="4163" y="23501"/>
                    <a:pt x="4363" y="23427"/>
                    <a:pt x="4521" y="23280"/>
                  </a:cubicBezTo>
                  <a:lnTo>
                    <a:pt x="23358" y="4442"/>
                  </a:lnTo>
                  <a:cubicBezTo>
                    <a:pt x="23653" y="4148"/>
                    <a:pt x="23653" y="3643"/>
                    <a:pt x="23358" y="3328"/>
                  </a:cubicBezTo>
                  <a:lnTo>
                    <a:pt x="20247" y="237"/>
                  </a:lnTo>
                  <a:cubicBezTo>
                    <a:pt x="20100" y="80"/>
                    <a:pt x="19900" y="1"/>
                    <a:pt x="19698" y="1"/>
                  </a:cubicBezTo>
                  <a:close/>
                </a:path>
              </a:pathLst>
            </a:custGeom>
            <a:solidFill>
              <a:srgbClr val="84AE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4"/>
            <p:cNvSpPr/>
            <p:nvPr/>
          </p:nvSpPr>
          <p:spPr>
            <a:xfrm>
              <a:off x="3619094" y="1759498"/>
              <a:ext cx="24570" cy="24884"/>
            </a:xfrm>
            <a:custGeom>
              <a:rect b="b" l="l" r="r" t="t"/>
              <a:pathLst>
                <a:path extrusionOk="0" h="1662" w="1641">
                  <a:moveTo>
                    <a:pt x="526" y="1"/>
                  </a:moveTo>
                  <a:lnTo>
                    <a:pt x="1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5A8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4"/>
            <p:cNvSpPr/>
            <p:nvPr/>
          </p:nvSpPr>
          <p:spPr>
            <a:xfrm>
              <a:off x="3623181" y="1722052"/>
              <a:ext cx="41249" cy="41249"/>
            </a:xfrm>
            <a:custGeom>
              <a:rect b="b" l="l" r="r" t="t"/>
              <a:pathLst>
                <a:path extrusionOk="0" h="2755" w="2755">
                  <a:moveTo>
                    <a:pt x="526" y="0"/>
                  </a:moveTo>
                  <a:lnTo>
                    <a:pt x="1" y="526"/>
                  </a:lnTo>
                  <a:lnTo>
                    <a:pt x="2229" y="2754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5A8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4"/>
            <p:cNvSpPr/>
            <p:nvPr/>
          </p:nvSpPr>
          <p:spPr>
            <a:xfrm>
              <a:off x="3560536" y="1784682"/>
              <a:ext cx="41264" cy="41579"/>
            </a:xfrm>
            <a:custGeom>
              <a:rect b="b" l="l" r="r" t="t"/>
              <a:pathLst>
                <a:path extrusionOk="0" h="2777" w="2756">
                  <a:moveTo>
                    <a:pt x="527" y="1"/>
                  </a:moveTo>
                  <a:lnTo>
                    <a:pt x="1" y="548"/>
                  </a:lnTo>
                  <a:lnTo>
                    <a:pt x="2230" y="2776"/>
                  </a:lnTo>
                  <a:lnTo>
                    <a:pt x="2755" y="2251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5A8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4"/>
            <p:cNvSpPr/>
            <p:nvPr/>
          </p:nvSpPr>
          <p:spPr>
            <a:xfrm>
              <a:off x="3660957" y="1717635"/>
              <a:ext cx="24570" cy="24884"/>
            </a:xfrm>
            <a:custGeom>
              <a:rect b="b" l="l" r="r" t="t"/>
              <a:pathLst>
                <a:path extrusionOk="0" h="1662" w="1641">
                  <a:moveTo>
                    <a:pt x="526" y="1"/>
                  </a:moveTo>
                  <a:lnTo>
                    <a:pt x="1" y="547"/>
                  </a:lnTo>
                  <a:lnTo>
                    <a:pt x="1115" y="1662"/>
                  </a:lnTo>
                  <a:lnTo>
                    <a:pt x="1641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5A8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4"/>
            <p:cNvSpPr/>
            <p:nvPr/>
          </p:nvSpPr>
          <p:spPr>
            <a:xfrm>
              <a:off x="3681739" y="1696868"/>
              <a:ext cx="24570" cy="24555"/>
            </a:xfrm>
            <a:custGeom>
              <a:rect b="b" l="l" r="r" t="t"/>
              <a:pathLst>
                <a:path extrusionOk="0" h="1640" w="1641">
                  <a:moveTo>
                    <a:pt x="526" y="0"/>
                  </a:moveTo>
                  <a:lnTo>
                    <a:pt x="0" y="526"/>
                  </a:lnTo>
                  <a:lnTo>
                    <a:pt x="1115" y="1640"/>
                  </a:lnTo>
                  <a:lnTo>
                    <a:pt x="1640" y="1114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4"/>
            <p:cNvSpPr/>
            <p:nvPr/>
          </p:nvSpPr>
          <p:spPr>
            <a:xfrm>
              <a:off x="3686141" y="1659092"/>
              <a:ext cx="41249" cy="41564"/>
            </a:xfrm>
            <a:custGeom>
              <a:rect b="b" l="l" r="r" t="t"/>
              <a:pathLst>
                <a:path extrusionOk="0" h="2776" w="2755">
                  <a:moveTo>
                    <a:pt x="526" y="0"/>
                  </a:moveTo>
                  <a:lnTo>
                    <a:pt x="1" y="547"/>
                  </a:lnTo>
                  <a:lnTo>
                    <a:pt x="2229" y="2775"/>
                  </a:lnTo>
                  <a:lnTo>
                    <a:pt x="2755" y="225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4"/>
            <p:cNvSpPr/>
            <p:nvPr/>
          </p:nvSpPr>
          <p:spPr>
            <a:xfrm>
              <a:off x="3723602" y="1654990"/>
              <a:ext cx="24884" cy="24570"/>
            </a:xfrm>
            <a:custGeom>
              <a:rect b="b" l="l" r="r" t="t"/>
              <a:pathLst>
                <a:path extrusionOk="0" h="1641" w="1662">
                  <a:moveTo>
                    <a:pt x="526" y="1"/>
                  </a:moveTo>
                  <a:lnTo>
                    <a:pt x="1" y="526"/>
                  </a:lnTo>
                  <a:lnTo>
                    <a:pt x="1115" y="1641"/>
                  </a:lnTo>
                  <a:lnTo>
                    <a:pt x="1662" y="111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4"/>
            <p:cNvSpPr/>
            <p:nvPr/>
          </p:nvSpPr>
          <p:spPr>
            <a:xfrm>
              <a:off x="3744698" y="1633909"/>
              <a:ext cx="24570" cy="24884"/>
            </a:xfrm>
            <a:custGeom>
              <a:rect b="b" l="l" r="r" t="t"/>
              <a:pathLst>
                <a:path extrusionOk="0" h="1662" w="1641">
                  <a:moveTo>
                    <a:pt x="526" y="0"/>
                  </a:moveTo>
                  <a:lnTo>
                    <a:pt x="0" y="547"/>
                  </a:lnTo>
                  <a:lnTo>
                    <a:pt x="1115" y="1661"/>
                  </a:lnTo>
                  <a:lnTo>
                    <a:pt x="1640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5A8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4"/>
            <p:cNvSpPr/>
            <p:nvPr/>
          </p:nvSpPr>
          <p:spPr>
            <a:xfrm>
              <a:off x="3748786" y="1596447"/>
              <a:ext cx="41564" cy="41249"/>
            </a:xfrm>
            <a:custGeom>
              <a:rect b="b" l="l" r="r" t="t"/>
              <a:pathLst>
                <a:path extrusionOk="0" h="2755" w="2776">
                  <a:moveTo>
                    <a:pt x="526" y="0"/>
                  </a:moveTo>
                  <a:lnTo>
                    <a:pt x="1" y="526"/>
                  </a:lnTo>
                  <a:lnTo>
                    <a:pt x="2229" y="2755"/>
                  </a:lnTo>
                  <a:lnTo>
                    <a:pt x="2776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5A8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4"/>
            <p:cNvSpPr/>
            <p:nvPr/>
          </p:nvSpPr>
          <p:spPr>
            <a:xfrm>
              <a:off x="3786561" y="1592030"/>
              <a:ext cx="24570" cy="24884"/>
            </a:xfrm>
            <a:custGeom>
              <a:rect b="b" l="l" r="r" t="t"/>
              <a:pathLst>
                <a:path extrusionOk="0" h="1662" w="1641">
                  <a:moveTo>
                    <a:pt x="526" y="1"/>
                  </a:moveTo>
                  <a:lnTo>
                    <a:pt x="0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5A8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4"/>
            <p:cNvSpPr/>
            <p:nvPr/>
          </p:nvSpPr>
          <p:spPr>
            <a:xfrm>
              <a:off x="3807343" y="1571264"/>
              <a:ext cx="24869" cy="24570"/>
            </a:xfrm>
            <a:custGeom>
              <a:rect b="b" l="l" r="r" t="t"/>
              <a:pathLst>
                <a:path extrusionOk="0" h="1641" w="1661">
                  <a:moveTo>
                    <a:pt x="526" y="0"/>
                  </a:moveTo>
                  <a:lnTo>
                    <a:pt x="0" y="526"/>
                  </a:lnTo>
                  <a:lnTo>
                    <a:pt x="1114" y="1640"/>
                  </a:lnTo>
                  <a:lnTo>
                    <a:pt x="1661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5A8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4"/>
            <p:cNvSpPr/>
            <p:nvPr/>
          </p:nvSpPr>
          <p:spPr>
            <a:xfrm>
              <a:off x="3811745" y="1533488"/>
              <a:ext cx="41249" cy="41564"/>
            </a:xfrm>
            <a:custGeom>
              <a:rect b="b" l="l" r="r" t="t"/>
              <a:pathLst>
                <a:path extrusionOk="0" h="2776" w="2755">
                  <a:moveTo>
                    <a:pt x="526" y="0"/>
                  </a:moveTo>
                  <a:lnTo>
                    <a:pt x="0" y="526"/>
                  </a:lnTo>
                  <a:lnTo>
                    <a:pt x="2229" y="2776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5A8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4"/>
            <p:cNvSpPr/>
            <p:nvPr/>
          </p:nvSpPr>
          <p:spPr>
            <a:xfrm>
              <a:off x="3597998" y="1780594"/>
              <a:ext cx="24570" cy="24570"/>
            </a:xfrm>
            <a:custGeom>
              <a:rect b="b" l="l" r="r" t="t"/>
              <a:pathLst>
                <a:path extrusionOk="0" h="1641" w="1641">
                  <a:moveTo>
                    <a:pt x="526" y="1"/>
                  </a:moveTo>
                  <a:lnTo>
                    <a:pt x="1" y="526"/>
                  </a:lnTo>
                  <a:lnTo>
                    <a:pt x="1115" y="1640"/>
                  </a:lnTo>
                  <a:lnTo>
                    <a:pt x="1641" y="111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5A8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4"/>
            <p:cNvSpPr/>
            <p:nvPr/>
          </p:nvSpPr>
          <p:spPr>
            <a:xfrm>
              <a:off x="3623181" y="1625090"/>
              <a:ext cx="108940" cy="108925"/>
            </a:xfrm>
            <a:custGeom>
              <a:rect b="b" l="l" r="r" t="t"/>
              <a:pathLst>
                <a:path extrusionOk="0" h="7275" w="7276">
                  <a:moveTo>
                    <a:pt x="3070" y="1"/>
                  </a:moveTo>
                  <a:lnTo>
                    <a:pt x="1" y="3049"/>
                  </a:lnTo>
                  <a:lnTo>
                    <a:pt x="4206" y="7275"/>
                  </a:lnTo>
                  <a:lnTo>
                    <a:pt x="7275" y="4205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4"/>
            <p:cNvSpPr/>
            <p:nvPr/>
          </p:nvSpPr>
          <p:spPr>
            <a:xfrm>
              <a:off x="3517416" y="1493826"/>
              <a:ext cx="316698" cy="313225"/>
            </a:xfrm>
            <a:custGeom>
              <a:rect b="b" l="l" r="r" t="t"/>
              <a:pathLst>
                <a:path extrusionOk="0" h="20920" w="21152">
                  <a:moveTo>
                    <a:pt x="2387" y="0"/>
                  </a:moveTo>
                  <a:cubicBezTo>
                    <a:pt x="1835" y="0"/>
                    <a:pt x="1283" y="211"/>
                    <a:pt x="863" y="631"/>
                  </a:cubicBezTo>
                  <a:cubicBezTo>
                    <a:pt x="1" y="1472"/>
                    <a:pt x="1" y="2839"/>
                    <a:pt x="863" y="3701"/>
                  </a:cubicBezTo>
                  <a:lnTo>
                    <a:pt x="18082" y="20920"/>
                  </a:lnTo>
                  <a:lnTo>
                    <a:pt x="21151" y="17871"/>
                  </a:lnTo>
                  <a:lnTo>
                    <a:pt x="3911" y="631"/>
                  </a:lnTo>
                  <a:cubicBezTo>
                    <a:pt x="3491" y="211"/>
                    <a:pt x="2939" y="0"/>
                    <a:pt x="2387" y="0"/>
                  </a:cubicBezTo>
                  <a:close/>
                </a:path>
              </a:pathLst>
            </a:custGeom>
            <a:solidFill>
              <a:srgbClr val="FDD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4"/>
            <p:cNvSpPr/>
            <p:nvPr/>
          </p:nvSpPr>
          <p:spPr>
            <a:xfrm>
              <a:off x="3788133" y="1761399"/>
              <a:ext cx="73230" cy="72287"/>
            </a:xfrm>
            <a:custGeom>
              <a:rect b="b" l="l" r="r" t="t"/>
              <a:pathLst>
                <a:path extrusionOk="0" h="4828" w="4891">
                  <a:moveTo>
                    <a:pt x="3070" y="0"/>
                  </a:moveTo>
                  <a:lnTo>
                    <a:pt x="1" y="3049"/>
                  </a:lnTo>
                  <a:lnTo>
                    <a:pt x="4521" y="4815"/>
                  </a:lnTo>
                  <a:cubicBezTo>
                    <a:pt x="4546" y="4823"/>
                    <a:pt x="4572" y="4827"/>
                    <a:pt x="4597" y="4827"/>
                  </a:cubicBezTo>
                  <a:cubicBezTo>
                    <a:pt x="4756" y="4827"/>
                    <a:pt x="4891" y="4666"/>
                    <a:pt x="4836" y="4520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rgbClr val="F4FF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4"/>
            <p:cNvSpPr/>
            <p:nvPr/>
          </p:nvSpPr>
          <p:spPr>
            <a:xfrm>
              <a:off x="3822136" y="1761399"/>
              <a:ext cx="39198" cy="72407"/>
            </a:xfrm>
            <a:custGeom>
              <a:rect b="b" l="l" r="r" t="t"/>
              <a:pathLst>
                <a:path extrusionOk="0" h="4836" w="2618">
                  <a:moveTo>
                    <a:pt x="799" y="0"/>
                  </a:moveTo>
                  <a:lnTo>
                    <a:pt x="0" y="778"/>
                  </a:lnTo>
                  <a:lnTo>
                    <a:pt x="1451" y="4499"/>
                  </a:lnTo>
                  <a:lnTo>
                    <a:pt x="2250" y="4815"/>
                  </a:lnTo>
                  <a:cubicBezTo>
                    <a:pt x="2282" y="4829"/>
                    <a:pt x="2313" y="4835"/>
                    <a:pt x="2344" y="4835"/>
                  </a:cubicBezTo>
                  <a:cubicBezTo>
                    <a:pt x="2495" y="4835"/>
                    <a:pt x="2618" y="4678"/>
                    <a:pt x="2565" y="4520"/>
                  </a:cubicBezTo>
                  <a:lnTo>
                    <a:pt x="799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4"/>
            <p:cNvSpPr/>
            <p:nvPr/>
          </p:nvSpPr>
          <p:spPr>
            <a:xfrm>
              <a:off x="3541656" y="1493781"/>
              <a:ext cx="292458" cy="313270"/>
            </a:xfrm>
            <a:custGeom>
              <a:rect b="b" l="l" r="r" t="t"/>
              <a:pathLst>
                <a:path extrusionOk="0" h="20923" w="19533">
                  <a:moveTo>
                    <a:pt x="789" y="0"/>
                  </a:moveTo>
                  <a:cubicBezTo>
                    <a:pt x="524" y="0"/>
                    <a:pt x="257" y="49"/>
                    <a:pt x="1" y="151"/>
                  </a:cubicBezTo>
                  <a:cubicBezTo>
                    <a:pt x="295" y="256"/>
                    <a:pt x="547" y="424"/>
                    <a:pt x="778" y="634"/>
                  </a:cubicBezTo>
                  <a:lnTo>
                    <a:pt x="15706" y="15561"/>
                  </a:lnTo>
                  <a:cubicBezTo>
                    <a:pt x="16967" y="16844"/>
                    <a:pt x="16967" y="18904"/>
                    <a:pt x="15706" y="20166"/>
                  </a:cubicBezTo>
                  <a:lnTo>
                    <a:pt x="16463" y="20923"/>
                  </a:lnTo>
                  <a:lnTo>
                    <a:pt x="19532" y="17874"/>
                  </a:lnTo>
                  <a:lnTo>
                    <a:pt x="2292" y="634"/>
                  </a:lnTo>
                  <a:cubicBezTo>
                    <a:pt x="1893" y="220"/>
                    <a:pt x="1348" y="0"/>
                    <a:pt x="789" y="0"/>
                  </a:cubicBezTo>
                  <a:close/>
                </a:path>
              </a:pathLst>
            </a:custGeom>
            <a:solidFill>
              <a:srgbClr val="F6C2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4"/>
            <p:cNvSpPr/>
            <p:nvPr/>
          </p:nvSpPr>
          <p:spPr>
            <a:xfrm>
              <a:off x="3834728" y="1807979"/>
              <a:ext cx="26636" cy="25708"/>
            </a:xfrm>
            <a:custGeom>
              <a:rect b="b" l="l" r="r" t="t"/>
              <a:pathLst>
                <a:path extrusionOk="0" h="1717" w="1779">
                  <a:moveTo>
                    <a:pt x="1157" y="1"/>
                  </a:moveTo>
                  <a:lnTo>
                    <a:pt x="0" y="1157"/>
                  </a:lnTo>
                  <a:lnTo>
                    <a:pt x="1409" y="1704"/>
                  </a:lnTo>
                  <a:cubicBezTo>
                    <a:pt x="1434" y="1712"/>
                    <a:pt x="1460" y="1716"/>
                    <a:pt x="1485" y="1716"/>
                  </a:cubicBezTo>
                  <a:cubicBezTo>
                    <a:pt x="1644" y="1716"/>
                    <a:pt x="1779" y="1555"/>
                    <a:pt x="1724" y="1409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rgbClr val="112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4"/>
            <p:cNvSpPr/>
            <p:nvPr/>
          </p:nvSpPr>
          <p:spPr>
            <a:xfrm>
              <a:off x="3552047" y="1524984"/>
              <a:ext cx="68320" cy="68334"/>
            </a:xfrm>
            <a:custGeom>
              <a:rect b="b" l="l" r="r" t="t"/>
              <a:pathLst>
                <a:path extrusionOk="0" h="4564" w="4563">
                  <a:moveTo>
                    <a:pt x="3049" y="1"/>
                  </a:moveTo>
                  <a:lnTo>
                    <a:pt x="0" y="3070"/>
                  </a:lnTo>
                  <a:lnTo>
                    <a:pt x="1493" y="4563"/>
                  </a:lnTo>
                  <a:lnTo>
                    <a:pt x="4563" y="1494"/>
                  </a:lnTo>
                  <a:lnTo>
                    <a:pt x="3049" y="1"/>
                  </a:lnTo>
                  <a:close/>
                </a:path>
              </a:pathLst>
            </a:custGeom>
            <a:solidFill>
              <a:srgbClr val="112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4"/>
            <p:cNvSpPr/>
            <p:nvPr/>
          </p:nvSpPr>
          <p:spPr>
            <a:xfrm>
              <a:off x="3593281" y="1566218"/>
              <a:ext cx="221623" cy="221952"/>
            </a:xfrm>
            <a:custGeom>
              <a:rect b="b" l="l" r="r" t="t"/>
              <a:pathLst>
                <a:path extrusionOk="0" h="14824" w="14802">
                  <a:moveTo>
                    <a:pt x="526" y="1"/>
                  </a:moveTo>
                  <a:lnTo>
                    <a:pt x="1" y="548"/>
                  </a:lnTo>
                  <a:lnTo>
                    <a:pt x="14276" y="14823"/>
                  </a:lnTo>
                  <a:lnTo>
                    <a:pt x="14802" y="14298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112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6" name="Google Shape;816;p44"/>
          <p:cNvGrpSpPr/>
          <p:nvPr/>
        </p:nvGrpSpPr>
        <p:grpSpPr>
          <a:xfrm>
            <a:off x="6356330" y="541246"/>
            <a:ext cx="571436" cy="558209"/>
            <a:chOff x="1989911" y="2306065"/>
            <a:chExt cx="387099" cy="353207"/>
          </a:xfrm>
        </p:grpSpPr>
        <p:sp>
          <p:nvSpPr>
            <p:cNvPr id="817" name="Google Shape;817;p44"/>
            <p:cNvSpPr/>
            <p:nvPr/>
          </p:nvSpPr>
          <p:spPr>
            <a:xfrm>
              <a:off x="2110003" y="2555181"/>
              <a:ext cx="146916" cy="88775"/>
            </a:xfrm>
            <a:custGeom>
              <a:rect b="b" l="l" r="r" t="t"/>
              <a:pathLst>
                <a:path extrusionOk="0" h="3379" w="5592">
                  <a:moveTo>
                    <a:pt x="2796" y="1"/>
                  </a:moveTo>
                  <a:lnTo>
                    <a:pt x="576" y="986"/>
                  </a:lnTo>
                  <a:lnTo>
                    <a:pt x="1" y="2879"/>
                  </a:lnTo>
                  <a:lnTo>
                    <a:pt x="1298" y="3108"/>
                  </a:lnTo>
                  <a:lnTo>
                    <a:pt x="2865" y="3379"/>
                  </a:lnTo>
                  <a:lnTo>
                    <a:pt x="5591" y="2879"/>
                  </a:lnTo>
                  <a:lnTo>
                    <a:pt x="5238" y="1714"/>
                  </a:lnTo>
                  <a:lnTo>
                    <a:pt x="5016" y="986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4"/>
            <p:cNvSpPr/>
            <p:nvPr/>
          </p:nvSpPr>
          <p:spPr>
            <a:xfrm>
              <a:off x="2110003" y="2555181"/>
              <a:ext cx="137615" cy="81681"/>
            </a:xfrm>
            <a:custGeom>
              <a:rect b="b" l="l" r="r" t="t"/>
              <a:pathLst>
                <a:path extrusionOk="0" h="3109" w="5238">
                  <a:moveTo>
                    <a:pt x="2796" y="1"/>
                  </a:moveTo>
                  <a:lnTo>
                    <a:pt x="583" y="986"/>
                  </a:lnTo>
                  <a:lnTo>
                    <a:pt x="1" y="2879"/>
                  </a:lnTo>
                  <a:lnTo>
                    <a:pt x="1298" y="3108"/>
                  </a:lnTo>
                  <a:lnTo>
                    <a:pt x="1561" y="1714"/>
                  </a:lnTo>
                  <a:lnTo>
                    <a:pt x="5238" y="1714"/>
                  </a:lnTo>
                  <a:lnTo>
                    <a:pt x="5016" y="986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4"/>
            <p:cNvSpPr/>
            <p:nvPr/>
          </p:nvSpPr>
          <p:spPr>
            <a:xfrm>
              <a:off x="1989911" y="2306065"/>
              <a:ext cx="387099" cy="275021"/>
            </a:xfrm>
            <a:custGeom>
              <a:rect b="b" l="l" r="r" t="t"/>
              <a:pathLst>
                <a:path extrusionOk="0" h="10468" w="14734">
                  <a:moveTo>
                    <a:pt x="1215" y="1"/>
                  </a:moveTo>
                  <a:cubicBezTo>
                    <a:pt x="542" y="1"/>
                    <a:pt x="1" y="549"/>
                    <a:pt x="1" y="1222"/>
                  </a:cubicBezTo>
                  <a:lnTo>
                    <a:pt x="1" y="9247"/>
                  </a:lnTo>
                  <a:cubicBezTo>
                    <a:pt x="1" y="9920"/>
                    <a:pt x="542" y="10468"/>
                    <a:pt x="1215" y="10468"/>
                  </a:cubicBezTo>
                  <a:lnTo>
                    <a:pt x="13513" y="10468"/>
                  </a:lnTo>
                  <a:cubicBezTo>
                    <a:pt x="14185" y="10468"/>
                    <a:pt x="14733" y="9920"/>
                    <a:pt x="14733" y="9247"/>
                  </a:cubicBezTo>
                  <a:lnTo>
                    <a:pt x="14733" y="1222"/>
                  </a:lnTo>
                  <a:cubicBezTo>
                    <a:pt x="14733" y="549"/>
                    <a:pt x="14185" y="1"/>
                    <a:pt x="13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4"/>
            <p:cNvSpPr/>
            <p:nvPr/>
          </p:nvSpPr>
          <p:spPr>
            <a:xfrm>
              <a:off x="2021438" y="2337723"/>
              <a:ext cx="324045" cy="193628"/>
            </a:xfrm>
            <a:custGeom>
              <a:rect b="b" l="l" r="r" t="t"/>
              <a:pathLst>
                <a:path extrusionOk="0" h="7370" w="12334">
                  <a:moveTo>
                    <a:pt x="12320" y="1"/>
                  </a:moveTo>
                  <a:cubicBezTo>
                    <a:pt x="12318" y="1"/>
                    <a:pt x="12315" y="2"/>
                    <a:pt x="12313" y="3"/>
                  </a:cubicBezTo>
                  <a:lnTo>
                    <a:pt x="15" y="3"/>
                  </a:lnTo>
                  <a:cubicBezTo>
                    <a:pt x="8" y="3"/>
                    <a:pt x="1" y="10"/>
                    <a:pt x="1" y="17"/>
                  </a:cubicBezTo>
                  <a:lnTo>
                    <a:pt x="1" y="7369"/>
                  </a:lnTo>
                  <a:lnTo>
                    <a:pt x="12333" y="7369"/>
                  </a:lnTo>
                  <a:lnTo>
                    <a:pt x="12333" y="17"/>
                  </a:lnTo>
                  <a:cubicBezTo>
                    <a:pt x="12333" y="11"/>
                    <a:pt x="12329" y="1"/>
                    <a:pt x="123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4"/>
            <p:cNvSpPr/>
            <p:nvPr/>
          </p:nvSpPr>
          <p:spPr>
            <a:xfrm>
              <a:off x="2327224" y="2337776"/>
              <a:ext cx="18259" cy="193576"/>
            </a:xfrm>
            <a:custGeom>
              <a:rect b="b" l="l" r="r" t="t"/>
              <a:pathLst>
                <a:path extrusionOk="0" h="7368" w="695">
                  <a:moveTo>
                    <a:pt x="1" y="1"/>
                  </a:moveTo>
                  <a:cubicBezTo>
                    <a:pt x="1" y="8"/>
                    <a:pt x="1" y="8"/>
                    <a:pt x="1" y="15"/>
                  </a:cubicBezTo>
                  <a:lnTo>
                    <a:pt x="1" y="7367"/>
                  </a:lnTo>
                  <a:lnTo>
                    <a:pt x="694" y="7367"/>
                  </a:lnTo>
                  <a:lnTo>
                    <a:pt x="694" y="15"/>
                  </a:lnTo>
                  <a:cubicBezTo>
                    <a:pt x="694" y="8"/>
                    <a:pt x="694" y="8"/>
                    <a:pt x="69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4"/>
            <p:cNvSpPr/>
            <p:nvPr/>
          </p:nvSpPr>
          <p:spPr>
            <a:xfrm>
              <a:off x="2069543" y="2630819"/>
              <a:ext cx="227651" cy="28453"/>
            </a:xfrm>
            <a:custGeom>
              <a:rect b="b" l="l" r="r" t="t"/>
              <a:pathLst>
                <a:path extrusionOk="0" h="1083" w="8665">
                  <a:moveTo>
                    <a:pt x="542" y="0"/>
                  </a:moveTo>
                  <a:cubicBezTo>
                    <a:pt x="244" y="0"/>
                    <a:pt x="1" y="243"/>
                    <a:pt x="1" y="541"/>
                  </a:cubicBezTo>
                  <a:cubicBezTo>
                    <a:pt x="1" y="839"/>
                    <a:pt x="244" y="1082"/>
                    <a:pt x="542" y="1082"/>
                  </a:cubicBezTo>
                  <a:lnTo>
                    <a:pt x="8123" y="1082"/>
                  </a:lnTo>
                  <a:cubicBezTo>
                    <a:pt x="8421" y="1082"/>
                    <a:pt x="8664" y="839"/>
                    <a:pt x="8664" y="541"/>
                  </a:cubicBezTo>
                  <a:cubicBezTo>
                    <a:pt x="8664" y="243"/>
                    <a:pt x="8421" y="0"/>
                    <a:pt x="8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4"/>
            <p:cNvSpPr/>
            <p:nvPr/>
          </p:nvSpPr>
          <p:spPr>
            <a:xfrm>
              <a:off x="2175237" y="2549191"/>
              <a:ext cx="14975" cy="11849"/>
            </a:xfrm>
            <a:custGeom>
              <a:rect b="b" l="l" r="r" t="t"/>
              <a:pathLst>
                <a:path extrusionOk="0" h="451" w="570">
                  <a:moveTo>
                    <a:pt x="312" y="0"/>
                  </a:moveTo>
                  <a:cubicBezTo>
                    <a:pt x="266" y="0"/>
                    <a:pt x="218" y="15"/>
                    <a:pt x="174" y="48"/>
                  </a:cubicBezTo>
                  <a:cubicBezTo>
                    <a:pt x="1" y="180"/>
                    <a:pt x="91" y="451"/>
                    <a:pt x="313" y="451"/>
                  </a:cubicBezTo>
                  <a:cubicBezTo>
                    <a:pt x="410" y="451"/>
                    <a:pt x="500" y="381"/>
                    <a:pt x="528" y="284"/>
                  </a:cubicBezTo>
                  <a:cubicBezTo>
                    <a:pt x="570" y="129"/>
                    <a:pt x="448" y="0"/>
                    <a:pt x="31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5"/>
          <p:cNvSpPr txBox="1"/>
          <p:nvPr>
            <p:ph type="title"/>
          </p:nvPr>
        </p:nvSpPr>
        <p:spPr>
          <a:xfrm>
            <a:off x="5290875" y="2676700"/>
            <a:ext cx="27264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Thursday</a:t>
            </a:r>
            <a:endParaRPr/>
          </a:p>
        </p:txBody>
      </p:sp>
      <p:sp>
        <p:nvSpPr>
          <p:cNvPr id="829" name="Google Shape;829;p45"/>
          <p:cNvSpPr txBox="1"/>
          <p:nvPr>
            <p:ph idx="2" type="title"/>
          </p:nvPr>
        </p:nvSpPr>
        <p:spPr>
          <a:xfrm>
            <a:off x="5290876" y="1384825"/>
            <a:ext cx="1971000" cy="105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830" name="Google Shape;830;p45"/>
          <p:cNvGrpSpPr/>
          <p:nvPr/>
        </p:nvGrpSpPr>
        <p:grpSpPr>
          <a:xfrm>
            <a:off x="1698314" y="1661995"/>
            <a:ext cx="1739434" cy="2410911"/>
            <a:chOff x="517555" y="1521779"/>
            <a:chExt cx="1652669" cy="2416227"/>
          </a:xfrm>
        </p:grpSpPr>
        <p:sp>
          <p:nvSpPr>
            <p:cNvPr id="831" name="Google Shape;831;p45"/>
            <p:cNvSpPr/>
            <p:nvPr/>
          </p:nvSpPr>
          <p:spPr>
            <a:xfrm flipH="1" rot="-1585656">
              <a:off x="1872756" y="3704843"/>
              <a:ext cx="255074" cy="186125"/>
            </a:xfrm>
            <a:custGeom>
              <a:rect b="b" l="l" r="r" t="t"/>
              <a:pathLst>
                <a:path extrusionOk="0" h="3566" w="4887">
                  <a:moveTo>
                    <a:pt x="3747" y="1"/>
                  </a:moveTo>
                  <a:lnTo>
                    <a:pt x="1620" y="966"/>
                  </a:lnTo>
                  <a:cubicBezTo>
                    <a:pt x="1620" y="966"/>
                    <a:pt x="1" y="2651"/>
                    <a:pt x="182" y="3318"/>
                  </a:cubicBezTo>
                  <a:cubicBezTo>
                    <a:pt x="204" y="3391"/>
                    <a:pt x="241" y="3456"/>
                    <a:pt x="306" y="3500"/>
                  </a:cubicBezTo>
                  <a:cubicBezTo>
                    <a:pt x="371" y="3545"/>
                    <a:pt x="460" y="3566"/>
                    <a:pt x="569" y="3566"/>
                  </a:cubicBezTo>
                  <a:cubicBezTo>
                    <a:pt x="1593" y="3566"/>
                    <a:pt x="4351" y="1724"/>
                    <a:pt x="4771" y="1206"/>
                  </a:cubicBezTo>
                  <a:cubicBezTo>
                    <a:pt x="4887" y="1061"/>
                    <a:pt x="4879" y="915"/>
                    <a:pt x="4807" y="778"/>
                  </a:cubicBezTo>
                  <a:cubicBezTo>
                    <a:pt x="4582" y="357"/>
                    <a:pt x="3747" y="1"/>
                    <a:pt x="37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5"/>
            <p:cNvSpPr/>
            <p:nvPr/>
          </p:nvSpPr>
          <p:spPr>
            <a:xfrm flipH="1" rot="-1585656">
              <a:off x="1882275" y="3745393"/>
              <a:ext cx="245575" cy="145570"/>
            </a:xfrm>
            <a:custGeom>
              <a:rect b="b" l="l" r="r" t="t"/>
              <a:pathLst>
                <a:path extrusionOk="0" h="2789" w="4705">
                  <a:moveTo>
                    <a:pt x="4625" y="1"/>
                  </a:moveTo>
                  <a:lnTo>
                    <a:pt x="4625" y="1"/>
                  </a:lnTo>
                  <a:cubicBezTo>
                    <a:pt x="2665" y="1765"/>
                    <a:pt x="777" y="2360"/>
                    <a:pt x="0" y="2541"/>
                  </a:cubicBezTo>
                  <a:cubicBezTo>
                    <a:pt x="22" y="2614"/>
                    <a:pt x="59" y="2679"/>
                    <a:pt x="124" y="2723"/>
                  </a:cubicBezTo>
                  <a:cubicBezTo>
                    <a:pt x="189" y="2768"/>
                    <a:pt x="278" y="2789"/>
                    <a:pt x="387" y="2789"/>
                  </a:cubicBezTo>
                  <a:cubicBezTo>
                    <a:pt x="1411" y="2789"/>
                    <a:pt x="4169" y="947"/>
                    <a:pt x="4589" y="429"/>
                  </a:cubicBezTo>
                  <a:cubicBezTo>
                    <a:pt x="4705" y="284"/>
                    <a:pt x="4697" y="138"/>
                    <a:pt x="4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5"/>
            <p:cNvSpPr/>
            <p:nvPr/>
          </p:nvSpPr>
          <p:spPr>
            <a:xfrm flipH="1" rot="-1585656">
              <a:off x="1992672" y="3746987"/>
              <a:ext cx="54543" cy="24009"/>
            </a:xfrm>
            <a:custGeom>
              <a:rect b="b" l="l" r="r" t="t"/>
              <a:pathLst>
                <a:path extrusionOk="0" h="460" w="1045">
                  <a:moveTo>
                    <a:pt x="186" y="0"/>
                  </a:moveTo>
                  <a:cubicBezTo>
                    <a:pt x="40" y="0"/>
                    <a:pt x="0" y="211"/>
                    <a:pt x="157" y="240"/>
                  </a:cubicBezTo>
                  <a:cubicBezTo>
                    <a:pt x="368" y="269"/>
                    <a:pt x="578" y="298"/>
                    <a:pt x="753" y="429"/>
                  </a:cubicBezTo>
                  <a:cubicBezTo>
                    <a:pt x="782" y="451"/>
                    <a:pt x="812" y="460"/>
                    <a:pt x="841" y="460"/>
                  </a:cubicBezTo>
                  <a:cubicBezTo>
                    <a:pt x="955" y="460"/>
                    <a:pt x="1044" y="313"/>
                    <a:pt x="934" y="225"/>
                  </a:cubicBezTo>
                  <a:cubicBezTo>
                    <a:pt x="724" y="59"/>
                    <a:pt x="462" y="8"/>
                    <a:pt x="194" y="0"/>
                  </a:cubicBezTo>
                  <a:cubicBezTo>
                    <a:pt x="191" y="0"/>
                    <a:pt x="189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5"/>
            <p:cNvSpPr/>
            <p:nvPr/>
          </p:nvSpPr>
          <p:spPr>
            <a:xfrm flipH="1" rot="-1585656">
              <a:off x="2012170" y="3757485"/>
              <a:ext cx="54804" cy="23488"/>
            </a:xfrm>
            <a:custGeom>
              <a:rect b="b" l="l" r="r" t="t"/>
              <a:pathLst>
                <a:path extrusionOk="0" h="450" w="1050">
                  <a:moveTo>
                    <a:pt x="185" y="0"/>
                  </a:moveTo>
                  <a:cubicBezTo>
                    <a:pt x="37" y="0"/>
                    <a:pt x="0" y="234"/>
                    <a:pt x="155" y="255"/>
                  </a:cubicBezTo>
                  <a:cubicBezTo>
                    <a:pt x="380" y="284"/>
                    <a:pt x="584" y="342"/>
                    <a:pt x="787" y="436"/>
                  </a:cubicBezTo>
                  <a:cubicBezTo>
                    <a:pt x="806" y="445"/>
                    <a:pt x="826" y="449"/>
                    <a:pt x="844" y="449"/>
                  </a:cubicBezTo>
                  <a:cubicBezTo>
                    <a:pt x="972" y="449"/>
                    <a:pt x="1049" y="246"/>
                    <a:pt x="903" y="182"/>
                  </a:cubicBezTo>
                  <a:cubicBezTo>
                    <a:pt x="678" y="81"/>
                    <a:pt x="446" y="23"/>
                    <a:pt x="199" y="1"/>
                  </a:cubicBezTo>
                  <a:cubicBezTo>
                    <a:pt x="194" y="0"/>
                    <a:pt x="190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5"/>
            <p:cNvSpPr/>
            <p:nvPr/>
          </p:nvSpPr>
          <p:spPr>
            <a:xfrm flipH="1" rot="-1585656">
              <a:off x="2034422" y="3768432"/>
              <a:ext cx="52821" cy="23592"/>
            </a:xfrm>
            <a:custGeom>
              <a:rect b="b" l="l" r="r" t="t"/>
              <a:pathLst>
                <a:path extrusionOk="0" h="452" w="1012">
                  <a:moveTo>
                    <a:pt x="163" y="1"/>
                  </a:moveTo>
                  <a:cubicBezTo>
                    <a:pt x="148" y="1"/>
                    <a:pt x="132" y="1"/>
                    <a:pt x="117" y="2"/>
                  </a:cubicBezTo>
                  <a:cubicBezTo>
                    <a:pt x="22" y="9"/>
                    <a:pt x="1" y="147"/>
                    <a:pt x="88" y="191"/>
                  </a:cubicBezTo>
                  <a:cubicBezTo>
                    <a:pt x="306" y="285"/>
                    <a:pt x="545" y="336"/>
                    <a:pt x="770" y="438"/>
                  </a:cubicBezTo>
                  <a:cubicBezTo>
                    <a:pt x="790" y="447"/>
                    <a:pt x="810" y="452"/>
                    <a:pt x="828" y="452"/>
                  </a:cubicBezTo>
                  <a:cubicBezTo>
                    <a:pt x="947" y="452"/>
                    <a:pt x="1011" y="268"/>
                    <a:pt x="879" y="205"/>
                  </a:cubicBezTo>
                  <a:cubicBezTo>
                    <a:pt x="668" y="103"/>
                    <a:pt x="405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5"/>
            <p:cNvSpPr/>
            <p:nvPr/>
          </p:nvSpPr>
          <p:spPr>
            <a:xfrm flipH="1" rot="-1362807">
              <a:off x="1832516" y="3370802"/>
              <a:ext cx="273310" cy="388424"/>
            </a:xfrm>
            <a:custGeom>
              <a:rect b="b" l="l" r="r" t="t"/>
              <a:pathLst>
                <a:path extrusionOk="0" h="7442" w="6157">
                  <a:moveTo>
                    <a:pt x="2404" y="0"/>
                  </a:moveTo>
                  <a:cubicBezTo>
                    <a:pt x="2317" y="73"/>
                    <a:pt x="1975" y="196"/>
                    <a:pt x="1591" y="414"/>
                  </a:cubicBezTo>
                  <a:cubicBezTo>
                    <a:pt x="865" y="828"/>
                    <a:pt x="1" y="1561"/>
                    <a:pt x="473" y="2824"/>
                  </a:cubicBezTo>
                  <a:cubicBezTo>
                    <a:pt x="1199" y="4748"/>
                    <a:pt x="4030" y="7441"/>
                    <a:pt x="4030" y="7441"/>
                  </a:cubicBezTo>
                  <a:cubicBezTo>
                    <a:pt x="4879" y="7390"/>
                    <a:pt x="5591" y="7064"/>
                    <a:pt x="6157" y="6476"/>
                  </a:cubicBezTo>
                  <a:lnTo>
                    <a:pt x="5242" y="4900"/>
                  </a:lnTo>
                  <a:lnTo>
                    <a:pt x="2404" y="0"/>
                  </a:lnTo>
                  <a:close/>
                </a:path>
              </a:pathLst>
            </a:custGeom>
            <a:solidFill>
              <a:srgbClr val="FCCE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5"/>
            <p:cNvSpPr/>
            <p:nvPr/>
          </p:nvSpPr>
          <p:spPr>
            <a:xfrm flipH="1" rot="-4744996">
              <a:off x="1665697" y="3125863"/>
              <a:ext cx="360709" cy="421684"/>
            </a:xfrm>
            <a:custGeom>
              <a:rect b="b" l="l" r="r" t="t"/>
              <a:pathLst>
                <a:path extrusionOk="0" h="7442" w="6157">
                  <a:moveTo>
                    <a:pt x="2404" y="0"/>
                  </a:moveTo>
                  <a:cubicBezTo>
                    <a:pt x="2317" y="73"/>
                    <a:pt x="1975" y="196"/>
                    <a:pt x="1591" y="414"/>
                  </a:cubicBezTo>
                  <a:cubicBezTo>
                    <a:pt x="865" y="828"/>
                    <a:pt x="1" y="1561"/>
                    <a:pt x="473" y="2824"/>
                  </a:cubicBezTo>
                  <a:cubicBezTo>
                    <a:pt x="1199" y="4748"/>
                    <a:pt x="4030" y="7441"/>
                    <a:pt x="4030" y="7441"/>
                  </a:cubicBezTo>
                  <a:cubicBezTo>
                    <a:pt x="4879" y="7390"/>
                    <a:pt x="5591" y="7064"/>
                    <a:pt x="6157" y="6476"/>
                  </a:cubicBezTo>
                  <a:lnTo>
                    <a:pt x="5242" y="4900"/>
                  </a:lnTo>
                  <a:lnTo>
                    <a:pt x="2404" y="0"/>
                  </a:lnTo>
                  <a:close/>
                </a:path>
              </a:pathLst>
            </a:custGeom>
            <a:solidFill>
              <a:srgbClr val="FCCE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5"/>
            <p:cNvSpPr/>
            <p:nvPr/>
          </p:nvSpPr>
          <p:spPr>
            <a:xfrm flipH="1" rot="1095162">
              <a:off x="967754" y="3537008"/>
              <a:ext cx="117488" cy="274486"/>
            </a:xfrm>
            <a:custGeom>
              <a:rect b="b" l="l" r="r" t="t"/>
              <a:pathLst>
                <a:path extrusionOk="0" h="5259" w="2251">
                  <a:moveTo>
                    <a:pt x="1643" y="1"/>
                  </a:moveTo>
                  <a:cubicBezTo>
                    <a:pt x="1173" y="1"/>
                    <a:pt x="494" y="393"/>
                    <a:pt x="494" y="393"/>
                  </a:cubicBezTo>
                  <a:lnTo>
                    <a:pt x="0" y="2673"/>
                  </a:lnTo>
                  <a:cubicBezTo>
                    <a:pt x="0" y="2673"/>
                    <a:pt x="378" y="4974"/>
                    <a:pt x="1024" y="5235"/>
                  </a:cubicBezTo>
                  <a:cubicBezTo>
                    <a:pt x="1063" y="5251"/>
                    <a:pt x="1102" y="5258"/>
                    <a:pt x="1141" y="5258"/>
                  </a:cubicBezTo>
                  <a:cubicBezTo>
                    <a:pt x="1174" y="5258"/>
                    <a:pt x="1208" y="5253"/>
                    <a:pt x="1242" y="5243"/>
                  </a:cubicBezTo>
                  <a:cubicBezTo>
                    <a:pt x="2019" y="4989"/>
                    <a:pt x="2251" y="1010"/>
                    <a:pt x="2077" y="292"/>
                  </a:cubicBezTo>
                  <a:cubicBezTo>
                    <a:pt x="2026" y="117"/>
                    <a:pt x="1910" y="30"/>
                    <a:pt x="1750" y="8"/>
                  </a:cubicBezTo>
                  <a:cubicBezTo>
                    <a:pt x="1716" y="3"/>
                    <a:pt x="1680" y="1"/>
                    <a:pt x="1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5"/>
            <p:cNvSpPr/>
            <p:nvPr/>
          </p:nvSpPr>
          <p:spPr>
            <a:xfrm flipH="1" rot="1095162">
              <a:off x="969032" y="3529052"/>
              <a:ext cx="64094" cy="274069"/>
            </a:xfrm>
            <a:custGeom>
              <a:rect b="b" l="l" r="r" t="t"/>
              <a:pathLst>
                <a:path extrusionOk="0" h="5251" w="1228">
                  <a:moveTo>
                    <a:pt x="727" y="0"/>
                  </a:moveTo>
                  <a:cubicBezTo>
                    <a:pt x="966" y="2628"/>
                    <a:pt x="320" y="4494"/>
                    <a:pt x="1" y="5227"/>
                  </a:cubicBezTo>
                  <a:cubicBezTo>
                    <a:pt x="40" y="5243"/>
                    <a:pt x="79" y="5250"/>
                    <a:pt x="118" y="5250"/>
                  </a:cubicBezTo>
                  <a:cubicBezTo>
                    <a:pt x="151" y="5250"/>
                    <a:pt x="185" y="5245"/>
                    <a:pt x="219" y="5235"/>
                  </a:cubicBezTo>
                  <a:cubicBezTo>
                    <a:pt x="996" y="4981"/>
                    <a:pt x="1228" y="1002"/>
                    <a:pt x="1054" y="284"/>
                  </a:cubicBezTo>
                  <a:cubicBezTo>
                    <a:pt x="1003" y="109"/>
                    <a:pt x="887" y="22"/>
                    <a:pt x="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5"/>
            <p:cNvSpPr/>
            <p:nvPr/>
          </p:nvSpPr>
          <p:spPr>
            <a:xfrm flipH="1" rot="1095162">
              <a:off x="1039655" y="3674944"/>
              <a:ext cx="47392" cy="35231"/>
            </a:xfrm>
            <a:custGeom>
              <a:rect b="b" l="l" r="r" t="t"/>
              <a:pathLst>
                <a:path extrusionOk="0" h="675" w="908">
                  <a:moveTo>
                    <a:pt x="733" y="1"/>
                  </a:moveTo>
                  <a:cubicBezTo>
                    <a:pt x="720" y="1"/>
                    <a:pt x="705" y="3"/>
                    <a:pt x="690" y="7"/>
                  </a:cubicBezTo>
                  <a:cubicBezTo>
                    <a:pt x="429" y="73"/>
                    <a:pt x="240" y="254"/>
                    <a:pt x="73" y="465"/>
                  </a:cubicBezTo>
                  <a:cubicBezTo>
                    <a:pt x="0" y="554"/>
                    <a:pt x="70" y="674"/>
                    <a:pt x="159" y="674"/>
                  </a:cubicBezTo>
                  <a:cubicBezTo>
                    <a:pt x="185" y="674"/>
                    <a:pt x="214" y="664"/>
                    <a:pt x="240" y="639"/>
                  </a:cubicBezTo>
                  <a:cubicBezTo>
                    <a:pt x="392" y="486"/>
                    <a:pt x="545" y="334"/>
                    <a:pt x="755" y="269"/>
                  </a:cubicBezTo>
                  <a:cubicBezTo>
                    <a:pt x="908" y="222"/>
                    <a:pt x="873" y="1"/>
                    <a:pt x="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5"/>
            <p:cNvSpPr/>
            <p:nvPr/>
          </p:nvSpPr>
          <p:spPr>
            <a:xfrm flipH="1" rot="1095162">
              <a:off x="1026594" y="3692464"/>
              <a:ext cx="47914" cy="36483"/>
            </a:xfrm>
            <a:custGeom>
              <a:rect b="b" l="l" r="r" t="t"/>
              <a:pathLst>
                <a:path extrusionOk="0" h="699" w="918">
                  <a:moveTo>
                    <a:pt x="718" y="1"/>
                  </a:moveTo>
                  <a:cubicBezTo>
                    <a:pt x="697" y="1"/>
                    <a:pt x="674" y="6"/>
                    <a:pt x="651" y="19"/>
                  </a:cubicBezTo>
                  <a:cubicBezTo>
                    <a:pt x="440" y="142"/>
                    <a:pt x="252" y="288"/>
                    <a:pt x="85" y="476"/>
                  </a:cubicBezTo>
                  <a:cubicBezTo>
                    <a:pt x="1" y="566"/>
                    <a:pt x="81" y="698"/>
                    <a:pt x="175" y="698"/>
                  </a:cubicBezTo>
                  <a:cubicBezTo>
                    <a:pt x="203" y="698"/>
                    <a:pt x="232" y="686"/>
                    <a:pt x="259" y="658"/>
                  </a:cubicBezTo>
                  <a:cubicBezTo>
                    <a:pt x="419" y="505"/>
                    <a:pt x="586" y="367"/>
                    <a:pt x="782" y="266"/>
                  </a:cubicBezTo>
                  <a:cubicBezTo>
                    <a:pt x="918" y="191"/>
                    <a:pt x="843" y="1"/>
                    <a:pt x="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5"/>
            <p:cNvSpPr/>
            <p:nvPr/>
          </p:nvSpPr>
          <p:spPr>
            <a:xfrm flipH="1" rot="1095162">
              <a:off x="1012913" y="3713074"/>
              <a:ext cx="47653" cy="34187"/>
            </a:xfrm>
            <a:custGeom>
              <a:rect b="b" l="l" r="r" t="t"/>
              <a:pathLst>
                <a:path extrusionOk="0" h="655" w="913">
                  <a:moveTo>
                    <a:pt x="724" y="0"/>
                  </a:moveTo>
                  <a:cubicBezTo>
                    <a:pt x="703" y="0"/>
                    <a:pt x="682" y="6"/>
                    <a:pt x="659" y="17"/>
                  </a:cubicBezTo>
                  <a:cubicBezTo>
                    <a:pt x="441" y="133"/>
                    <a:pt x="187" y="293"/>
                    <a:pt x="42" y="504"/>
                  </a:cubicBezTo>
                  <a:cubicBezTo>
                    <a:pt x="0" y="569"/>
                    <a:pt x="62" y="655"/>
                    <a:pt x="129" y="655"/>
                  </a:cubicBezTo>
                  <a:cubicBezTo>
                    <a:pt x="144" y="655"/>
                    <a:pt x="159" y="651"/>
                    <a:pt x="173" y="642"/>
                  </a:cubicBezTo>
                  <a:cubicBezTo>
                    <a:pt x="383" y="525"/>
                    <a:pt x="565" y="358"/>
                    <a:pt x="783" y="242"/>
                  </a:cubicBezTo>
                  <a:cubicBezTo>
                    <a:pt x="913" y="174"/>
                    <a:pt x="842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5"/>
            <p:cNvSpPr/>
            <p:nvPr/>
          </p:nvSpPr>
          <p:spPr>
            <a:xfrm flipH="1" rot="1095162">
              <a:off x="1094347" y="3401750"/>
              <a:ext cx="336127" cy="332735"/>
            </a:xfrm>
            <a:custGeom>
              <a:rect b="b" l="l" r="r" t="t"/>
              <a:pathLst>
                <a:path extrusionOk="0" h="6375" w="6440">
                  <a:moveTo>
                    <a:pt x="3151" y="0"/>
                  </a:moveTo>
                  <a:lnTo>
                    <a:pt x="1" y="784"/>
                  </a:lnTo>
                  <a:cubicBezTo>
                    <a:pt x="1" y="784"/>
                    <a:pt x="117" y="1373"/>
                    <a:pt x="364" y="2026"/>
                  </a:cubicBezTo>
                  <a:cubicBezTo>
                    <a:pt x="538" y="2483"/>
                    <a:pt x="777" y="2970"/>
                    <a:pt x="1082" y="3304"/>
                  </a:cubicBezTo>
                  <a:cubicBezTo>
                    <a:pt x="1830" y="4095"/>
                    <a:pt x="5794" y="6374"/>
                    <a:pt x="5794" y="6374"/>
                  </a:cubicBezTo>
                  <a:cubicBezTo>
                    <a:pt x="6360" y="5757"/>
                    <a:pt x="6440" y="4995"/>
                    <a:pt x="6324" y="4255"/>
                  </a:cubicBezTo>
                  <a:cubicBezTo>
                    <a:pt x="6324" y="4255"/>
                    <a:pt x="3935" y="2737"/>
                    <a:pt x="3645" y="1677"/>
                  </a:cubicBezTo>
                  <a:cubicBezTo>
                    <a:pt x="3587" y="1474"/>
                    <a:pt x="3536" y="1293"/>
                    <a:pt x="3485" y="1118"/>
                  </a:cubicBezTo>
                  <a:cubicBezTo>
                    <a:pt x="3282" y="407"/>
                    <a:pt x="3151" y="0"/>
                    <a:pt x="3151" y="0"/>
                  </a:cubicBezTo>
                  <a:close/>
                </a:path>
              </a:pathLst>
            </a:custGeom>
            <a:solidFill>
              <a:srgbClr val="FCCE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5"/>
            <p:cNvSpPr/>
            <p:nvPr/>
          </p:nvSpPr>
          <p:spPr>
            <a:xfrm flipH="1" rot="1095162">
              <a:off x="1289307" y="3032630"/>
              <a:ext cx="735878" cy="550591"/>
            </a:xfrm>
            <a:custGeom>
              <a:rect b="b" l="l" r="r" t="t"/>
              <a:pathLst>
                <a:path extrusionOk="0" h="10549" w="14099">
                  <a:moveTo>
                    <a:pt x="6092" y="1"/>
                  </a:moveTo>
                  <a:lnTo>
                    <a:pt x="1" y="2534"/>
                  </a:lnTo>
                  <a:cubicBezTo>
                    <a:pt x="763" y="4378"/>
                    <a:pt x="1670" y="5925"/>
                    <a:pt x="2832" y="6977"/>
                  </a:cubicBezTo>
                  <a:lnTo>
                    <a:pt x="6926" y="5721"/>
                  </a:lnTo>
                  <a:lnTo>
                    <a:pt x="8690" y="10527"/>
                  </a:lnTo>
                  <a:cubicBezTo>
                    <a:pt x="8916" y="10541"/>
                    <a:pt x="9144" y="10548"/>
                    <a:pt x="9376" y="10548"/>
                  </a:cubicBezTo>
                  <a:cubicBezTo>
                    <a:pt x="10829" y="10548"/>
                    <a:pt x="12402" y="10273"/>
                    <a:pt x="14099" y="9729"/>
                  </a:cubicBezTo>
                  <a:lnTo>
                    <a:pt x="13053" y="3950"/>
                  </a:lnTo>
                  <a:lnTo>
                    <a:pt x="60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5"/>
            <p:cNvSpPr/>
            <p:nvPr/>
          </p:nvSpPr>
          <p:spPr>
            <a:xfrm flipH="1" rot="1095162">
              <a:off x="1572184" y="3087537"/>
              <a:ext cx="116757" cy="215299"/>
            </a:xfrm>
            <a:custGeom>
              <a:rect b="b" l="l" r="r" t="t"/>
              <a:pathLst>
                <a:path extrusionOk="0" h="4125" w="2237">
                  <a:moveTo>
                    <a:pt x="2182" y="1"/>
                  </a:moveTo>
                  <a:cubicBezTo>
                    <a:pt x="2167" y="1"/>
                    <a:pt x="2151" y="9"/>
                    <a:pt x="2142" y="23"/>
                  </a:cubicBezTo>
                  <a:cubicBezTo>
                    <a:pt x="2127" y="45"/>
                    <a:pt x="574" y="2593"/>
                    <a:pt x="8" y="4059"/>
                  </a:cubicBezTo>
                  <a:cubicBezTo>
                    <a:pt x="0" y="4081"/>
                    <a:pt x="8" y="4110"/>
                    <a:pt x="37" y="4117"/>
                  </a:cubicBezTo>
                  <a:cubicBezTo>
                    <a:pt x="37" y="4124"/>
                    <a:pt x="44" y="4124"/>
                    <a:pt x="51" y="4124"/>
                  </a:cubicBezTo>
                  <a:cubicBezTo>
                    <a:pt x="66" y="4124"/>
                    <a:pt x="87" y="4110"/>
                    <a:pt x="95" y="4095"/>
                  </a:cubicBezTo>
                  <a:cubicBezTo>
                    <a:pt x="654" y="2629"/>
                    <a:pt x="2207" y="95"/>
                    <a:pt x="2222" y="66"/>
                  </a:cubicBezTo>
                  <a:cubicBezTo>
                    <a:pt x="2236" y="45"/>
                    <a:pt x="2229" y="16"/>
                    <a:pt x="2207" y="8"/>
                  </a:cubicBezTo>
                  <a:cubicBezTo>
                    <a:pt x="2200" y="3"/>
                    <a:pt x="2191" y="1"/>
                    <a:pt x="2182" y="1"/>
                  </a:cubicBezTo>
                  <a:close/>
                </a:path>
              </a:pathLst>
            </a:custGeom>
            <a:solidFill>
              <a:srgbClr val="62D0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5"/>
            <p:cNvSpPr/>
            <p:nvPr/>
          </p:nvSpPr>
          <p:spPr>
            <a:xfrm flipH="1" rot="1095162">
              <a:off x="1550461" y="3110678"/>
              <a:ext cx="119784" cy="139253"/>
            </a:xfrm>
            <a:custGeom>
              <a:rect b="b" l="l" r="r" t="t"/>
              <a:pathLst>
                <a:path extrusionOk="0" h="2668" w="2295">
                  <a:moveTo>
                    <a:pt x="2241" y="0"/>
                  </a:moveTo>
                  <a:cubicBezTo>
                    <a:pt x="2223" y="0"/>
                    <a:pt x="2206" y="8"/>
                    <a:pt x="2200" y="25"/>
                  </a:cubicBezTo>
                  <a:cubicBezTo>
                    <a:pt x="1307" y="2108"/>
                    <a:pt x="676" y="2515"/>
                    <a:pt x="378" y="2565"/>
                  </a:cubicBezTo>
                  <a:cubicBezTo>
                    <a:pt x="348" y="2571"/>
                    <a:pt x="320" y="2574"/>
                    <a:pt x="294" y="2574"/>
                  </a:cubicBezTo>
                  <a:cubicBezTo>
                    <a:pt x="159" y="2574"/>
                    <a:pt x="87" y="2506"/>
                    <a:pt x="81" y="2500"/>
                  </a:cubicBezTo>
                  <a:cubicBezTo>
                    <a:pt x="73" y="2492"/>
                    <a:pt x="60" y="2486"/>
                    <a:pt x="47" y="2486"/>
                  </a:cubicBezTo>
                  <a:cubicBezTo>
                    <a:pt x="36" y="2486"/>
                    <a:pt x="25" y="2490"/>
                    <a:pt x="15" y="2500"/>
                  </a:cubicBezTo>
                  <a:cubicBezTo>
                    <a:pt x="1" y="2515"/>
                    <a:pt x="1" y="2544"/>
                    <a:pt x="15" y="2565"/>
                  </a:cubicBezTo>
                  <a:cubicBezTo>
                    <a:pt x="22" y="2565"/>
                    <a:pt x="117" y="2667"/>
                    <a:pt x="298" y="2667"/>
                  </a:cubicBezTo>
                  <a:cubicBezTo>
                    <a:pt x="327" y="2667"/>
                    <a:pt x="356" y="2667"/>
                    <a:pt x="393" y="2660"/>
                  </a:cubicBezTo>
                  <a:cubicBezTo>
                    <a:pt x="777" y="2587"/>
                    <a:pt x="1416" y="2086"/>
                    <a:pt x="2280" y="61"/>
                  </a:cubicBezTo>
                  <a:cubicBezTo>
                    <a:pt x="2295" y="39"/>
                    <a:pt x="2280" y="17"/>
                    <a:pt x="2258" y="3"/>
                  </a:cubicBezTo>
                  <a:cubicBezTo>
                    <a:pt x="2253" y="1"/>
                    <a:pt x="2247" y="0"/>
                    <a:pt x="2241" y="0"/>
                  </a:cubicBezTo>
                  <a:close/>
                </a:path>
              </a:pathLst>
            </a:custGeom>
            <a:solidFill>
              <a:srgbClr val="62D0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5"/>
            <p:cNvSpPr/>
            <p:nvPr/>
          </p:nvSpPr>
          <p:spPr>
            <a:xfrm flipH="1" rot="1095162">
              <a:off x="1395174" y="3114944"/>
              <a:ext cx="59918" cy="89930"/>
            </a:xfrm>
            <a:custGeom>
              <a:rect b="b" l="l" r="r" t="t"/>
              <a:pathLst>
                <a:path extrusionOk="0" h="1723" w="1148">
                  <a:moveTo>
                    <a:pt x="239" y="0"/>
                  </a:moveTo>
                  <a:cubicBezTo>
                    <a:pt x="218" y="0"/>
                    <a:pt x="202" y="13"/>
                    <a:pt x="196" y="31"/>
                  </a:cubicBezTo>
                  <a:cubicBezTo>
                    <a:pt x="189" y="38"/>
                    <a:pt x="0" y="793"/>
                    <a:pt x="341" y="1302"/>
                  </a:cubicBezTo>
                  <a:cubicBezTo>
                    <a:pt x="508" y="1541"/>
                    <a:pt x="755" y="1679"/>
                    <a:pt x="1089" y="1723"/>
                  </a:cubicBezTo>
                  <a:lnTo>
                    <a:pt x="1096" y="1723"/>
                  </a:lnTo>
                  <a:cubicBezTo>
                    <a:pt x="1118" y="1723"/>
                    <a:pt x="1140" y="1701"/>
                    <a:pt x="1140" y="1679"/>
                  </a:cubicBezTo>
                  <a:cubicBezTo>
                    <a:pt x="1147" y="1657"/>
                    <a:pt x="1125" y="1636"/>
                    <a:pt x="1104" y="1628"/>
                  </a:cubicBezTo>
                  <a:cubicBezTo>
                    <a:pt x="799" y="1599"/>
                    <a:pt x="566" y="1469"/>
                    <a:pt x="421" y="1251"/>
                  </a:cubicBezTo>
                  <a:cubicBezTo>
                    <a:pt x="109" y="786"/>
                    <a:pt x="283" y="60"/>
                    <a:pt x="283" y="53"/>
                  </a:cubicBezTo>
                  <a:cubicBezTo>
                    <a:pt x="290" y="31"/>
                    <a:pt x="276" y="2"/>
                    <a:pt x="254" y="2"/>
                  </a:cubicBezTo>
                  <a:cubicBezTo>
                    <a:pt x="249" y="1"/>
                    <a:pt x="244" y="0"/>
                    <a:pt x="239" y="0"/>
                  </a:cubicBezTo>
                  <a:close/>
                </a:path>
              </a:pathLst>
            </a:custGeom>
            <a:solidFill>
              <a:srgbClr val="62D0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5"/>
            <p:cNvSpPr/>
            <p:nvPr/>
          </p:nvSpPr>
          <p:spPr>
            <a:xfrm flipH="1" rot="1095162">
              <a:off x="1305989" y="3103833"/>
              <a:ext cx="61797" cy="329342"/>
            </a:xfrm>
            <a:custGeom>
              <a:rect b="b" l="l" r="r" t="t"/>
              <a:pathLst>
                <a:path extrusionOk="0" h="6310" w="1184">
                  <a:moveTo>
                    <a:pt x="44" y="1"/>
                  </a:moveTo>
                  <a:cubicBezTo>
                    <a:pt x="15" y="1"/>
                    <a:pt x="1" y="22"/>
                    <a:pt x="1" y="44"/>
                  </a:cubicBezTo>
                  <a:cubicBezTo>
                    <a:pt x="1" y="81"/>
                    <a:pt x="160" y="3471"/>
                    <a:pt x="1089" y="6280"/>
                  </a:cubicBezTo>
                  <a:cubicBezTo>
                    <a:pt x="1097" y="6295"/>
                    <a:pt x="1111" y="6309"/>
                    <a:pt x="1133" y="6309"/>
                  </a:cubicBezTo>
                  <a:lnTo>
                    <a:pt x="1148" y="6309"/>
                  </a:lnTo>
                  <a:cubicBezTo>
                    <a:pt x="1169" y="6295"/>
                    <a:pt x="1184" y="6273"/>
                    <a:pt x="1177" y="6251"/>
                  </a:cubicBezTo>
                  <a:cubicBezTo>
                    <a:pt x="247" y="3456"/>
                    <a:pt x="95" y="81"/>
                    <a:pt x="88" y="44"/>
                  </a:cubicBezTo>
                  <a:cubicBezTo>
                    <a:pt x="88" y="15"/>
                    <a:pt x="66" y="1"/>
                    <a:pt x="44" y="1"/>
                  </a:cubicBezTo>
                  <a:close/>
                </a:path>
              </a:pathLst>
            </a:custGeom>
            <a:solidFill>
              <a:srgbClr val="62D0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5"/>
            <p:cNvSpPr/>
            <p:nvPr/>
          </p:nvSpPr>
          <p:spPr>
            <a:xfrm flipH="1" rot="1095162">
              <a:off x="1747881" y="3061210"/>
              <a:ext cx="87581" cy="35022"/>
            </a:xfrm>
            <a:custGeom>
              <a:rect b="b" l="l" r="r" t="t"/>
              <a:pathLst>
                <a:path extrusionOk="0" h="671" w="1678">
                  <a:moveTo>
                    <a:pt x="1627" y="1"/>
                  </a:moveTo>
                  <a:cubicBezTo>
                    <a:pt x="1622" y="1"/>
                    <a:pt x="1617" y="1"/>
                    <a:pt x="1612" y="2"/>
                  </a:cubicBezTo>
                  <a:cubicBezTo>
                    <a:pt x="1583" y="10"/>
                    <a:pt x="1540" y="39"/>
                    <a:pt x="1431" y="104"/>
                  </a:cubicBezTo>
                  <a:cubicBezTo>
                    <a:pt x="1180" y="260"/>
                    <a:pt x="675" y="577"/>
                    <a:pt x="338" y="577"/>
                  </a:cubicBezTo>
                  <a:cubicBezTo>
                    <a:pt x="235" y="577"/>
                    <a:pt x="147" y="547"/>
                    <a:pt x="88" y="474"/>
                  </a:cubicBezTo>
                  <a:cubicBezTo>
                    <a:pt x="80" y="467"/>
                    <a:pt x="69" y="463"/>
                    <a:pt x="58" y="463"/>
                  </a:cubicBezTo>
                  <a:cubicBezTo>
                    <a:pt x="46" y="463"/>
                    <a:pt x="33" y="467"/>
                    <a:pt x="22" y="474"/>
                  </a:cubicBezTo>
                  <a:cubicBezTo>
                    <a:pt x="8" y="489"/>
                    <a:pt x="0" y="518"/>
                    <a:pt x="15" y="540"/>
                  </a:cubicBezTo>
                  <a:cubicBezTo>
                    <a:pt x="95" y="634"/>
                    <a:pt x="211" y="670"/>
                    <a:pt x="334" y="670"/>
                  </a:cubicBezTo>
                  <a:cubicBezTo>
                    <a:pt x="697" y="670"/>
                    <a:pt x="1198" y="358"/>
                    <a:pt x="1481" y="184"/>
                  </a:cubicBezTo>
                  <a:cubicBezTo>
                    <a:pt x="1547" y="140"/>
                    <a:pt x="1619" y="97"/>
                    <a:pt x="1641" y="90"/>
                  </a:cubicBezTo>
                  <a:cubicBezTo>
                    <a:pt x="1663" y="82"/>
                    <a:pt x="1677" y="61"/>
                    <a:pt x="1670" y="31"/>
                  </a:cubicBezTo>
                  <a:cubicBezTo>
                    <a:pt x="1664" y="14"/>
                    <a:pt x="1648" y="1"/>
                    <a:pt x="1627" y="1"/>
                  </a:cubicBezTo>
                  <a:close/>
                </a:path>
              </a:pathLst>
            </a:custGeom>
            <a:solidFill>
              <a:srgbClr val="62D0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5"/>
            <p:cNvSpPr/>
            <p:nvPr/>
          </p:nvSpPr>
          <p:spPr>
            <a:xfrm flipH="1" rot="1095162">
              <a:off x="758041" y="2434513"/>
              <a:ext cx="218691" cy="227878"/>
            </a:xfrm>
            <a:custGeom>
              <a:rect b="b" l="l" r="r" t="t"/>
              <a:pathLst>
                <a:path extrusionOk="0" h="4366" w="4190">
                  <a:moveTo>
                    <a:pt x="2396" y="1"/>
                  </a:moveTo>
                  <a:cubicBezTo>
                    <a:pt x="1882" y="1"/>
                    <a:pt x="872" y="1458"/>
                    <a:pt x="872" y="1458"/>
                  </a:cubicBezTo>
                  <a:cubicBezTo>
                    <a:pt x="872" y="1458"/>
                    <a:pt x="807" y="412"/>
                    <a:pt x="407" y="405"/>
                  </a:cubicBezTo>
                  <a:cubicBezTo>
                    <a:pt x="1" y="405"/>
                    <a:pt x="110" y="2256"/>
                    <a:pt x="110" y="2256"/>
                  </a:cubicBezTo>
                  <a:cubicBezTo>
                    <a:pt x="1" y="2931"/>
                    <a:pt x="821" y="4253"/>
                    <a:pt x="1496" y="4354"/>
                  </a:cubicBezTo>
                  <a:cubicBezTo>
                    <a:pt x="1544" y="4362"/>
                    <a:pt x="1590" y="4365"/>
                    <a:pt x="1634" y="4365"/>
                  </a:cubicBezTo>
                  <a:cubicBezTo>
                    <a:pt x="2238" y="4365"/>
                    <a:pt x="2622" y="3730"/>
                    <a:pt x="2622" y="3730"/>
                  </a:cubicBezTo>
                  <a:cubicBezTo>
                    <a:pt x="2622" y="3730"/>
                    <a:pt x="4110" y="3280"/>
                    <a:pt x="4001" y="2917"/>
                  </a:cubicBezTo>
                  <a:cubicBezTo>
                    <a:pt x="3956" y="2755"/>
                    <a:pt x="3722" y="2710"/>
                    <a:pt x="3478" y="2710"/>
                  </a:cubicBezTo>
                  <a:cubicBezTo>
                    <a:pt x="3174" y="2710"/>
                    <a:pt x="2854" y="2779"/>
                    <a:pt x="2854" y="2779"/>
                  </a:cubicBezTo>
                  <a:cubicBezTo>
                    <a:pt x="2854" y="2779"/>
                    <a:pt x="4190" y="2343"/>
                    <a:pt x="3994" y="1813"/>
                  </a:cubicBezTo>
                  <a:cubicBezTo>
                    <a:pt x="3968" y="1741"/>
                    <a:pt x="3863" y="1714"/>
                    <a:pt x="3718" y="1714"/>
                  </a:cubicBezTo>
                  <a:cubicBezTo>
                    <a:pt x="3285" y="1714"/>
                    <a:pt x="2505" y="1959"/>
                    <a:pt x="2505" y="1959"/>
                  </a:cubicBezTo>
                  <a:cubicBezTo>
                    <a:pt x="2505" y="1959"/>
                    <a:pt x="3703" y="1051"/>
                    <a:pt x="3435" y="739"/>
                  </a:cubicBezTo>
                  <a:cubicBezTo>
                    <a:pt x="3394" y="692"/>
                    <a:pt x="3332" y="672"/>
                    <a:pt x="3255" y="672"/>
                  </a:cubicBezTo>
                  <a:cubicBezTo>
                    <a:pt x="2820" y="672"/>
                    <a:pt x="1917" y="1313"/>
                    <a:pt x="1917" y="1313"/>
                  </a:cubicBezTo>
                  <a:cubicBezTo>
                    <a:pt x="1917" y="1313"/>
                    <a:pt x="2803" y="165"/>
                    <a:pt x="2491" y="20"/>
                  </a:cubicBezTo>
                  <a:cubicBezTo>
                    <a:pt x="2462" y="7"/>
                    <a:pt x="2430" y="1"/>
                    <a:pt x="2396" y="1"/>
                  </a:cubicBezTo>
                  <a:close/>
                </a:path>
              </a:pathLst>
            </a:custGeom>
            <a:solidFill>
              <a:srgbClr val="FCCE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5"/>
            <p:cNvSpPr/>
            <p:nvPr/>
          </p:nvSpPr>
          <p:spPr>
            <a:xfrm flipH="1" rot="1095162">
              <a:off x="889014" y="2529145"/>
              <a:ext cx="39824" cy="52820"/>
            </a:xfrm>
            <a:custGeom>
              <a:rect b="b" l="l" r="r" t="t"/>
              <a:pathLst>
                <a:path extrusionOk="0" h="1012" w="763">
                  <a:moveTo>
                    <a:pt x="47" y="0"/>
                  </a:moveTo>
                  <a:cubicBezTo>
                    <a:pt x="28" y="0"/>
                    <a:pt x="8" y="13"/>
                    <a:pt x="8" y="31"/>
                  </a:cubicBezTo>
                  <a:cubicBezTo>
                    <a:pt x="1" y="60"/>
                    <a:pt x="15" y="82"/>
                    <a:pt x="37" y="89"/>
                  </a:cubicBezTo>
                  <a:cubicBezTo>
                    <a:pt x="233" y="133"/>
                    <a:pt x="400" y="249"/>
                    <a:pt x="509" y="409"/>
                  </a:cubicBezTo>
                  <a:cubicBezTo>
                    <a:pt x="625" y="569"/>
                    <a:pt x="668" y="772"/>
                    <a:pt x="639" y="961"/>
                  </a:cubicBezTo>
                  <a:cubicBezTo>
                    <a:pt x="639" y="990"/>
                    <a:pt x="654" y="1011"/>
                    <a:pt x="683" y="1011"/>
                  </a:cubicBezTo>
                  <a:cubicBezTo>
                    <a:pt x="705" y="1011"/>
                    <a:pt x="727" y="997"/>
                    <a:pt x="734" y="975"/>
                  </a:cubicBezTo>
                  <a:cubicBezTo>
                    <a:pt x="763" y="757"/>
                    <a:pt x="712" y="532"/>
                    <a:pt x="589" y="358"/>
                  </a:cubicBezTo>
                  <a:cubicBezTo>
                    <a:pt x="465" y="177"/>
                    <a:pt x="269" y="46"/>
                    <a:pt x="59" y="2"/>
                  </a:cubicBezTo>
                  <a:cubicBezTo>
                    <a:pt x="55" y="1"/>
                    <a:pt x="51" y="0"/>
                    <a:pt x="47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5"/>
            <p:cNvSpPr/>
            <p:nvPr/>
          </p:nvSpPr>
          <p:spPr>
            <a:xfrm flipH="1" rot="1095162">
              <a:off x="1739465" y="2014632"/>
              <a:ext cx="238368" cy="205278"/>
            </a:xfrm>
            <a:custGeom>
              <a:rect b="b" l="l" r="r" t="t"/>
              <a:pathLst>
                <a:path extrusionOk="0" h="3933" w="4567">
                  <a:moveTo>
                    <a:pt x="1877" y="1"/>
                  </a:moveTo>
                  <a:cubicBezTo>
                    <a:pt x="1315" y="1"/>
                    <a:pt x="1358" y="1402"/>
                    <a:pt x="1358" y="1402"/>
                  </a:cubicBezTo>
                  <a:cubicBezTo>
                    <a:pt x="1358" y="1402"/>
                    <a:pt x="1216" y="364"/>
                    <a:pt x="847" y="364"/>
                  </a:cubicBezTo>
                  <a:cubicBezTo>
                    <a:pt x="843" y="364"/>
                    <a:pt x="839" y="364"/>
                    <a:pt x="835" y="364"/>
                  </a:cubicBezTo>
                  <a:cubicBezTo>
                    <a:pt x="458" y="386"/>
                    <a:pt x="538" y="1939"/>
                    <a:pt x="538" y="1939"/>
                  </a:cubicBezTo>
                  <a:cubicBezTo>
                    <a:pt x="538" y="1939"/>
                    <a:pt x="1" y="2607"/>
                    <a:pt x="335" y="3210"/>
                  </a:cubicBezTo>
                  <a:cubicBezTo>
                    <a:pt x="576" y="3645"/>
                    <a:pt x="1439" y="3933"/>
                    <a:pt x="2124" y="3933"/>
                  </a:cubicBezTo>
                  <a:cubicBezTo>
                    <a:pt x="2387" y="3933"/>
                    <a:pt x="2623" y="3890"/>
                    <a:pt x="2788" y="3798"/>
                  </a:cubicBezTo>
                  <a:cubicBezTo>
                    <a:pt x="2788" y="3798"/>
                    <a:pt x="4567" y="3268"/>
                    <a:pt x="4422" y="2890"/>
                  </a:cubicBezTo>
                  <a:cubicBezTo>
                    <a:pt x="4368" y="2744"/>
                    <a:pt x="4185" y="2699"/>
                    <a:pt x="3980" y="2699"/>
                  </a:cubicBezTo>
                  <a:cubicBezTo>
                    <a:pt x="3657" y="2699"/>
                    <a:pt x="3282" y="2810"/>
                    <a:pt x="3282" y="2810"/>
                  </a:cubicBezTo>
                  <a:cubicBezTo>
                    <a:pt x="3282" y="2810"/>
                    <a:pt x="4444" y="1170"/>
                    <a:pt x="4081" y="800"/>
                  </a:cubicBezTo>
                  <a:cubicBezTo>
                    <a:pt x="4058" y="777"/>
                    <a:pt x="4031" y="767"/>
                    <a:pt x="4000" y="767"/>
                  </a:cubicBezTo>
                  <a:cubicBezTo>
                    <a:pt x="3698" y="767"/>
                    <a:pt x="3057" y="1772"/>
                    <a:pt x="3057" y="1772"/>
                  </a:cubicBezTo>
                  <a:cubicBezTo>
                    <a:pt x="3057" y="1772"/>
                    <a:pt x="3463" y="306"/>
                    <a:pt x="3079" y="153"/>
                  </a:cubicBezTo>
                  <a:cubicBezTo>
                    <a:pt x="3060" y="146"/>
                    <a:pt x="3042" y="143"/>
                    <a:pt x="3023" y="143"/>
                  </a:cubicBezTo>
                  <a:cubicBezTo>
                    <a:pt x="2652" y="143"/>
                    <a:pt x="2251" y="1446"/>
                    <a:pt x="2251" y="1446"/>
                  </a:cubicBezTo>
                  <a:cubicBezTo>
                    <a:pt x="2251" y="1446"/>
                    <a:pt x="2193" y="1"/>
                    <a:pt x="1881" y="1"/>
                  </a:cubicBezTo>
                  <a:cubicBezTo>
                    <a:pt x="1879" y="1"/>
                    <a:pt x="1878" y="1"/>
                    <a:pt x="1877" y="1"/>
                  </a:cubicBezTo>
                  <a:close/>
                </a:path>
              </a:pathLst>
            </a:custGeom>
            <a:solidFill>
              <a:srgbClr val="FCCE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5"/>
            <p:cNvSpPr/>
            <p:nvPr/>
          </p:nvSpPr>
          <p:spPr>
            <a:xfrm flipH="1" rot="1095162">
              <a:off x="1803286" y="2130714"/>
              <a:ext cx="62163" cy="24688"/>
            </a:xfrm>
            <a:custGeom>
              <a:rect b="b" l="l" r="r" t="t"/>
              <a:pathLst>
                <a:path extrusionOk="0" h="473" w="1191">
                  <a:moveTo>
                    <a:pt x="439" y="0"/>
                  </a:moveTo>
                  <a:cubicBezTo>
                    <a:pt x="296" y="0"/>
                    <a:pt x="153" y="36"/>
                    <a:pt x="29" y="102"/>
                  </a:cubicBezTo>
                  <a:cubicBezTo>
                    <a:pt x="7" y="117"/>
                    <a:pt x="0" y="146"/>
                    <a:pt x="7" y="168"/>
                  </a:cubicBezTo>
                  <a:cubicBezTo>
                    <a:pt x="17" y="182"/>
                    <a:pt x="32" y="190"/>
                    <a:pt x="48" y="190"/>
                  </a:cubicBezTo>
                  <a:cubicBezTo>
                    <a:pt x="56" y="190"/>
                    <a:pt x="65" y="187"/>
                    <a:pt x="73" y="182"/>
                  </a:cubicBezTo>
                  <a:cubicBezTo>
                    <a:pt x="184" y="124"/>
                    <a:pt x="315" y="92"/>
                    <a:pt x="445" y="92"/>
                  </a:cubicBezTo>
                  <a:cubicBezTo>
                    <a:pt x="511" y="92"/>
                    <a:pt x="576" y="100"/>
                    <a:pt x="639" y="117"/>
                  </a:cubicBezTo>
                  <a:cubicBezTo>
                    <a:pt x="821" y="168"/>
                    <a:pt x="995" y="291"/>
                    <a:pt x="1096" y="451"/>
                  </a:cubicBezTo>
                  <a:cubicBezTo>
                    <a:pt x="1104" y="465"/>
                    <a:pt x="1118" y="473"/>
                    <a:pt x="1133" y="473"/>
                  </a:cubicBezTo>
                  <a:cubicBezTo>
                    <a:pt x="1140" y="473"/>
                    <a:pt x="1155" y="473"/>
                    <a:pt x="1162" y="465"/>
                  </a:cubicBezTo>
                  <a:cubicBezTo>
                    <a:pt x="1184" y="451"/>
                    <a:pt x="1191" y="422"/>
                    <a:pt x="1176" y="400"/>
                  </a:cubicBezTo>
                  <a:cubicBezTo>
                    <a:pt x="1060" y="219"/>
                    <a:pt x="871" y="81"/>
                    <a:pt x="661" y="30"/>
                  </a:cubicBezTo>
                  <a:cubicBezTo>
                    <a:pt x="589" y="10"/>
                    <a:pt x="514" y="0"/>
                    <a:pt x="439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5"/>
            <p:cNvSpPr/>
            <p:nvPr/>
          </p:nvSpPr>
          <p:spPr>
            <a:xfrm flipH="1" rot="1095162">
              <a:off x="909437" y="2076723"/>
              <a:ext cx="1006816" cy="1049614"/>
            </a:xfrm>
            <a:custGeom>
              <a:rect b="b" l="l" r="r" t="t"/>
              <a:pathLst>
                <a:path extrusionOk="0" h="20110" w="19290">
                  <a:moveTo>
                    <a:pt x="2643" y="0"/>
                  </a:moveTo>
                  <a:cubicBezTo>
                    <a:pt x="2643" y="1"/>
                    <a:pt x="719" y="6694"/>
                    <a:pt x="3558" y="11398"/>
                  </a:cubicBezTo>
                  <a:cubicBezTo>
                    <a:pt x="2723" y="12182"/>
                    <a:pt x="1409" y="13634"/>
                    <a:pt x="429" y="15355"/>
                  </a:cubicBezTo>
                  <a:cubicBezTo>
                    <a:pt x="276" y="15616"/>
                    <a:pt x="131" y="15892"/>
                    <a:pt x="1" y="16168"/>
                  </a:cubicBezTo>
                  <a:cubicBezTo>
                    <a:pt x="1547" y="17678"/>
                    <a:pt x="4008" y="18963"/>
                    <a:pt x="6962" y="20110"/>
                  </a:cubicBezTo>
                  <a:cubicBezTo>
                    <a:pt x="6962" y="20110"/>
                    <a:pt x="7434" y="18752"/>
                    <a:pt x="8015" y="17293"/>
                  </a:cubicBezTo>
                  <a:cubicBezTo>
                    <a:pt x="8284" y="16618"/>
                    <a:pt x="8574" y="15921"/>
                    <a:pt x="8850" y="15333"/>
                  </a:cubicBezTo>
                  <a:cubicBezTo>
                    <a:pt x="10180" y="15831"/>
                    <a:pt x="11526" y="16015"/>
                    <a:pt x="12790" y="16015"/>
                  </a:cubicBezTo>
                  <a:cubicBezTo>
                    <a:pt x="16373" y="16015"/>
                    <a:pt x="19289" y="14534"/>
                    <a:pt x="19289" y="14534"/>
                  </a:cubicBezTo>
                  <a:cubicBezTo>
                    <a:pt x="18513" y="13990"/>
                    <a:pt x="18099" y="13271"/>
                    <a:pt x="17903" y="12436"/>
                  </a:cubicBezTo>
                  <a:cubicBezTo>
                    <a:pt x="17163" y="12849"/>
                    <a:pt x="16204" y="13059"/>
                    <a:pt x="15131" y="13059"/>
                  </a:cubicBezTo>
                  <a:cubicBezTo>
                    <a:pt x="14582" y="13059"/>
                    <a:pt x="14004" y="13004"/>
                    <a:pt x="13409" y="12894"/>
                  </a:cubicBezTo>
                  <a:cubicBezTo>
                    <a:pt x="11413" y="12523"/>
                    <a:pt x="9249" y="11529"/>
                    <a:pt x="7427" y="9881"/>
                  </a:cubicBezTo>
                  <a:cubicBezTo>
                    <a:pt x="7391" y="9852"/>
                    <a:pt x="7362" y="9823"/>
                    <a:pt x="7325" y="9786"/>
                  </a:cubicBezTo>
                  <a:cubicBezTo>
                    <a:pt x="6454" y="8959"/>
                    <a:pt x="5866" y="7899"/>
                    <a:pt x="5489" y="6796"/>
                  </a:cubicBezTo>
                  <a:cubicBezTo>
                    <a:pt x="5213" y="6004"/>
                    <a:pt x="5039" y="5184"/>
                    <a:pt x="4937" y="4407"/>
                  </a:cubicBezTo>
                  <a:cubicBezTo>
                    <a:pt x="4639" y="2193"/>
                    <a:pt x="4944" y="400"/>
                    <a:pt x="4944" y="400"/>
                  </a:cubicBezTo>
                  <a:lnTo>
                    <a:pt x="4944" y="400"/>
                  </a:lnTo>
                  <a:cubicBezTo>
                    <a:pt x="4719" y="425"/>
                    <a:pt x="4501" y="439"/>
                    <a:pt x="4290" y="439"/>
                  </a:cubicBezTo>
                  <a:cubicBezTo>
                    <a:pt x="3664" y="439"/>
                    <a:pt x="3105" y="315"/>
                    <a:pt x="2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5"/>
            <p:cNvSpPr/>
            <p:nvPr/>
          </p:nvSpPr>
          <p:spPr>
            <a:xfrm flipH="1" rot="1095162">
              <a:off x="1339525" y="2563457"/>
              <a:ext cx="298548" cy="242022"/>
            </a:xfrm>
            <a:custGeom>
              <a:rect b="b" l="l" r="r" t="t"/>
              <a:pathLst>
                <a:path extrusionOk="0" h="4637" w="5720">
                  <a:moveTo>
                    <a:pt x="2262" y="0"/>
                  </a:moveTo>
                  <a:cubicBezTo>
                    <a:pt x="2196" y="0"/>
                    <a:pt x="2135" y="8"/>
                    <a:pt x="2079" y="24"/>
                  </a:cubicBezTo>
                  <a:cubicBezTo>
                    <a:pt x="794" y="394"/>
                    <a:pt x="10" y="1374"/>
                    <a:pt x="3" y="1628"/>
                  </a:cubicBezTo>
                  <a:cubicBezTo>
                    <a:pt x="0" y="1674"/>
                    <a:pt x="29" y="1687"/>
                    <a:pt x="85" y="1687"/>
                  </a:cubicBezTo>
                  <a:cubicBezTo>
                    <a:pt x="150" y="1687"/>
                    <a:pt x="252" y="1670"/>
                    <a:pt x="382" y="1670"/>
                  </a:cubicBezTo>
                  <a:cubicBezTo>
                    <a:pt x="765" y="1670"/>
                    <a:pt x="1394" y="1820"/>
                    <a:pt x="2057" y="3000"/>
                  </a:cubicBezTo>
                  <a:cubicBezTo>
                    <a:pt x="2057" y="3000"/>
                    <a:pt x="4112" y="3356"/>
                    <a:pt x="3960" y="4481"/>
                  </a:cubicBezTo>
                  <a:cubicBezTo>
                    <a:pt x="3945" y="4589"/>
                    <a:pt x="3979" y="4636"/>
                    <a:pt x="4044" y="4636"/>
                  </a:cubicBezTo>
                  <a:cubicBezTo>
                    <a:pt x="4403" y="4636"/>
                    <a:pt x="5719" y="3206"/>
                    <a:pt x="5339" y="2347"/>
                  </a:cubicBezTo>
                  <a:cubicBezTo>
                    <a:pt x="4920" y="1400"/>
                    <a:pt x="3159" y="0"/>
                    <a:pt x="2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5"/>
            <p:cNvSpPr/>
            <p:nvPr/>
          </p:nvSpPr>
          <p:spPr>
            <a:xfrm flipH="1" rot="1095162">
              <a:off x="1389386" y="2589042"/>
              <a:ext cx="186070" cy="140036"/>
            </a:xfrm>
            <a:custGeom>
              <a:rect b="b" l="l" r="r" t="t"/>
              <a:pathLst>
                <a:path extrusionOk="0" h="2683" w="3565">
                  <a:moveTo>
                    <a:pt x="697" y="1"/>
                  </a:moveTo>
                  <a:cubicBezTo>
                    <a:pt x="697" y="1"/>
                    <a:pt x="0" y="1431"/>
                    <a:pt x="581" y="2360"/>
                  </a:cubicBezTo>
                  <a:cubicBezTo>
                    <a:pt x="727" y="2595"/>
                    <a:pt x="984" y="2683"/>
                    <a:pt x="1289" y="2683"/>
                  </a:cubicBezTo>
                  <a:cubicBezTo>
                    <a:pt x="2181" y="2683"/>
                    <a:pt x="3478" y="1928"/>
                    <a:pt x="3565" y="1895"/>
                  </a:cubicBezTo>
                  <a:lnTo>
                    <a:pt x="697" y="1"/>
                  </a:lnTo>
                  <a:close/>
                </a:path>
              </a:pathLst>
            </a:custGeom>
            <a:solidFill>
              <a:srgbClr val="EFAA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5"/>
            <p:cNvSpPr/>
            <p:nvPr/>
          </p:nvSpPr>
          <p:spPr>
            <a:xfrm flipH="1" rot="1202938">
              <a:off x="1737386" y="2228840"/>
              <a:ext cx="257039" cy="223709"/>
            </a:xfrm>
            <a:custGeom>
              <a:rect b="b" l="l" r="r" t="t"/>
              <a:pathLst>
                <a:path extrusionOk="0" h="3080" w="3202">
                  <a:moveTo>
                    <a:pt x="1346" y="1"/>
                  </a:moveTo>
                  <a:cubicBezTo>
                    <a:pt x="1119" y="1"/>
                    <a:pt x="898" y="61"/>
                    <a:pt x="705" y="188"/>
                  </a:cubicBezTo>
                  <a:cubicBezTo>
                    <a:pt x="95" y="595"/>
                    <a:pt x="0" y="1524"/>
                    <a:pt x="494" y="2272"/>
                  </a:cubicBezTo>
                  <a:cubicBezTo>
                    <a:pt x="835" y="2788"/>
                    <a:pt x="1365" y="3079"/>
                    <a:pt x="1864" y="3079"/>
                  </a:cubicBezTo>
                  <a:cubicBezTo>
                    <a:pt x="2088" y="3079"/>
                    <a:pt x="2306" y="3020"/>
                    <a:pt x="2498" y="2896"/>
                  </a:cubicBezTo>
                  <a:cubicBezTo>
                    <a:pt x="3108" y="2490"/>
                    <a:pt x="3202" y="1553"/>
                    <a:pt x="2708" y="806"/>
                  </a:cubicBezTo>
                  <a:cubicBezTo>
                    <a:pt x="2374" y="292"/>
                    <a:pt x="1845" y="1"/>
                    <a:pt x="1346" y="1"/>
                  </a:cubicBezTo>
                  <a:close/>
                </a:path>
              </a:pathLst>
            </a:custGeom>
            <a:solidFill>
              <a:srgbClr val="EFAA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5"/>
            <p:cNvSpPr/>
            <p:nvPr/>
          </p:nvSpPr>
          <p:spPr>
            <a:xfrm flipH="1" rot="1202938">
              <a:off x="1841369" y="2285322"/>
              <a:ext cx="83405" cy="108731"/>
            </a:xfrm>
            <a:custGeom>
              <a:rect b="b" l="l" r="r" t="t"/>
              <a:pathLst>
                <a:path extrusionOk="0" h="1497" w="1039">
                  <a:moveTo>
                    <a:pt x="59" y="1"/>
                  </a:moveTo>
                  <a:cubicBezTo>
                    <a:pt x="30" y="1"/>
                    <a:pt x="8" y="15"/>
                    <a:pt x="8" y="44"/>
                  </a:cubicBezTo>
                  <a:cubicBezTo>
                    <a:pt x="1" y="66"/>
                    <a:pt x="22" y="88"/>
                    <a:pt x="44" y="95"/>
                  </a:cubicBezTo>
                  <a:cubicBezTo>
                    <a:pt x="80" y="95"/>
                    <a:pt x="944" y="233"/>
                    <a:pt x="872" y="1453"/>
                  </a:cubicBezTo>
                  <a:cubicBezTo>
                    <a:pt x="872" y="1474"/>
                    <a:pt x="886" y="1496"/>
                    <a:pt x="915" y="1496"/>
                  </a:cubicBezTo>
                  <a:cubicBezTo>
                    <a:pt x="944" y="1496"/>
                    <a:pt x="959" y="1482"/>
                    <a:pt x="966" y="1453"/>
                  </a:cubicBezTo>
                  <a:cubicBezTo>
                    <a:pt x="1039" y="153"/>
                    <a:pt x="66" y="1"/>
                    <a:pt x="59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5"/>
            <p:cNvSpPr/>
            <p:nvPr/>
          </p:nvSpPr>
          <p:spPr>
            <a:xfrm flipH="1" rot="1202938">
              <a:off x="1848541" y="2330953"/>
              <a:ext cx="76421" cy="32031"/>
            </a:xfrm>
            <a:custGeom>
              <a:rect b="b" l="l" r="r" t="t"/>
              <a:pathLst>
                <a:path extrusionOk="0" h="441" w="952">
                  <a:moveTo>
                    <a:pt x="481" y="0"/>
                  </a:moveTo>
                  <a:cubicBezTo>
                    <a:pt x="436" y="0"/>
                    <a:pt x="392" y="6"/>
                    <a:pt x="349" y="19"/>
                  </a:cubicBezTo>
                  <a:cubicBezTo>
                    <a:pt x="102" y="99"/>
                    <a:pt x="7" y="367"/>
                    <a:pt x="7" y="382"/>
                  </a:cubicBezTo>
                  <a:cubicBezTo>
                    <a:pt x="0" y="404"/>
                    <a:pt x="7" y="426"/>
                    <a:pt x="36" y="440"/>
                  </a:cubicBezTo>
                  <a:lnTo>
                    <a:pt x="51" y="440"/>
                  </a:lnTo>
                  <a:cubicBezTo>
                    <a:pt x="65" y="440"/>
                    <a:pt x="87" y="426"/>
                    <a:pt x="87" y="411"/>
                  </a:cubicBezTo>
                  <a:cubicBezTo>
                    <a:pt x="94" y="404"/>
                    <a:pt x="174" y="171"/>
                    <a:pt x="378" y="106"/>
                  </a:cubicBezTo>
                  <a:cubicBezTo>
                    <a:pt x="410" y="96"/>
                    <a:pt x="443" y="91"/>
                    <a:pt x="479" y="91"/>
                  </a:cubicBezTo>
                  <a:cubicBezTo>
                    <a:pt x="594" y="91"/>
                    <a:pt x="726" y="145"/>
                    <a:pt x="871" y="251"/>
                  </a:cubicBezTo>
                  <a:cubicBezTo>
                    <a:pt x="879" y="256"/>
                    <a:pt x="888" y="259"/>
                    <a:pt x="896" y="259"/>
                  </a:cubicBezTo>
                  <a:cubicBezTo>
                    <a:pt x="912" y="259"/>
                    <a:pt x="927" y="251"/>
                    <a:pt x="937" y="237"/>
                  </a:cubicBezTo>
                  <a:cubicBezTo>
                    <a:pt x="951" y="222"/>
                    <a:pt x="951" y="193"/>
                    <a:pt x="929" y="179"/>
                  </a:cubicBezTo>
                  <a:cubicBezTo>
                    <a:pt x="765" y="59"/>
                    <a:pt x="618" y="0"/>
                    <a:pt x="481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5"/>
            <p:cNvSpPr/>
            <p:nvPr/>
          </p:nvSpPr>
          <p:spPr>
            <a:xfrm flipH="1" rot="1202938">
              <a:off x="1541625" y="1927801"/>
              <a:ext cx="376568" cy="298521"/>
            </a:xfrm>
            <a:custGeom>
              <a:rect b="b" l="l" r="r" t="t"/>
              <a:pathLst>
                <a:path extrusionOk="0" h="4110" w="4691">
                  <a:moveTo>
                    <a:pt x="3035" y="1"/>
                  </a:moveTo>
                  <a:cubicBezTo>
                    <a:pt x="2985" y="81"/>
                    <a:pt x="1358" y="589"/>
                    <a:pt x="1" y="4110"/>
                  </a:cubicBezTo>
                  <a:lnTo>
                    <a:pt x="4691" y="1242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F76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5"/>
            <p:cNvSpPr/>
            <p:nvPr/>
          </p:nvSpPr>
          <p:spPr>
            <a:xfrm flipH="1" rot="1202938">
              <a:off x="789645" y="1847496"/>
              <a:ext cx="1163260" cy="833679"/>
            </a:xfrm>
            <a:custGeom>
              <a:rect b="b" l="l" r="r" t="t"/>
              <a:pathLst>
                <a:path extrusionOk="0" h="11478" w="14491">
                  <a:moveTo>
                    <a:pt x="7335" y="0"/>
                  </a:moveTo>
                  <a:cubicBezTo>
                    <a:pt x="7189" y="0"/>
                    <a:pt x="7043" y="7"/>
                    <a:pt x="6897" y="21"/>
                  </a:cubicBezTo>
                  <a:cubicBezTo>
                    <a:pt x="5707" y="137"/>
                    <a:pt x="4480" y="733"/>
                    <a:pt x="3347" y="2090"/>
                  </a:cubicBezTo>
                  <a:cubicBezTo>
                    <a:pt x="3340" y="2097"/>
                    <a:pt x="3340" y="2097"/>
                    <a:pt x="3340" y="2097"/>
                  </a:cubicBezTo>
                  <a:cubicBezTo>
                    <a:pt x="3108" y="2381"/>
                    <a:pt x="2875" y="2693"/>
                    <a:pt x="2650" y="3034"/>
                  </a:cubicBezTo>
                  <a:cubicBezTo>
                    <a:pt x="2353" y="3491"/>
                    <a:pt x="1939" y="3854"/>
                    <a:pt x="1460" y="4137"/>
                  </a:cubicBezTo>
                  <a:cubicBezTo>
                    <a:pt x="1256" y="4261"/>
                    <a:pt x="1082" y="4421"/>
                    <a:pt x="944" y="4609"/>
                  </a:cubicBezTo>
                  <a:cubicBezTo>
                    <a:pt x="1" y="5909"/>
                    <a:pt x="1111" y="8326"/>
                    <a:pt x="3427" y="9996"/>
                  </a:cubicBezTo>
                  <a:cubicBezTo>
                    <a:pt x="4767" y="10970"/>
                    <a:pt x="6220" y="11478"/>
                    <a:pt x="7387" y="11478"/>
                  </a:cubicBezTo>
                  <a:cubicBezTo>
                    <a:pt x="7472" y="11478"/>
                    <a:pt x="7556" y="11475"/>
                    <a:pt x="7638" y="11470"/>
                  </a:cubicBezTo>
                  <a:cubicBezTo>
                    <a:pt x="7763" y="11461"/>
                    <a:pt x="7892" y="11455"/>
                    <a:pt x="8019" y="11455"/>
                  </a:cubicBezTo>
                  <a:cubicBezTo>
                    <a:pt x="8098" y="11455"/>
                    <a:pt x="8177" y="11457"/>
                    <a:pt x="8255" y="11462"/>
                  </a:cubicBezTo>
                  <a:cubicBezTo>
                    <a:pt x="8337" y="11467"/>
                    <a:pt x="8418" y="11469"/>
                    <a:pt x="8499" y="11469"/>
                  </a:cubicBezTo>
                  <a:cubicBezTo>
                    <a:pt x="10212" y="11469"/>
                    <a:pt x="11635" y="10525"/>
                    <a:pt x="12647" y="9125"/>
                  </a:cubicBezTo>
                  <a:cubicBezTo>
                    <a:pt x="14491" y="6584"/>
                    <a:pt x="13779" y="3041"/>
                    <a:pt x="10738" y="1117"/>
                  </a:cubicBezTo>
                  <a:cubicBezTo>
                    <a:pt x="9720" y="469"/>
                    <a:pt x="8546" y="0"/>
                    <a:pt x="7335" y="0"/>
                  </a:cubicBezTo>
                  <a:close/>
                </a:path>
              </a:pathLst>
            </a:custGeom>
            <a:solidFill>
              <a:srgbClr val="FCCE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5"/>
            <p:cNvSpPr/>
            <p:nvPr/>
          </p:nvSpPr>
          <p:spPr>
            <a:xfrm flipH="1" rot="1202938">
              <a:off x="1626046" y="2092292"/>
              <a:ext cx="88061" cy="119844"/>
            </a:xfrm>
            <a:custGeom>
              <a:rect b="b" l="l" r="r" t="t"/>
              <a:pathLst>
                <a:path extrusionOk="0" h="1650" w="1097">
                  <a:moveTo>
                    <a:pt x="99" y="0"/>
                  </a:moveTo>
                  <a:cubicBezTo>
                    <a:pt x="64" y="0"/>
                    <a:pt x="33" y="22"/>
                    <a:pt x="22" y="59"/>
                  </a:cubicBezTo>
                  <a:cubicBezTo>
                    <a:pt x="1" y="103"/>
                    <a:pt x="22" y="154"/>
                    <a:pt x="73" y="176"/>
                  </a:cubicBezTo>
                  <a:cubicBezTo>
                    <a:pt x="893" y="502"/>
                    <a:pt x="763" y="1504"/>
                    <a:pt x="756" y="1548"/>
                  </a:cubicBezTo>
                  <a:cubicBezTo>
                    <a:pt x="748" y="1598"/>
                    <a:pt x="785" y="1642"/>
                    <a:pt x="835" y="1649"/>
                  </a:cubicBezTo>
                  <a:lnTo>
                    <a:pt x="850" y="1649"/>
                  </a:lnTo>
                  <a:cubicBezTo>
                    <a:pt x="893" y="1649"/>
                    <a:pt x="930" y="1620"/>
                    <a:pt x="937" y="1577"/>
                  </a:cubicBezTo>
                  <a:cubicBezTo>
                    <a:pt x="937" y="1562"/>
                    <a:pt x="1097" y="386"/>
                    <a:pt x="138" y="9"/>
                  </a:cubicBezTo>
                  <a:cubicBezTo>
                    <a:pt x="125" y="3"/>
                    <a:pt x="112" y="0"/>
                    <a:pt x="99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5"/>
            <p:cNvSpPr/>
            <p:nvPr/>
          </p:nvSpPr>
          <p:spPr>
            <a:xfrm flipH="1" rot="1202938">
              <a:off x="1276411" y="2195904"/>
              <a:ext cx="154529" cy="68347"/>
            </a:xfrm>
            <a:custGeom>
              <a:rect b="b" l="l" r="r" t="t"/>
              <a:pathLst>
                <a:path extrusionOk="0" h="941" w="1925">
                  <a:moveTo>
                    <a:pt x="337" y="1"/>
                  </a:moveTo>
                  <a:cubicBezTo>
                    <a:pt x="257" y="1"/>
                    <a:pt x="174" y="7"/>
                    <a:pt x="88" y="18"/>
                  </a:cubicBezTo>
                  <a:cubicBezTo>
                    <a:pt x="37" y="26"/>
                    <a:pt x="1" y="69"/>
                    <a:pt x="8" y="120"/>
                  </a:cubicBezTo>
                  <a:cubicBezTo>
                    <a:pt x="15" y="166"/>
                    <a:pt x="56" y="194"/>
                    <a:pt x="96" y="194"/>
                  </a:cubicBezTo>
                  <a:cubicBezTo>
                    <a:pt x="101" y="194"/>
                    <a:pt x="105" y="193"/>
                    <a:pt x="110" y="193"/>
                  </a:cubicBezTo>
                  <a:cubicBezTo>
                    <a:pt x="181" y="183"/>
                    <a:pt x="251" y="179"/>
                    <a:pt x="319" y="179"/>
                  </a:cubicBezTo>
                  <a:cubicBezTo>
                    <a:pt x="1187" y="179"/>
                    <a:pt x="1744" y="897"/>
                    <a:pt x="1750" y="904"/>
                  </a:cubicBezTo>
                  <a:cubicBezTo>
                    <a:pt x="1772" y="933"/>
                    <a:pt x="1794" y="940"/>
                    <a:pt x="1823" y="940"/>
                  </a:cubicBezTo>
                  <a:cubicBezTo>
                    <a:pt x="1845" y="940"/>
                    <a:pt x="1859" y="933"/>
                    <a:pt x="1881" y="926"/>
                  </a:cubicBezTo>
                  <a:cubicBezTo>
                    <a:pt x="1917" y="890"/>
                    <a:pt x="1925" y="839"/>
                    <a:pt x="1896" y="795"/>
                  </a:cubicBezTo>
                  <a:cubicBezTo>
                    <a:pt x="1869" y="762"/>
                    <a:pt x="1281" y="1"/>
                    <a:pt x="337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5"/>
            <p:cNvSpPr/>
            <p:nvPr/>
          </p:nvSpPr>
          <p:spPr>
            <a:xfrm flipH="1" rot="1202938">
              <a:off x="1224387" y="2362263"/>
              <a:ext cx="182545" cy="154998"/>
            </a:xfrm>
            <a:custGeom>
              <a:rect b="b" l="l" r="r" t="t"/>
              <a:pathLst>
                <a:path extrusionOk="0" h="2134" w="2274">
                  <a:moveTo>
                    <a:pt x="964" y="0"/>
                  </a:moveTo>
                  <a:cubicBezTo>
                    <a:pt x="763" y="0"/>
                    <a:pt x="571" y="62"/>
                    <a:pt x="415" y="190"/>
                  </a:cubicBezTo>
                  <a:cubicBezTo>
                    <a:pt x="8" y="532"/>
                    <a:pt x="1" y="1192"/>
                    <a:pt x="400" y="1679"/>
                  </a:cubicBezTo>
                  <a:cubicBezTo>
                    <a:pt x="646" y="1973"/>
                    <a:pt x="991" y="2134"/>
                    <a:pt x="1314" y="2134"/>
                  </a:cubicBezTo>
                  <a:cubicBezTo>
                    <a:pt x="1516" y="2134"/>
                    <a:pt x="1710" y="2071"/>
                    <a:pt x="1867" y="1940"/>
                  </a:cubicBezTo>
                  <a:cubicBezTo>
                    <a:pt x="2273" y="1606"/>
                    <a:pt x="2273" y="938"/>
                    <a:pt x="1874" y="459"/>
                  </a:cubicBezTo>
                  <a:cubicBezTo>
                    <a:pt x="1628" y="159"/>
                    <a:pt x="1286" y="0"/>
                    <a:pt x="964" y="0"/>
                  </a:cubicBezTo>
                  <a:close/>
                </a:path>
              </a:pathLst>
            </a:custGeom>
            <a:solidFill>
              <a:srgbClr val="FF94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5"/>
            <p:cNvSpPr/>
            <p:nvPr/>
          </p:nvSpPr>
          <p:spPr>
            <a:xfrm flipH="1" rot="1202938">
              <a:off x="1707446" y="2272586"/>
              <a:ext cx="160308" cy="122531"/>
            </a:xfrm>
            <a:custGeom>
              <a:rect b="b" l="l" r="r" t="t"/>
              <a:pathLst>
                <a:path extrusionOk="0" h="1687" w="1997">
                  <a:moveTo>
                    <a:pt x="1202" y="0"/>
                  </a:moveTo>
                  <a:cubicBezTo>
                    <a:pt x="975" y="0"/>
                    <a:pt x="727" y="89"/>
                    <a:pt x="516" y="266"/>
                  </a:cubicBezTo>
                  <a:cubicBezTo>
                    <a:pt x="109" y="600"/>
                    <a:pt x="0" y="1130"/>
                    <a:pt x="262" y="1457"/>
                  </a:cubicBezTo>
                  <a:cubicBezTo>
                    <a:pt x="391" y="1611"/>
                    <a:pt x="584" y="1687"/>
                    <a:pt x="794" y="1687"/>
                  </a:cubicBezTo>
                  <a:cubicBezTo>
                    <a:pt x="1022" y="1687"/>
                    <a:pt x="1270" y="1598"/>
                    <a:pt x="1481" y="1421"/>
                  </a:cubicBezTo>
                  <a:cubicBezTo>
                    <a:pt x="1888" y="1087"/>
                    <a:pt x="1997" y="557"/>
                    <a:pt x="1735" y="230"/>
                  </a:cubicBezTo>
                  <a:cubicBezTo>
                    <a:pt x="1606" y="76"/>
                    <a:pt x="1413" y="0"/>
                    <a:pt x="1202" y="0"/>
                  </a:cubicBezTo>
                  <a:close/>
                </a:path>
              </a:pathLst>
            </a:custGeom>
            <a:solidFill>
              <a:srgbClr val="FF94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5"/>
            <p:cNvSpPr/>
            <p:nvPr/>
          </p:nvSpPr>
          <p:spPr>
            <a:xfrm flipH="1" rot="1202938">
              <a:off x="1303264" y="2277981"/>
              <a:ext cx="139919" cy="91735"/>
            </a:xfrm>
            <a:custGeom>
              <a:rect b="b" l="l" r="r" t="t"/>
              <a:pathLst>
                <a:path extrusionOk="0" h="1263" w="1743">
                  <a:moveTo>
                    <a:pt x="828" y="1"/>
                  </a:moveTo>
                  <a:cubicBezTo>
                    <a:pt x="568" y="1"/>
                    <a:pt x="304" y="55"/>
                    <a:pt x="58" y="167"/>
                  </a:cubicBezTo>
                  <a:cubicBezTo>
                    <a:pt x="22" y="189"/>
                    <a:pt x="0" y="225"/>
                    <a:pt x="0" y="261"/>
                  </a:cubicBezTo>
                  <a:cubicBezTo>
                    <a:pt x="7" y="297"/>
                    <a:pt x="36" y="334"/>
                    <a:pt x="73" y="341"/>
                  </a:cubicBezTo>
                  <a:cubicBezTo>
                    <a:pt x="617" y="457"/>
                    <a:pt x="1089" y="769"/>
                    <a:pt x="1416" y="1219"/>
                  </a:cubicBezTo>
                  <a:cubicBezTo>
                    <a:pt x="1438" y="1248"/>
                    <a:pt x="1459" y="1263"/>
                    <a:pt x="1488" y="1263"/>
                  </a:cubicBezTo>
                  <a:cubicBezTo>
                    <a:pt x="1510" y="1263"/>
                    <a:pt x="1525" y="1256"/>
                    <a:pt x="1546" y="1241"/>
                  </a:cubicBezTo>
                  <a:cubicBezTo>
                    <a:pt x="1583" y="1212"/>
                    <a:pt x="1590" y="1154"/>
                    <a:pt x="1561" y="1118"/>
                  </a:cubicBezTo>
                  <a:cubicBezTo>
                    <a:pt x="1271" y="704"/>
                    <a:pt x="864" y="399"/>
                    <a:pt x="392" y="239"/>
                  </a:cubicBezTo>
                  <a:cubicBezTo>
                    <a:pt x="536" y="202"/>
                    <a:pt x="681" y="183"/>
                    <a:pt x="824" y="183"/>
                  </a:cubicBezTo>
                  <a:cubicBezTo>
                    <a:pt x="1094" y="183"/>
                    <a:pt x="1358" y="249"/>
                    <a:pt x="1590" y="377"/>
                  </a:cubicBezTo>
                  <a:cubicBezTo>
                    <a:pt x="1604" y="386"/>
                    <a:pt x="1619" y="390"/>
                    <a:pt x="1634" y="390"/>
                  </a:cubicBezTo>
                  <a:cubicBezTo>
                    <a:pt x="1666" y="390"/>
                    <a:pt x="1699" y="371"/>
                    <a:pt x="1713" y="341"/>
                  </a:cubicBezTo>
                  <a:cubicBezTo>
                    <a:pt x="1742" y="297"/>
                    <a:pt x="1728" y="247"/>
                    <a:pt x="1684" y="218"/>
                  </a:cubicBezTo>
                  <a:cubicBezTo>
                    <a:pt x="1424" y="74"/>
                    <a:pt x="1128" y="1"/>
                    <a:pt x="828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5"/>
            <p:cNvSpPr/>
            <p:nvPr/>
          </p:nvSpPr>
          <p:spPr>
            <a:xfrm flipH="1" rot="1202938">
              <a:off x="1675638" y="2196566"/>
              <a:ext cx="93359" cy="114324"/>
            </a:xfrm>
            <a:custGeom>
              <a:rect b="b" l="l" r="r" t="t"/>
              <a:pathLst>
                <a:path extrusionOk="0" h="1574" w="1163">
                  <a:moveTo>
                    <a:pt x="661" y="1"/>
                  </a:moveTo>
                  <a:cubicBezTo>
                    <a:pt x="644" y="1"/>
                    <a:pt x="626" y="5"/>
                    <a:pt x="611" y="13"/>
                  </a:cubicBezTo>
                  <a:cubicBezTo>
                    <a:pt x="567" y="42"/>
                    <a:pt x="553" y="100"/>
                    <a:pt x="582" y="136"/>
                  </a:cubicBezTo>
                  <a:cubicBezTo>
                    <a:pt x="770" y="448"/>
                    <a:pt x="894" y="797"/>
                    <a:pt x="945" y="1153"/>
                  </a:cubicBezTo>
                  <a:cubicBezTo>
                    <a:pt x="727" y="870"/>
                    <a:pt x="451" y="637"/>
                    <a:pt x="146" y="463"/>
                  </a:cubicBezTo>
                  <a:cubicBezTo>
                    <a:pt x="131" y="453"/>
                    <a:pt x="113" y="448"/>
                    <a:pt x="97" y="448"/>
                  </a:cubicBezTo>
                  <a:cubicBezTo>
                    <a:pt x="66" y="448"/>
                    <a:pt x="37" y="464"/>
                    <a:pt x="23" y="492"/>
                  </a:cubicBezTo>
                  <a:cubicBezTo>
                    <a:pt x="1" y="536"/>
                    <a:pt x="15" y="594"/>
                    <a:pt x="59" y="615"/>
                  </a:cubicBezTo>
                  <a:cubicBezTo>
                    <a:pt x="342" y="782"/>
                    <a:pt x="603" y="1007"/>
                    <a:pt x="807" y="1269"/>
                  </a:cubicBezTo>
                  <a:cubicBezTo>
                    <a:pt x="857" y="1334"/>
                    <a:pt x="908" y="1414"/>
                    <a:pt x="916" y="1487"/>
                  </a:cubicBezTo>
                  <a:cubicBezTo>
                    <a:pt x="916" y="1523"/>
                    <a:pt x="937" y="1552"/>
                    <a:pt x="974" y="1566"/>
                  </a:cubicBezTo>
                  <a:cubicBezTo>
                    <a:pt x="981" y="1566"/>
                    <a:pt x="995" y="1574"/>
                    <a:pt x="1003" y="1574"/>
                  </a:cubicBezTo>
                  <a:cubicBezTo>
                    <a:pt x="1032" y="1574"/>
                    <a:pt x="1053" y="1559"/>
                    <a:pt x="1068" y="1537"/>
                  </a:cubicBezTo>
                  <a:cubicBezTo>
                    <a:pt x="1162" y="1436"/>
                    <a:pt x="1148" y="1305"/>
                    <a:pt x="1133" y="1203"/>
                  </a:cubicBezTo>
                  <a:lnTo>
                    <a:pt x="1126" y="1167"/>
                  </a:lnTo>
                  <a:cubicBezTo>
                    <a:pt x="1083" y="775"/>
                    <a:pt x="945" y="383"/>
                    <a:pt x="734" y="42"/>
                  </a:cubicBezTo>
                  <a:cubicBezTo>
                    <a:pt x="720" y="14"/>
                    <a:pt x="691" y="1"/>
                    <a:pt x="661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5"/>
            <p:cNvSpPr/>
            <p:nvPr/>
          </p:nvSpPr>
          <p:spPr>
            <a:xfrm flipH="1" rot="1202938">
              <a:off x="1589784" y="2295452"/>
              <a:ext cx="83967" cy="57307"/>
            </a:xfrm>
            <a:custGeom>
              <a:rect b="b" l="l" r="r" t="t"/>
              <a:pathLst>
                <a:path extrusionOk="0" h="789" w="1046">
                  <a:moveTo>
                    <a:pt x="939" y="1"/>
                  </a:moveTo>
                  <a:cubicBezTo>
                    <a:pt x="920" y="1"/>
                    <a:pt x="901" y="7"/>
                    <a:pt x="886" y="19"/>
                  </a:cubicBezTo>
                  <a:cubicBezTo>
                    <a:pt x="846" y="51"/>
                    <a:pt x="797" y="61"/>
                    <a:pt x="740" y="61"/>
                  </a:cubicBezTo>
                  <a:cubicBezTo>
                    <a:pt x="694" y="61"/>
                    <a:pt x="644" y="54"/>
                    <a:pt x="588" y="48"/>
                  </a:cubicBezTo>
                  <a:cubicBezTo>
                    <a:pt x="532" y="42"/>
                    <a:pt x="473" y="35"/>
                    <a:pt x="413" y="35"/>
                  </a:cubicBezTo>
                  <a:cubicBezTo>
                    <a:pt x="327" y="35"/>
                    <a:pt x="241" y="50"/>
                    <a:pt x="167" y="106"/>
                  </a:cubicBezTo>
                  <a:cubicBezTo>
                    <a:pt x="66" y="171"/>
                    <a:pt x="8" y="287"/>
                    <a:pt x="0" y="418"/>
                  </a:cubicBezTo>
                  <a:cubicBezTo>
                    <a:pt x="0" y="520"/>
                    <a:pt x="29" y="621"/>
                    <a:pt x="80" y="737"/>
                  </a:cubicBezTo>
                  <a:cubicBezTo>
                    <a:pt x="95" y="766"/>
                    <a:pt x="131" y="788"/>
                    <a:pt x="160" y="788"/>
                  </a:cubicBezTo>
                  <a:cubicBezTo>
                    <a:pt x="175" y="788"/>
                    <a:pt x="189" y="788"/>
                    <a:pt x="204" y="781"/>
                  </a:cubicBezTo>
                  <a:cubicBezTo>
                    <a:pt x="247" y="759"/>
                    <a:pt x="269" y="701"/>
                    <a:pt x="247" y="658"/>
                  </a:cubicBezTo>
                  <a:cubicBezTo>
                    <a:pt x="204" y="570"/>
                    <a:pt x="182" y="491"/>
                    <a:pt x="182" y="425"/>
                  </a:cubicBezTo>
                  <a:cubicBezTo>
                    <a:pt x="189" y="353"/>
                    <a:pt x="218" y="287"/>
                    <a:pt x="269" y="251"/>
                  </a:cubicBezTo>
                  <a:cubicBezTo>
                    <a:pt x="307" y="224"/>
                    <a:pt x="356" y="216"/>
                    <a:pt x="410" y="216"/>
                  </a:cubicBezTo>
                  <a:cubicBezTo>
                    <a:pt x="459" y="216"/>
                    <a:pt x="512" y="222"/>
                    <a:pt x="567" y="229"/>
                  </a:cubicBezTo>
                  <a:cubicBezTo>
                    <a:pt x="621" y="235"/>
                    <a:pt x="679" y="242"/>
                    <a:pt x="736" y="242"/>
                  </a:cubicBezTo>
                  <a:cubicBezTo>
                    <a:pt x="826" y="242"/>
                    <a:pt x="916" y="226"/>
                    <a:pt x="995" y="164"/>
                  </a:cubicBezTo>
                  <a:cubicBezTo>
                    <a:pt x="1039" y="135"/>
                    <a:pt x="1046" y="77"/>
                    <a:pt x="1009" y="33"/>
                  </a:cubicBezTo>
                  <a:cubicBezTo>
                    <a:pt x="993" y="12"/>
                    <a:pt x="966" y="1"/>
                    <a:pt x="939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5"/>
            <p:cNvSpPr/>
            <p:nvPr/>
          </p:nvSpPr>
          <p:spPr>
            <a:xfrm flipH="1" rot="1202938">
              <a:off x="1433975" y="2360006"/>
              <a:ext cx="249494" cy="161898"/>
            </a:xfrm>
            <a:custGeom>
              <a:rect b="b" l="l" r="r" t="t"/>
              <a:pathLst>
                <a:path extrusionOk="0" h="2229" w="3108">
                  <a:moveTo>
                    <a:pt x="610" y="1"/>
                  </a:moveTo>
                  <a:cubicBezTo>
                    <a:pt x="610" y="1"/>
                    <a:pt x="1" y="756"/>
                    <a:pt x="393" y="1438"/>
                  </a:cubicBezTo>
                  <a:cubicBezTo>
                    <a:pt x="509" y="1641"/>
                    <a:pt x="712" y="1845"/>
                    <a:pt x="1061" y="2012"/>
                  </a:cubicBezTo>
                  <a:cubicBezTo>
                    <a:pt x="1184" y="2070"/>
                    <a:pt x="1300" y="2121"/>
                    <a:pt x="1416" y="2157"/>
                  </a:cubicBezTo>
                  <a:lnTo>
                    <a:pt x="1438" y="2164"/>
                  </a:lnTo>
                  <a:lnTo>
                    <a:pt x="1525" y="2186"/>
                  </a:lnTo>
                  <a:cubicBezTo>
                    <a:pt x="1647" y="2215"/>
                    <a:pt x="1760" y="2228"/>
                    <a:pt x="1864" y="2228"/>
                  </a:cubicBezTo>
                  <a:cubicBezTo>
                    <a:pt x="2226" y="2228"/>
                    <a:pt x="2486" y="2069"/>
                    <a:pt x="2672" y="1866"/>
                  </a:cubicBezTo>
                  <a:cubicBezTo>
                    <a:pt x="2970" y="1533"/>
                    <a:pt x="3079" y="1068"/>
                    <a:pt x="3100" y="959"/>
                  </a:cubicBezTo>
                  <a:cubicBezTo>
                    <a:pt x="3100" y="937"/>
                    <a:pt x="3108" y="930"/>
                    <a:pt x="3108" y="930"/>
                  </a:cubicBezTo>
                  <a:cubicBezTo>
                    <a:pt x="2687" y="843"/>
                    <a:pt x="1227" y="255"/>
                    <a:pt x="756" y="59"/>
                  </a:cubicBezTo>
                  <a:cubicBezTo>
                    <a:pt x="661" y="23"/>
                    <a:pt x="610" y="1"/>
                    <a:pt x="610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5"/>
            <p:cNvSpPr/>
            <p:nvPr/>
          </p:nvSpPr>
          <p:spPr>
            <a:xfrm flipH="1" rot="1202938">
              <a:off x="731611" y="1628071"/>
              <a:ext cx="1003594" cy="974877"/>
            </a:xfrm>
            <a:custGeom>
              <a:rect b="b" l="l" r="r" t="t"/>
              <a:pathLst>
                <a:path extrusionOk="0" h="13422" w="12502">
                  <a:moveTo>
                    <a:pt x="6026" y="0"/>
                  </a:moveTo>
                  <a:cubicBezTo>
                    <a:pt x="5743" y="610"/>
                    <a:pt x="5983" y="1365"/>
                    <a:pt x="5983" y="1365"/>
                  </a:cubicBezTo>
                  <a:cubicBezTo>
                    <a:pt x="4886" y="593"/>
                    <a:pt x="3918" y="320"/>
                    <a:pt x="3097" y="320"/>
                  </a:cubicBezTo>
                  <a:cubicBezTo>
                    <a:pt x="1123" y="320"/>
                    <a:pt x="1" y="1895"/>
                    <a:pt x="1" y="1895"/>
                  </a:cubicBezTo>
                  <a:cubicBezTo>
                    <a:pt x="114" y="1826"/>
                    <a:pt x="248" y="1798"/>
                    <a:pt x="389" y="1798"/>
                  </a:cubicBezTo>
                  <a:cubicBezTo>
                    <a:pt x="910" y="1798"/>
                    <a:pt x="1525" y="2171"/>
                    <a:pt x="1525" y="2171"/>
                  </a:cubicBezTo>
                  <a:cubicBezTo>
                    <a:pt x="647" y="2367"/>
                    <a:pt x="357" y="3863"/>
                    <a:pt x="357" y="3863"/>
                  </a:cubicBezTo>
                  <a:cubicBezTo>
                    <a:pt x="357" y="3863"/>
                    <a:pt x="808" y="3192"/>
                    <a:pt x="1707" y="3192"/>
                  </a:cubicBezTo>
                  <a:cubicBezTo>
                    <a:pt x="2107" y="3192"/>
                    <a:pt x="2596" y="3325"/>
                    <a:pt x="3173" y="3710"/>
                  </a:cubicBezTo>
                  <a:cubicBezTo>
                    <a:pt x="5039" y="4966"/>
                    <a:pt x="7130" y="5155"/>
                    <a:pt x="7130" y="5155"/>
                  </a:cubicBezTo>
                  <a:cubicBezTo>
                    <a:pt x="6806" y="5381"/>
                    <a:pt x="6154" y="5422"/>
                    <a:pt x="5722" y="5422"/>
                  </a:cubicBezTo>
                  <a:cubicBezTo>
                    <a:pt x="5475" y="5422"/>
                    <a:pt x="5300" y="5409"/>
                    <a:pt x="5300" y="5409"/>
                  </a:cubicBezTo>
                  <a:lnTo>
                    <a:pt x="5300" y="5409"/>
                  </a:lnTo>
                  <a:cubicBezTo>
                    <a:pt x="6868" y="6389"/>
                    <a:pt x="8545" y="6795"/>
                    <a:pt x="8545" y="6795"/>
                  </a:cubicBezTo>
                  <a:cubicBezTo>
                    <a:pt x="7028" y="7492"/>
                    <a:pt x="7144" y="9249"/>
                    <a:pt x="7144" y="9249"/>
                  </a:cubicBezTo>
                  <a:cubicBezTo>
                    <a:pt x="7464" y="8741"/>
                    <a:pt x="8299" y="8059"/>
                    <a:pt x="8400" y="7979"/>
                  </a:cubicBezTo>
                  <a:lnTo>
                    <a:pt x="8400" y="7979"/>
                  </a:lnTo>
                  <a:cubicBezTo>
                    <a:pt x="6462" y="9765"/>
                    <a:pt x="5489" y="13402"/>
                    <a:pt x="5489" y="13402"/>
                  </a:cubicBezTo>
                  <a:cubicBezTo>
                    <a:pt x="5629" y="13415"/>
                    <a:pt x="5769" y="13422"/>
                    <a:pt x="5909" y="13422"/>
                  </a:cubicBezTo>
                  <a:cubicBezTo>
                    <a:pt x="8137" y="13422"/>
                    <a:pt x="10336" y="11768"/>
                    <a:pt x="11457" y="9460"/>
                  </a:cubicBezTo>
                  <a:cubicBezTo>
                    <a:pt x="12502" y="7304"/>
                    <a:pt x="10426" y="6236"/>
                    <a:pt x="10426" y="6236"/>
                  </a:cubicBezTo>
                  <a:cubicBezTo>
                    <a:pt x="10476" y="6186"/>
                    <a:pt x="10520" y="6135"/>
                    <a:pt x="10564" y="6077"/>
                  </a:cubicBezTo>
                  <a:cubicBezTo>
                    <a:pt x="11435" y="4922"/>
                    <a:pt x="10201" y="3449"/>
                    <a:pt x="8654" y="2527"/>
                  </a:cubicBezTo>
                  <a:cubicBezTo>
                    <a:pt x="7043" y="1569"/>
                    <a:pt x="6026" y="0"/>
                    <a:pt x="6026" y="0"/>
                  </a:cubicBezTo>
                  <a:close/>
                </a:path>
              </a:pathLst>
            </a:custGeom>
            <a:solidFill>
              <a:srgbClr val="F76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5"/>
            <p:cNvSpPr/>
            <p:nvPr/>
          </p:nvSpPr>
          <p:spPr>
            <a:xfrm flipH="1" rot="1202938">
              <a:off x="884265" y="2459119"/>
              <a:ext cx="271649" cy="199595"/>
            </a:xfrm>
            <a:custGeom>
              <a:rect b="b" l="l" r="r" t="t"/>
              <a:pathLst>
                <a:path extrusionOk="0" h="2748" w="3384">
                  <a:moveTo>
                    <a:pt x="1447" y="0"/>
                  </a:moveTo>
                  <a:cubicBezTo>
                    <a:pt x="1011" y="0"/>
                    <a:pt x="614" y="182"/>
                    <a:pt x="386" y="528"/>
                  </a:cubicBezTo>
                  <a:cubicBezTo>
                    <a:pt x="1" y="1131"/>
                    <a:pt x="269" y="1995"/>
                    <a:pt x="988" y="2459"/>
                  </a:cubicBezTo>
                  <a:cubicBezTo>
                    <a:pt x="1289" y="2654"/>
                    <a:pt x="1621" y="2748"/>
                    <a:pt x="1934" y="2748"/>
                  </a:cubicBezTo>
                  <a:cubicBezTo>
                    <a:pt x="2370" y="2748"/>
                    <a:pt x="2768" y="2566"/>
                    <a:pt x="2992" y="2220"/>
                  </a:cubicBezTo>
                  <a:cubicBezTo>
                    <a:pt x="3384" y="1617"/>
                    <a:pt x="3115" y="753"/>
                    <a:pt x="2396" y="289"/>
                  </a:cubicBezTo>
                  <a:cubicBezTo>
                    <a:pt x="2093" y="94"/>
                    <a:pt x="1760" y="0"/>
                    <a:pt x="1447" y="0"/>
                  </a:cubicBezTo>
                  <a:close/>
                </a:path>
              </a:pathLst>
            </a:custGeom>
            <a:solidFill>
              <a:srgbClr val="FCCE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5"/>
            <p:cNvSpPr/>
            <p:nvPr/>
          </p:nvSpPr>
          <p:spPr>
            <a:xfrm flipH="1" rot="1202938">
              <a:off x="959657" y="2524312"/>
              <a:ext cx="113669" cy="78153"/>
            </a:xfrm>
            <a:custGeom>
              <a:rect b="b" l="l" r="r" t="t"/>
              <a:pathLst>
                <a:path extrusionOk="0" h="1076" w="1416">
                  <a:moveTo>
                    <a:pt x="44" y="1"/>
                  </a:moveTo>
                  <a:cubicBezTo>
                    <a:pt x="22" y="1"/>
                    <a:pt x="0" y="23"/>
                    <a:pt x="0" y="44"/>
                  </a:cubicBezTo>
                  <a:cubicBezTo>
                    <a:pt x="0" y="66"/>
                    <a:pt x="22" y="88"/>
                    <a:pt x="44" y="88"/>
                  </a:cubicBezTo>
                  <a:cubicBezTo>
                    <a:pt x="1263" y="124"/>
                    <a:pt x="1322" y="995"/>
                    <a:pt x="1322" y="1032"/>
                  </a:cubicBezTo>
                  <a:cubicBezTo>
                    <a:pt x="1322" y="1061"/>
                    <a:pt x="1343" y="1075"/>
                    <a:pt x="1365" y="1075"/>
                  </a:cubicBezTo>
                  <a:lnTo>
                    <a:pt x="1372" y="1075"/>
                  </a:lnTo>
                  <a:cubicBezTo>
                    <a:pt x="1394" y="1075"/>
                    <a:pt x="1416" y="1053"/>
                    <a:pt x="1416" y="1032"/>
                  </a:cubicBezTo>
                  <a:cubicBezTo>
                    <a:pt x="1416" y="1017"/>
                    <a:pt x="1351" y="30"/>
                    <a:pt x="44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5"/>
            <p:cNvSpPr/>
            <p:nvPr/>
          </p:nvSpPr>
          <p:spPr>
            <a:xfrm flipH="1" rot="1202938">
              <a:off x="1000395" y="2534513"/>
              <a:ext cx="41984" cy="67185"/>
            </a:xfrm>
            <a:custGeom>
              <a:rect b="b" l="l" r="r" t="t"/>
              <a:pathLst>
                <a:path extrusionOk="0" h="925" w="523">
                  <a:moveTo>
                    <a:pt x="301" y="0"/>
                  </a:moveTo>
                  <a:cubicBezTo>
                    <a:pt x="295" y="0"/>
                    <a:pt x="289" y="1"/>
                    <a:pt x="283" y="3"/>
                  </a:cubicBezTo>
                  <a:cubicBezTo>
                    <a:pt x="262" y="18"/>
                    <a:pt x="254" y="47"/>
                    <a:pt x="269" y="68"/>
                  </a:cubicBezTo>
                  <a:cubicBezTo>
                    <a:pt x="392" y="272"/>
                    <a:pt x="421" y="439"/>
                    <a:pt x="371" y="577"/>
                  </a:cubicBezTo>
                  <a:cubicBezTo>
                    <a:pt x="291" y="773"/>
                    <a:pt x="44" y="838"/>
                    <a:pt x="44" y="838"/>
                  </a:cubicBezTo>
                  <a:cubicBezTo>
                    <a:pt x="22" y="845"/>
                    <a:pt x="0" y="867"/>
                    <a:pt x="8" y="889"/>
                  </a:cubicBezTo>
                  <a:cubicBezTo>
                    <a:pt x="15" y="910"/>
                    <a:pt x="37" y="925"/>
                    <a:pt x="51" y="925"/>
                  </a:cubicBezTo>
                  <a:lnTo>
                    <a:pt x="66" y="925"/>
                  </a:lnTo>
                  <a:cubicBezTo>
                    <a:pt x="73" y="918"/>
                    <a:pt x="356" y="852"/>
                    <a:pt x="450" y="613"/>
                  </a:cubicBezTo>
                  <a:cubicBezTo>
                    <a:pt x="523" y="446"/>
                    <a:pt x="487" y="250"/>
                    <a:pt x="349" y="25"/>
                  </a:cubicBezTo>
                  <a:cubicBezTo>
                    <a:pt x="338" y="8"/>
                    <a:pt x="319" y="0"/>
                    <a:pt x="301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5"/>
            <p:cNvSpPr/>
            <p:nvPr/>
          </p:nvSpPr>
          <p:spPr>
            <a:xfrm flipH="1" rot="1202938">
              <a:off x="948449" y="1678726"/>
              <a:ext cx="917941" cy="441389"/>
            </a:xfrm>
            <a:custGeom>
              <a:rect b="b" l="l" r="r" t="t"/>
              <a:pathLst>
                <a:path extrusionOk="0" h="6077" w="11435">
                  <a:moveTo>
                    <a:pt x="6026" y="0"/>
                  </a:moveTo>
                  <a:cubicBezTo>
                    <a:pt x="5743" y="610"/>
                    <a:pt x="5983" y="1365"/>
                    <a:pt x="5983" y="1365"/>
                  </a:cubicBezTo>
                  <a:cubicBezTo>
                    <a:pt x="4886" y="593"/>
                    <a:pt x="3918" y="320"/>
                    <a:pt x="3097" y="320"/>
                  </a:cubicBezTo>
                  <a:cubicBezTo>
                    <a:pt x="1123" y="320"/>
                    <a:pt x="1" y="1895"/>
                    <a:pt x="1" y="1895"/>
                  </a:cubicBezTo>
                  <a:cubicBezTo>
                    <a:pt x="623" y="1417"/>
                    <a:pt x="1798" y="990"/>
                    <a:pt x="3157" y="990"/>
                  </a:cubicBezTo>
                  <a:cubicBezTo>
                    <a:pt x="3241" y="990"/>
                    <a:pt x="3327" y="992"/>
                    <a:pt x="3413" y="995"/>
                  </a:cubicBezTo>
                  <a:cubicBezTo>
                    <a:pt x="4879" y="1060"/>
                    <a:pt x="6861" y="3020"/>
                    <a:pt x="6861" y="3020"/>
                  </a:cubicBezTo>
                  <a:cubicBezTo>
                    <a:pt x="6622" y="2745"/>
                    <a:pt x="6905" y="2178"/>
                    <a:pt x="6854" y="1939"/>
                  </a:cubicBezTo>
                  <a:lnTo>
                    <a:pt x="6854" y="1939"/>
                  </a:lnTo>
                  <a:cubicBezTo>
                    <a:pt x="7231" y="2570"/>
                    <a:pt x="7602" y="2527"/>
                    <a:pt x="9257" y="3783"/>
                  </a:cubicBezTo>
                  <a:cubicBezTo>
                    <a:pt x="10919" y="5039"/>
                    <a:pt x="10556" y="6077"/>
                    <a:pt x="10556" y="6077"/>
                  </a:cubicBezTo>
                  <a:lnTo>
                    <a:pt x="10564" y="6077"/>
                  </a:lnTo>
                  <a:cubicBezTo>
                    <a:pt x="11435" y="4922"/>
                    <a:pt x="10193" y="3449"/>
                    <a:pt x="8654" y="2527"/>
                  </a:cubicBezTo>
                  <a:cubicBezTo>
                    <a:pt x="7043" y="1569"/>
                    <a:pt x="6026" y="0"/>
                    <a:pt x="6026" y="0"/>
                  </a:cubicBezTo>
                  <a:close/>
                </a:path>
              </a:pathLst>
            </a:custGeom>
            <a:solidFill>
              <a:srgbClr val="FFA3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5"/>
            <p:cNvSpPr/>
            <p:nvPr/>
          </p:nvSpPr>
          <p:spPr>
            <a:xfrm flipH="1" rot="1202938">
              <a:off x="1455776" y="2359198"/>
              <a:ext cx="188886" cy="73867"/>
            </a:xfrm>
            <a:custGeom>
              <a:rect b="b" l="l" r="r" t="t"/>
              <a:pathLst>
                <a:path extrusionOk="0" h="1017" w="2353">
                  <a:moveTo>
                    <a:pt x="1" y="1"/>
                  </a:moveTo>
                  <a:lnTo>
                    <a:pt x="1" y="1"/>
                  </a:lnTo>
                  <a:cubicBezTo>
                    <a:pt x="30" y="153"/>
                    <a:pt x="80" y="298"/>
                    <a:pt x="182" y="415"/>
                  </a:cubicBezTo>
                  <a:cubicBezTo>
                    <a:pt x="291" y="545"/>
                    <a:pt x="458" y="625"/>
                    <a:pt x="610" y="690"/>
                  </a:cubicBezTo>
                  <a:cubicBezTo>
                    <a:pt x="944" y="843"/>
                    <a:pt x="1286" y="981"/>
                    <a:pt x="1649" y="1010"/>
                  </a:cubicBezTo>
                  <a:cubicBezTo>
                    <a:pt x="1693" y="1014"/>
                    <a:pt x="1739" y="1016"/>
                    <a:pt x="1784" y="1016"/>
                  </a:cubicBezTo>
                  <a:cubicBezTo>
                    <a:pt x="1979" y="1016"/>
                    <a:pt x="2174" y="978"/>
                    <a:pt x="2345" y="901"/>
                  </a:cubicBezTo>
                  <a:cubicBezTo>
                    <a:pt x="2345" y="879"/>
                    <a:pt x="2353" y="872"/>
                    <a:pt x="2353" y="872"/>
                  </a:cubicBezTo>
                  <a:cubicBezTo>
                    <a:pt x="1932" y="785"/>
                    <a:pt x="472" y="19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5"/>
            <p:cNvSpPr/>
            <p:nvPr/>
          </p:nvSpPr>
          <p:spPr>
            <a:xfrm flipH="1" rot="1202938">
              <a:off x="1444873" y="2449531"/>
              <a:ext cx="183106" cy="66532"/>
            </a:xfrm>
            <a:custGeom>
              <a:rect b="b" l="l" r="r" t="t"/>
              <a:pathLst>
                <a:path extrusionOk="0" h="916" w="2281">
                  <a:moveTo>
                    <a:pt x="887" y="1"/>
                  </a:moveTo>
                  <a:cubicBezTo>
                    <a:pt x="768" y="1"/>
                    <a:pt x="648" y="7"/>
                    <a:pt x="531" y="16"/>
                  </a:cubicBezTo>
                  <a:cubicBezTo>
                    <a:pt x="349" y="38"/>
                    <a:pt x="168" y="60"/>
                    <a:pt x="1" y="125"/>
                  </a:cubicBezTo>
                  <a:cubicBezTo>
                    <a:pt x="117" y="328"/>
                    <a:pt x="320" y="532"/>
                    <a:pt x="669" y="699"/>
                  </a:cubicBezTo>
                  <a:cubicBezTo>
                    <a:pt x="792" y="757"/>
                    <a:pt x="908" y="808"/>
                    <a:pt x="1024" y="844"/>
                  </a:cubicBezTo>
                  <a:lnTo>
                    <a:pt x="1046" y="851"/>
                  </a:lnTo>
                  <a:lnTo>
                    <a:pt x="1133" y="873"/>
                  </a:lnTo>
                  <a:cubicBezTo>
                    <a:pt x="1255" y="902"/>
                    <a:pt x="1368" y="915"/>
                    <a:pt x="1472" y="915"/>
                  </a:cubicBezTo>
                  <a:cubicBezTo>
                    <a:pt x="1834" y="915"/>
                    <a:pt x="2094" y="756"/>
                    <a:pt x="2280" y="553"/>
                  </a:cubicBezTo>
                  <a:cubicBezTo>
                    <a:pt x="2157" y="401"/>
                    <a:pt x="2004" y="278"/>
                    <a:pt x="1830" y="190"/>
                  </a:cubicBezTo>
                  <a:cubicBezTo>
                    <a:pt x="1542" y="47"/>
                    <a:pt x="1216" y="1"/>
                    <a:pt x="887" y="1"/>
                  </a:cubicBezTo>
                  <a:close/>
                </a:path>
              </a:pathLst>
            </a:custGeom>
            <a:solidFill>
              <a:srgbClr val="EB63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5"/>
            <p:cNvSpPr/>
            <p:nvPr/>
          </p:nvSpPr>
          <p:spPr>
            <a:xfrm flipH="1" rot="1095162">
              <a:off x="2061978" y="3300585"/>
              <a:ext cx="783" cy="3862"/>
            </a:xfrm>
            <a:custGeom>
              <a:rect b="b" l="l" r="r" t="t"/>
              <a:pathLst>
                <a:path extrusionOk="0" h="74" w="15">
                  <a:moveTo>
                    <a:pt x="0" y="1"/>
                  </a:moveTo>
                  <a:lnTo>
                    <a:pt x="10" y="52"/>
                  </a:lnTo>
                  <a:lnTo>
                    <a:pt x="10" y="52"/>
                  </a:lnTo>
                  <a:cubicBezTo>
                    <a:pt x="7" y="31"/>
                    <a:pt x="5" y="11"/>
                    <a:pt x="0" y="1"/>
                  </a:cubicBezTo>
                  <a:close/>
                  <a:moveTo>
                    <a:pt x="10" y="52"/>
                  </a:moveTo>
                  <a:cubicBezTo>
                    <a:pt x="11" y="59"/>
                    <a:pt x="13" y="66"/>
                    <a:pt x="15" y="73"/>
                  </a:cubicBezTo>
                  <a:lnTo>
                    <a:pt x="10" y="52"/>
                  </a:lnTo>
                  <a:close/>
                </a:path>
              </a:pathLst>
            </a:custGeom>
            <a:solidFill>
              <a:srgbClr val="EFAA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5"/>
            <p:cNvSpPr/>
            <p:nvPr/>
          </p:nvSpPr>
          <p:spPr>
            <a:xfrm flipH="1" rot="1095162">
              <a:off x="1399403" y="2850110"/>
              <a:ext cx="108824" cy="67278"/>
            </a:xfrm>
            <a:custGeom>
              <a:rect b="b" l="l" r="r" t="t"/>
              <a:pathLst>
                <a:path extrusionOk="0" h="1289" w="2085">
                  <a:moveTo>
                    <a:pt x="189" y="1"/>
                  </a:moveTo>
                  <a:cubicBezTo>
                    <a:pt x="136" y="1"/>
                    <a:pt x="85" y="30"/>
                    <a:pt x="59" y="82"/>
                  </a:cubicBezTo>
                  <a:lnTo>
                    <a:pt x="30" y="147"/>
                  </a:lnTo>
                  <a:cubicBezTo>
                    <a:pt x="1" y="213"/>
                    <a:pt x="23" y="292"/>
                    <a:pt x="88" y="329"/>
                  </a:cubicBezTo>
                  <a:lnTo>
                    <a:pt x="1867" y="1272"/>
                  </a:lnTo>
                  <a:cubicBezTo>
                    <a:pt x="1886" y="1283"/>
                    <a:pt x="1907" y="1288"/>
                    <a:pt x="1928" y="1288"/>
                  </a:cubicBezTo>
                  <a:cubicBezTo>
                    <a:pt x="1979" y="1288"/>
                    <a:pt x="2030" y="1259"/>
                    <a:pt x="2055" y="1207"/>
                  </a:cubicBezTo>
                  <a:cubicBezTo>
                    <a:pt x="2084" y="1142"/>
                    <a:pt x="2063" y="1062"/>
                    <a:pt x="1997" y="1026"/>
                  </a:cubicBezTo>
                  <a:lnTo>
                    <a:pt x="255" y="17"/>
                  </a:lnTo>
                  <a:cubicBezTo>
                    <a:pt x="234" y="6"/>
                    <a:pt x="211" y="1"/>
                    <a:pt x="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46"/>
          <p:cNvSpPr txBox="1"/>
          <p:nvPr>
            <p:ph idx="4294967295" type="body"/>
          </p:nvPr>
        </p:nvSpPr>
        <p:spPr>
          <a:xfrm>
            <a:off x="460000" y="1009725"/>
            <a:ext cx="81285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This is the ending of the story where the </a:t>
            </a:r>
            <a:r>
              <a:rPr b="1" lang="en" sz="1700">
                <a:solidFill>
                  <a:schemeClr val="accent1"/>
                </a:solidFill>
              </a:rPr>
              <a:t>characters</a:t>
            </a:r>
            <a:r>
              <a:rPr lang="en" sz="1700"/>
              <a:t> </a:t>
            </a:r>
            <a:r>
              <a:rPr b="1" lang="en" sz="1700">
                <a:solidFill>
                  <a:srgbClr val="6AA84F"/>
                </a:solidFill>
              </a:rPr>
              <a:t>resolve</a:t>
            </a:r>
            <a:r>
              <a:rPr lang="en" sz="1700"/>
              <a:t> the </a:t>
            </a:r>
            <a:r>
              <a:rPr b="1" lang="en" sz="1700">
                <a:solidFill>
                  <a:srgbClr val="CC0000"/>
                </a:solidFill>
              </a:rPr>
              <a:t>problem</a:t>
            </a:r>
            <a:r>
              <a:rPr lang="en" sz="1700"/>
              <a:t>. Watch the example by Mrs Easton and then it’s you turn! </a:t>
            </a:r>
            <a:r>
              <a:rPr lang="en" sz="1700"/>
              <a:t>Don’t forget to look back at your </a:t>
            </a:r>
            <a:r>
              <a:rPr b="1" lang="en" sz="1700"/>
              <a:t>Story Mountain Plan</a:t>
            </a:r>
            <a:r>
              <a:rPr lang="en" sz="1700"/>
              <a:t> to start. You can write it in your workbook or on the next slide.</a:t>
            </a:r>
            <a:r>
              <a:rPr lang="en" sz="1700"/>
              <a:t> 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46"/>
          <p:cNvSpPr txBox="1"/>
          <p:nvPr>
            <p:ph idx="15"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Resolution</a:t>
            </a:r>
            <a:endParaRPr/>
          </a:p>
        </p:txBody>
      </p:sp>
      <p:sp>
        <p:nvSpPr>
          <p:cNvPr id="885" name="Google Shape;885;p46"/>
          <p:cNvSpPr txBox="1"/>
          <p:nvPr>
            <p:ph idx="1" type="subTitle"/>
          </p:nvPr>
        </p:nvSpPr>
        <p:spPr>
          <a:xfrm>
            <a:off x="1405800" y="2006450"/>
            <a:ext cx="6332400" cy="2745600"/>
          </a:xfrm>
          <a:prstGeom prst="rect">
            <a:avLst/>
          </a:prstGeom>
          <a:solidFill>
            <a:schemeClr val="dk2"/>
          </a:solidFill>
          <a:ln cap="flat" cmpd="sng" w="28575">
            <a:solidFill>
              <a:srgbClr val="FFE1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Video of Resolution.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Teacher model using story mountain map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6" name="Google Shape;886;p46" title="Narrative Writing-Resolution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5800" y="1944500"/>
            <a:ext cx="6390000" cy="292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47"/>
          <p:cNvSpPr txBox="1"/>
          <p:nvPr>
            <p:ph idx="1" type="subTitle"/>
          </p:nvPr>
        </p:nvSpPr>
        <p:spPr>
          <a:xfrm>
            <a:off x="708850" y="1336650"/>
            <a:ext cx="7620600" cy="2984400"/>
          </a:xfrm>
          <a:prstGeom prst="rect">
            <a:avLst/>
          </a:prstGeom>
          <a:solidFill>
            <a:srgbClr val="CFE2F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Type your the resolution to your story here...</a:t>
            </a:r>
            <a:endParaRPr sz="1700"/>
          </a:p>
        </p:txBody>
      </p:sp>
      <p:sp>
        <p:nvSpPr>
          <p:cNvPr id="892" name="Google Shape;892;p47"/>
          <p:cNvSpPr txBox="1"/>
          <p:nvPr>
            <p:ph idx="4294967295"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Your Turn!</a:t>
            </a:r>
            <a:endParaRPr sz="3300"/>
          </a:p>
        </p:txBody>
      </p:sp>
      <p:grpSp>
        <p:nvGrpSpPr>
          <p:cNvPr id="893" name="Google Shape;893;p47"/>
          <p:cNvGrpSpPr/>
          <p:nvPr/>
        </p:nvGrpSpPr>
        <p:grpSpPr>
          <a:xfrm>
            <a:off x="2467467" y="541362"/>
            <a:ext cx="472960" cy="469921"/>
            <a:chOff x="3514900" y="1489020"/>
            <a:chExt cx="354145" cy="351869"/>
          </a:xfrm>
        </p:grpSpPr>
        <p:sp>
          <p:nvSpPr>
            <p:cNvPr id="894" name="Google Shape;894;p47"/>
            <p:cNvSpPr/>
            <p:nvPr/>
          </p:nvSpPr>
          <p:spPr>
            <a:xfrm>
              <a:off x="3514900" y="1489020"/>
              <a:ext cx="354145" cy="351869"/>
            </a:xfrm>
            <a:custGeom>
              <a:rect b="b" l="l" r="r" t="t"/>
              <a:pathLst>
                <a:path extrusionOk="0" h="23501" w="23653">
                  <a:moveTo>
                    <a:pt x="19698" y="1"/>
                  </a:moveTo>
                  <a:cubicBezTo>
                    <a:pt x="19495" y="1"/>
                    <a:pt x="19290" y="80"/>
                    <a:pt x="19133" y="237"/>
                  </a:cubicBezTo>
                  <a:lnTo>
                    <a:pt x="316" y="19075"/>
                  </a:lnTo>
                  <a:cubicBezTo>
                    <a:pt x="0" y="19369"/>
                    <a:pt x="0" y="19874"/>
                    <a:pt x="316" y="20168"/>
                  </a:cubicBezTo>
                  <a:lnTo>
                    <a:pt x="3406" y="23280"/>
                  </a:lnTo>
                  <a:cubicBezTo>
                    <a:pt x="3564" y="23427"/>
                    <a:pt x="3764" y="23501"/>
                    <a:pt x="3964" y="23501"/>
                  </a:cubicBezTo>
                  <a:cubicBezTo>
                    <a:pt x="4163" y="23501"/>
                    <a:pt x="4363" y="23427"/>
                    <a:pt x="4521" y="23280"/>
                  </a:cubicBezTo>
                  <a:lnTo>
                    <a:pt x="23358" y="4442"/>
                  </a:lnTo>
                  <a:cubicBezTo>
                    <a:pt x="23653" y="4148"/>
                    <a:pt x="23653" y="3643"/>
                    <a:pt x="23358" y="3328"/>
                  </a:cubicBezTo>
                  <a:lnTo>
                    <a:pt x="20247" y="237"/>
                  </a:lnTo>
                  <a:cubicBezTo>
                    <a:pt x="20100" y="80"/>
                    <a:pt x="19900" y="1"/>
                    <a:pt x="19698" y="1"/>
                  </a:cubicBezTo>
                  <a:close/>
                </a:path>
              </a:pathLst>
            </a:custGeom>
            <a:solidFill>
              <a:srgbClr val="84AE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3619094" y="1759498"/>
              <a:ext cx="24570" cy="24884"/>
            </a:xfrm>
            <a:custGeom>
              <a:rect b="b" l="l" r="r" t="t"/>
              <a:pathLst>
                <a:path extrusionOk="0" h="1662" w="1641">
                  <a:moveTo>
                    <a:pt x="526" y="1"/>
                  </a:moveTo>
                  <a:lnTo>
                    <a:pt x="1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5A8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3623181" y="1722052"/>
              <a:ext cx="41249" cy="41249"/>
            </a:xfrm>
            <a:custGeom>
              <a:rect b="b" l="l" r="r" t="t"/>
              <a:pathLst>
                <a:path extrusionOk="0" h="2755" w="2755">
                  <a:moveTo>
                    <a:pt x="526" y="0"/>
                  </a:moveTo>
                  <a:lnTo>
                    <a:pt x="1" y="526"/>
                  </a:lnTo>
                  <a:lnTo>
                    <a:pt x="2229" y="2754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5A8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3560536" y="1784682"/>
              <a:ext cx="41264" cy="41579"/>
            </a:xfrm>
            <a:custGeom>
              <a:rect b="b" l="l" r="r" t="t"/>
              <a:pathLst>
                <a:path extrusionOk="0" h="2777" w="2756">
                  <a:moveTo>
                    <a:pt x="527" y="1"/>
                  </a:moveTo>
                  <a:lnTo>
                    <a:pt x="1" y="548"/>
                  </a:lnTo>
                  <a:lnTo>
                    <a:pt x="2230" y="2776"/>
                  </a:lnTo>
                  <a:lnTo>
                    <a:pt x="2755" y="2251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5A8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3660957" y="1717635"/>
              <a:ext cx="24570" cy="24884"/>
            </a:xfrm>
            <a:custGeom>
              <a:rect b="b" l="l" r="r" t="t"/>
              <a:pathLst>
                <a:path extrusionOk="0" h="1662" w="1641">
                  <a:moveTo>
                    <a:pt x="526" y="1"/>
                  </a:moveTo>
                  <a:lnTo>
                    <a:pt x="1" y="547"/>
                  </a:lnTo>
                  <a:lnTo>
                    <a:pt x="1115" y="1662"/>
                  </a:lnTo>
                  <a:lnTo>
                    <a:pt x="1641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5A8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3681739" y="1696868"/>
              <a:ext cx="24570" cy="24555"/>
            </a:xfrm>
            <a:custGeom>
              <a:rect b="b" l="l" r="r" t="t"/>
              <a:pathLst>
                <a:path extrusionOk="0" h="1640" w="1641">
                  <a:moveTo>
                    <a:pt x="526" y="0"/>
                  </a:moveTo>
                  <a:lnTo>
                    <a:pt x="0" y="526"/>
                  </a:lnTo>
                  <a:lnTo>
                    <a:pt x="1115" y="1640"/>
                  </a:lnTo>
                  <a:lnTo>
                    <a:pt x="1640" y="1114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3686141" y="1659092"/>
              <a:ext cx="41249" cy="41564"/>
            </a:xfrm>
            <a:custGeom>
              <a:rect b="b" l="l" r="r" t="t"/>
              <a:pathLst>
                <a:path extrusionOk="0" h="2776" w="2755">
                  <a:moveTo>
                    <a:pt x="526" y="0"/>
                  </a:moveTo>
                  <a:lnTo>
                    <a:pt x="1" y="547"/>
                  </a:lnTo>
                  <a:lnTo>
                    <a:pt x="2229" y="2775"/>
                  </a:lnTo>
                  <a:lnTo>
                    <a:pt x="2755" y="225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3723602" y="1654990"/>
              <a:ext cx="24884" cy="24570"/>
            </a:xfrm>
            <a:custGeom>
              <a:rect b="b" l="l" r="r" t="t"/>
              <a:pathLst>
                <a:path extrusionOk="0" h="1641" w="1662">
                  <a:moveTo>
                    <a:pt x="526" y="1"/>
                  </a:moveTo>
                  <a:lnTo>
                    <a:pt x="1" y="526"/>
                  </a:lnTo>
                  <a:lnTo>
                    <a:pt x="1115" y="1641"/>
                  </a:lnTo>
                  <a:lnTo>
                    <a:pt x="1662" y="111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3744698" y="1633909"/>
              <a:ext cx="24570" cy="24884"/>
            </a:xfrm>
            <a:custGeom>
              <a:rect b="b" l="l" r="r" t="t"/>
              <a:pathLst>
                <a:path extrusionOk="0" h="1662" w="1641">
                  <a:moveTo>
                    <a:pt x="526" y="0"/>
                  </a:moveTo>
                  <a:lnTo>
                    <a:pt x="0" y="547"/>
                  </a:lnTo>
                  <a:lnTo>
                    <a:pt x="1115" y="1661"/>
                  </a:lnTo>
                  <a:lnTo>
                    <a:pt x="1640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5A8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3748786" y="1596447"/>
              <a:ext cx="41564" cy="41249"/>
            </a:xfrm>
            <a:custGeom>
              <a:rect b="b" l="l" r="r" t="t"/>
              <a:pathLst>
                <a:path extrusionOk="0" h="2755" w="2776">
                  <a:moveTo>
                    <a:pt x="526" y="0"/>
                  </a:moveTo>
                  <a:lnTo>
                    <a:pt x="1" y="526"/>
                  </a:lnTo>
                  <a:lnTo>
                    <a:pt x="2229" y="2755"/>
                  </a:lnTo>
                  <a:lnTo>
                    <a:pt x="2776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5A8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3786561" y="1592030"/>
              <a:ext cx="24570" cy="24884"/>
            </a:xfrm>
            <a:custGeom>
              <a:rect b="b" l="l" r="r" t="t"/>
              <a:pathLst>
                <a:path extrusionOk="0" h="1662" w="1641">
                  <a:moveTo>
                    <a:pt x="526" y="1"/>
                  </a:moveTo>
                  <a:lnTo>
                    <a:pt x="0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5A8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3807343" y="1571264"/>
              <a:ext cx="24869" cy="24570"/>
            </a:xfrm>
            <a:custGeom>
              <a:rect b="b" l="l" r="r" t="t"/>
              <a:pathLst>
                <a:path extrusionOk="0" h="1641" w="1661">
                  <a:moveTo>
                    <a:pt x="526" y="0"/>
                  </a:moveTo>
                  <a:lnTo>
                    <a:pt x="0" y="526"/>
                  </a:lnTo>
                  <a:lnTo>
                    <a:pt x="1114" y="1640"/>
                  </a:lnTo>
                  <a:lnTo>
                    <a:pt x="1661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5A8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3811745" y="1533488"/>
              <a:ext cx="41249" cy="41564"/>
            </a:xfrm>
            <a:custGeom>
              <a:rect b="b" l="l" r="r" t="t"/>
              <a:pathLst>
                <a:path extrusionOk="0" h="2776" w="2755">
                  <a:moveTo>
                    <a:pt x="526" y="0"/>
                  </a:moveTo>
                  <a:lnTo>
                    <a:pt x="0" y="526"/>
                  </a:lnTo>
                  <a:lnTo>
                    <a:pt x="2229" y="2776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5A8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3597998" y="1780594"/>
              <a:ext cx="24570" cy="24570"/>
            </a:xfrm>
            <a:custGeom>
              <a:rect b="b" l="l" r="r" t="t"/>
              <a:pathLst>
                <a:path extrusionOk="0" h="1641" w="1641">
                  <a:moveTo>
                    <a:pt x="526" y="1"/>
                  </a:moveTo>
                  <a:lnTo>
                    <a:pt x="1" y="526"/>
                  </a:lnTo>
                  <a:lnTo>
                    <a:pt x="1115" y="1640"/>
                  </a:lnTo>
                  <a:lnTo>
                    <a:pt x="1641" y="111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5A8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3623181" y="1625090"/>
              <a:ext cx="108940" cy="108925"/>
            </a:xfrm>
            <a:custGeom>
              <a:rect b="b" l="l" r="r" t="t"/>
              <a:pathLst>
                <a:path extrusionOk="0" h="7275" w="7276">
                  <a:moveTo>
                    <a:pt x="3070" y="1"/>
                  </a:moveTo>
                  <a:lnTo>
                    <a:pt x="1" y="3049"/>
                  </a:lnTo>
                  <a:lnTo>
                    <a:pt x="4206" y="7275"/>
                  </a:lnTo>
                  <a:lnTo>
                    <a:pt x="7275" y="4205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3517416" y="1493826"/>
              <a:ext cx="316698" cy="313225"/>
            </a:xfrm>
            <a:custGeom>
              <a:rect b="b" l="l" r="r" t="t"/>
              <a:pathLst>
                <a:path extrusionOk="0" h="20920" w="21152">
                  <a:moveTo>
                    <a:pt x="2387" y="0"/>
                  </a:moveTo>
                  <a:cubicBezTo>
                    <a:pt x="1835" y="0"/>
                    <a:pt x="1283" y="211"/>
                    <a:pt x="863" y="631"/>
                  </a:cubicBezTo>
                  <a:cubicBezTo>
                    <a:pt x="1" y="1472"/>
                    <a:pt x="1" y="2839"/>
                    <a:pt x="863" y="3701"/>
                  </a:cubicBezTo>
                  <a:lnTo>
                    <a:pt x="18082" y="20920"/>
                  </a:lnTo>
                  <a:lnTo>
                    <a:pt x="21151" y="17871"/>
                  </a:lnTo>
                  <a:lnTo>
                    <a:pt x="3911" y="631"/>
                  </a:lnTo>
                  <a:cubicBezTo>
                    <a:pt x="3491" y="211"/>
                    <a:pt x="2939" y="0"/>
                    <a:pt x="2387" y="0"/>
                  </a:cubicBezTo>
                  <a:close/>
                </a:path>
              </a:pathLst>
            </a:custGeom>
            <a:solidFill>
              <a:srgbClr val="FDD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3788133" y="1761399"/>
              <a:ext cx="73230" cy="72287"/>
            </a:xfrm>
            <a:custGeom>
              <a:rect b="b" l="l" r="r" t="t"/>
              <a:pathLst>
                <a:path extrusionOk="0" h="4828" w="4891">
                  <a:moveTo>
                    <a:pt x="3070" y="0"/>
                  </a:moveTo>
                  <a:lnTo>
                    <a:pt x="1" y="3049"/>
                  </a:lnTo>
                  <a:lnTo>
                    <a:pt x="4521" y="4815"/>
                  </a:lnTo>
                  <a:cubicBezTo>
                    <a:pt x="4546" y="4823"/>
                    <a:pt x="4572" y="4827"/>
                    <a:pt x="4597" y="4827"/>
                  </a:cubicBezTo>
                  <a:cubicBezTo>
                    <a:pt x="4756" y="4827"/>
                    <a:pt x="4891" y="4666"/>
                    <a:pt x="4836" y="4520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rgbClr val="F4FF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3822136" y="1761399"/>
              <a:ext cx="39198" cy="72407"/>
            </a:xfrm>
            <a:custGeom>
              <a:rect b="b" l="l" r="r" t="t"/>
              <a:pathLst>
                <a:path extrusionOk="0" h="4836" w="2618">
                  <a:moveTo>
                    <a:pt x="799" y="0"/>
                  </a:moveTo>
                  <a:lnTo>
                    <a:pt x="0" y="778"/>
                  </a:lnTo>
                  <a:lnTo>
                    <a:pt x="1451" y="4499"/>
                  </a:lnTo>
                  <a:lnTo>
                    <a:pt x="2250" y="4815"/>
                  </a:lnTo>
                  <a:cubicBezTo>
                    <a:pt x="2282" y="4829"/>
                    <a:pt x="2313" y="4835"/>
                    <a:pt x="2344" y="4835"/>
                  </a:cubicBezTo>
                  <a:cubicBezTo>
                    <a:pt x="2495" y="4835"/>
                    <a:pt x="2618" y="4678"/>
                    <a:pt x="2565" y="4520"/>
                  </a:cubicBezTo>
                  <a:lnTo>
                    <a:pt x="799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3541656" y="1493781"/>
              <a:ext cx="292458" cy="313270"/>
            </a:xfrm>
            <a:custGeom>
              <a:rect b="b" l="l" r="r" t="t"/>
              <a:pathLst>
                <a:path extrusionOk="0" h="20923" w="19533">
                  <a:moveTo>
                    <a:pt x="789" y="0"/>
                  </a:moveTo>
                  <a:cubicBezTo>
                    <a:pt x="524" y="0"/>
                    <a:pt x="257" y="49"/>
                    <a:pt x="1" y="151"/>
                  </a:cubicBezTo>
                  <a:cubicBezTo>
                    <a:pt x="295" y="256"/>
                    <a:pt x="547" y="424"/>
                    <a:pt x="778" y="634"/>
                  </a:cubicBezTo>
                  <a:lnTo>
                    <a:pt x="15706" y="15561"/>
                  </a:lnTo>
                  <a:cubicBezTo>
                    <a:pt x="16967" y="16844"/>
                    <a:pt x="16967" y="18904"/>
                    <a:pt x="15706" y="20166"/>
                  </a:cubicBezTo>
                  <a:lnTo>
                    <a:pt x="16463" y="20923"/>
                  </a:lnTo>
                  <a:lnTo>
                    <a:pt x="19532" y="17874"/>
                  </a:lnTo>
                  <a:lnTo>
                    <a:pt x="2292" y="634"/>
                  </a:lnTo>
                  <a:cubicBezTo>
                    <a:pt x="1893" y="220"/>
                    <a:pt x="1348" y="0"/>
                    <a:pt x="789" y="0"/>
                  </a:cubicBezTo>
                  <a:close/>
                </a:path>
              </a:pathLst>
            </a:custGeom>
            <a:solidFill>
              <a:srgbClr val="F6C2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7"/>
            <p:cNvSpPr/>
            <p:nvPr/>
          </p:nvSpPr>
          <p:spPr>
            <a:xfrm>
              <a:off x="3834728" y="1807979"/>
              <a:ext cx="26636" cy="25708"/>
            </a:xfrm>
            <a:custGeom>
              <a:rect b="b" l="l" r="r" t="t"/>
              <a:pathLst>
                <a:path extrusionOk="0" h="1717" w="1779">
                  <a:moveTo>
                    <a:pt x="1157" y="1"/>
                  </a:moveTo>
                  <a:lnTo>
                    <a:pt x="0" y="1157"/>
                  </a:lnTo>
                  <a:lnTo>
                    <a:pt x="1409" y="1704"/>
                  </a:lnTo>
                  <a:cubicBezTo>
                    <a:pt x="1434" y="1712"/>
                    <a:pt x="1460" y="1716"/>
                    <a:pt x="1485" y="1716"/>
                  </a:cubicBezTo>
                  <a:cubicBezTo>
                    <a:pt x="1644" y="1716"/>
                    <a:pt x="1779" y="1555"/>
                    <a:pt x="1724" y="1409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rgbClr val="112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7"/>
            <p:cNvSpPr/>
            <p:nvPr/>
          </p:nvSpPr>
          <p:spPr>
            <a:xfrm>
              <a:off x="3552047" y="1524984"/>
              <a:ext cx="68320" cy="68334"/>
            </a:xfrm>
            <a:custGeom>
              <a:rect b="b" l="l" r="r" t="t"/>
              <a:pathLst>
                <a:path extrusionOk="0" h="4564" w="4563">
                  <a:moveTo>
                    <a:pt x="3049" y="1"/>
                  </a:moveTo>
                  <a:lnTo>
                    <a:pt x="0" y="3070"/>
                  </a:lnTo>
                  <a:lnTo>
                    <a:pt x="1493" y="4563"/>
                  </a:lnTo>
                  <a:lnTo>
                    <a:pt x="4563" y="1494"/>
                  </a:lnTo>
                  <a:lnTo>
                    <a:pt x="3049" y="1"/>
                  </a:lnTo>
                  <a:close/>
                </a:path>
              </a:pathLst>
            </a:custGeom>
            <a:solidFill>
              <a:srgbClr val="112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593281" y="1566218"/>
              <a:ext cx="221623" cy="221952"/>
            </a:xfrm>
            <a:custGeom>
              <a:rect b="b" l="l" r="r" t="t"/>
              <a:pathLst>
                <a:path extrusionOk="0" h="14824" w="14802">
                  <a:moveTo>
                    <a:pt x="526" y="1"/>
                  </a:moveTo>
                  <a:lnTo>
                    <a:pt x="1" y="548"/>
                  </a:lnTo>
                  <a:lnTo>
                    <a:pt x="14276" y="14823"/>
                  </a:lnTo>
                  <a:lnTo>
                    <a:pt x="14802" y="14298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112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6356330" y="541246"/>
            <a:ext cx="571436" cy="558209"/>
            <a:chOff x="1989911" y="2306065"/>
            <a:chExt cx="387099" cy="353207"/>
          </a:xfrm>
        </p:grpSpPr>
        <p:sp>
          <p:nvSpPr>
            <p:cNvPr id="917" name="Google Shape;917;p47"/>
            <p:cNvSpPr/>
            <p:nvPr/>
          </p:nvSpPr>
          <p:spPr>
            <a:xfrm>
              <a:off x="2110003" y="2555181"/>
              <a:ext cx="146916" cy="88775"/>
            </a:xfrm>
            <a:custGeom>
              <a:rect b="b" l="l" r="r" t="t"/>
              <a:pathLst>
                <a:path extrusionOk="0" h="3379" w="5592">
                  <a:moveTo>
                    <a:pt x="2796" y="1"/>
                  </a:moveTo>
                  <a:lnTo>
                    <a:pt x="576" y="986"/>
                  </a:lnTo>
                  <a:lnTo>
                    <a:pt x="1" y="2879"/>
                  </a:lnTo>
                  <a:lnTo>
                    <a:pt x="1298" y="3108"/>
                  </a:lnTo>
                  <a:lnTo>
                    <a:pt x="2865" y="3379"/>
                  </a:lnTo>
                  <a:lnTo>
                    <a:pt x="5591" y="2879"/>
                  </a:lnTo>
                  <a:lnTo>
                    <a:pt x="5238" y="1714"/>
                  </a:lnTo>
                  <a:lnTo>
                    <a:pt x="5016" y="986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>
              <a:off x="2110003" y="2555181"/>
              <a:ext cx="137615" cy="81681"/>
            </a:xfrm>
            <a:custGeom>
              <a:rect b="b" l="l" r="r" t="t"/>
              <a:pathLst>
                <a:path extrusionOk="0" h="3109" w="5238">
                  <a:moveTo>
                    <a:pt x="2796" y="1"/>
                  </a:moveTo>
                  <a:lnTo>
                    <a:pt x="583" y="986"/>
                  </a:lnTo>
                  <a:lnTo>
                    <a:pt x="1" y="2879"/>
                  </a:lnTo>
                  <a:lnTo>
                    <a:pt x="1298" y="3108"/>
                  </a:lnTo>
                  <a:lnTo>
                    <a:pt x="1561" y="1714"/>
                  </a:lnTo>
                  <a:lnTo>
                    <a:pt x="5238" y="1714"/>
                  </a:lnTo>
                  <a:lnTo>
                    <a:pt x="5016" y="986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7"/>
            <p:cNvSpPr/>
            <p:nvPr/>
          </p:nvSpPr>
          <p:spPr>
            <a:xfrm>
              <a:off x="1989911" y="2306065"/>
              <a:ext cx="387099" cy="275021"/>
            </a:xfrm>
            <a:custGeom>
              <a:rect b="b" l="l" r="r" t="t"/>
              <a:pathLst>
                <a:path extrusionOk="0" h="10468" w="14734">
                  <a:moveTo>
                    <a:pt x="1215" y="1"/>
                  </a:moveTo>
                  <a:cubicBezTo>
                    <a:pt x="542" y="1"/>
                    <a:pt x="1" y="549"/>
                    <a:pt x="1" y="1222"/>
                  </a:cubicBezTo>
                  <a:lnTo>
                    <a:pt x="1" y="9247"/>
                  </a:lnTo>
                  <a:cubicBezTo>
                    <a:pt x="1" y="9920"/>
                    <a:pt x="542" y="10468"/>
                    <a:pt x="1215" y="10468"/>
                  </a:cubicBezTo>
                  <a:lnTo>
                    <a:pt x="13513" y="10468"/>
                  </a:lnTo>
                  <a:cubicBezTo>
                    <a:pt x="14185" y="10468"/>
                    <a:pt x="14733" y="9920"/>
                    <a:pt x="14733" y="9247"/>
                  </a:cubicBezTo>
                  <a:lnTo>
                    <a:pt x="14733" y="1222"/>
                  </a:lnTo>
                  <a:cubicBezTo>
                    <a:pt x="14733" y="549"/>
                    <a:pt x="14185" y="1"/>
                    <a:pt x="13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2021438" y="2337723"/>
              <a:ext cx="324045" cy="193628"/>
            </a:xfrm>
            <a:custGeom>
              <a:rect b="b" l="l" r="r" t="t"/>
              <a:pathLst>
                <a:path extrusionOk="0" h="7370" w="12334">
                  <a:moveTo>
                    <a:pt x="12320" y="1"/>
                  </a:moveTo>
                  <a:cubicBezTo>
                    <a:pt x="12318" y="1"/>
                    <a:pt x="12315" y="2"/>
                    <a:pt x="12313" y="3"/>
                  </a:cubicBezTo>
                  <a:lnTo>
                    <a:pt x="15" y="3"/>
                  </a:lnTo>
                  <a:cubicBezTo>
                    <a:pt x="8" y="3"/>
                    <a:pt x="1" y="10"/>
                    <a:pt x="1" y="17"/>
                  </a:cubicBezTo>
                  <a:lnTo>
                    <a:pt x="1" y="7369"/>
                  </a:lnTo>
                  <a:lnTo>
                    <a:pt x="12333" y="7369"/>
                  </a:lnTo>
                  <a:lnTo>
                    <a:pt x="12333" y="17"/>
                  </a:lnTo>
                  <a:cubicBezTo>
                    <a:pt x="12333" y="11"/>
                    <a:pt x="12329" y="1"/>
                    <a:pt x="123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7"/>
            <p:cNvSpPr/>
            <p:nvPr/>
          </p:nvSpPr>
          <p:spPr>
            <a:xfrm>
              <a:off x="2327224" y="2337776"/>
              <a:ext cx="18259" cy="193576"/>
            </a:xfrm>
            <a:custGeom>
              <a:rect b="b" l="l" r="r" t="t"/>
              <a:pathLst>
                <a:path extrusionOk="0" h="7368" w="695">
                  <a:moveTo>
                    <a:pt x="1" y="1"/>
                  </a:moveTo>
                  <a:cubicBezTo>
                    <a:pt x="1" y="8"/>
                    <a:pt x="1" y="8"/>
                    <a:pt x="1" y="15"/>
                  </a:cubicBezTo>
                  <a:lnTo>
                    <a:pt x="1" y="7367"/>
                  </a:lnTo>
                  <a:lnTo>
                    <a:pt x="694" y="7367"/>
                  </a:lnTo>
                  <a:lnTo>
                    <a:pt x="694" y="15"/>
                  </a:lnTo>
                  <a:cubicBezTo>
                    <a:pt x="694" y="8"/>
                    <a:pt x="694" y="8"/>
                    <a:pt x="69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7"/>
            <p:cNvSpPr/>
            <p:nvPr/>
          </p:nvSpPr>
          <p:spPr>
            <a:xfrm>
              <a:off x="2069543" y="2630819"/>
              <a:ext cx="227651" cy="28453"/>
            </a:xfrm>
            <a:custGeom>
              <a:rect b="b" l="l" r="r" t="t"/>
              <a:pathLst>
                <a:path extrusionOk="0" h="1083" w="8665">
                  <a:moveTo>
                    <a:pt x="542" y="0"/>
                  </a:moveTo>
                  <a:cubicBezTo>
                    <a:pt x="244" y="0"/>
                    <a:pt x="1" y="243"/>
                    <a:pt x="1" y="541"/>
                  </a:cubicBezTo>
                  <a:cubicBezTo>
                    <a:pt x="1" y="839"/>
                    <a:pt x="244" y="1082"/>
                    <a:pt x="542" y="1082"/>
                  </a:cubicBezTo>
                  <a:lnTo>
                    <a:pt x="8123" y="1082"/>
                  </a:lnTo>
                  <a:cubicBezTo>
                    <a:pt x="8421" y="1082"/>
                    <a:pt x="8664" y="839"/>
                    <a:pt x="8664" y="541"/>
                  </a:cubicBezTo>
                  <a:cubicBezTo>
                    <a:pt x="8664" y="243"/>
                    <a:pt x="8421" y="0"/>
                    <a:pt x="8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7"/>
            <p:cNvSpPr/>
            <p:nvPr/>
          </p:nvSpPr>
          <p:spPr>
            <a:xfrm>
              <a:off x="2175237" y="2549191"/>
              <a:ext cx="14975" cy="11849"/>
            </a:xfrm>
            <a:custGeom>
              <a:rect b="b" l="l" r="r" t="t"/>
              <a:pathLst>
                <a:path extrusionOk="0" h="451" w="570">
                  <a:moveTo>
                    <a:pt x="312" y="0"/>
                  </a:moveTo>
                  <a:cubicBezTo>
                    <a:pt x="266" y="0"/>
                    <a:pt x="218" y="15"/>
                    <a:pt x="174" y="48"/>
                  </a:cubicBezTo>
                  <a:cubicBezTo>
                    <a:pt x="1" y="180"/>
                    <a:pt x="91" y="451"/>
                    <a:pt x="313" y="451"/>
                  </a:cubicBezTo>
                  <a:cubicBezTo>
                    <a:pt x="410" y="451"/>
                    <a:pt x="500" y="381"/>
                    <a:pt x="528" y="284"/>
                  </a:cubicBezTo>
                  <a:cubicBezTo>
                    <a:pt x="570" y="129"/>
                    <a:pt x="448" y="0"/>
                    <a:pt x="31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48"/>
          <p:cNvSpPr txBox="1"/>
          <p:nvPr>
            <p:ph idx="1" type="subTitle"/>
          </p:nvPr>
        </p:nvSpPr>
        <p:spPr>
          <a:xfrm>
            <a:off x="1339050" y="2943375"/>
            <a:ext cx="6465900" cy="8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You have completed a first draft of your narrative. Keep it handy - don’t throw it out! We are going to make it EVEN better next week. </a:t>
            </a:r>
            <a:endParaRPr sz="1700"/>
          </a:p>
        </p:txBody>
      </p:sp>
      <p:sp>
        <p:nvSpPr>
          <p:cNvPr id="929" name="Google Shape;929;p48"/>
          <p:cNvSpPr txBox="1"/>
          <p:nvPr>
            <p:ph type="title"/>
          </p:nvPr>
        </p:nvSpPr>
        <p:spPr>
          <a:xfrm>
            <a:off x="2345400" y="1629813"/>
            <a:ext cx="4453200" cy="114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Wow!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9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935" name="Google Shape;935;p49"/>
          <p:cNvGrpSpPr/>
          <p:nvPr/>
        </p:nvGrpSpPr>
        <p:grpSpPr>
          <a:xfrm>
            <a:off x="913215" y="956925"/>
            <a:ext cx="1987850" cy="1819007"/>
            <a:chOff x="1160291" y="956925"/>
            <a:chExt cx="1987850" cy="1819007"/>
          </a:xfrm>
        </p:grpSpPr>
        <p:sp>
          <p:nvSpPr>
            <p:cNvPr id="936" name="Google Shape;936;p49"/>
            <p:cNvSpPr/>
            <p:nvPr/>
          </p:nvSpPr>
          <p:spPr>
            <a:xfrm>
              <a:off x="2451888" y="2678377"/>
              <a:ext cx="696253" cy="97555"/>
            </a:xfrm>
            <a:custGeom>
              <a:rect b="b" l="l" r="r" t="t"/>
              <a:pathLst>
                <a:path extrusionOk="0" h="2832" w="20212">
                  <a:moveTo>
                    <a:pt x="10106" y="1"/>
                  </a:moveTo>
                  <a:cubicBezTo>
                    <a:pt x="4523" y="1"/>
                    <a:pt x="1" y="632"/>
                    <a:pt x="1" y="1416"/>
                  </a:cubicBezTo>
                  <a:cubicBezTo>
                    <a:pt x="1" y="2200"/>
                    <a:pt x="4523" y="2832"/>
                    <a:pt x="10106" y="2832"/>
                  </a:cubicBezTo>
                  <a:cubicBezTo>
                    <a:pt x="15689" y="2832"/>
                    <a:pt x="20211" y="2200"/>
                    <a:pt x="20211" y="1416"/>
                  </a:cubicBezTo>
                  <a:cubicBezTo>
                    <a:pt x="20211" y="632"/>
                    <a:pt x="15689" y="1"/>
                    <a:pt x="10106" y="1"/>
                  </a:cubicBezTo>
                  <a:close/>
                </a:path>
              </a:pathLst>
            </a:custGeom>
            <a:solidFill>
              <a:srgbClr val="171918">
                <a:alpha val="5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1393595" y="2147353"/>
              <a:ext cx="791776" cy="407101"/>
            </a:xfrm>
            <a:custGeom>
              <a:rect b="b" l="l" r="r" t="t"/>
              <a:pathLst>
                <a:path extrusionOk="0" h="11818" w="22985">
                  <a:moveTo>
                    <a:pt x="11362" y="1"/>
                  </a:moveTo>
                  <a:cubicBezTo>
                    <a:pt x="10988" y="1"/>
                    <a:pt x="10587" y="42"/>
                    <a:pt x="10157" y="135"/>
                  </a:cubicBezTo>
                  <a:cubicBezTo>
                    <a:pt x="6397" y="941"/>
                    <a:pt x="7311" y="4926"/>
                    <a:pt x="7311" y="4926"/>
                  </a:cubicBezTo>
                  <a:cubicBezTo>
                    <a:pt x="7311" y="4926"/>
                    <a:pt x="6296" y="3291"/>
                    <a:pt x="4549" y="3291"/>
                  </a:cubicBezTo>
                  <a:cubicBezTo>
                    <a:pt x="4027" y="3291"/>
                    <a:pt x="3440" y="3437"/>
                    <a:pt x="2796" y="3816"/>
                  </a:cubicBezTo>
                  <a:cubicBezTo>
                    <a:pt x="1" y="5471"/>
                    <a:pt x="1881" y="11358"/>
                    <a:pt x="2803" y="11721"/>
                  </a:cubicBezTo>
                  <a:cubicBezTo>
                    <a:pt x="2971" y="11788"/>
                    <a:pt x="3600" y="11818"/>
                    <a:pt x="4516" y="11818"/>
                  </a:cubicBezTo>
                  <a:cubicBezTo>
                    <a:pt x="8581" y="11818"/>
                    <a:pt x="18307" y="11234"/>
                    <a:pt x="18615" y="10712"/>
                  </a:cubicBezTo>
                  <a:cubicBezTo>
                    <a:pt x="22985" y="3344"/>
                    <a:pt x="15500" y="2465"/>
                    <a:pt x="15500" y="2465"/>
                  </a:cubicBezTo>
                  <a:cubicBezTo>
                    <a:pt x="15500" y="2465"/>
                    <a:pt x="14254" y="1"/>
                    <a:pt x="11362" y="1"/>
                  </a:cubicBezTo>
                  <a:close/>
                </a:path>
              </a:pathLst>
            </a:custGeom>
            <a:solidFill>
              <a:srgbClr val="65AB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1882732" y="2485788"/>
              <a:ext cx="12780" cy="25767"/>
            </a:xfrm>
            <a:custGeom>
              <a:rect b="b" l="l" r="r" t="t"/>
              <a:pathLst>
                <a:path extrusionOk="0" h="748" w="371">
                  <a:moveTo>
                    <a:pt x="270" y="1"/>
                  </a:moveTo>
                  <a:cubicBezTo>
                    <a:pt x="229" y="1"/>
                    <a:pt x="181" y="28"/>
                    <a:pt x="175" y="67"/>
                  </a:cubicBezTo>
                  <a:cubicBezTo>
                    <a:pt x="153" y="263"/>
                    <a:pt x="95" y="444"/>
                    <a:pt x="23" y="626"/>
                  </a:cubicBezTo>
                  <a:cubicBezTo>
                    <a:pt x="1" y="670"/>
                    <a:pt x="37" y="728"/>
                    <a:pt x="73" y="742"/>
                  </a:cubicBezTo>
                  <a:cubicBezTo>
                    <a:pt x="84" y="746"/>
                    <a:pt x="96" y="748"/>
                    <a:pt x="108" y="748"/>
                  </a:cubicBezTo>
                  <a:cubicBezTo>
                    <a:pt x="144" y="748"/>
                    <a:pt x="180" y="731"/>
                    <a:pt x="197" y="699"/>
                  </a:cubicBezTo>
                  <a:cubicBezTo>
                    <a:pt x="284" y="510"/>
                    <a:pt x="335" y="307"/>
                    <a:pt x="364" y="96"/>
                  </a:cubicBezTo>
                  <a:cubicBezTo>
                    <a:pt x="371" y="52"/>
                    <a:pt x="320" y="9"/>
                    <a:pt x="284" y="2"/>
                  </a:cubicBezTo>
                  <a:cubicBezTo>
                    <a:pt x="279" y="1"/>
                    <a:pt x="275" y="1"/>
                    <a:pt x="270" y="1"/>
                  </a:cubicBezTo>
                  <a:close/>
                </a:path>
              </a:pathLst>
            </a:custGeom>
            <a:solidFill>
              <a:srgbClr val="9396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1852247" y="2490472"/>
              <a:ext cx="10024" cy="20255"/>
            </a:xfrm>
            <a:custGeom>
              <a:rect b="b" l="l" r="r" t="t"/>
              <a:pathLst>
                <a:path extrusionOk="0" h="588" w="291">
                  <a:moveTo>
                    <a:pt x="100" y="0"/>
                  </a:moveTo>
                  <a:cubicBezTo>
                    <a:pt x="93" y="0"/>
                    <a:pt x="87" y="1"/>
                    <a:pt x="80" y="4"/>
                  </a:cubicBezTo>
                  <a:cubicBezTo>
                    <a:pt x="22" y="25"/>
                    <a:pt x="0" y="69"/>
                    <a:pt x="7" y="127"/>
                  </a:cubicBezTo>
                  <a:lnTo>
                    <a:pt x="87" y="512"/>
                  </a:lnTo>
                  <a:cubicBezTo>
                    <a:pt x="100" y="555"/>
                    <a:pt x="143" y="588"/>
                    <a:pt x="187" y="588"/>
                  </a:cubicBezTo>
                  <a:cubicBezTo>
                    <a:pt x="195" y="588"/>
                    <a:pt x="203" y="587"/>
                    <a:pt x="211" y="584"/>
                  </a:cubicBezTo>
                  <a:cubicBezTo>
                    <a:pt x="261" y="570"/>
                    <a:pt x="290" y="519"/>
                    <a:pt x="276" y="461"/>
                  </a:cubicBezTo>
                  <a:cubicBezTo>
                    <a:pt x="254" y="330"/>
                    <a:pt x="225" y="200"/>
                    <a:pt x="196" y="76"/>
                  </a:cubicBezTo>
                  <a:cubicBezTo>
                    <a:pt x="184" y="33"/>
                    <a:pt x="140" y="0"/>
                    <a:pt x="100" y="0"/>
                  </a:cubicBezTo>
                  <a:close/>
                </a:path>
              </a:pathLst>
            </a:custGeom>
            <a:solidFill>
              <a:srgbClr val="9396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1750941" y="2314521"/>
              <a:ext cx="9060" cy="26800"/>
            </a:xfrm>
            <a:custGeom>
              <a:rect b="b" l="l" r="r" t="t"/>
              <a:pathLst>
                <a:path extrusionOk="0" h="778" w="263">
                  <a:moveTo>
                    <a:pt x="114" y="0"/>
                  </a:moveTo>
                  <a:cubicBezTo>
                    <a:pt x="110" y="0"/>
                    <a:pt x="106" y="0"/>
                    <a:pt x="103" y="1"/>
                  </a:cubicBezTo>
                  <a:cubicBezTo>
                    <a:pt x="59" y="1"/>
                    <a:pt x="1" y="37"/>
                    <a:pt x="8" y="95"/>
                  </a:cubicBezTo>
                  <a:cubicBezTo>
                    <a:pt x="30" y="298"/>
                    <a:pt x="37" y="502"/>
                    <a:pt x="66" y="705"/>
                  </a:cubicBezTo>
                  <a:cubicBezTo>
                    <a:pt x="74" y="749"/>
                    <a:pt x="132" y="778"/>
                    <a:pt x="175" y="778"/>
                  </a:cubicBezTo>
                  <a:cubicBezTo>
                    <a:pt x="219" y="770"/>
                    <a:pt x="262" y="727"/>
                    <a:pt x="262" y="676"/>
                  </a:cubicBezTo>
                  <a:cubicBezTo>
                    <a:pt x="248" y="487"/>
                    <a:pt x="219" y="291"/>
                    <a:pt x="204" y="95"/>
                  </a:cubicBezTo>
                  <a:cubicBezTo>
                    <a:pt x="197" y="48"/>
                    <a:pt x="165" y="0"/>
                    <a:pt x="114" y="0"/>
                  </a:cubicBezTo>
                  <a:close/>
                </a:path>
              </a:pathLst>
            </a:custGeom>
            <a:solidFill>
              <a:srgbClr val="9396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1714944" y="2319343"/>
              <a:ext cx="18533" cy="24733"/>
            </a:xfrm>
            <a:custGeom>
              <a:rect b="b" l="l" r="r" t="t"/>
              <a:pathLst>
                <a:path extrusionOk="0" h="718" w="538">
                  <a:moveTo>
                    <a:pt x="110" y="0"/>
                  </a:moveTo>
                  <a:cubicBezTo>
                    <a:pt x="95" y="0"/>
                    <a:pt x="80" y="4"/>
                    <a:pt x="66" y="13"/>
                  </a:cubicBezTo>
                  <a:cubicBezTo>
                    <a:pt x="22" y="42"/>
                    <a:pt x="1" y="100"/>
                    <a:pt x="30" y="144"/>
                  </a:cubicBezTo>
                  <a:cubicBezTo>
                    <a:pt x="153" y="311"/>
                    <a:pt x="247" y="485"/>
                    <a:pt x="342" y="667"/>
                  </a:cubicBezTo>
                  <a:cubicBezTo>
                    <a:pt x="356" y="700"/>
                    <a:pt x="392" y="718"/>
                    <a:pt x="428" y="718"/>
                  </a:cubicBezTo>
                  <a:cubicBezTo>
                    <a:pt x="446" y="718"/>
                    <a:pt x="465" y="713"/>
                    <a:pt x="480" y="703"/>
                  </a:cubicBezTo>
                  <a:cubicBezTo>
                    <a:pt x="523" y="674"/>
                    <a:pt x="538" y="623"/>
                    <a:pt x="516" y="572"/>
                  </a:cubicBezTo>
                  <a:cubicBezTo>
                    <a:pt x="429" y="383"/>
                    <a:pt x="313" y="209"/>
                    <a:pt x="197" y="50"/>
                  </a:cubicBezTo>
                  <a:cubicBezTo>
                    <a:pt x="177" y="20"/>
                    <a:pt x="143" y="0"/>
                    <a:pt x="110" y="0"/>
                  </a:cubicBezTo>
                  <a:close/>
                </a:path>
              </a:pathLst>
            </a:custGeom>
            <a:solidFill>
              <a:srgbClr val="9396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1649428" y="2498085"/>
              <a:ext cx="8026" cy="28798"/>
            </a:xfrm>
            <a:custGeom>
              <a:rect b="b" l="l" r="r" t="t"/>
              <a:pathLst>
                <a:path extrusionOk="0" h="836" w="233">
                  <a:moveTo>
                    <a:pt x="102" y="0"/>
                  </a:moveTo>
                  <a:cubicBezTo>
                    <a:pt x="51" y="0"/>
                    <a:pt x="1" y="44"/>
                    <a:pt x="1" y="102"/>
                  </a:cubicBezTo>
                  <a:cubicBezTo>
                    <a:pt x="8" y="313"/>
                    <a:pt x="22" y="523"/>
                    <a:pt x="37" y="741"/>
                  </a:cubicBezTo>
                  <a:cubicBezTo>
                    <a:pt x="37" y="792"/>
                    <a:pt x="73" y="835"/>
                    <a:pt x="131" y="835"/>
                  </a:cubicBezTo>
                  <a:cubicBezTo>
                    <a:pt x="182" y="835"/>
                    <a:pt x="233" y="792"/>
                    <a:pt x="233" y="741"/>
                  </a:cubicBezTo>
                  <a:cubicBezTo>
                    <a:pt x="226" y="523"/>
                    <a:pt x="211" y="313"/>
                    <a:pt x="197" y="102"/>
                  </a:cubicBezTo>
                  <a:cubicBezTo>
                    <a:pt x="197" y="51"/>
                    <a:pt x="153" y="0"/>
                    <a:pt x="102" y="0"/>
                  </a:cubicBezTo>
                  <a:close/>
                </a:path>
              </a:pathLst>
            </a:custGeom>
            <a:solidFill>
              <a:srgbClr val="9396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1416123" y="2147353"/>
              <a:ext cx="663734" cy="368037"/>
            </a:xfrm>
            <a:custGeom>
              <a:rect b="b" l="l" r="r" t="t"/>
              <a:pathLst>
                <a:path extrusionOk="0" h="10684" w="19268">
                  <a:moveTo>
                    <a:pt x="10708" y="1"/>
                  </a:moveTo>
                  <a:cubicBezTo>
                    <a:pt x="10334" y="1"/>
                    <a:pt x="9933" y="42"/>
                    <a:pt x="9503" y="135"/>
                  </a:cubicBezTo>
                  <a:cubicBezTo>
                    <a:pt x="5743" y="941"/>
                    <a:pt x="6657" y="4926"/>
                    <a:pt x="6657" y="4926"/>
                  </a:cubicBezTo>
                  <a:cubicBezTo>
                    <a:pt x="6657" y="4926"/>
                    <a:pt x="5642" y="3291"/>
                    <a:pt x="3895" y="3291"/>
                  </a:cubicBezTo>
                  <a:cubicBezTo>
                    <a:pt x="3373" y="3291"/>
                    <a:pt x="2786" y="3437"/>
                    <a:pt x="2142" y="3816"/>
                  </a:cubicBezTo>
                  <a:cubicBezTo>
                    <a:pt x="0" y="5079"/>
                    <a:pt x="603" y="8832"/>
                    <a:pt x="1416" y="10683"/>
                  </a:cubicBezTo>
                  <a:cubicBezTo>
                    <a:pt x="850" y="8716"/>
                    <a:pt x="733" y="5928"/>
                    <a:pt x="2519" y="4876"/>
                  </a:cubicBezTo>
                  <a:cubicBezTo>
                    <a:pt x="3165" y="4496"/>
                    <a:pt x="3753" y="4350"/>
                    <a:pt x="4276" y="4350"/>
                  </a:cubicBezTo>
                  <a:cubicBezTo>
                    <a:pt x="6020" y="4350"/>
                    <a:pt x="7035" y="5979"/>
                    <a:pt x="7035" y="5979"/>
                  </a:cubicBezTo>
                  <a:cubicBezTo>
                    <a:pt x="7035" y="5979"/>
                    <a:pt x="6113" y="2001"/>
                    <a:pt x="9873" y="1195"/>
                  </a:cubicBezTo>
                  <a:cubicBezTo>
                    <a:pt x="10304" y="1102"/>
                    <a:pt x="10706" y="1061"/>
                    <a:pt x="11081" y="1061"/>
                  </a:cubicBezTo>
                  <a:cubicBezTo>
                    <a:pt x="13977" y="1061"/>
                    <a:pt x="15224" y="3525"/>
                    <a:pt x="15224" y="3525"/>
                  </a:cubicBezTo>
                  <a:cubicBezTo>
                    <a:pt x="15224" y="3525"/>
                    <a:pt x="18135" y="3866"/>
                    <a:pt x="19267" y="5914"/>
                  </a:cubicBezTo>
                  <a:cubicBezTo>
                    <a:pt x="18716" y="2923"/>
                    <a:pt x="14846" y="2465"/>
                    <a:pt x="14846" y="2465"/>
                  </a:cubicBezTo>
                  <a:cubicBezTo>
                    <a:pt x="14846" y="2465"/>
                    <a:pt x="13600" y="1"/>
                    <a:pt x="10708" y="1"/>
                  </a:cubicBezTo>
                  <a:close/>
                </a:path>
              </a:pathLst>
            </a:custGeom>
            <a:solidFill>
              <a:srgbClr val="7CD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1848217" y="2258201"/>
              <a:ext cx="18292" cy="26456"/>
            </a:xfrm>
            <a:custGeom>
              <a:rect b="b" l="l" r="r" t="t"/>
              <a:pathLst>
                <a:path extrusionOk="0" h="768" w="531">
                  <a:moveTo>
                    <a:pt x="418" y="1"/>
                  </a:moveTo>
                  <a:cubicBezTo>
                    <a:pt x="393" y="1"/>
                    <a:pt x="368" y="10"/>
                    <a:pt x="349" y="31"/>
                  </a:cubicBezTo>
                  <a:cubicBezTo>
                    <a:pt x="197" y="206"/>
                    <a:pt x="81" y="409"/>
                    <a:pt x="15" y="634"/>
                  </a:cubicBezTo>
                  <a:cubicBezTo>
                    <a:pt x="1" y="685"/>
                    <a:pt x="30" y="750"/>
                    <a:pt x="88" y="765"/>
                  </a:cubicBezTo>
                  <a:cubicBezTo>
                    <a:pt x="97" y="767"/>
                    <a:pt x="105" y="768"/>
                    <a:pt x="114" y="768"/>
                  </a:cubicBezTo>
                  <a:cubicBezTo>
                    <a:pt x="162" y="768"/>
                    <a:pt x="206" y="734"/>
                    <a:pt x="219" y="685"/>
                  </a:cubicBezTo>
                  <a:cubicBezTo>
                    <a:pt x="233" y="641"/>
                    <a:pt x="255" y="590"/>
                    <a:pt x="277" y="540"/>
                  </a:cubicBezTo>
                  <a:cubicBezTo>
                    <a:pt x="277" y="525"/>
                    <a:pt x="284" y="518"/>
                    <a:pt x="291" y="503"/>
                  </a:cubicBezTo>
                  <a:lnTo>
                    <a:pt x="291" y="503"/>
                  </a:lnTo>
                  <a:cubicBezTo>
                    <a:pt x="288" y="508"/>
                    <a:pt x="287" y="510"/>
                    <a:pt x="286" y="510"/>
                  </a:cubicBezTo>
                  <a:cubicBezTo>
                    <a:pt x="286" y="510"/>
                    <a:pt x="299" y="487"/>
                    <a:pt x="299" y="481"/>
                  </a:cubicBezTo>
                  <a:cubicBezTo>
                    <a:pt x="306" y="460"/>
                    <a:pt x="320" y="438"/>
                    <a:pt x="335" y="416"/>
                  </a:cubicBezTo>
                  <a:cubicBezTo>
                    <a:pt x="357" y="365"/>
                    <a:pt x="378" y="322"/>
                    <a:pt x="407" y="278"/>
                  </a:cubicBezTo>
                  <a:cubicBezTo>
                    <a:pt x="422" y="256"/>
                    <a:pt x="436" y="235"/>
                    <a:pt x="451" y="213"/>
                  </a:cubicBezTo>
                  <a:cubicBezTo>
                    <a:pt x="458" y="206"/>
                    <a:pt x="466" y="191"/>
                    <a:pt x="473" y="184"/>
                  </a:cubicBezTo>
                  <a:lnTo>
                    <a:pt x="473" y="184"/>
                  </a:lnTo>
                  <a:cubicBezTo>
                    <a:pt x="472" y="185"/>
                    <a:pt x="472" y="185"/>
                    <a:pt x="471" y="185"/>
                  </a:cubicBezTo>
                  <a:cubicBezTo>
                    <a:pt x="470" y="185"/>
                    <a:pt x="487" y="162"/>
                    <a:pt x="487" y="162"/>
                  </a:cubicBezTo>
                  <a:cubicBezTo>
                    <a:pt x="524" y="126"/>
                    <a:pt x="531" y="60"/>
                    <a:pt x="487" y="24"/>
                  </a:cubicBezTo>
                  <a:cubicBezTo>
                    <a:pt x="469" y="10"/>
                    <a:pt x="444" y="1"/>
                    <a:pt x="418" y="1"/>
                  </a:cubicBezTo>
                  <a:close/>
                </a:path>
              </a:pathLst>
            </a:custGeom>
            <a:solidFill>
              <a:srgbClr val="C1C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1821728" y="2249762"/>
              <a:ext cx="9025" cy="31037"/>
            </a:xfrm>
            <a:custGeom>
              <a:rect b="b" l="l" r="r" t="t"/>
              <a:pathLst>
                <a:path extrusionOk="0" h="901" w="262">
                  <a:moveTo>
                    <a:pt x="160" y="1"/>
                  </a:moveTo>
                  <a:cubicBezTo>
                    <a:pt x="109" y="1"/>
                    <a:pt x="73" y="44"/>
                    <a:pt x="66" y="95"/>
                  </a:cubicBezTo>
                  <a:cubicBezTo>
                    <a:pt x="51" y="211"/>
                    <a:pt x="44" y="327"/>
                    <a:pt x="29" y="451"/>
                  </a:cubicBezTo>
                  <a:cubicBezTo>
                    <a:pt x="22" y="501"/>
                    <a:pt x="15" y="560"/>
                    <a:pt x="15" y="618"/>
                  </a:cubicBezTo>
                  <a:cubicBezTo>
                    <a:pt x="8" y="676"/>
                    <a:pt x="0" y="741"/>
                    <a:pt x="0" y="799"/>
                  </a:cubicBezTo>
                  <a:cubicBezTo>
                    <a:pt x="0" y="850"/>
                    <a:pt x="37" y="893"/>
                    <a:pt x="88" y="901"/>
                  </a:cubicBezTo>
                  <a:cubicBezTo>
                    <a:pt x="131" y="901"/>
                    <a:pt x="189" y="872"/>
                    <a:pt x="196" y="828"/>
                  </a:cubicBezTo>
                  <a:cubicBezTo>
                    <a:pt x="218" y="705"/>
                    <a:pt x="218" y="574"/>
                    <a:pt x="233" y="458"/>
                  </a:cubicBezTo>
                  <a:cubicBezTo>
                    <a:pt x="240" y="334"/>
                    <a:pt x="254" y="218"/>
                    <a:pt x="262" y="95"/>
                  </a:cubicBezTo>
                  <a:cubicBezTo>
                    <a:pt x="262" y="44"/>
                    <a:pt x="211" y="1"/>
                    <a:pt x="160" y="1"/>
                  </a:cubicBezTo>
                  <a:close/>
                </a:path>
              </a:pathLst>
            </a:custGeom>
            <a:solidFill>
              <a:srgbClr val="C1C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1792483" y="2265435"/>
              <a:ext cx="19015" cy="18085"/>
            </a:xfrm>
            <a:custGeom>
              <a:rect b="b" l="l" r="r" t="t"/>
              <a:pathLst>
                <a:path extrusionOk="0" h="525" w="552">
                  <a:moveTo>
                    <a:pt x="123" y="228"/>
                  </a:moveTo>
                  <a:lnTo>
                    <a:pt x="123" y="228"/>
                  </a:lnTo>
                  <a:cubicBezTo>
                    <a:pt x="129" y="233"/>
                    <a:pt x="134" y="239"/>
                    <a:pt x="140" y="241"/>
                  </a:cubicBezTo>
                  <a:lnTo>
                    <a:pt x="140" y="241"/>
                  </a:lnTo>
                  <a:cubicBezTo>
                    <a:pt x="134" y="237"/>
                    <a:pt x="129" y="232"/>
                    <a:pt x="123" y="228"/>
                  </a:cubicBezTo>
                  <a:close/>
                  <a:moveTo>
                    <a:pt x="306" y="408"/>
                  </a:moveTo>
                  <a:lnTo>
                    <a:pt x="306" y="408"/>
                  </a:lnTo>
                  <a:cubicBezTo>
                    <a:pt x="309" y="413"/>
                    <a:pt x="314" y="419"/>
                    <a:pt x="319" y="424"/>
                  </a:cubicBezTo>
                  <a:cubicBezTo>
                    <a:pt x="315" y="418"/>
                    <a:pt x="311" y="413"/>
                    <a:pt x="306" y="408"/>
                  </a:cubicBezTo>
                  <a:close/>
                  <a:moveTo>
                    <a:pt x="122" y="0"/>
                  </a:moveTo>
                  <a:cubicBezTo>
                    <a:pt x="86" y="0"/>
                    <a:pt x="49" y="16"/>
                    <a:pt x="29" y="46"/>
                  </a:cubicBezTo>
                  <a:cubicBezTo>
                    <a:pt x="0" y="105"/>
                    <a:pt x="22" y="155"/>
                    <a:pt x="65" y="192"/>
                  </a:cubicBezTo>
                  <a:cubicBezTo>
                    <a:pt x="94" y="206"/>
                    <a:pt x="123" y="228"/>
                    <a:pt x="145" y="242"/>
                  </a:cubicBezTo>
                  <a:cubicBezTo>
                    <a:pt x="143" y="242"/>
                    <a:pt x="142" y="242"/>
                    <a:pt x="140" y="241"/>
                  </a:cubicBezTo>
                  <a:lnTo>
                    <a:pt x="140" y="241"/>
                  </a:lnTo>
                  <a:cubicBezTo>
                    <a:pt x="200" y="291"/>
                    <a:pt x="256" y="347"/>
                    <a:pt x="306" y="408"/>
                  </a:cubicBezTo>
                  <a:lnTo>
                    <a:pt x="306" y="408"/>
                  </a:lnTo>
                  <a:cubicBezTo>
                    <a:pt x="305" y="406"/>
                    <a:pt x="305" y="404"/>
                    <a:pt x="305" y="402"/>
                  </a:cubicBezTo>
                  <a:lnTo>
                    <a:pt x="305" y="402"/>
                  </a:lnTo>
                  <a:cubicBezTo>
                    <a:pt x="319" y="424"/>
                    <a:pt x="341" y="446"/>
                    <a:pt x="356" y="475"/>
                  </a:cubicBezTo>
                  <a:cubicBezTo>
                    <a:pt x="376" y="505"/>
                    <a:pt x="409" y="524"/>
                    <a:pt x="445" y="524"/>
                  </a:cubicBezTo>
                  <a:cubicBezTo>
                    <a:pt x="461" y="524"/>
                    <a:pt x="478" y="520"/>
                    <a:pt x="494" y="511"/>
                  </a:cubicBezTo>
                  <a:cubicBezTo>
                    <a:pt x="537" y="482"/>
                    <a:pt x="552" y="424"/>
                    <a:pt x="523" y="373"/>
                  </a:cubicBezTo>
                  <a:cubicBezTo>
                    <a:pt x="436" y="228"/>
                    <a:pt x="312" y="105"/>
                    <a:pt x="167" y="10"/>
                  </a:cubicBezTo>
                  <a:cubicBezTo>
                    <a:pt x="154" y="3"/>
                    <a:pt x="138" y="0"/>
                    <a:pt x="122" y="0"/>
                  </a:cubicBezTo>
                  <a:close/>
                </a:path>
              </a:pathLst>
            </a:custGeom>
            <a:solidFill>
              <a:srgbClr val="C1C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1864476" y="2408903"/>
              <a:ext cx="16535" cy="24458"/>
            </a:xfrm>
            <a:custGeom>
              <a:rect b="b" l="l" r="r" t="t"/>
              <a:pathLst>
                <a:path extrusionOk="0" h="710" w="480">
                  <a:moveTo>
                    <a:pt x="373" y="1"/>
                  </a:moveTo>
                  <a:cubicBezTo>
                    <a:pt x="342" y="1"/>
                    <a:pt x="310" y="15"/>
                    <a:pt x="291" y="48"/>
                  </a:cubicBezTo>
                  <a:cubicBezTo>
                    <a:pt x="204" y="215"/>
                    <a:pt x="110" y="390"/>
                    <a:pt x="23" y="557"/>
                  </a:cubicBezTo>
                  <a:cubicBezTo>
                    <a:pt x="1" y="607"/>
                    <a:pt x="8" y="673"/>
                    <a:pt x="59" y="695"/>
                  </a:cubicBezTo>
                  <a:cubicBezTo>
                    <a:pt x="74" y="705"/>
                    <a:pt x="91" y="709"/>
                    <a:pt x="109" y="709"/>
                  </a:cubicBezTo>
                  <a:cubicBezTo>
                    <a:pt x="143" y="709"/>
                    <a:pt x="178" y="692"/>
                    <a:pt x="197" y="658"/>
                  </a:cubicBezTo>
                  <a:cubicBezTo>
                    <a:pt x="284" y="491"/>
                    <a:pt x="371" y="317"/>
                    <a:pt x="458" y="143"/>
                  </a:cubicBezTo>
                  <a:cubicBezTo>
                    <a:pt x="480" y="99"/>
                    <a:pt x="473" y="41"/>
                    <a:pt x="422" y="12"/>
                  </a:cubicBezTo>
                  <a:cubicBezTo>
                    <a:pt x="407" y="5"/>
                    <a:pt x="390" y="1"/>
                    <a:pt x="373" y="1"/>
                  </a:cubicBezTo>
                  <a:close/>
                </a:path>
              </a:pathLst>
            </a:custGeom>
            <a:solidFill>
              <a:srgbClr val="C1C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1843222" y="2402290"/>
              <a:ext cx="10782" cy="29349"/>
            </a:xfrm>
            <a:custGeom>
              <a:rect b="b" l="l" r="r" t="t"/>
              <a:pathLst>
                <a:path extrusionOk="0" h="852" w="313">
                  <a:moveTo>
                    <a:pt x="211" y="1"/>
                  </a:moveTo>
                  <a:cubicBezTo>
                    <a:pt x="160" y="1"/>
                    <a:pt x="124" y="44"/>
                    <a:pt x="117" y="103"/>
                  </a:cubicBezTo>
                  <a:cubicBezTo>
                    <a:pt x="102" y="313"/>
                    <a:pt x="59" y="516"/>
                    <a:pt x="8" y="720"/>
                  </a:cubicBezTo>
                  <a:cubicBezTo>
                    <a:pt x="1" y="778"/>
                    <a:pt x="30" y="836"/>
                    <a:pt x="81" y="850"/>
                  </a:cubicBezTo>
                  <a:cubicBezTo>
                    <a:pt x="87" y="851"/>
                    <a:pt x="92" y="851"/>
                    <a:pt x="98" y="851"/>
                  </a:cubicBezTo>
                  <a:cubicBezTo>
                    <a:pt x="149" y="851"/>
                    <a:pt x="191" y="823"/>
                    <a:pt x="204" y="778"/>
                  </a:cubicBezTo>
                  <a:cubicBezTo>
                    <a:pt x="277" y="560"/>
                    <a:pt x="298" y="328"/>
                    <a:pt x="306" y="103"/>
                  </a:cubicBezTo>
                  <a:cubicBezTo>
                    <a:pt x="313" y="44"/>
                    <a:pt x="262" y="1"/>
                    <a:pt x="211" y="1"/>
                  </a:cubicBezTo>
                  <a:close/>
                </a:path>
              </a:pathLst>
            </a:custGeom>
            <a:solidFill>
              <a:srgbClr val="C1C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1814219" y="2412348"/>
              <a:ext cx="24285" cy="20944"/>
            </a:xfrm>
            <a:custGeom>
              <a:rect b="b" l="l" r="r" t="t"/>
              <a:pathLst>
                <a:path extrusionOk="0" h="608" w="705">
                  <a:moveTo>
                    <a:pt x="110" y="0"/>
                  </a:moveTo>
                  <a:cubicBezTo>
                    <a:pt x="73" y="0"/>
                    <a:pt x="34" y="30"/>
                    <a:pt x="22" y="65"/>
                  </a:cubicBezTo>
                  <a:cubicBezTo>
                    <a:pt x="1" y="101"/>
                    <a:pt x="15" y="166"/>
                    <a:pt x="59" y="188"/>
                  </a:cubicBezTo>
                  <a:cubicBezTo>
                    <a:pt x="110" y="210"/>
                    <a:pt x="160" y="232"/>
                    <a:pt x="204" y="261"/>
                  </a:cubicBezTo>
                  <a:cubicBezTo>
                    <a:pt x="226" y="268"/>
                    <a:pt x="247" y="282"/>
                    <a:pt x="269" y="297"/>
                  </a:cubicBezTo>
                  <a:cubicBezTo>
                    <a:pt x="269" y="304"/>
                    <a:pt x="276" y="304"/>
                    <a:pt x="284" y="311"/>
                  </a:cubicBezTo>
                  <a:cubicBezTo>
                    <a:pt x="286" y="314"/>
                    <a:pt x="288" y="315"/>
                    <a:pt x="289" y="315"/>
                  </a:cubicBezTo>
                  <a:cubicBezTo>
                    <a:pt x="289" y="315"/>
                    <a:pt x="289" y="314"/>
                    <a:pt x="289" y="314"/>
                  </a:cubicBezTo>
                  <a:lnTo>
                    <a:pt x="289" y="314"/>
                  </a:lnTo>
                  <a:cubicBezTo>
                    <a:pt x="297" y="320"/>
                    <a:pt x="307" y="335"/>
                    <a:pt x="313" y="341"/>
                  </a:cubicBezTo>
                  <a:cubicBezTo>
                    <a:pt x="356" y="370"/>
                    <a:pt x="393" y="406"/>
                    <a:pt x="429" y="449"/>
                  </a:cubicBezTo>
                  <a:cubicBezTo>
                    <a:pt x="436" y="457"/>
                    <a:pt x="443" y="464"/>
                    <a:pt x="451" y="478"/>
                  </a:cubicBezTo>
                  <a:cubicBezTo>
                    <a:pt x="451" y="478"/>
                    <a:pt x="455" y="483"/>
                    <a:pt x="458" y="486"/>
                  </a:cubicBezTo>
                  <a:lnTo>
                    <a:pt x="458" y="486"/>
                  </a:lnTo>
                  <a:cubicBezTo>
                    <a:pt x="456" y="481"/>
                    <a:pt x="456" y="479"/>
                    <a:pt x="456" y="479"/>
                  </a:cubicBezTo>
                  <a:lnTo>
                    <a:pt x="456" y="479"/>
                  </a:lnTo>
                  <a:cubicBezTo>
                    <a:pt x="458" y="479"/>
                    <a:pt x="465" y="488"/>
                    <a:pt x="465" y="493"/>
                  </a:cubicBezTo>
                  <a:cubicBezTo>
                    <a:pt x="480" y="515"/>
                    <a:pt x="494" y="537"/>
                    <a:pt x="509" y="558"/>
                  </a:cubicBezTo>
                  <a:cubicBezTo>
                    <a:pt x="529" y="588"/>
                    <a:pt x="562" y="608"/>
                    <a:pt x="598" y="608"/>
                  </a:cubicBezTo>
                  <a:cubicBezTo>
                    <a:pt x="614" y="608"/>
                    <a:pt x="631" y="604"/>
                    <a:pt x="647" y="595"/>
                  </a:cubicBezTo>
                  <a:cubicBezTo>
                    <a:pt x="690" y="566"/>
                    <a:pt x="705" y="507"/>
                    <a:pt x="676" y="464"/>
                  </a:cubicBezTo>
                  <a:cubicBezTo>
                    <a:pt x="552" y="253"/>
                    <a:pt x="364" y="94"/>
                    <a:pt x="139" y="7"/>
                  </a:cubicBez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rgbClr val="C1C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1632928" y="2390888"/>
              <a:ext cx="15019" cy="23355"/>
            </a:xfrm>
            <a:custGeom>
              <a:rect b="b" l="l" r="r" t="t"/>
              <a:pathLst>
                <a:path extrusionOk="0" h="678" w="436">
                  <a:moveTo>
                    <a:pt x="327" y="1"/>
                  </a:moveTo>
                  <a:cubicBezTo>
                    <a:pt x="294" y="1"/>
                    <a:pt x="259" y="16"/>
                    <a:pt x="240" y="49"/>
                  </a:cubicBezTo>
                  <a:cubicBezTo>
                    <a:pt x="167" y="209"/>
                    <a:pt x="95" y="368"/>
                    <a:pt x="22" y="535"/>
                  </a:cubicBezTo>
                  <a:cubicBezTo>
                    <a:pt x="0" y="579"/>
                    <a:pt x="8" y="637"/>
                    <a:pt x="51" y="666"/>
                  </a:cubicBezTo>
                  <a:cubicBezTo>
                    <a:pt x="66" y="673"/>
                    <a:pt x="84" y="677"/>
                    <a:pt x="102" y="677"/>
                  </a:cubicBezTo>
                  <a:cubicBezTo>
                    <a:pt x="136" y="677"/>
                    <a:pt x="170" y="663"/>
                    <a:pt x="189" y="630"/>
                  </a:cubicBezTo>
                  <a:cubicBezTo>
                    <a:pt x="262" y="470"/>
                    <a:pt x="342" y="310"/>
                    <a:pt x="414" y="150"/>
                  </a:cubicBezTo>
                  <a:cubicBezTo>
                    <a:pt x="436" y="100"/>
                    <a:pt x="429" y="42"/>
                    <a:pt x="378" y="12"/>
                  </a:cubicBezTo>
                  <a:cubicBezTo>
                    <a:pt x="363" y="5"/>
                    <a:pt x="345" y="1"/>
                    <a:pt x="327" y="1"/>
                  </a:cubicBezTo>
                  <a:close/>
                </a:path>
              </a:pathLst>
            </a:custGeom>
            <a:solidFill>
              <a:srgbClr val="C1C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1605405" y="2393334"/>
              <a:ext cx="12298" cy="21771"/>
            </a:xfrm>
            <a:custGeom>
              <a:rect b="b" l="l" r="r" t="t"/>
              <a:pathLst>
                <a:path extrusionOk="0" h="632" w="357">
                  <a:moveTo>
                    <a:pt x="119" y="1"/>
                  </a:moveTo>
                  <a:cubicBezTo>
                    <a:pt x="103" y="1"/>
                    <a:pt x="87" y="5"/>
                    <a:pt x="73" y="14"/>
                  </a:cubicBezTo>
                  <a:cubicBezTo>
                    <a:pt x="30" y="43"/>
                    <a:pt x="1" y="108"/>
                    <a:pt x="37" y="152"/>
                  </a:cubicBezTo>
                  <a:cubicBezTo>
                    <a:pt x="59" y="181"/>
                    <a:pt x="73" y="217"/>
                    <a:pt x="95" y="246"/>
                  </a:cubicBezTo>
                  <a:cubicBezTo>
                    <a:pt x="95" y="254"/>
                    <a:pt x="102" y="268"/>
                    <a:pt x="102" y="275"/>
                  </a:cubicBezTo>
                  <a:cubicBezTo>
                    <a:pt x="107" y="275"/>
                    <a:pt x="109" y="278"/>
                    <a:pt x="109" y="282"/>
                  </a:cubicBezTo>
                  <a:lnTo>
                    <a:pt x="109" y="282"/>
                  </a:lnTo>
                  <a:cubicBezTo>
                    <a:pt x="107" y="280"/>
                    <a:pt x="105" y="278"/>
                    <a:pt x="104" y="278"/>
                  </a:cubicBezTo>
                  <a:lnTo>
                    <a:pt x="104" y="278"/>
                  </a:lnTo>
                  <a:cubicBezTo>
                    <a:pt x="104" y="278"/>
                    <a:pt x="105" y="281"/>
                    <a:pt x="110" y="290"/>
                  </a:cubicBezTo>
                  <a:cubicBezTo>
                    <a:pt x="110" y="287"/>
                    <a:pt x="110" y="285"/>
                    <a:pt x="109" y="282"/>
                  </a:cubicBezTo>
                  <a:lnTo>
                    <a:pt x="109" y="282"/>
                  </a:lnTo>
                  <a:cubicBezTo>
                    <a:pt x="109" y="282"/>
                    <a:pt x="110" y="283"/>
                    <a:pt x="110" y="283"/>
                  </a:cubicBezTo>
                  <a:cubicBezTo>
                    <a:pt x="117" y="297"/>
                    <a:pt x="124" y="319"/>
                    <a:pt x="124" y="334"/>
                  </a:cubicBezTo>
                  <a:cubicBezTo>
                    <a:pt x="131" y="348"/>
                    <a:pt x="139" y="363"/>
                    <a:pt x="139" y="384"/>
                  </a:cubicBezTo>
                  <a:cubicBezTo>
                    <a:pt x="146" y="399"/>
                    <a:pt x="153" y="421"/>
                    <a:pt x="153" y="442"/>
                  </a:cubicBezTo>
                  <a:lnTo>
                    <a:pt x="153" y="471"/>
                  </a:lnTo>
                  <a:cubicBezTo>
                    <a:pt x="153" y="493"/>
                    <a:pt x="153" y="515"/>
                    <a:pt x="153" y="537"/>
                  </a:cubicBezTo>
                  <a:cubicBezTo>
                    <a:pt x="153" y="584"/>
                    <a:pt x="191" y="632"/>
                    <a:pt x="244" y="632"/>
                  </a:cubicBezTo>
                  <a:cubicBezTo>
                    <a:pt x="247" y="632"/>
                    <a:pt x="251" y="632"/>
                    <a:pt x="255" y="631"/>
                  </a:cubicBezTo>
                  <a:cubicBezTo>
                    <a:pt x="306" y="631"/>
                    <a:pt x="349" y="595"/>
                    <a:pt x="349" y="537"/>
                  </a:cubicBezTo>
                  <a:cubicBezTo>
                    <a:pt x="357" y="370"/>
                    <a:pt x="306" y="188"/>
                    <a:pt x="211" y="50"/>
                  </a:cubicBezTo>
                  <a:cubicBezTo>
                    <a:pt x="191" y="21"/>
                    <a:pt x="154" y="1"/>
                    <a:pt x="119" y="1"/>
                  </a:cubicBezTo>
                  <a:close/>
                </a:path>
              </a:pathLst>
            </a:custGeom>
            <a:solidFill>
              <a:srgbClr val="C1C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1528659" y="2433291"/>
              <a:ext cx="25284" cy="13676"/>
            </a:xfrm>
            <a:custGeom>
              <a:rect b="b" l="l" r="r" t="t"/>
              <a:pathLst>
                <a:path extrusionOk="0" h="397" w="734">
                  <a:moveTo>
                    <a:pt x="93" y="0"/>
                  </a:moveTo>
                  <a:cubicBezTo>
                    <a:pt x="45" y="0"/>
                    <a:pt x="0" y="55"/>
                    <a:pt x="0" y="103"/>
                  </a:cubicBezTo>
                  <a:cubicBezTo>
                    <a:pt x="7" y="161"/>
                    <a:pt x="44" y="204"/>
                    <a:pt x="102" y="204"/>
                  </a:cubicBezTo>
                  <a:cubicBezTo>
                    <a:pt x="116" y="204"/>
                    <a:pt x="131" y="212"/>
                    <a:pt x="138" y="212"/>
                  </a:cubicBezTo>
                  <a:lnTo>
                    <a:pt x="160" y="212"/>
                  </a:lnTo>
                  <a:cubicBezTo>
                    <a:pt x="174" y="212"/>
                    <a:pt x="196" y="219"/>
                    <a:pt x="218" y="226"/>
                  </a:cubicBezTo>
                  <a:cubicBezTo>
                    <a:pt x="261" y="233"/>
                    <a:pt x="305" y="248"/>
                    <a:pt x="349" y="262"/>
                  </a:cubicBezTo>
                  <a:cubicBezTo>
                    <a:pt x="355" y="262"/>
                    <a:pt x="366" y="267"/>
                    <a:pt x="373" y="269"/>
                  </a:cubicBezTo>
                  <a:lnTo>
                    <a:pt x="373" y="269"/>
                  </a:lnTo>
                  <a:cubicBezTo>
                    <a:pt x="379" y="272"/>
                    <a:pt x="392" y="277"/>
                    <a:pt x="392" y="277"/>
                  </a:cubicBezTo>
                  <a:cubicBezTo>
                    <a:pt x="414" y="292"/>
                    <a:pt x="436" y="299"/>
                    <a:pt x="450" y="313"/>
                  </a:cubicBezTo>
                  <a:cubicBezTo>
                    <a:pt x="494" y="335"/>
                    <a:pt x="530" y="357"/>
                    <a:pt x="566" y="379"/>
                  </a:cubicBezTo>
                  <a:cubicBezTo>
                    <a:pt x="581" y="391"/>
                    <a:pt x="600" y="397"/>
                    <a:pt x="618" y="397"/>
                  </a:cubicBezTo>
                  <a:cubicBezTo>
                    <a:pt x="654" y="397"/>
                    <a:pt x="690" y="376"/>
                    <a:pt x="704" y="342"/>
                  </a:cubicBezTo>
                  <a:cubicBezTo>
                    <a:pt x="733" y="292"/>
                    <a:pt x="712" y="241"/>
                    <a:pt x="668" y="212"/>
                  </a:cubicBezTo>
                  <a:cubicBezTo>
                    <a:pt x="501" y="88"/>
                    <a:pt x="305" y="23"/>
                    <a:pt x="102" y="1"/>
                  </a:cubicBezTo>
                  <a:cubicBezTo>
                    <a:pt x="99" y="1"/>
                    <a:pt x="96" y="0"/>
                    <a:pt x="93" y="0"/>
                  </a:cubicBezTo>
                  <a:close/>
                </a:path>
              </a:pathLst>
            </a:custGeom>
            <a:solidFill>
              <a:srgbClr val="C1C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1548156" y="2305082"/>
              <a:ext cx="12780" cy="23597"/>
            </a:xfrm>
            <a:custGeom>
              <a:rect b="b" l="l" r="r" t="t"/>
              <a:pathLst>
                <a:path extrusionOk="0" h="685" w="371">
                  <a:moveTo>
                    <a:pt x="104" y="0"/>
                  </a:moveTo>
                  <a:cubicBezTo>
                    <a:pt x="88" y="0"/>
                    <a:pt x="72" y="4"/>
                    <a:pt x="58" y="13"/>
                  </a:cubicBezTo>
                  <a:cubicBezTo>
                    <a:pt x="8" y="42"/>
                    <a:pt x="0" y="101"/>
                    <a:pt x="22" y="144"/>
                  </a:cubicBezTo>
                  <a:lnTo>
                    <a:pt x="44" y="202"/>
                  </a:lnTo>
                  <a:cubicBezTo>
                    <a:pt x="51" y="217"/>
                    <a:pt x="58" y="224"/>
                    <a:pt x="58" y="238"/>
                  </a:cubicBezTo>
                  <a:cubicBezTo>
                    <a:pt x="62" y="242"/>
                    <a:pt x="66" y="247"/>
                    <a:pt x="67" y="250"/>
                  </a:cubicBezTo>
                  <a:lnTo>
                    <a:pt x="67" y="250"/>
                  </a:lnTo>
                  <a:cubicBezTo>
                    <a:pt x="81" y="286"/>
                    <a:pt x="95" y="327"/>
                    <a:pt x="109" y="362"/>
                  </a:cubicBezTo>
                  <a:cubicBezTo>
                    <a:pt x="138" y="442"/>
                    <a:pt x="153" y="529"/>
                    <a:pt x="167" y="609"/>
                  </a:cubicBezTo>
                  <a:cubicBezTo>
                    <a:pt x="173" y="652"/>
                    <a:pt x="222" y="685"/>
                    <a:pt x="267" y="685"/>
                  </a:cubicBezTo>
                  <a:cubicBezTo>
                    <a:pt x="275" y="685"/>
                    <a:pt x="283" y="684"/>
                    <a:pt x="291" y="681"/>
                  </a:cubicBezTo>
                  <a:cubicBezTo>
                    <a:pt x="349" y="667"/>
                    <a:pt x="371" y="616"/>
                    <a:pt x="363" y="558"/>
                  </a:cubicBezTo>
                  <a:cubicBezTo>
                    <a:pt x="334" y="384"/>
                    <a:pt x="283" y="202"/>
                    <a:pt x="189" y="50"/>
                  </a:cubicBezTo>
                  <a:cubicBezTo>
                    <a:pt x="174" y="20"/>
                    <a:pt x="139" y="0"/>
                    <a:pt x="104" y="0"/>
                  </a:cubicBezTo>
                  <a:close/>
                </a:path>
              </a:pathLst>
            </a:custGeom>
            <a:solidFill>
              <a:srgbClr val="C1C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1699685" y="2452444"/>
              <a:ext cx="15811" cy="30279"/>
            </a:xfrm>
            <a:custGeom>
              <a:rect b="b" l="l" r="r" t="t"/>
              <a:pathLst>
                <a:path extrusionOk="0" h="879" w="459">
                  <a:moveTo>
                    <a:pt x="353" y="1"/>
                  </a:moveTo>
                  <a:cubicBezTo>
                    <a:pt x="307" y="1"/>
                    <a:pt x="273" y="34"/>
                    <a:pt x="255" y="77"/>
                  </a:cubicBezTo>
                  <a:cubicBezTo>
                    <a:pt x="211" y="186"/>
                    <a:pt x="175" y="302"/>
                    <a:pt x="139" y="411"/>
                  </a:cubicBezTo>
                  <a:cubicBezTo>
                    <a:pt x="95" y="527"/>
                    <a:pt x="59" y="643"/>
                    <a:pt x="15" y="752"/>
                  </a:cubicBezTo>
                  <a:cubicBezTo>
                    <a:pt x="1" y="803"/>
                    <a:pt x="37" y="861"/>
                    <a:pt x="88" y="875"/>
                  </a:cubicBezTo>
                  <a:cubicBezTo>
                    <a:pt x="95" y="877"/>
                    <a:pt x="103" y="878"/>
                    <a:pt x="111" y="878"/>
                  </a:cubicBezTo>
                  <a:cubicBezTo>
                    <a:pt x="153" y="878"/>
                    <a:pt x="192" y="846"/>
                    <a:pt x="204" y="803"/>
                  </a:cubicBezTo>
                  <a:cubicBezTo>
                    <a:pt x="248" y="694"/>
                    <a:pt x="284" y="578"/>
                    <a:pt x="327" y="469"/>
                  </a:cubicBezTo>
                  <a:cubicBezTo>
                    <a:pt x="371" y="353"/>
                    <a:pt x="414" y="244"/>
                    <a:pt x="444" y="128"/>
                  </a:cubicBezTo>
                  <a:cubicBezTo>
                    <a:pt x="458" y="77"/>
                    <a:pt x="429" y="19"/>
                    <a:pt x="378" y="4"/>
                  </a:cubicBezTo>
                  <a:cubicBezTo>
                    <a:pt x="369" y="2"/>
                    <a:pt x="361" y="1"/>
                    <a:pt x="353" y="1"/>
                  </a:cubicBezTo>
                  <a:close/>
                </a:path>
              </a:pathLst>
            </a:custGeom>
            <a:solidFill>
              <a:srgbClr val="C1C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1893238" y="2091860"/>
              <a:ext cx="898804" cy="482437"/>
            </a:xfrm>
            <a:custGeom>
              <a:rect b="b" l="l" r="r" t="t"/>
              <a:pathLst>
                <a:path extrusionOk="0" h="14005" w="26092">
                  <a:moveTo>
                    <a:pt x="13823" y="0"/>
                  </a:moveTo>
                  <a:cubicBezTo>
                    <a:pt x="10717" y="0"/>
                    <a:pt x="9278" y="2799"/>
                    <a:pt x="9278" y="2799"/>
                  </a:cubicBezTo>
                  <a:cubicBezTo>
                    <a:pt x="9278" y="2799"/>
                    <a:pt x="8451" y="2523"/>
                    <a:pt x="7443" y="2523"/>
                  </a:cubicBezTo>
                  <a:cubicBezTo>
                    <a:pt x="6514" y="2523"/>
                    <a:pt x="5433" y="2757"/>
                    <a:pt x="4705" y="3655"/>
                  </a:cubicBezTo>
                  <a:cubicBezTo>
                    <a:pt x="3195" y="5536"/>
                    <a:pt x="3732" y="6886"/>
                    <a:pt x="3732" y="6886"/>
                  </a:cubicBezTo>
                  <a:cubicBezTo>
                    <a:pt x="3732" y="6886"/>
                    <a:pt x="777" y="7067"/>
                    <a:pt x="385" y="9202"/>
                  </a:cubicBezTo>
                  <a:cubicBezTo>
                    <a:pt x="1" y="11336"/>
                    <a:pt x="814" y="13463"/>
                    <a:pt x="2890" y="13463"/>
                  </a:cubicBezTo>
                  <a:lnTo>
                    <a:pt x="13642" y="13979"/>
                  </a:lnTo>
                  <a:lnTo>
                    <a:pt x="13925" y="13979"/>
                  </a:lnTo>
                  <a:cubicBezTo>
                    <a:pt x="14867" y="13983"/>
                    <a:pt x="15979" y="14004"/>
                    <a:pt x="17119" y="14004"/>
                  </a:cubicBezTo>
                  <a:cubicBezTo>
                    <a:pt x="19826" y="14004"/>
                    <a:pt x="22687" y="13883"/>
                    <a:pt x="23790" y="13122"/>
                  </a:cubicBezTo>
                  <a:cubicBezTo>
                    <a:pt x="25417" y="12018"/>
                    <a:pt x="26092" y="8948"/>
                    <a:pt x="23326" y="7968"/>
                  </a:cubicBezTo>
                  <a:cubicBezTo>
                    <a:pt x="23326" y="7968"/>
                    <a:pt x="23667" y="4171"/>
                    <a:pt x="21874" y="3300"/>
                  </a:cubicBezTo>
                  <a:cubicBezTo>
                    <a:pt x="21214" y="2977"/>
                    <a:pt x="20550" y="2874"/>
                    <a:pt x="19974" y="2874"/>
                  </a:cubicBezTo>
                  <a:cubicBezTo>
                    <a:pt x="18983" y="2874"/>
                    <a:pt x="18251" y="3176"/>
                    <a:pt x="18251" y="3176"/>
                  </a:cubicBezTo>
                  <a:cubicBezTo>
                    <a:pt x="18251" y="3176"/>
                    <a:pt x="17801" y="359"/>
                    <a:pt x="14338" y="25"/>
                  </a:cubicBezTo>
                  <a:cubicBezTo>
                    <a:pt x="14162" y="8"/>
                    <a:pt x="13990" y="0"/>
                    <a:pt x="13823" y="0"/>
                  </a:cubicBezTo>
                  <a:close/>
                </a:path>
              </a:pathLst>
            </a:custGeom>
            <a:solidFill>
              <a:srgbClr val="65AB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2017520" y="2091860"/>
              <a:ext cx="759774" cy="430043"/>
            </a:xfrm>
            <a:custGeom>
              <a:rect b="b" l="l" r="r" t="t"/>
              <a:pathLst>
                <a:path extrusionOk="0" h="12484" w="22056">
                  <a:moveTo>
                    <a:pt x="10215" y="0"/>
                  </a:moveTo>
                  <a:cubicBezTo>
                    <a:pt x="7109" y="0"/>
                    <a:pt x="5670" y="2799"/>
                    <a:pt x="5670" y="2799"/>
                  </a:cubicBezTo>
                  <a:cubicBezTo>
                    <a:pt x="5670" y="2799"/>
                    <a:pt x="4843" y="2523"/>
                    <a:pt x="3835" y="2523"/>
                  </a:cubicBezTo>
                  <a:cubicBezTo>
                    <a:pt x="2906" y="2523"/>
                    <a:pt x="1825" y="2757"/>
                    <a:pt x="1097" y="3655"/>
                  </a:cubicBezTo>
                  <a:cubicBezTo>
                    <a:pt x="131" y="4860"/>
                    <a:pt x="1" y="5840"/>
                    <a:pt x="37" y="6399"/>
                  </a:cubicBezTo>
                  <a:cubicBezTo>
                    <a:pt x="139" y="5862"/>
                    <a:pt x="407" y="5187"/>
                    <a:pt x="1032" y="4410"/>
                  </a:cubicBezTo>
                  <a:cubicBezTo>
                    <a:pt x="1745" y="3527"/>
                    <a:pt x="2806" y="3296"/>
                    <a:pt x="3719" y="3296"/>
                  </a:cubicBezTo>
                  <a:cubicBezTo>
                    <a:pt x="4710" y="3296"/>
                    <a:pt x="5525" y="3568"/>
                    <a:pt x="5525" y="3568"/>
                  </a:cubicBezTo>
                  <a:cubicBezTo>
                    <a:pt x="5525" y="3568"/>
                    <a:pt x="6938" y="814"/>
                    <a:pt x="10000" y="814"/>
                  </a:cubicBezTo>
                  <a:cubicBezTo>
                    <a:pt x="10164" y="814"/>
                    <a:pt x="10332" y="822"/>
                    <a:pt x="10505" y="839"/>
                  </a:cubicBezTo>
                  <a:cubicBezTo>
                    <a:pt x="13917" y="1165"/>
                    <a:pt x="14360" y="3938"/>
                    <a:pt x="14360" y="3938"/>
                  </a:cubicBezTo>
                  <a:cubicBezTo>
                    <a:pt x="14360" y="3938"/>
                    <a:pt x="15083" y="3641"/>
                    <a:pt x="16061" y="3641"/>
                  </a:cubicBezTo>
                  <a:cubicBezTo>
                    <a:pt x="16627" y="3641"/>
                    <a:pt x="17278" y="3741"/>
                    <a:pt x="17925" y="4055"/>
                  </a:cubicBezTo>
                  <a:cubicBezTo>
                    <a:pt x="19689" y="4918"/>
                    <a:pt x="19355" y="8650"/>
                    <a:pt x="19355" y="8650"/>
                  </a:cubicBezTo>
                  <a:cubicBezTo>
                    <a:pt x="21329" y="9354"/>
                    <a:pt x="21518" y="11140"/>
                    <a:pt x="20865" y="12483"/>
                  </a:cubicBezTo>
                  <a:cubicBezTo>
                    <a:pt x="21932" y="11111"/>
                    <a:pt x="22055" y="8795"/>
                    <a:pt x="19718" y="7968"/>
                  </a:cubicBezTo>
                  <a:cubicBezTo>
                    <a:pt x="19718" y="7968"/>
                    <a:pt x="20059" y="4171"/>
                    <a:pt x="18266" y="3300"/>
                  </a:cubicBezTo>
                  <a:cubicBezTo>
                    <a:pt x="17606" y="2977"/>
                    <a:pt x="16942" y="2874"/>
                    <a:pt x="16366" y="2874"/>
                  </a:cubicBezTo>
                  <a:cubicBezTo>
                    <a:pt x="15375" y="2874"/>
                    <a:pt x="14643" y="3176"/>
                    <a:pt x="14643" y="3176"/>
                  </a:cubicBezTo>
                  <a:cubicBezTo>
                    <a:pt x="14643" y="3176"/>
                    <a:pt x="14193" y="359"/>
                    <a:pt x="10730" y="25"/>
                  </a:cubicBezTo>
                  <a:cubicBezTo>
                    <a:pt x="10554" y="8"/>
                    <a:pt x="10382" y="0"/>
                    <a:pt x="10215" y="0"/>
                  </a:cubicBezTo>
                  <a:close/>
                </a:path>
              </a:pathLst>
            </a:custGeom>
            <a:solidFill>
              <a:srgbClr val="7CD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1902745" y="2329539"/>
              <a:ext cx="117087" cy="125802"/>
            </a:xfrm>
            <a:custGeom>
              <a:rect b="b" l="l" r="r" t="t"/>
              <a:pathLst>
                <a:path extrusionOk="0" h="3652" w="3399">
                  <a:moveTo>
                    <a:pt x="3311" y="0"/>
                  </a:moveTo>
                  <a:cubicBezTo>
                    <a:pt x="2716" y="73"/>
                    <a:pt x="451" y="450"/>
                    <a:pt x="109" y="2302"/>
                  </a:cubicBezTo>
                  <a:cubicBezTo>
                    <a:pt x="30" y="2759"/>
                    <a:pt x="1" y="3216"/>
                    <a:pt x="30" y="3652"/>
                  </a:cubicBezTo>
                  <a:cubicBezTo>
                    <a:pt x="44" y="3427"/>
                    <a:pt x="66" y="3202"/>
                    <a:pt x="109" y="2970"/>
                  </a:cubicBezTo>
                  <a:cubicBezTo>
                    <a:pt x="494" y="872"/>
                    <a:pt x="3398" y="690"/>
                    <a:pt x="3398" y="690"/>
                  </a:cubicBezTo>
                  <a:cubicBezTo>
                    <a:pt x="3398" y="690"/>
                    <a:pt x="3304" y="443"/>
                    <a:pt x="3311" y="0"/>
                  </a:cubicBezTo>
                  <a:close/>
                </a:path>
              </a:pathLst>
            </a:custGeom>
            <a:solidFill>
              <a:srgbClr val="7CD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2487092" y="2269362"/>
              <a:ext cx="22115" cy="22666"/>
            </a:xfrm>
            <a:custGeom>
              <a:rect b="b" l="l" r="r" t="t"/>
              <a:pathLst>
                <a:path extrusionOk="0" h="658" w="642">
                  <a:moveTo>
                    <a:pt x="489" y="0"/>
                  </a:moveTo>
                  <a:cubicBezTo>
                    <a:pt x="456" y="0"/>
                    <a:pt x="423" y="13"/>
                    <a:pt x="402" y="41"/>
                  </a:cubicBezTo>
                  <a:cubicBezTo>
                    <a:pt x="278" y="179"/>
                    <a:pt x="177" y="324"/>
                    <a:pt x="60" y="470"/>
                  </a:cubicBezTo>
                  <a:cubicBezTo>
                    <a:pt x="0" y="557"/>
                    <a:pt x="89" y="658"/>
                    <a:pt x="177" y="658"/>
                  </a:cubicBezTo>
                  <a:cubicBezTo>
                    <a:pt x="205" y="658"/>
                    <a:pt x="233" y="647"/>
                    <a:pt x="256" y="622"/>
                  </a:cubicBezTo>
                  <a:cubicBezTo>
                    <a:pt x="365" y="491"/>
                    <a:pt x="481" y="361"/>
                    <a:pt x="583" y="223"/>
                  </a:cubicBezTo>
                  <a:cubicBezTo>
                    <a:pt x="627" y="165"/>
                    <a:pt x="641" y="92"/>
                    <a:pt x="583" y="41"/>
                  </a:cubicBezTo>
                  <a:cubicBezTo>
                    <a:pt x="561" y="15"/>
                    <a:pt x="524" y="0"/>
                    <a:pt x="489" y="0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2503902" y="2290787"/>
              <a:ext cx="20806" cy="13917"/>
            </a:xfrm>
            <a:custGeom>
              <a:rect b="b" l="l" r="r" t="t"/>
              <a:pathLst>
                <a:path extrusionOk="0" h="404" w="604">
                  <a:moveTo>
                    <a:pt x="457" y="0"/>
                  </a:moveTo>
                  <a:cubicBezTo>
                    <a:pt x="436" y="0"/>
                    <a:pt x="414" y="5"/>
                    <a:pt x="393" y="15"/>
                  </a:cubicBezTo>
                  <a:cubicBezTo>
                    <a:pt x="277" y="65"/>
                    <a:pt x="175" y="131"/>
                    <a:pt x="73" y="189"/>
                  </a:cubicBezTo>
                  <a:cubicBezTo>
                    <a:pt x="15" y="218"/>
                    <a:pt x="1" y="290"/>
                    <a:pt x="30" y="349"/>
                  </a:cubicBezTo>
                  <a:cubicBezTo>
                    <a:pt x="54" y="387"/>
                    <a:pt x="91" y="403"/>
                    <a:pt x="130" y="403"/>
                  </a:cubicBezTo>
                  <a:cubicBezTo>
                    <a:pt x="150" y="403"/>
                    <a:pt x="170" y="399"/>
                    <a:pt x="189" y="392"/>
                  </a:cubicBezTo>
                  <a:cubicBezTo>
                    <a:pt x="306" y="341"/>
                    <a:pt x="414" y="298"/>
                    <a:pt x="523" y="240"/>
                  </a:cubicBezTo>
                  <a:cubicBezTo>
                    <a:pt x="589" y="211"/>
                    <a:pt x="603" y="124"/>
                    <a:pt x="567" y="65"/>
                  </a:cubicBezTo>
                  <a:cubicBezTo>
                    <a:pt x="542" y="21"/>
                    <a:pt x="501" y="0"/>
                    <a:pt x="457" y="0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2380274" y="2232435"/>
              <a:ext cx="13090" cy="24837"/>
            </a:xfrm>
            <a:custGeom>
              <a:rect b="b" l="l" r="r" t="t"/>
              <a:pathLst>
                <a:path extrusionOk="0" h="721" w="380">
                  <a:moveTo>
                    <a:pt x="144" y="1"/>
                  </a:moveTo>
                  <a:cubicBezTo>
                    <a:pt x="71" y="1"/>
                    <a:pt x="1" y="60"/>
                    <a:pt x="18" y="155"/>
                  </a:cubicBezTo>
                  <a:cubicBezTo>
                    <a:pt x="54" y="315"/>
                    <a:pt x="112" y="467"/>
                    <a:pt x="134" y="634"/>
                  </a:cubicBezTo>
                  <a:cubicBezTo>
                    <a:pt x="146" y="695"/>
                    <a:pt x="188" y="721"/>
                    <a:pt x="234" y="721"/>
                  </a:cubicBezTo>
                  <a:cubicBezTo>
                    <a:pt x="303" y="721"/>
                    <a:pt x="380" y="661"/>
                    <a:pt x="366" y="569"/>
                  </a:cubicBezTo>
                  <a:cubicBezTo>
                    <a:pt x="345" y="409"/>
                    <a:pt x="330" y="242"/>
                    <a:pt x="272" y="90"/>
                  </a:cubicBezTo>
                  <a:cubicBezTo>
                    <a:pt x="246" y="28"/>
                    <a:pt x="194" y="1"/>
                    <a:pt x="144" y="1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2400528" y="2232160"/>
              <a:ext cx="13366" cy="21702"/>
            </a:xfrm>
            <a:custGeom>
              <a:rect b="b" l="l" r="r" t="t"/>
              <a:pathLst>
                <a:path extrusionOk="0" h="630" w="388">
                  <a:moveTo>
                    <a:pt x="236" y="0"/>
                  </a:moveTo>
                  <a:cubicBezTo>
                    <a:pt x="185" y="0"/>
                    <a:pt x="133" y="30"/>
                    <a:pt x="112" y="98"/>
                  </a:cubicBezTo>
                  <a:cubicBezTo>
                    <a:pt x="76" y="221"/>
                    <a:pt x="47" y="345"/>
                    <a:pt x="18" y="475"/>
                  </a:cubicBezTo>
                  <a:cubicBezTo>
                    <a:pt x="1" y="570"/>
                    <a:pt x="74" y="629"/>
                    <a:pt x="144" y="629"/>
                  </a:cubicBezTo>
                  <a:cubicBezTo>
                    <a:pt x="193" y="629"/>
                    <a:pt x="240" y="602"/>
                    <a:pt x="258" y="541"/>
                  </a:cubicBezTo>
                  <a:cubicBezTo>
                    <a:pt x="301" y="417"/>
                    <a:pt x="337" y="294"/>
                    <a:pt x="366" y="163"/>
                  </a:cubicBezTo>
                  <a:cubicBezTo>
                    <a:pt x="388" y="64"/>
                    <a:pt x="312" y="0"/>
                    <a:pt x="236" y="0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2618401" y="2380554"/>
              <a:ext cx="16879" cy="21530"/>
            </a:xfrm>
            <a:custGeom>
              <a:rect b="b" l="l" r="r" t="t"/>
              <a:pathLst>
                <a:path extrusionOk="0" h="625" w="490">
                  <a:moveTo>
                    <a:pt x="324" y="1"/>
                  </a:moveTo>
                  <a:cubicBezTo>
                    <a:pt x="286" y="1"/>
                    <a:pt x="250" y="20"/>
                    <a:pt x="227" y="66"/>
                  </a:cubicBezTo>
                  <a:cubicBezTo>
                    <a:pt x="161" y="189"/>
                    <a:pt x="103" y="312"/>
                    <a:pt x="45" y="436"/>
                  </a:cubicBezTo>
                  <a:cubicBezTo>
                    <a:pt x="0" y="535"/>
                    <a:pt x="85" y="624"/>
                    <a:pt x="163" y="624"/>
                  </a:cubicBezTo>
                  <a:cubicBezTo>
                    <a:pt x="200" y="624"/>
                    <a:pt x="235" y="605"/>
                    <a:pt x="256" y="559"/>
                  </a:cubicBezTo>
                  <a:cubicBezTo>
                    <a:pt x="321" y="436"/>
                    <a:pt x="386" y="312"/>
                    <a:pt x="444" y="189"/>
                  </a:cubicBezTo>
                  <a:cubicBezTo>
                    <a:pt x="489" y="90"/>
                    <a:pt x="405" y="1"/>
                    <a:pt x="324" y="1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2631181" y="2397846"/>
              <a:ext cx="13297" cy="10300"/>
            </a:xfrm>
            <a:custGeom>
              <a:rect b="b" l="l" r="r" t="t"/>
              <a:pathLst>
                <a:path extrusionOk="0" h="299" w="386">
                  <a:moveTo>
                    <a:pt x="214" y="0"/>
                  </a:moveTo>
                  <a:cubicBezTo>
                    <a:pt x="194" y="0"/>
                    <a:pt x="174" y="7"/>
                    <a:pt x="153" y="21"/>
                  </a:cubicBezTo>
                  <a:cubicBezTo>
                    <a:pt x="124" y="36"/>
                    <a:pt x="102" y="57"/>
                    <a:pt x="73" y="72"/>
                  </a:cubicBezTo>
                  <a:cubicBezTo>
                    <a:pt x="23" y="108"/>
                    <a:pt x="1" y="181"/>
                    <a:pt x="30" y="239"/>
                  </a:cubicBezTo>
                  <a:cubicBezTo>
                    <a:pt x="55" y="274"/>
                    <a:pt x="101" y="299"/>
                    <a:pt x="143" y="299"/>
                  </a:cubicBezTo>
                  <a:cubicBezTo>
                    <a:pt x="163" y="299"/>
                    <a:pt x="181" y="294"/>
                    <a:pt x="197" y="282"/>
                  </a:cubicBezTo>
                  <a:lnTo>
                    <a:pt x="277" y="232"/>
                  </a:lnTo>
                  <a:cubicBezTo>
                    <a:pt x="386" y="159"/>
                    <a:pt x="313" y="0"/>
                    <a:pt x="214" y="0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1942255" y="2437769"/>
              <a:ext cx="25388" cy="14537"/>
            </a:xfrm>
            <a:custGeom>
              <a:rect b="b" l="l" r="r" t="t"/>
              <a:pathLst>
                <a:path extrusionOk="0" h="422" w="737">
                  <a:moveTo>
                    <a:pt x="132" y="1"/>
                  </a:moveTo>
                  <a:cubicBezTo>
                    <a:pt x="83" y="1"/>
                    <a:pt x="34" y="44"/>
                    <a:pt x="22" y="96"/>
                  </a:cubicBezTo>
                  <a:cubicBezTo>
                    <a:pt x="1" y="162"/>
                    <a:pt x="44" y="212"/>
                    <a:pt x="102" y="241"/>
                  </a:cubicBezTo>
                  <a:cubicBezTo>
                    <a:pt x="247" y="299"/>
                    <a:pt x="385" y="365"/>
                    <a:pt x="530" y="416"/>
                  </a:cubicBezTo>
                  <a:cubicBezTo>
                    <a:pt x="543" y="420"/>
                    <a:pt x="555" y="422"/>
                    <a:pt x="567" y="422"/>
                  </a:cubicBezTo>
                  <a:cubicBezTo>
                    <a:pt x="676" y="422"/>
                    <a:pt x="737" y="250"/>
                    <a:pt x="625" y="191"/>
                  </a:cubicBezTo>
                  <a:cubicBezTo>
                    <a:pt x="480" y="125"/>
                    <a:pt x="320" y="67"/>
                    <a:pt x="168" y="9"/>
                  </a:cubicBezTo>
                  <a:cubicBezTo>
                    <a:pt x="156" y="3"/>
                    <a:pt x="144" y="1"/>
                    <a:pt x="132" y="1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1952865" y="2418101"/>
              <a:ext cx="25422" cy="25698"/>
            </a:xfrm>
            <a:custGeom>
              <a:rect b="b" l="l" r="r" t="t"/>
              <a:pathLst>
                <a:path extrusionOk="0" h="746" w="738">
                  <a:moveTo>
                    <a:pt x="161" y="0"/>
                  </a:moveTo>
                  <a:cubicBezTo>
                    <a:pt x="80" y="0"/>
                    <a:pt x="0" y="83"/>
                    <a:pt x="56" y="174"/>
                  </a:cubicBezTo>
                  <a:cubicBezTo>
                    <a:pt x="164" y="355"/>
                    <a:pt x="288" y="587"/>
                    <a:pt x="462" y="718"/>
                  </a:cubicBezTo>
                  <a:cubicBezTo>
                    <a:pt x="486" y="737"/>
                    <a:pt x="515" y="745"/>
                    <a:pt x="545" y="745"/>
                  </a:cubicBezTo>
                  <a:cubicBezTo>
                    <a:pt x="640" y="745"/>
                    <a:pt x="737" y="658"/>
                    <a:pt x="665" y="558"/>
                  </a:cubicBezTo>
                  <a:cubicBezTo>
                    <a:pt x="542" y="384"/>
                    <a:pt x="375" y="239"/>
                    <a:pt x="259" y="57"/>
                  </a:cubicBezTo>
                  <a:cubicBezTo>
                    <a:pt x="234" y="17"/>
                    <a:pt x="197" y="0"/>
                    <a:pt x="161" y="0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1972051" y="2408215"/>
              <a:ext cx="17568" cy="22460"/>
            </a:xfrm>
            <a:custGeom>
              <a:rect b="b" l="l" r="r" t="t"/>
              <a:pathLst>
                <a:path extrusionOk="0" h="652" w="510">
                  <a:moveTo>
                    <a:pt x="166" y="1"/>
                  </a:moveTo>
                  <a:cubicBezTo>
                    <a:pt x="85" y="1"/>
                    <a:pt x="0" y="89"/>
                    <a:pt x="50" y="185"/>
                  </a:cubicBezTo>
                  <a:cubicBezTo>
                    <a:pt x="116" y="323"/>
                    <a:pt x="181" y="461"/>
                    <a:pt x="246" y="591"/>
                  </a:cubicBezTo>
                  <a:cubicBezTo>
                    <a:pt x="271" y="634"/>
                    <a:pt x="307" y="651"/>
                    <a:pt x="343" y="651"/>
                  </a:cubicBezTo>
                  <a:cubicBezTo>
                    <a:pt x="426" y="651"/>
                    <a:pt x="509" y="561"/>
                    <a:pt x="464" y="461"/>
                  </a:cubicBezTo>
                  <a:cubicBezTo>
                    <a:pt x="399" y="330"/>
                    <a:pt x="326" y="199"/>
                    <a:pt x="261" y="61"/>
                  </a:cubicBezTo>
                  <a:cubicBezTo>
                    <a:pt x="238" y="19"/>
                    <a:pt x="203" y="1"/>
                    <a:pt x="166" y="1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2185170" y="2492505"/>
              <a:ext cx="24871" cy="19049"/>
            </a:xfrm>
            <a:custGeom>
              <a:rect b="b" l="l" r="r" t="t"/>
              <a:pathLst>
                <a:path extrusionOk="0" h="553" w="722">
                  <a:moveTo>
                    <a:pt x="185" y="1"/>
                  </a:moveTo>
                  <a:cubicBezTo>
                    <a:pt x="85" y="1"/>
                    <a:pt x="1" y="126"/>
                    <a:pt x="92" y="206"/>
                  </a:cubicBezTo>
                  <a:cubicBezTo>
                    <a:pt x="230" y="315"/>
                    <a:pt x="353" y="431"/>
                    <a:pt x="491" y="533"/>
                  </a:cubicBezTo>
                  <a:cubicBezTo>
                    <a:pt x="511" y="546"/>
                    <a:pt x="532" y="552"/>
                    <a:pt x="552" y="552"/>
                  </a:cubicBezTo>
                  <a:cubicBezTo>
                    <a:pt x="646" y="552"/>
                    <a:pt x="722" y="415"/>
                    <a:pt x="644" y="337"/>
                  </a:cubicBezTo>
                  <a:cubicBezTo>
                    <a:pt x="528" y="228"/>
                    <a:pt x="390" y="133"/>
                    <a:pt x="266" y="32"/>
                  </a:cubicBezTo>
                  <a:cubicBezTo>
                    <a:pt x="240" y="10"/>
                    <a:pt x="212" y="1"/>
                    <a:pt x="185" y="1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2210833" y="2484754"/>
              <a:ext cx="12298" cy="18602"/>
            </a:xfrm>
            <a:custGeom>
              <a:rect b="b" l="l" r="r" t="t"/>
              <a:pathLst>
                <a:path extrusionOk="0" h="540" w="357">
                  <a:moveTo>
                    <a:pt x="144" y="0"/>
                  </a:moveTo>
                  <a:cubicBezTo>
                    <a:pt x="73" y="0"/>
                    <a:pt x="1" y="58"/>
                    <a:pt x="22" y="148"/>
                  </a:cubicBezTo>
                  <a:cubicBezTo>
                    <a:pt x="44" y="249"/>
                    <a:pt x="73" y="351"/>
                    <a:pt x="95" y="453"/>
                  </a:cubicBezTo>
                  <a:cubicBezTo>
                    <a:pt x="109" y="513"/>
                    <a:pt x="156" y="539"/>
                    <a:pt x="204" y="539"/>
                  </a:cubicBezTo>
                  <a:cubicBezTo>
                    <a:pt x="278" y="539"/>
                    <a:pt x="356" y="479"/>
                    <a:pt x="334" y="387"/>
                  </a:cubicBezTo>
                  <a:cubicBezTo>
                    <a:pt x="305" y="286"/>
                    <a:pt x="284" y="184"/>
                    <a:pt x="254" y="90"/>
                  </a:cubicBezTo>
                  <a:cubicBezTo>
                    <a:pt x="240" y="28"/>
                    <a:pt x="192" y="0"/>
                    <a:pt x="144" y="0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2308557" y="2154793"/>
              <a:ext cx="17052" cy="22873"/>
            </a:xfrm>
            <a:custGeom>
              <a:rect b="b" l="l" r="r" t="t"/>
              <a:pathLst>
                <a:path extrusionOk="0" h="664" w="495">
                  <a:moveTo>
                    <a:pt x="142" y="0"/>
                  </a:moveTo>
                  <a:cubicBezTo>
                    <a:pt x="70" y="0"/>
                    <a:pt x="0" y="56"/>
                    <a:pt x="31" y="144"/>
                  </a:cubicBezTo>
                  <a:cubicBezTo>
                    <a:pt x="82" y="304"/>
                    <a:pt x="147" y="463"/>
                    <a:pt x="234" y="601"/>
                  </a:cubicBezTo>
                  <a:cubicBezTo>
                    <a:pt x="259" y="645"/>
                    <a:pt x="297" y="663"/>
                    <a:pt x="334" y="663"/>
                  </a:cubicBezTo>
                  <a:cubicBezTo>
                    <a:pt x="415" y="663"/>
                    <a:pt x="494" y="577"/>
                    <a:pt x="445" y="478"/>
                  </a:cubicBezTo>
                  <a:cubicBezTo>
                    <a:pt x="372" y="347"/>
                    <a:pt x="307" y="217"/>
                    <a:pt x="256" y="79"/>
                  </a:cubicBezTo>
                  <a:cubicBezTo>
                    <a:pt x="236" y="24"/>
                    <a:pt x="189" y="0"/>
                    <a:pt x="142" y="0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2330981" y="2152968"/>
              <a:ext cx="8405" cy="16673"/>
            </a:xfrm>
            <a:custGeom>
              <a:rect b="b" l="l" r="r" t="t"/>
              <a:pathLst>
                <a:path extrusionOk="0" h="484" w="244">
                  <a:moveTo>
                    <a:pt x="122" y="0"/>
                  </a:moveTo>
                  <a:cubicBezTo>
                    <a:pt x="63" y="0"/>
                    <a:pt x="4" y="38"/>
                    <a:pt x="4" y="117"/>
                  </a:cubicBezTo>
                  <a:cubicBezTo>
                    <a:pt x="4" y="197"/>
                    <a:pt x="4" y="284"/>
                    <a:pt x="4" y="364"/>
                  </a:cubicBezTo>
                  <a:cubicBezTo>
                    <a:pt x="1" y="444"/>
                    <a:pt x="61" y="484"/>
                    <a:pt x="121" y="484"/>
                  </a:cubicBezTo>
                  <a:cubicBezTo>
                    <a:pt x="182" y="484"/>
                    <a:pt x="244" y="444"/>
                    <a:pt x="244" y="364"/>
                  </a:cubicBezTo>
                  <a:cubicBezTo>
                    <a:pt x="244" y="284"/>
                    <a:pt x="244" y="197"/>
                    <a:pt x="244" y="117"/>
                  </a:cubicBezTo>
                  <a:cubicBezTo>
                    <a:pt x="244" y="40"/>
                    <a:pt x="183" y="0"/>
                    <a:pt x="122" y="0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2475139" y="2434566"/>
              <a:ext cx="11299" cy="26421"/>
            </a:xfrm>
            <a:custGeom>
              <a:rect b="b" l="l" r="r" t="t"/>
              <a:pathLst>
                <a:path extrusionOk="0" h="767" w="328">
                  <a:moveTo>
                    <a:pt x="182" y="0"/>
                  </a:moveTo>
                  <a:cubicBezTo>
                    <a:pt x="134" y="0"/>
                    <a:pt x="88" y="26"/>
                    <a:pt x="73" y="88"/>
                  </a:cubicBezTo>
                  <a:cubicBezTo>
                    <a:pt x="30" y="269"/>
                    <a:pt x="1" y="458"/>
                    <a:pt x="15" y="647"/>
                  </a:cubicBezTo>
                  <a:cubicBezTo>
                    <a:pt x="19" y="726"/>
                    <a:pt x="82" y="766"/>
                    <a:pt x="144" y="766"/>
                  </a:cubicBezTo>
                  <a:cubicBezTo>
                    <a:pt x="206" y="766"/>
                    <a:pt x="266" y="726"/>
                    <a:pt x="262" y="647"/>
                  </a:cubicBezTo>
                  <a:cubicBezTo>
                    <a:pt x="262" y="480"/>
                    <a:pt x="269" y="313"/>
                    <a:pt x="306" y="146"/>
                  </a:cubicBezTo>
                  <a:cubicBezTo>
                    <a:pt x="327" y="59"/>
                    <a:pt x="253" y="0"/>
                    <a:pt x="182" y="0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2492534" y="2440732"/>
              <a:ext cx="19359" cy="26593"/>
            </a:xfrm>
            <a:custGeom>
              <a:rect b="b" l="l" r="r" t="t"/>
              <a:pathLst>
                <a:path extrusionOk="0" h="772" w="562">
                  <a:moveTo>
                    <a:pt x="417" y="1"/>
                  </a:moveTo>
                  <a:cubicBezTo>
                    <a:pt x="368" y="1"/>
                    <a:pt x="317" y="25"/>
                    <a:pt x="294" y="83"/>
                  </a:cubicBezTo>
                  <a:cubicBezTo>
                    <a:pt x="229" y="250"/>
                    <a:pt x="142" y="417"/>
                    <a:pt x="55" y="576"/>
                  </a:cubicBezTo>
                  <a:cubicBezTo>
                    <a:pt x="0" y="681"/>
                    <a:pt x="89" y="772"/>
                    <a:pt x="175" y="772"/>
                  </a:cubicBezTo>
                  <a:cubicBezTo>
                    <a:pt x="215" y="772"/>
                    <a:pt x="255" y="753"/>
                    <a:pt x="280" y="707"/>
                  </a:cubicBezTo>
                  <a:cubicBezTo>
                    <a:pt x="374" y="526"/>
                    <a:pt x="454" y="337"/>
                    <a:pt x="527" y="141"/>
                  </a:cubicBezTo>
                  <a:cubicBezTo>
                    <a:pt x="562" y="58"/>
                    <a:pt x="491" y="1"/>
                    <a:pt x="417" y="1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2619400" y="2223893"/>
              <a:ext cx="13813" cy="22391"/>
            </a:xfrm>
            <a:custGeom>
              <a:rect b="b" l="l" r="r" t="t"/>
              <a:pathLst>
                <a:path extrusionOk="0" h="650" w="401">
                  <a:moveTo>
                    <a:pt x="279" y="1"/>
                  </a:moveTo>
                  <a:cubicBezTo>
                    <a:pt x="226" y="1"/>
                    <a:pt x="168" y="34"/>
                    <a:pt x="161" y="84"/>
                  </a:cubicBezTo>
                  <a:cubicBezTo>
                    <a:pt x="140" y="214"/>
                    <a:pt x="103" y="345"/>
                    <a:pt x="45" y="461"/>
                  </a:cubicBezTo>
                  <a:cubicBezTo>
                    <a:pt x="1" y="560"/>
                    <a:pt x="88" y="650"/>
                    <a:pt x="169" y="650"/>
                  </a:cubicBezTo>
                  <a:cubicBezTo>
                    <a:pt x="206" y="650"/>
                    <a:pt x="242" y="630"/>
                    <a:pt x="263" y="585"/>
                  </a:cubicBezTo>
                  <a:cubicBezTo>
                    <a:pt x="321" y="447"/>
                    <a:pt x="365" y="301"/>
                    <a:pt x="386" y="149"/>
                  </a:cubicBezTo>
                  <a:cubicBezTo>
                    <a:pt x="401" y="84"/>
                    <a:pt x="372" y="26"/>
                    <a:pt x="307" y="4"/>
                  </a:cubicBezTo>
                  <a:cubicBezTo>
                    <a:pt x="298" y="2"/>
                    <a:pt x="289" y="1"/>
                    <a:pt x="279" y="1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2636210" y="2240289"/>
              <a:ext cx="18257" cy="15226"/>
            </a:xfrm>
            <a:custGeom>
              <a:rect b="b" l="l" r="r" t="t"/>
              <a:pathLst>
                <a:path extrusionOk="0" h="442" w="530">
                  <a:moveTo>
                    <a:pt x="396" y="1"/>
                  </a:moveTo>
                  <a:cubicBezTo>
                    <a:pt x="364" y="1"/>
                    <a:pt x="331" y="13"/>
                    <a:pt x="305" y="36"/>
                  </a:cubicBezTo>
                  <a:cubicBezTo>
                    <a:pt x="225" y="101"/>
                    <a:pt x="138" y="167"/>
                    <a:pt x="51" y="232"/>
                  </a:cubicBezTo>
                  <a:cubicBezTo>
                    <a:pt x="0" y="276"/>
                    <a:pt x="15" y="370"/>
                    <a:pt x="58" y="406"/>
                  </a:cubicBezTo>
                  <a:cubicBezTo>
                    <a:pt x="83" y="431"/>
                    <a:pt x="110" y="442"/>
                    <a:pt x="139" y="442"/>
                  </a:cubicBezTo>
                  <a:cubicBezTo>
                    <a:pt x="170" y="442"/>
                    <a:pt x="202" y="429"/>
                    <a:pt x="232" y="406"/>
                  </a:cubicBezTo>
                  <a:cubicBezTo>
                    <a:pt x="312" y="341"/>
                    <a:pt x="392" y="276"/>
                    <a:pt x="479" y="203"/>
                  </a:cubicBezTo>
                  <a:cubicBezTo>
                    <a:pt x="530" y="167"/>
                    <a:pt x="523" y="80"/>
                    <a:pt x="479" y="36"/>
                  </a:cubicBezTo>
                  <a:cubicBezTo>
                    <a:pt x="455" y="12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2617471" y="2521439"/>
              <a:ext cx="31623" cy="10575"/>
            </a:xfrm>
            <a:custGeom>
              <a:rect b="b" l="l" r="r" t="t"/>
              <a:pathLst>
                <a:path extrusionOk="0" h="307" w="918">
                  <a:moveTo>
                    <a:pt x="364" y="1"/>
                  </a:moveTo>
                  <a:cubicBezTo>
                    <a:pt x="296" y="1"/>
                    <a:pt x="227" y="5"/>
                    <a:pt x="159" y="12"/>
                  </a:cubicBezTo>
                  <a:cubicBezTo>
                    <a:pt x="11" y="33"/>
                    <a:pt x="0" y="259"/>
                    <a:pt x="146" y="259"/>
                  </a:cubicBezTo>
                  <a:cubicBezTo>
                    <a:pt x="150" y="259"/>
                    <a:pt x="155" y="259"/>
                    <a:pt x="159" y="259"/>
                  </a:cubicBezTo>
                  <a:cubicBezTo>
                    <a:pt x="210" y="253"/>
                    <a:pt x="259" y="250"/>
                    <a:pt x="308" y="250"/>
                  </a:cubicBezTo>
                  <a:cubicBezTo>
                    <a:pt x="442" y="250"/>
                    <a:pt x="571" y="271"/>
                    <a:pt x="704" y="302"/>
                  </a:cubicBezTo>
                  <a:cubicBezTo>
                    <a:pt x="715" y="305"/>
                    <a:pt x="726" y="306"/>
                    <a:pt x="737" y="306"/>
                  </a:cubicBezTo>
                  <a:cubicBezTo>
                    <a:pt x="872" y="306"/>
                    <a:pt x="917" y="103"/>
                    <a:pt x="769" y="56"/>
                  </a:cubicBezTo>
                  <a:cubicBezTo>
                    <a:pt x="638" y="17"/>
                    <a:pt x="501" y="1"/>
                    <a:pt x="364" y="1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2567420" y="2231643"/>
              <a:ext cx="9783" cy="23941"/>
            </a:xfrm>
            <a:custGeom>
              <a:rect b="b" l="l" r="r" t="t"/>
              <a:pathLst>
                <a:path extrusionOk="0" h="695" w="284">
                  <a:moveTo>
                    <a:pt x="165" y="0"/>
                  </a:moveTo>
                  <a:cubicBezTo>
                    <a:pt x="104" y="0"/>
                    <a:pt x="41" y="40"/>
                    <a:pt x="37" y="120"/>
                  </a:cubicBezTo>
                  <a:cubicBezTo>
                    <a:pt x="22" y="265"/>
                    <a:pt x="1" y="425"/>
                    <a:pt x="1" y="570"/>
                  </a:cubicBezTo>
                  <a:cubicBezTo>
                    <a:pt x="5" y="645"/>
                    <a:pt x="77" y="694"/>
                    <a:pt x="142" y="694"/>
                  </a:cubicBezTo>
                  <a:cubicBezTo>
                    <a:pt x="190" y="694"/>
                    <a:pt x="235" y="668"/>
                    <a:pt x="247" y="606"/>
                  </a:cubicBezTo>
                  <a:cubicBezTo>
                    <a:pt x="269" y="447"/>
                    <a:pt x="269" y="280"/>
                    <a:pt x="276" y="120"/>
                  </a:cubicBezTo>
                  <a:cubicBezTo>
                    <a:pt x="284" y="40"/>
                    <a:pt x="226" y="0"/>
                    <a:pt x="165" y="0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2587916" y="2241254"/>
              <a:ext cx="13297" cy="16810"/>
            </a:xfrm>
            <a:custGeom>
              <a:rect b="b" l="l" r="r" t="t"/>
              <a:pathLst>
                <a:path extrusionOk="0" h="488" w="386">
                  <a:moveTo>
                    <a:pt x="263" y="1"/>
                  </a:moveTo>
                  <a:cubicBezTo>
                    <a:pt x="222" y="1"/>
                    <a:pt x="180" y="20"/>
                    <a:pt x="161" y="59"/>
                  </a:cubicBezTo>
                  <a:cubicBezTo>
                    <a:pt x="117" y="146"/>
                    <a:pt x="74" y="226"/>
                    <a:pt x="30" y="306"/>
                  </a:cubicBezTo>
                  <a:cubicBezTo>
                    <a:pt x="1" y="364"/>
                    <a:pt x="15" y="444"/>
                    <a:pt x="74" y="473"/>
                  </a:cubicBezTo>
                  <a:cubicBezTo>
                    <a:pt x="90" y="482"/>
                    <a:pt x="111" y="487"/>
                    <a:pt x="133" y="487"/>
                  </a:cubicBezTo>
                  <a:cubicBezTo>
                    <a:pt x="176" y="487"/>
                    <a:pt x="221" y="468"/>
                    <a:pt x="240" y="429"/>
                  </a:cubicBezTo>
                  <a:cubicBezTo>
                    <a:pt x="277" y="342"/>
                    <a:pt x="320" y="262"/>
                    <a:pt x="364" y="175"/>
                  </a:cubicBezTo>
                  <a:cubicBezTo>
                    <a:pt x="386" y="117"/>
                    <a:pt x="378" y="52"/>
                    <a:pt x="320" y="15"/>
                  </a:cubicBezTo>
                  <a:cubicBezTo>
                    <a:pt x="303" y="6"/>
                    <a:pt x="283" y="1"/>
                    <a:pt x="263" y="1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2406694" y="2320032"/>
              <a:ext cx="12987" cy="22012"/>
            </a:xfrm>
            <a:custGeom>
              <a:rect b="b" l="l" r="r" t="t"/>
              <a:pathLst>
                <a:path extrusionOk="0" h="639" w="377">
                  <a:moveTo>
                    <a:pt x="227" y="1"/>
                  </a:moveTo>
                  <a:cubicBezTo>
                    <a:pt x="179" y="1"/>
                    <a:pt x="132" y="27"/>
                    <a:pt x="115" y="88"/>
                  </a:cubicBezTo>
                  <a:cubicBezTo>
                    <a:pt x="86" y="218"/>
                    <a:pt x="35" y="356"/>
                    <a:pt x="13" y="487"/>
                  </a:cubicBezTo>
                  <a:cubicBezTo>
                    <a:pt x="0" y="579"/>
                    <a:pt x="69" y="639"/>
                    <a:pt x="138" y="639"/>
                  </a:cubicBezTo>
                  <a:cubicBezTo>
                    <a:pt x="184" y="639"/>
                    <a:pt x="230" y="613"/>
                    <a:pt x="253" y="552"/>
                  </a:cubicBezTo>
                  <a:cubicBezTo>
                    <a:pt x="296" y="422"/>
                    <a:pt x="318" y="284"/>
                    <a:pt x="354" y="153"/>
                  </a:cubicBezTo>
                  <a:cubicBezTo>
                    <a:pt x="376" y="61"/>
                    <a:pt x="301" y="1"/>
                    <a:pt x="227" y="1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2421678" y="2326956"/>
              <a:ext cx="16535" cy="20944"/>
            </a:xfrm>
            <a:custGeom>
              <a:rect b="b" l="l" r="r" t="t"/>
              <a:pathLst>
                <a:path extrusionOk="0" h="608" w="480">
                  <a:moveTo>
                    <a:pt x="323" y="0"/>
                  </a:moveTo>
                  <a:cubicBezTo>
                    <a:pt x="289" y="0"/>
                    <a:pt x="254" y="18"/>
                    <a:pt x="232" y="61"/>
                  </a:cubicBezTo>
                  <a:cubicBezTo>
                    <a:pt x="173" y="177"/>
                    <a:pt x="108" y="293"/>
                    <a:pt x="50" y="409"/>
                  </a:cubicBezTo>
                  <a:cubicBezTo>
                    <a:pt x="0" y="514"/>
                    <a:pt x="90" y="608"/>
                    <a:pt x="175" y="608"/>
                  </a:cubicBezTo>
                  <a:cubicBezTo>
                    <a:pt x="214" y="608"/>
                    <a:pt x="252" y="588"/>
                    <a:pt x="275" y="540"/>
                  </a:cubicBezTo>
                  <a:cubicBezTo>
                    <a:pt x="333" y="424"/>
                    <a:pt x="384" y="300"/>
                    <a:pt x="435" y="177"/>
                  </a:cubicBezTo>
                  <a:cubicBezTo>
                    <a:pt x="480" y="87"/>
                    <a:pt x="401" y="0"/>
                    <a:pt x="323" y="0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2382375" y="2330332"/>
              <a:ext cx="14296" cy="20600"/>
            </a:xfrm>
            <a:custGeom>
              <a:rect b="b" l="l" r="r" t="t"/>
              <a:pathLst>
                <a:path extrusionOk="0" h="598" w="415">
                  <a:moveTo>
                    <a:pt x="143" y="1"/>
                  </a:moveTo>
                  <a:cubicBezTo>
                    <a:pt x="132" y="1"/>
                    <a:pt x="121" y="3"/>
                    <a:pt x="109" y="6"/>
                  </a:cubicBezTo>
                  <a:cubicBezTo>
                    <a:pt x="51" y="21"/>
                    <a:pt x="0" y="94"/>
                    <a:pt x="30" y="152"/>
                  </a:cubicBezTo>
                  <a:cubicBezTo>
                    <a:pt x="73" y="268"/>
                    <a:pt x="109" y="384"/>
                    <a:pt x="153" y="507"/>
                  </a:cubicBezTo>
                  <a:cubicBezTo>
                    <a:pt x="172" y="558"/>
                    <a:pt x="218" y="597"/>
                    <a:pt x="278" y="597"/>
                  </a:cubicBezTo>
                  <a:cubicBezTo>
                    <a:pt x="287" y="597"/>
                    <a:pt x="296" y="596"/>
                    <a:pt x="305" y="594"/>
                  </a:cubicBezTo>
                  <a:cubicBezTo>
                    <a:pt x="363" y="573"/>
                    <a:pt x="414" y="500"/>
                    <a:pt x="393" y="442"/>
                  </a:cubicBezTo>
                  <a:cubicBezTo>
                    <a:pt x="349" y="326"/>
                    <a:pt x="298" y="210"/>
                    <a:pt x="255" y="94"/>
                  </a:cubicBezTo>
                  <a:cubicBezTo>
                    <a:pt x="237" y="40"/>
                    <a:pt x="194" y="1"/>
                    <a:pt x="143" y="1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2626392" y="2451238"/>
              <a:ext cx="14123" cy="20737"/>
            </a:xfrm>
            <a:custGeom>
              <a:rect b="b" l="l" r="r" t="t"/>
              <a:pathLst>
                <a:path extrusionOk="0" h="602" w="410">
                  <a:moveTo>
                    <a:pt x="274" y="0"/>
                  </a:moveTo>
                  <a:cubicBezTo>
                    <a:pt x="229" y="0"/>
                    <a:pt x="182" y="23"/>
                    <a:pt x="162" y="75"/>
                  </a:cubicBezTo>
                  <a:cubicBezTo>
                    <a:pt x="118" y="206"/>
                    <a:pt x="67" y="329"/>
                    <a:pt x="31" y="453"/>
                  </a:cubicBezTo>
                  <a:cubicBezTo>
                    <a:pt x="0" y="544"/>
                    <a:pt x="72" y="602"/>
                    <a:pt x="145" y="602"/>
                  </a:cubicBezTo>
                  <a:cubicBezTo>
                    <a:pt x="194" y="602"/>
                    <a:pt x="243" y="576"/>
                    <a:pt x="263" y="518"/>
                  </a:cubicBezTo>
                  <a:cubicBezTo>
                    <a:pt x="307" y="395"/>
                    <a:pt x="343" y="264"/>
                    <a:pt x="379" y="141"/>
                  </a:cubicBezTo>
                  <a:cubicBezTo>
                    <a:pt x="410" y="53"/>
                    <a:pt x="343" y="0"/>
                    <a:pt x="274" y="0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2645338" y="2456990"/>
              <a:ext cx="20290" cy="20772"/>
            </a:xfrm>
            <a:custGeom>
              <a:rect b="b" l="l" r="r" t="t"/>
              <a:pathLst>
                <a:path extrusionOk="0" h="603" w="589">
                  <a:moveTo>
                    <a:pt x="423" y="0"/>
                  </a:moveTo>
                  <a:cubicBezTo>
                    <a:pt x="385" y="0"/>
                    <a:pt x="348" y="18"/>
                    <a:pt x="323" y="61"/>
                  </a:cubicBezTo>
                  <a:cubicBezTo>
                    <a:pt x="258" y="177"/>
                    <a:pt x="178" y="279"/>
                    <a:pt x="83" y="380"/>
                  </a:cubicBezTo>
                  <a:cubicBezTo>
                    <a:pt x="0" y="475"/>
                    <a:pt x="87" y="603"/>
                    <a:pt x="184" y="603"/>
                  </a:cubicBezTo>
                  <a:cubicBezTo>
                    <a:pt x="214" y="603"/>
                    <a:pt x="245" y="591"/>
                    <a:pt x="272" y="562"/>
                  </a:cubicBezTo>
                  <a:cubicBezTo>
                    <a:pt x="374" y="446"/>
                    <a:pt x="461" y="315"/>
                    <a:pt x="534" y="177"/>
                  </a:cubicBezTo>
                  <a:cubicBezTo>
                    <a:pt x="589" y="87"/>
                    <a:pt x="506" y="0"/>
                    <a:pt x="423" y="0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2001262" y="2365880"/>
              <a:ext cx="14537" cy="18946"/>
            </a:xfrm>
            <a:custGeom>
              <a:rect b="b" l="l" r="r" t="t"/>
              <a:pathLst>
                <a:path extrusionOk="0" h="550" w="422">
                  <a:moveTo>
                    <a:pt x="137" y="0"/>
                  </a:moveTo>
                  <a:cubicBezTo>
                    <a:pt x="114" y="0"/>
                    <a:pt x="92" y="7"/>
                    <a:pt x="73" y="20"/>
                  </a:cubicBezTo>
                  <a:cubicBezTo>
                    <a:pt x="8" y="49"/>
                    <a:pt x="1" y="121"/>
                    <a:pt x="30" y="187"/>
                  </a:cubicBezTo>
                  <a:cubicBezTo>
                    <a:pt x="81" y="288"/>
                    <a:pt x="124" y="390"/>
                    <a:pt x="175" y="492"/>
                  </a:cubicBezTo>
                  <a:cubicBezTo>
                    <a:pt x="194" y="530"/>
                    <a:pt x="240" y="550"/>
                    <a:pt x="285" y="550"/>
                  </a:cubicBezTo>
                  <a:cubicBezTo>
                    <a:pt x="307" y="550"/>
                    <a:pt x="330" y="545"/>
                    <a:pt x="349" y="535"/>
                  </a:cubicBezTo>
                  <a:cubicBezTo>
                    <a:pt x="407" y="499"/>
                    <a:pt x="422" y="419"/>
                    <a:pt x="393" y="361"/>
                  </a:cubicBezTo>
                  <a:cubicBezTo>
                    <a:pt x="342" y="259"/>
                    <a:pt x="291" y="158"/>
                    <a:pt x="240" y="63"/>
                  </a:cubicBezTo>
                  <a:cubicBezTo>
                    <a:pt x="222" y="21"/>
                    <a:pt x="179" y="0"/>
                    <a:pt x="137" y="0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1972740" y="2502735"/>
              <a:ext cx="22839" cy="14744"/>
            </a:xfrm>
            <a:custGeom>
              <a:rect b="b" l="l" r="r" t="t"/>
              <a:pathLst>
                <a:path extrusionOk="0" h="428" w="663">
                  <a:moveTo>
                    <a:pt x="180" y="1"/>
                  </a:moveTo>
                  <a:cubicBezTo>
                    <a:pt x="72" y="1"/>
                    <a:pt x="0" y="168"/>
                    <a:pt x="117" y="236"/>
                  </a:cubicBezTo>
                  <a:cubicBezTo>
                    <a:pt x="219" y="294"/>
                    <a:pt x="321" y="352"/>
                    <a:pt x="422" y="410"/>
                  </a:cubicBezTo>
                  <a:cubicBezTo>
                    <a:pt x="444" y="422"/>
                    <a:pt x="465" y="428"/>
                    <a:pt x="484" y="428"/>
                  </a:cubicBezTo>
                  <a:cubicBezTo>
                    <a:pt x="592" y="428"/>
                    <a:pt x="662" y="266"/>
                    <a:pt x="546" y="192"/>
                  </a:cubicBezTo>
                  <a:cubicBezTo>
                    <a:pt x="444" y="134"/>
                    <a:pt x="342" y="76"/>
                    <a:pt x="241" y="18"/>
                  </a:cubicBezTo>
                  <a:cubicBezTo>
                    <a:pt x="220" y="6"/>
                    <a:pt x="200" y="1"/>
                    <a:pt x="180" y="1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2194023" y="2407457"/>
              <a:ext cx="23597" cy="19945"/>
            </a:xfrm>
            <a:custGeom>
              <a:rect b="b" l="l" r="r" t="t"/>
              <a:pathLst>
                <a:path extrusionOk="0" h="579" w="685">
                  <a:moveTo>
                    <a:pt x="173" y="0"/>
                  </a:moveTo>
                  <a:cubicBezTo>
                    <a:pt x="66" y="0"/>
                    <a:pt x="0" y="161"/>
                    <a:pt x="111" y="228"/>
                  </a:cubicBezTo>
                  <a:cubicBezTo>
                    <a:pt x="234" y="301"/>
                    <a:pt x="329" y="403"/>
                    <a:pt x="416" y="512"/>
                  </a:cubicBezTo>
                  <a:cubicBezTo>
                    <a:pt x="446" y="552"/>
                    <a:pt x="491" y="578"/>
                    <a:pt x="537" y="578"/>
                  </a:cubicBezTo>
                  <a:cubicBezTo>
                    <a:pt x="557" y="578"/>
                    <a:pt x="577" y="573"/>
                    <a:pt x="597" y="562"/>
                  </a:cubicBezTo>
                  <a:cubicBezTo>
                    <a:pt x="655" y="526"/>
                    <a:pt x="684" y="439"/>
                    <a:pt x="641" y="381"/>
                  </a:cubicBezTo>
                  <a:cubicBezTo>
                    <a:pt x="532" y="228"/>
                    <a:pt x="394" y="112"/>
                    <a:pt x="234" y="18"/>
                  </a:cubicBezTo>
                  <a:cubicBezTo>
                    <a:pt x="213" y="6"/>
                    <a:pt x="192" y="0"/>
                    <a:pt x="173" y="0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2218824" y="2397950"/>
              <a:ext cx="10782" cy="19015"/>
            </a:xfrm>
            <a:custGeom>
              <a:rect b="b" l="l" r="r" t="t"/>
              <a:pathLst>
                <a:path extrusionOk="0" h="552" w="313">
                  <a:moveTo>
                    <a:pt x="129" y="0"/>
                  </a:moveTo>
                  <a:cubicBezTo>
                    <a:pt x="120" y="0"/>
                    <a:pt x="111" y="1"/>
                    <a:pt x="102" y="4"/>
                  </a:cubicBezTo>
                  <a:cubicBezTo>
                    <a:pt x="30" y="18"/>
                    <a:pt x="1" y="91"/>
                    <a:pt x="15" y="156"/>
                  </a:cubicBezTo>
                  <a:cubicBezTo>
                    <a:pt x="30" y="258"/>
                    <a:pt x="37" y="359"/>
                    <a:pt x="59" y="461"/>
                  </a:cubicBezTo>
                  <a:cubicBezTo>
                    <a:pt x="71" y="517"/>
                    <a:pt x="131" y="551"/>
                    <a:pt x="189" y="551"/>
                  </a:cubicBezTo>
                  <a:cubicBezTo>
                    <a:pt x="199" y="551"/>
                    <a:pt x="209" y="550"/>
                    <a:pt x="218" y="548"/>
                  </a:cubicBezTo>
                  <a:cubicBezTo>
                    <a:pt x="284" y="526"/>
                    <a:pt x="313" y="461"/>
                    <a:pt x="306" y="396"/>
                  </a:cubicBezTo>
                  <a:cubicBezTo>
                    <a:pt x="291" y="294"/>
                    <a:pt x="269" y="192"/>
                    <a:pt x="255" y="91"/>
                  </a:cubicBezTo>
                  <a:cubicBezTo>
                    <a:pt x="242" y="35"/>
                    <a:pt x="183" y="0"/>
                    <a:pt x="129" y="0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2332979" y="2217003"/>
              <a:ext cx="14916" cy="26180"/>
            </a:xfrm>
            <a:custGeom>
              <a:rect b="b" l="l" r="r" t="t"/>
              <a:pathLst>
                <a:path extrusionOk="0" h="760" w="433">
                  <a:moveTo>
                    <a:pt x="145" y="0"/>
                  </a:moveTo>
                  <a:cubicBezTo>
                    <a:pt x="73" y="0"/>
                    <a:pt x="0" y="59"/>
                    <a:pt x="26" y="146"/>
                  </a:cubicBezTo>
                  <a:cubicBezTo>
                    <a:pt x="77" y="320"/>
                    <a:pt x="113" y="501"/>
                    <a:pt x="179" y="676"/>
                  </a:cubicBezTo>
                  <a:cubicBezTo>
                    <a:pt x="199" y="734"/>
                    <a:pt x="246" y="759"/>
                    <a:pt x="293" y="759"/>
                  </a:cubicBezTo>
                  <a:cubicBezTo>
                    <a:pt x="363" y="759"/>
                    <a:pt x="433" y="702"/>
                    <a:pt x="411" y="610"/>
                  </a:cubicBezTo>
                  <a:cubicBezTo>
                    <a:pt x="375" y="436"/>
                    <a:pt x="309" y="262"/>
                    <a:pt x="258" y="88"/>
                  </a:cubicBezTo>
                  <a:cubicBezTo>
                    <a:pt x="241" y="27"/>
                    <a:pt x="193" y="0"/>
                    <a:pt x="145" y="0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2430187" y="2486339"/>
              <a:ext cx="11850" cy="22253"/>
            </a:xfrm>
            <a:custGeom>
              <a:rect b="b" l="l" r="r" t="t"/>
              <a:pathLst>
                <a:path extrusionOk="0" h="646" w="344">
                  <a:moveTo>
                    <a:pt x="151" y="1"/>
                  </a:moveTo>
                  <a:cubicBezTo>
                    <a:pt x="80" y="1"/>
                    <a:pt x="0" y="61"/>
                    <a:pt x="14" y="153"/>
                  </a:cubicBezTo>
                  <a:cubicBezTo>
                    <a:pt x="43" y="291"/>
                    <a:pt x="64" y="421"/>
                    <a:pt x="93" y="559"/>
                  </a:cubicBezTo>
                  <a:cubicBezTo>
                    <a:pt x="105" y="620"/>
                    <a:pt x="149" y="646"/>
                    <a:pt x="195" y="646"/>
                  </a:cubicBezTo>
                  <a:cubicBezTo>
                    <a:pt x="266" y="646"/>
                    <a:pt x="343" y="586"/>
                    <a:pt x="326" y="494"/>
                  </a:cubicBezTo>
                  <a:cubicBezTo>
                    <a:pt x="304" y="356"/>
                    <a:pt x="282" y="225"/>
                    <a:pt x="253" y="87"/>
                  </a:cubicBezTo>
                  <a:cubicBezTo>
                    <a:pt x="242" y="27"/>
                    <a:pt x="198" y="1"/>
                    <a:pt x="151" y="1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2451647" y="2488853"/>
              <a:ext cx="13779" cy="25939"/>
            </a:xfrm>
            <a:custGeom>
              <a:rect b="b" l="l" r="r" t="t"/>
              <a:pathLst>
                <a:path extrusionOk="0" h="753" w="400">
                  <a:moveTo>
                    <a:pt x="248" y="0"/>
                  </a:moveTo>
                  <a:cubicBezTo>
                    <a:pt x="199" y="0"/>
                    <a:pt x="153" y="26"/>
                    <a:pt x="138" y="87"/>
                  </a:cubicBezTo>
                  <a:cubicBezTo>
                    <a:pt x="102" y="261"/>
                    <a:pt x="51" y="428"/>
                    <a:pt x="22" y="595"/>
                  </a:cubicBezTo>
                  <a:cubicBezTo>
                    <a:pt x="0" y="691"/>
                    <a:pt x="78" y="752"/>
                    <a:pt x="152" y="752"/>
                  </a:cubicBezTo>
                  <a:cubicBezTo>
                    <a:pt x="202" y="752"/>
                    <a:pt x="252" y="725"/>
                    <a:pt x="269" y="660"/>
                  </a:cubicBezTo>
                  <a:cubicBezTo>
                    <a:pt x="313" y="493"/>
                    <a:pt x="342" y="326"/>
                    <a:pt x="378" y="152"/>
                  </a:cubicBezTo>
                  <a:cubicBezTo>
                    <a:pt x="400" y="60"/>
                    <a:pt x="321" y="0"/>
                    <a:pt x="248" y="0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2043458" y="2519958"/>
              <a:ext cx="25663" cy="60283"/>
            </a:xfrm>
            <a:custGeom>
              <a:rect b="b" l="l" r="r" t="t"/>
              <a:pathLst>
                <a:path extrusionOk="0" h="1750" w="745">
                  <a:moveTo>
                    <a:pt x="132" y="1"/>
                  </a:moveTo>
                  <a:cubicBezTo>
                    <a:pt x="68" y="1"/>
                    <a:pt x="1" y="72"/>
                    <a:pt x="46" y="142"/>
                  </a:cubicBezTo>
                  <a:cubicBezTo>
                    <a:pt x="177" y="382"/>
                    <a:pt x="293" y="629"/>
                    <a:pt x="380" y="883"/>
                  </a:cubicBezTo>
                  <a:cubicBezTo>
                    <a:pt x="460" y="1144"/>
                    <a:pt x="511" y="1413"/>
                    <a:pt x="547" y="1681"/>
                  </a:cubicBezTo>
                  <a:cubicBezTo>
                    <a:pt x="557" y="1729"/>
                    <a:pt x="596" y="1750"/>
                    <a:pt x="637" y="1750"/>
                  </a:cubicBezTo>
                  <a:cubicBezTo>
                    <a:pt x="690" y="1750"/>
                    <a:pt x="744" y="1714"/>
                    <a:pt x="736" y="1652"/>
                  </a:cubicBezTo>
                  <a:cubicBezTo>
                    <a:pt x="700" y="1093"/>
                    <a:pt x="489" y="527"/>
                    <a:pt x="206" y="48"/>
                  </a:cubicBezTo>
                  <a:cubicBezTo>
                    <a:pt x="188" y="15"/>
                    <a:pt x="160" y="1"/>
                    <a:pt x="132" y="1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2072187" y="2527502"/>
              <a:ext cx="13641" cy="58905"/>
            </a:xfrm>
            <a:custGeom>
              <a:rect b="b" l="l" r="r" t="t"/>
              <a:pathLst>
                <a:path extrusionOk="0" h="1710" w="396">
                  <a:moveTo>
                    <a:pt x="118" y="1"/>
                  </a:moveTo>
                  <a:cubicBezTo>
                    <a:pt x="61" y="1"/>
                    <a:pt x="1" y="46"/>
                    <a:pt x="18" y="119"/>
                  </a:cubicBezTo>
                  <a:cubicBezTo>
                    <a:pt x="83" y="366"/>
                    <a:pt x="120" y="613"/>
                    <a:pt x="141" y="867"/>
                  </a:cubicBezTo>
                  <a:cubicBezTo>
                    <a:pt x="156" y="1114"/>
                    <a:pt x="149" y="1368"/>
                    <a:pt x="141" y="1615"/>
                  </a:cubicBezTo>
                  <a:cubicBezTo>
                    <a:pt x="138" y="1679"/>
                    <a:pt x="182" y="1710"/>
                    <a:pt x="229" y="1710"/>
                  </a:cubicBezTo>
                  <a:cubicBezTo>
                    <a:pt x="278" y="1710"/>
                    <a:pt x="330" y="1677"/>
                    <a:pt x="337" y="1615"/>
                  </a:cubicBezTo>
                  <a:cubicBezTo>
                    <a:pt x="396" y="1106"/>
                    <a:pt x="330" y="569"/>
                    <a:pt x="207" y="68"/>
                  </a:cubicBezTo>
                  <a:cubicBezTo>
                    <a:pt x="195" y="21"/>
                    <a:pt x="157" y="1"/>
                    <a:pt x="118" y="1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9"/>
            <p:cNvSpPr/>
            <p:nvPr/>
          </p:nvSpPr>
          <p:spPr>
            <a:xfrm>
              <a:off x="2098297" y="2524161"/>
              <a:ext cx="31898" cy="42336"/>
            </a:xfrm>
            <a:custGeom>
              <a:rect b="b" l="l" r="r" t="t"/>
              <a:pathLst>
                <a:path extrusionOk="0" h="1229" w="926">
                  <a:moveTo>
                    <a:pt x="777" y="1"/>
                  </a:moveTo>
                  <a:cubicBezTo>
                    <a:pt x="755" y="1"/>
                    <a:pt x="732" y="9"/>
                    <a:pt x="712" y="27"/>
                  </a:cubicBezTo>
                  <a:cubicBezTo>
                    <a:pt x="400" y="332"/>
                    <a:pt x="168" y="703"/>
                    <a:pt x="15" y="1109"/>
                  </a:cubicBezTo>
                  <a:cubicBezTo>
                    <a:pt x="1" y="1160"/>
                    <a:pt x="37" y="1211"/>
                    <a:pt x="88" y="1225"/>
                  </a:cubicBezTo>
                  <a:cubicBezTo>
                    <a:pt x="98" y="1228"/>
                    <a:pt x="107" y="1229"/>
                    <a:pt x="117" y="1229"/>
                  </a:cubicBezTo>
                  <a:cubicBezTo>
                    <a:pt x="160" y="1229"/>
                    <a:pt x="193" y="1202"/>
                    <a:pt x="211" y="1160"/>
                  </a:cubicBezTo>
                  <a:cubicBezTo>
                    <a:pt x="342" y="782"/>
                    <a:pt x="567" y="448"/>
                    <a:pt x="857" y="173"/>
                  </a:cubicBezTo>
                  <a:cubicBezTo>
                    <a:pt x="925" y="104"/>
                    <a:pt x="856" y="1"/>
                    <a:pt x="777" y="1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9"/>
            <p:cNvSpPr/>
            <p:nvPr/>
          </p:nvSpPr>
          <p:spPr>
            <a:xfrm>
              <a:off x="1984280" y="2535218"/>
              <a:ext cx="13262" cy="42198"/>
            </a:xfrm>
            <a:custGeom>
              <a:rect b="b" l="l" r="r" t="t"/>
              <a:pathLst>
                <a:path extrusionOk="0" h="1225" w="385">
                  <a:moveTo>
                    <a:pt x="104" y="0"/>
                  </a:moveTo>
                  <a:cubicBezTo>
                    <a:pt x="96" y="0"/>
                    <a:pt x="88" y="2"/>
                    <a:pt x="80" y="4"/>
                  </a:cubicBezTo>
                  <a:cubicBezTo>
                    <a:pt x="22" y="19"/>
                    <a:pt x="0" y="69"/>
                    <a:pt x="7" y="120"/>
                  </a:cubicBezTo>
                  <a:cubicBezTo>
                    <a:pt x="73" y="461"/>
                    <a:pt x="131" y="810"/>
                    <a:pt x="189" y="1151"/>
                  </a:cubicBezTo>
                  <a:cubicBezTo>
                    <a:pt x="195" y="1197"/>
                    <a:pt x="249" y="1225"/>
                    <a:pt x="296" y="1225"/>
                  </a:cubicBezTo>
                  <a:cubicBezTo>
                    <a:pt x="302" y="1225"/>
                    <a:pt x="307" y="1224"/>
                    <a:pt x="312" y="1224"/>
                  </a:cubicBezTo>
                  <a:cubicBezTo>
                    <a:pt x="363" y="1209"/>
                    <a:pt x="385" y="1151"/>
                    <a:pt x="378" y="1100"/>
                  </a:cubicBezTo>
                  <a:cubicBezTo>
                    <a:pt x="320" y="759"/>
                    <a:pt x="254" y="411"/>
                    <a:pt x="196" y="69"/>
                  </a:cubicBezTo>
                  <a:cubicBezTo>
                    <a:pt x="190" y="27"/>
                    <a:pt x="145" y="0"/>
                    <a:pt x="104" y="0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2262158" y="2539868"/>
              <a:ext cx="14606" cy="54358"/>
            </a:xfrm>
            <a:custGeom>
              <a:rect b="b" l="l" r="r" t="t"/>
              <a:pathLst>
                <a:path extrusionOk="0" h="1578" w="424">
                  <a:moveTo>
                    <a:pt x="114" y="1"/>
                  </a:moveTo>
                  <a:cubicBezTo>
                    <a:pt x="59" y="1"/>
                    <a:pt x="0" y="47"/>
                    <a:pt x="13" y="116"/>
                  </a:cubicBezTo>
                  <a:cubicBezTo>
                    <a:pt x="49" y="348"/>
                    <a:pt x="86" y="581"/>
                    <a:pt x="122" y="813"/>
                  </a:cubicBezTo>
                  <a:cubicBezTo>
                    <a:pt x="151" y="1045"/>
                    <a:pt x="173" y="1285"/>
                    <a:pt x="231" y="1510"/>
                  </a:cubicBezTo>
                  <a:cubicBezTo>
                    <a:pt x="241" y="1555"/>
                    <a:pt x="281" y="1578"/>
                    <a:pt x="323" y="1578"/>
                  </a:cubicBezTo>
                  <a:cubicBezTo>
                    <a:pt x="373" y="1578"/>
                    <a:pt x="424" y="1545"/>
                    <a:pt x="420" y="1481"/>
                  </a:cubicBezTo>
                  <a:cubicBezTo>
                    <a:pt x="398" y="1248"/>
                    <a:pt x="347" y="1009"/>
                    <a:pt x="311" y="777"/>
                  </a:cubicBezTo>
                  <a:cubicBezTo>
                    <a:pt x="274" y="544"/>
                    <a:pt x="231" y="305"/>
                    <a:pt x="195" y="72"/>
                  </a:cubicBezTo>
                  <a:cubicBezTo>
                    <a:pt x="186" y="22"/>
                    <a:pt x="151" y="1"/>
                    <a:pt x="114" y="1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2286236" y="2539903"/>
              <a:ext cx="14158" cy="63659"/>
            </a:xfrm>
            <a:custGeom>
              <a:rect b="b" l="l" r="r" t="t"/>
              <a:pathLst>
                <a:path extrusionOk="0" h="1848" w="411">
                  <a:moveTo>
                    <a:pt x="116" y="0"/>
                  </a:moveTo>
                  <a:cubicBezTo>
                    <a:pt x="59" y="0"/>
                    <a:pt x="1" y="48"/>
                    <a:pt x="18" y="122"/>
                  </a:cubicBezTo>
                  <a:cubicBezTo>
                    <a:pt x="156" y="652"/>
                    <a:pt x="200" y="1197"/>
                    <a:pt x="164" y="1748"/>
                  </a:cubicBezTo>
                  <a:cubicBezTo>
                    <a:pt x="160" y="1815"/>
                    <a:pt x="208" y="1847"/>
                    <a:pt x="258" y="1847"/>
                  </a:cubicBezTo>
                  <a:cubicBezTo>
                    <a:pt x="307" y="1847"/>
                    <a:pt x="356" y="1816"/>
                    <a:pt x="360" y="1756"/>
                  </a:cubicBezTo>
                  <a:cubicBezTo>
                    <a:pt x="410" y="1189"/>
                    <a:pt x="345" y="616"/>
                    <a:pt x="207" y="71"/>
                  </a:cubicBezTo>
                  <a:cubicBezTo>
                    <a:pt x="193" y="22"/>
                    <a:pt x="155" y="0"/>
                    <a:pt x="116" y="0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2329845" y="2546172"/>
              <a:ext cx="8819" cy="43473"/>
            </a:xfrm>
            <a:custGeom>
              <a:rect b="b" l="l" r="r" t="t"/>
              <a:pathLst>
                <a:path extrusionOk="0" h="1262" w="256">
                  <a:moveTo>
                    <a:pt x="153" y="0"/>
                  </a:moveTo>
                  <a:cubicBezTo>
                    <a:pt x="106" y="0"/>
                    <a:pt x="59" y="31"/>
                    <a:pt x="59" y="93"/>
                  </a:cubicBezTo>
                  <a:cubicBezTo>
                    <a:pt x="59" y="448"/>
                    <a:pt x="45" y="804"/>
                    <a:pt x="8" y="1167"/>
                  </a:cubicBezTo>
                  <a:cubicBezTo>
                    <a:pt x="1" y="1218"/>
                    <a:pt x="52" y="1261"/>
                    <a:pt x="103" y="1261"/>
                  </a:cubicBezTo>
                  <a:cubicBezTo>
                    <a:pt x="161" y="1261"/>
                    <a:pt x="197" y="1218"/>
                    <a:pt x="204" y="1167"/>
                  </a:cubicBezTo>
                  <a:cubicBezTo>
                    <a:pt x="241" y="811"/>
                    <a:pt x="255" y="448"/>
                    <a:pt x="248" y="93"/>
                  </a:cubicBezTo>
                  <a:cubicBezTo>
                    <a:pt x="248" y="31"/>
                    <a:pt x="201" y="0"/>
                    <a:pt x="153" y="0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2399288" y="2530395"/>
              <a:ext cx="21495" cy="62419"/>
            </a:xfrm>
            <a:custGeom>
              <a:rect b="b" l="l" r="r" t="t"/>
              <a:pathLst>
                <a:path extrusionOk="0" h="1812" w="624">
                  <a:moveTo>
                    <a:pt x="119" y="0"/>
                  </a:moveTo>
                  <a:cubicBezTo>
                    <a:pt x="61" y="0"/>
                    <a:pt x="0" y="48"/>
                    <a:pt x="18" y="122"/>
                  </a:cubicBezTo>
                  <a:cubicBezTo>
                    <a:pt x="148" y="659"/>
                    <a:pt x="272" y="1204"/>
                    <a:pt x="417" y="1741"/>
                  </a:cubicBezTo>
                  <a:cubicBezTo>
                    <a:pt x="428" y="1790"/>
                    <a:pt x="465" y="1812"/>
                    <a:pt x="503" y="1812"/>
                  </a:cubicBezTo>
                  <a:cubicBezTo>
                    <a:pt x="561" y="1812"/>
                    <a:pt x="623" y="1762"/>
                    <a:pt x="606" y="1683"/>
                  </a:cubicBezTo>
                  <a:cubicBezTo>
                    <a:pt x="482" y="1146"/>
                    <a:pt x="344" y="609"/>
                    <a:pt x="206" y="71"/>
                  </a:cubicBezTo>
                  <a:cubicBezTo>
                    <a:pt x="195" y="22"/>
                    <a:pt x="157" y="0"/>
                    <a:pt x="119" y="0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2430187" y="2540867"/>
              <a:ext cx="39856" cy="48812"/>
            </a:xfrm>
            <a:custGeom>
              <a:rect b="b" l="l" r="r" t="t"/>
              <a:pathLst>
                <a:path extrusionOk="0" h="1417" w="1157">
                  <a:moveTo>
                    <a:pt x="996" y="0"/>
                  </a:moveTo>
                  <a:cubicBezTo>
                    <a:pt x="979" y="0"/>
                    <a:pt x="961" y="5"/>
                    <a:pt x="943" y="14"/>
                  </a:cubicBezTo>
                  <a:cubicBezTo>
                    <a:pt x="456" y="254"/>
                    <a:pt x="108" y="762"/>
                    <a:pt x="14" y="1292"/>
                  </a:cubicBezTo>
                  <a:cubicBezTo>
                    <a:pt x="0" y="1366"/>
                    <a:pt x="64" y="1417"/>
                    <a:pt x="122" y="1417"/>
                  </a:cubicBezTo>
                  <a:cubicBezTo>
                    <a:pt x="161" y="1417"/>
                    <a:pt x="198" y="1395"/>
                    <a:pt x="210" y="1343"/>
                  </a:cubicBezTo>
                  <a:cubicBezTo>
                    <a:pt x="297" y="849"/>
                    <a:pt x="616" y="443"/>
                    <a:pt x="1052" y="196"/>
                  </a:cubicBezTo>
                  <a:cubicBezTo>
                    <a:pt x="1157" y="140"/>
                    <a:pt x="1093" y="0"/>
                    <a:pt x="996" y="0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2243522" y="2527399"/>
              <a:ext cx="21771" cy="60696"/>
            </a:xfrm>
            <a:custGeom>
              <a:rect b="b" l="l" r="r" t="t"/>
              <a:pathLst>
                <a:path extrusionOk="0" h="1762" w="632">
                  <a:moveTo>
                    <a:pt x="123" y="0"/>
                  </a:moveTo>
                  <a:cubicBezTo>
                    <a:pt x="65" y="0"/>
                    <a:pt x="1" y="48"/>
                    <a:pt x="10" y="122"/>
                  </a:cubicBezTo>
                  <a:cubicBezTo>
                    <a:pt x="90" y="659"/>
                    <a:pt x="220" y="1182"/>
                    <a:pt x="409" y="1690"/>
                  </a:cubicBezTo>
                  <a:cubicBezTo>
                    <a:pt x="426" y="1740"/>
                    <a:pt x="468" y="1761"/>
                    <a:pt x="510" y="1761"/>
                  </a:cubicBezTo>
                  <a:cubicBezTo>
                    <a:pt x="571" y="1761"/>
                    <a:pt x="631" y="1713"/>
                    <a:pt x="605" y="1639"/>
                  </a:cubicBezTo>
                  <a:cubicBezTo>
                    <a:pt x="416" y="1131"/>
                    <a:pt x="286" y="609"/>
                    <a:pt x="206" y="71"/>
                  </a:cubicBezTo>
                  <a:cubicBezTo>
                    <a:pt x="197" y="22"/>
                    <a:pt x="161" y="0"/>
                    <a:pt x="123" y="0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2531493" y="2530568"/>
              <a:ext cx="16948" cy="59009"/>
            </a:xfrm>
            <a:custGeom>
              <a:rect b="b" l="l" r="r" t="t"/>
              <a:pathLst>
                <a:path extrusionOk="0" h="1713" w="492">
                  <a:moveTo>
                    <a:pt x="123" y="1"/>
                  </a:moveTo>
                  <a:cubicBezTo>
                    <a:pt x="62" y="1"/>
                    <a:pt x="1" y="47"/>
                    <a:pt x="27" y="117"/>
                  </a:cubicBezTo>
                  <a:cubicBezTo>
                    <a:pt x="194" y="604"/>
                    <a:pt x="281" y="1105"/>
                    <a:pt x="289" y="1620"/>
                  </a:cubicBezTo>
                  <a:cubicBezTo>
                    <a:pt x="292" y="1682"/>
                    <a:pt x="343" y="1713"/>
                    <a:pt x="393" y="1713"/>
                  </a:cubicBezTo>
                  <a:cubicBezTo>
                    <a:pt x="443" y="1713"/>
                    <a:pt x="492" y="1682"/>
                    <a:pt x="492" y="1620"/>
                  </a:cubicBezTo>
                  <a:cubicBezTo>
                    <a:pt x="485" y="1090"/>
                    <a:pt x="390" y="567"/>
                    <a:pt x="216" y="66"/>
                  </a:cubicBezTo>
                  <a:cubicBezTo>
                    <a:pt x="202" y="21"/>
                    <a:pt x="162" y="1"/>
                    <a:pt x="123" y="1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9"/>
            <p:cNvSpPr/>
            <p:nvPr/>
          </p:nvSpPr>
          <p:spPr>
            <a:xfrm>
              <a:off x="2559119" y="2536148"/>
              <a:ext cx="45092" cy="45850"/>
            </a:xfrm>
            <a:custGeom>
              <a:rect b="b" l="l" r="r" t="t"/>
              <a:pathLst>
                <a:path extrusionOk="0" h="1331" w="1309">
                  <a:moveTo>
                    <a:pt x="1189" y="0"/>
                  </a:moveTo>
                  <a:cubicBezTo>
                    <a:pt x="1172" y="0"/>
                    <a:pt x="1155" y="4"/>
                    <a:pt x="1142" y="13"/>
                  </a:cubicBezTo>
                  <a:cubicBezTo>
                    <a:pt x="706" y="333"/>
                    <a:pt x="336" y="732"/>
                    <a:pt x="46" y="1182"/>
                  </a:cubicBezTo>
                  <a:cubicBezTo>
                    <a:pt x="0" y="1258"/>
                    <a:pt x="67" y="1330"/>
                    <a:pt x="137" y="1330"/>
                  </a:cubicBezTo>
                  <a:cubicBezTo>
                    <a:pt x="167" y="1330"/>
                    <a:pt x="198" y="1317"/>
                    <a:pt x="220" y="1284"/>
                  </a:cubicBezTo>
                  <a:cubicBezTo>
                    <a:pt x="496" y="863"/>
                    <a:pt x="844" y="492"/>
                    <a:pt x="1243" y="188"/>
                  </a:cubicBezTo>
                  <a:cubicBezTo>
                    <a:pt x="1287" y="159"/>
                    <a:pt x="1309" y="100"/>
                    <a:pt x="1280" y="50"/>
                  </a:cubicBezTo>
                  <a:cubicBezTo>
                    <a:pt x="1265" y="20"/>
                    <a:pt x="1226" y="0"/>
                    <a:pt x="1189" y="0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2230812" y="2532979"/>
              <a:ext cx="39994" cy="48812"/>
            </a:xfrm>
            <a:custGeom>
              <a:rect b="b" l="l" r="r" t="t"/>
              <a:pathLst>
                <a:path extrusionOk="0" h="1417" w="1161">
                  <a:moveTo>
                    <a:pt x="1005" y="0"/>
                  </a:moveTo>
                  <a:cubicBezTo>
                    <a:pt x="988" y="0"/>
                    <a:pt x="970" y="6"/>
                    <a:pt x="952" y="18"/>
                  </a:cubicBezTo>
                  <a:cubicBezTo>
                    <a:pt x="524" y="345"/>
                    <a:pt x="204" y="788"/>
                    <a:pt x="23" y="1296"/>
                  </a:cubicBezTo>
                  <a:cubicBezTo>
                    <a:pt x="1" y="1371"/>
                    <a:pt x="59" y="1416"/>
                    <a:pt x="118" y="1416"/>
                  </a:cubicBezTo>
                  <a:cubicBezTo>
                    <a:pt x="156" y="1416"/>
                    <a:pt x="195" y="1397"/>
                    <a:pt x="212" y="1354"/>
                  </a:cubicBezTo>
                  <a:cubicBezTo>
                    <a:pt x="386" y="889"/>
                    <a:pt x="698" y="490"/>
                    <a:pt x="1083" y="185"/>
                  </a:cubicBezTo>
                  <a:cubicBezTo>
                    <a:pt x="1161" y="125"/>
                    <a:pt x="1090" y="0"/>
                    <a:pt x="1005" y="0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1506648" y="2516514"/>
              <a:ext cx="35033" cy="59387"/>
            </a:xfrm>
            <a:custGeom>
              <a:rect b="b" l="l" r="r" t="t"/>
              <a:pathLst>
                <a:path extrusionOk="0" h="1724" w="1017">
                  <a:moveTo>
                    <a:pt x="147" y="0"/>
                  </a:moveTo>
                  <a:cubicBezTo>
                    <a:pt x="69" y="0"/>
                    <a:pt x="0" y="98"/>
                    <a:pt x="80" y="155"/>
                  </a:cubicBezTo>
                  <a:cubicBezTo>
                    <a:pt x="530" y="511"/>
                    <a:pt x="792" y="1048"/>
                    <a:pt x="813" y="1621"/>
                  </a:cubicBezTo>
                  <a:cubicBezTo>
                    <a:pt x="813" y="1689"/>
                    <a:pt x="867" y="1723"/>
                    <a:pt x="919" y="1723"/>
                  </a:cubicBezTo>
                  <a:cubicBezTo>
                    <a:pt x="969" y="1723"/>
                    <a:pt x="1017" y="1692"/>
                    <a:pt x="1017" y="1629"/>
                  </a:cubicBezTo>
                  <a:cubicBezTo>
                    <a:pt x="1009" y="1004"/>
                    <a:pt x="697" y="402"/>
                    <a:pt x="211" y="24"/>
                  </a:cubicBezTo>
                  <a:cubicBezTo>
                    <a:pt x="191" y="7"/>
                    <a:pt x="169" y="0"/>
                    <a:pt x="147" y="0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1558145" y="2508763"/>
              <a:ext cx="34551" cy="53118"/>
            </a:xfrm>
            <a:custGeom>
              <a:rect b="b" l="l" r="r" t="t"/>
              <a:pathLst>
                <a:path extrusionOk="0" h="1542" w="1003">
                  <a:moveTo>
                    <a:pt x="876" y="1"/>
                  </a:moveTo>
                  <a:cubicBezTo>
                    <a:pt x="859" y="1"/>
                    <a:pt x="842" y="6"/>
                    <a:pt x="828" y="17"/>
                  </a:cubicBezTo>
                  <a:cubicBezTo>
                    <a:pt x="364" y="358"/>
                    <a:pt x="73" y="874"/>
                    <a:pt x="8" y="1447"/>
                  </a:cubicBezTo>
                  <a:cubicBezTo>
                    <a:pt x="1" y="1498"/>
                    <a:pt x="59" y="1542"/>
                    <a:pt x="110" y="1542"/>
                  </a:cubicBezTo>
                  <a:cubicBezTo>
                    <a:pt x="168" y="1542"/>
                    <a:pt x="197" y="1498"/>
                    <a:pt x="204" y="1447"/>
                  </a:cubicBezTo>
                  <a:cubicBezTo>
                    <a:pt x="262" y="954"/>
                    <a:pt x="538" y="489"/>
                    <a:pt x="937" y="199"/>
                  </a:cubicBezTo>
                  <a:cubicBezTo>
                    <a:pt x="981" y="162"/>
                    <a:pt x="1003" y="104"/>
                    <a:pt x="974" y="53"/>
                  </a:cubicBezTo>
                  <a:cubicBezTo>
                    <a:pt x="954" y="24"/>
                    <a:pt x="914" y="1"/>
                    <a:pt x="876" y="1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1565275" y="2485719"/>
              <a:ext cx="26559" cy="76095"/>
            </a:xfrm>
            <a:custGeom>
              <a:rect b="b" l="l" r="r" t="t"/>
              <a:pathLst>
                <a:path extrusionOk="0" h="2209" w="771">
                  <a:moveTo>
                    <a:pt x="137" y="1"/>
                  </a:moveTo>
                  <a:cubicBezTo>
                    <a:pt x="69" y="1"/>
                    <a:pt x="0" y="73"/>
                    <a:pt x="41" y="149"/>
                  </a:cubicBezTo>
                  <a:cubicBezTo>
                    <a:pt x="193" y="461"/>
                    <a:pt x="331" y="766"/>
                    <a:pt x="418" y="1100"/>
                  </a:cubicBezTo>
                  <a:cubicBezTo>
                    <a:pt x="512" y="1434"/>
                    <a:pt x="563" y="1768"/>
                    <a:pt x="571" y="2116"/>
                  </a:cubicBezTo>
                  <a:cubicBezTo>
                    <a:pt x="574" y="2178"/>
                    <a:pt x="625" y="2209"/>
                    <a:pt x="674" y="2209"/>
                  </a:cubicBezTo>
                  <a:cubicBezTo>
                    <a:pt x="723" y="2209"/>
                    <a:pt x="770" y="2178"/>
                    <a:pt x="767" y="2116"/>
                  </a:cubicBezTo>
                  <a:cubicBezTo>
                    <a:pt x="759" y="1405"/>
                    <a:pt x="592" y="657"/>
                    <a:pt x="215" y="47"/>
                  </a:cubicBezTo>
                  <a:cubicBezTo>
                    <a:pt x="195" y="14"/>
                    <a:pt x="166" y="1"/>
                    <a:pt x="137" y="1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1591179" y="2487338"/>
              <a:ext cx="22770" cy="66828"/>
            </a:xfrm>
            <a:custGeom>
              <a:rect b="b" l="l" r="r" t="t"/>
              <a:pathLst>
                <a:path extrusionOk="0" h="1940" w="661">
                  <a:moveTo>
                    <a:pt x="132" y="1"/>
                  </a:moveTo>
                  <a:cubicBezTo>
                    <a:pt x="65" y="1"/>
                    <a:pt x="1" y="55"/>
                    <a:pt x="29" y="131"/>
                  </a:cubicBezTo>
                  <a:cubicBezTo>
                    <a:pt x="73" y="269"/>
                    <a:pt x="138" y="399"/>
                    <a:pt x="189" y="545"/>
                  </a:cubicBezTo>
                  <a:cubicBezTo>
                    <a:pt x="240" y="683"/>
                    <a:pt x="283" y="821"/>
                    <a:pt x="319" y="966"/>
                  </a:cubicBezTo>
                  <a:cubicBezTo>
                    <a:pt x="392" y="1249"/>
                    <a:pt x="443" y="1547"/>
                    <a:pt x="457" y="1844"/>
                  </a:cubicBezTo>
                  <a:cubicBezTo>
                    <a:pt x="461" y="1907"/>
                    <a:pt x="513" y="1939"/>
                    <a:pt x="564" y="1939"/>
                  </a:cubicBezTo>
                  <a:cubicBezTo>
                    <a:pt x="613" y="1939"/>
                    <a:pt x="661" y="1909"/>
                    <a:pt x="661" y="1844"/>
                  </a:cubicBezTo>
                  <a:cubicBezTo>
                    <a:pt x="646" y="1532"/>
                    <a:pt x="610" y="1227"/>
                    <a:pt x="537" y="922"/>
                  </a:cubicBezTo>
                  <a:cubicBezTo>
                    <a:pt x="501" y="777"/>
                    <a:pt x="457" y="625"/>
                    <a:pt x="407" y="479"/>
                  </a:cubicBezTo>
                  <a:cubicBezTo>
                    <a:pt x="356" y="334"/>
                    <a:pt x="305" y="182"/>
                    <a:pt x="225" y="51"/>
                  </a:cubicBezTo>
                  <a:cubicBezTo>
                    <a:pt x="202" y="16"/>
                    <a:pt x="167" y="1"/>
                    <a:pt x="132" y="1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1636648" y="2498050"/>
              <a:ext cx="37548" cy="63762"/>
            </a:xfrm>
            <a:custGeom>
              <a:rect b="b" l="l" r="r" t="t"/>
              <a:pathLst>
                <a:path extrusionOk="0" h="1851" w="1090">
                  <a:moveTo>
                    <a:pt x="930" y="1"/>
                  </a:moveTo>
                  <a:cubicBezTo>
                    <a:pt x="905" y="1"/>
                    <a:pt x="880" y="10"/>
                    <a:pt x="858" y="30"/>
                  </a:cubicBezTo>
                  <a:cubicBezTo>
                    <a:pt x="386" y="488"/>
                    <a:pt x="88" y="1098"/>
                    <a:pt x="9" y="1751"/>
                  </a:cubicBezTo>
                  <a:cubicBezTo>
                    <a:pt x="0" y="1816"/>
                    <a:pt x="57" y="1851"/>
                    <a:pt x="112" y="1851"/>
                  </a:cubicBezTo>
                  <a:cubicBezTo>
                    <a:pt x="156" y="1851"/>
                    <a:pt x="198" y="1828"/>
                    <a:pt x="205" y="1780"/>
                  </a:cubicBezTo>
                  <a:cubicBezTo>
                    <a:pt x="284" y="1177"/>
                    <a:pt x="575" y="611"/>
                    <a:pt x="1010" y="183"/>
                  </a:cubicBezTo>
                  <a:cubicBezTo>
                    <a:pt x="1089" y="109"/>
                    <a:pt x="1015" y="1"/>
                    <a:pt x="930" y="1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9"/>
            <p:cNvSpPr/>
            <p:nvPr/>
          </p:nvSpPr>
          <p:spPr>
            <a:xfrm>
              <a:off x="1699926" y="2490334"/>
              <a:ext cx="10817" cy="47055"/>
            </a:xfrm>
            <a:custGeom>
              <a:rect b="b" l="l" r="r" t="t"/>
              <a:pathLst>
                <a:path extrusionOk="0" h="1366" w="314">
                  <a:moveTo>
                    <a:pt x="110" y="0"/>
                  </a:moveTo>
                  <a:cubicBezTo>
                    <a:pt x="59" y="0"/>
                    <a:pt x="1" y="44"/>
                    <a:pt x="8" y="102"/>
                  </a:cubicBezTo>
                  <a:cubicBezTo>
                    <a:pt x="37" y="487"/>
                    <a:pt x="74" y="879"/>
                    <a:pt x="110" y="1264"/>
                  </a:cubicBezTo>
                  <a:cubicBezTo>
                    <a:pt x="117" y="1314"/>
                    <a:pt x="153" y="1365"/>
                    <a:pt x="211" y="1365"/>
                  </a:cubicBezTo>
                  <a:cubicBezTo>
                    <a:pt x="262" y="1365"/>
                    <a:pt x="313" y="1322"/>
                    <a:pt x="306" y="1264"/>
                  </a:cubicBezTo>
                  <a:cubicBezTo>
                    <a:pt x="277" y="879"/>
                    <a:pt x="248" y="487"/>
                    <a:pt x="211" y="102"/>
                  </a:cubicBezTo>
                  <a:cubicBezTo>
                    <a:pt x="204" y="44"/>
                    <a:pt x="168" y="0"/>
                    <a:pt x="110" y="0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1722213" y="2499463"/>
              <a:ext cx="13262" cy="44058"/>
            </a:xfrm>
            <a:custGeom>
              <a:rect b="b" l="l" r="r" t="t"/>
              <a:pathLst>
                <a:path extrusionOk="0" h="1279" w="385">
                  <a:moveTo>
                    <a:pt x="104" y="1"/>
                  </a:moveTo>
                  <a:cubicBezTo>
                    <a:pt x="96" y="1"/>
                    <a:pt x="88" y="2"/>
                    <a:pt x="80" y="4"/>
                  </a:cubicBezTo>
                  <a:cubicBezTo>
                    <a:pt x="29" y="18"/>
                    <a:pt x="0" y="77"/>
                    <a:pt x="15" y="127"/>
                  </a:cubicBezTo>
                  <a:cubicBezTo>
                    <a:pt x="65" y="490"/>
                    <a:pt x="123" y="846"/>
                    <a:pt x="182" y="1202"/>
                  </a:cubicBezTo>
                  <a:cubicBezTo>
                    <a:pt x="188" y="1250"/>
                    <a:pt x="233" y="1278"/>
                    <a:pt x="278" y="1278"/>
                  </a:cubicBezTo>
                  <a:cubicBezTo>
                    <a:pt x="287" y="1278"/>
                    <a:pt x="296" y="1277"/>
                    <a:pt x="305" y="1274"/>
                  </a:cubicBezTo>
                  <a:cubicBezTo>
                    <a:pt x="363" y="1260"/>
                    <a:pt x="385" y="1202"/>
                    <a:pt x="378" y="1151"/>
                  </a:cubicBezTo>
                  <a:cubicBezTo>
                    <a:pt x="319" y="795"/>
                    <a:pt x="269" y="432"/>
                    <a:pt x="203" y="77"/>
                  </a:cubicBezTo>
                  <a:cubicBezTo>
                    <a:pt x="197" y="33"/>
                    <a:pt x="149" y="1"/>
                    <a:pt x="104" y="1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1786455" y="2496328"/>
              <a:ext cx="41475" cy="45677"/>
            </a:xfrm>
            <a:custGeom>
              <a:rect b="b" l="l" r="r" t="t"/>
              <a:pathLst>
                <a:path extrusionOk="0" h="1326" w="1204">
                  <a:moveTo>
                    <a:pt x="1059" y="1"/>
                  </a:moveTo>
                  <a:cubicBezTo>
                    <a:pt x="1043" y="1"/>
                    <a:pt x="1027" y="5"/>
                    <a:pt x="1010" y="15"/>
                  </a:cubicBezTo>
                  <a:cubicBezTo>
                    <a:pt x="560" y="291"/>
                    <a:pt x="219" y="712"/>
                    <a:pt x="23" y="1198"/>
                  </a:cubicBezTo>
                  <a:cubicBezTo>
                    <a:pt x="1" y="1249"/>
                    <a:pt x="44" y="1307"/>
                    <a:pt x="95" y="1322"/>
                  </a:cubicBezTo>
                  <a:cubicBezTo>
                    <a:pt x="104" y="1324"/>
                    <a:pt x="112" y="1325"/>
                    <a:pt x="120" y="1325"/>
                  </a:cubicBezTo>
                  <a:cubicBezTo>
                    <a:pt x="166" y="1325"/>
                    <a:pt x="200" y="1292"/>
                    <a:pt x="219" y="1249"/>
                  </a:cubicBezTo>
                  <a:cubicBezTo>
                    <a:pt x="393" y="814"/>
                    <a:pt x="712" y="443"/>
                    <a:pt x="1112" y="189"/>
                  </a:cubicBezTo>
                  <a:cubicBezTo>
                    <a:pt x="1204" y="134"/>
                    <a:pt x="1145" y="1"/>
                    <a:pt x="1059" y="1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1838193" y="2487303"/>
              <a:ext cx="18085" cy="53015"/>
            </a:xfrm>
            <a:custGeom>
              <a:rect b="b" l="l" r="r" t="t"/>
              <a:pathLst>
                <a:path extrusionOk="0" h="1539" w="525">
                  <a:moveTo>
                    <a:pt x="137" y="1"/>
                  </a:moveTo>
                  <a:cubicBezTo>
                    <a:pt x="69" y="1"/>
                    <a:pt x="0" y="74"/>
                    <a:pt x="45" y="154"/>
                  </a:cubicBezTo>
                  <a:cubicBezTo>
                    <a:pt x="241" y="538"/>
                    <a:pt x="321" y="989"/>
                    <a:pt x="227" y="1417"/>
                  </a:cubicBezTo>
                  <a:cubicBezTo>
                    <a:pt x="209" y="1491"/>
                    <a:pt x="270" y="1539"/>
                    <a:pt x="328" y="1539"/>
                  </a:cubicBezTo>
                  <a:cubicBezTo>
                    <a:pt x="366" y="1539"/>
                    <a:pt x="404" y="1517"/>
                    <a:pt x="415" y="1468"/>
                  </a:cubicBezTo>
                  <a:cubicBezTo>
                    <a:pt x="524" y="989"/>
                    <a:pt x="466" y="480"/>
                    <a:pt x="219" y="52"/>
                  </a:cubicBezTo>
                  <a:cubicBezTo>
                    <a:pt x="199" y="16"/>
                    <a:pt x="168" y="1"/>
                    <a:pt x="137" y="1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2659082" y="2527226"/>
              <a:ext cx="17672" cy="50052"/>
            </a:xfrm>
            <a:custGeom>
              <a:rect b="b" l="l" r="r" t="t"/>
              <a:pathLst>
                <a:path extrusionOk="0" h="1453" w="513">
                  <a:moveTo>
                    <a:pt x="136" y="0"/>
                  </a:moveTo>
                  <a:cubicBezTo>
                    <a:pt x="70" y="0"/>
                    <a:pt x="0" y="76"/>
                    <a:pt x="40" y="156"/>
                  </a:cubicBezTo>
                  <a:cubicBezTo>
                    <a:pt x="214" y="534"/>
                    <a:pt x="309" y="940"/>
                    <a:pt x="309" y="1354"/>
                  </a:cubicBezTo>
                  <a:cubicBezTo>
                    <a:pt x="309" y="1420"/>
                    <a:pt x="359" y="1453"/>
                    <a:pt x="409" y="1453"/>
                  </a:cubicBezTo>
                  <a:cubicBezTo>
                    <a:pt x="457" y="1453"/>
                    <a:pt x="505" y="1422"/>
                    <a:pt x="505" y="1361"/>
                  </a:cubicBezTo>
                  <a:cubicBezTo>
                    <a:pt x="512" y="911"/>
                    <a:pt x="418" y="461"/>
                    <a:pt x="214" y="55"/>
                  </a:cubicBezTo>
                  <a:cubicBezTo>
                    <a:pt x="196" y="16"/>
                    <a:pt x="167" y="0"/>
                    <a:pt x="136" y="0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1365866" y="2396813"/>
              <a:ext cx="146574" cy="290668"/>
            </a:xfrm>
            <a:custGeom>
              <a:rect b="b" l="l" r="r" t="t"/>
              <a:pathLst>
                <a:path extrusionOk="0" h="8438" w="4255">
                  <a:moveTo>
                    <a:pt x="1038" y="0"/>
                  </a:moveTo>
                  <a:cubicBezTo>
                    <a:pt x="1038" y="0"/>
                    <a:pt x="73" y="4334"/>
                    <a:pt x="36" y="4893"/>
                  </a:cubicBezTo>
                  <a:cubicBezTo>
                    <a:pt x="0" y="5459"/>
                    <a:pt x="7" y="8363"/>
                    <a:pt x="1118" y="8436"/>
                  </a:cubicBezTo>
                  <a:cubicBezTo>
                    <a:pt x="1134" y="8437"/>
                    <a:pt x="1149" y="8437"/>
                    <a:pt x="1164" y="8437"/>
                  </a:cubicBezTo>
                  <a:cubicBezTo>
                    <a:pt x="2233" y="8437"/>
                    <a:pt x="2127" y="5960"/>
                    <a:pt x="2127" y="5960"/>
                  </a:cubicBezTo>
                  <a:cubicBezTo>
                    <a:pt x="2127" y="5960"/>
                    <a:pt x="3884" y="2084"/>
                    <a:pt x="4254" y="1162"/>
                  </a:cubicBezTo>
                  <a:lnTo>
                    <a:pt x="1038" y="0"/>
                  </a:lnTo>
                  <a:close/>
                </a:path>
              </a:pathLst>
            </a:custGeom>
            <a:solidFill>
              <a:srgbClr val="A46C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1358839" y="2554336"/>
              <a:ext cx="83983" cy="133140"/>
            </a:xfrm>
            <a:custGeom>
              <a:rect b="b" l="l" r="r" t="t"/>
              <a:pathLst>
                <a:path extrusionOk="0" h="3865" w="2438">
                  <a:moveTo>
                    <a:pt x="298" y="1"/>
                  </a:moveTo>
                  <a:cubicBezTo>
                    <a:pt x="211" y="327"/>
                    <a:pt x="44" y="1257"/>
                    <a:pt x="37" y="1366"/>
                  </a:cubicBezTo>
                  <a:cubicBezTo>
                    <a:pt x="1" y="1932"/>
                    <a:pt x="211" y="3790"/>
                    <a:pt x="1322" y="3863"/>
                  </a:cubicBezTo>
                  <a:cubicBezTo>
                    <a:pt x="1338" y="3864"/>
                    <a:pt x="1353" y="3864"/>
                    <a:pt x="1368" y="3864"/>
                  </a:cubicBezTo>
                  <a:cubicBezTo>
                    <a:pt x="2437" y="3864"/>
                    <a:pt x="2331" y="1387"/>
                    <a:pt x="2331" y="1387"/>
                  </a:cubicBezTo>
                  <a:lnTo>
                    <a:pt x="2331" y="1387"/>
                  </a:lnTo>
                  <a:cubicBezTo>
                    <a:pt x="2276" y="1389"/>
                    <a:pt x="2222" y="1390"/>
                    <a:pt x="2170" y="1390"/>
                  </a:cubicBezTo>
                  <a:cubicBezTo>
                    <a:pt x="358" y="1390"/>
                    <a:pt x="390" y="55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1160291" y="1406070"/>
              <a:ext cx="590223" cy="700111"/>
            </a:xfrm>
            <a:custGeom>
              <a:rect b="b" l="l" r="r" t="t"/>
              <a:pathLst>
                <a:path extrusionOk="0" h="20324" w="17134">
                  <a:moveTo>
                    <a:pt x="12101" y="0"/>
                  </a:moveTo>
                  <a:cubicBezTo>
                    <a:pt x="11690" y="0"/>
                    <a:pt x="11226" y="111"/>
                    <a:pt x="10759" y="442"/>
                  </a:cubicBezTo>
                  <a:cubicBezTo>
                    <a:pt x="8393" y="2221"/>
                    <a:pt x="9932" y="4283"/>
                    <a:pt x="9932" y="4283"/>
                  </a:cubicBezTo>
                  <a:cubicBezTo>
                    <a:pt x="3725" y="4762"/>
                    <a:pt x="5068" y="8769"/>
                    <a:pt x="4886" y="9880"/>
                  </a:cubicBezTo>
                  <a:cubicBezTo>
                    <a:pt x="4698" y="10998"/>
                    <a:pt x="2055" y="11782"/>
                    <a:pt x="1024" y="13735"/>
                  </a:cubicBezTo>
                  <a:cubicBezTo>
                    <a:pt x="1" y="15695"/>
                    <a:pt x="1380" y="19332"/>
                    <a:pt x="6425" y="20247"/>
                  </a:cubicBezTo>
                  <a:cubicBezTo>
                    <a:pt x="6713" y="20299"/>
                    <a:pt x="6983" y="20324"/>
                    <a:pt x="7237" y="20324"/>
                  </a:cubicBezTo>
                  <a:cubicBezTo>
                    <a:pt x="11378" y="20324"/>
                    <a:pt x="11043" y="13735"/>
                    <a:pt x="11043" y="13735"/>
                  </a:cubicBezTo>
                  <a:cubicBezTo>
                    <a:pt x="11043" y="13735"/>
                    <a:pt x="12059" y="11542"/>
                    <a:pt x="14084" y="9452"/>
                  </a:cubicBezTo>
                  <a:cubicBezTo>
                    <a:pt x="16103" y="7361"/>
                    <a:pt x="13387" y="5096"/>
                    <a:pt x="13387" y="5096"/>
                  </a:cubicBezTo>
                  <a:cubicBezTo>
                    <a:pt x="14687" y="4312"/>
                    <a:pt x="17133" y="4036"/>
                    <a:pt x="17133" y="4036"/>
                  </a:cubicBezTo>
                  <a:cubicBezTo>
                    <a:pt x="17133" y="4036"/>
                    <a:pt x="16952" y="2134"/>
                    <a:pt x="15522" y="1858"/>
                  </a:cubicBezTo>
                  <a:cubicBezTo>
                    <a:pt x="15356" y="1841"/>
                    <a:pt x="15197" y="1833"/>
                    <a:pt x="15044" y="1833"/>
                  </a:cubicBezTo>
                  <a:cubicBezTo>
                    <a:pt x="12445" y="1833"/>
                    <a:pt x="11616" y="4145"/>
                    <a:pt x="11616" y="4145"/>
                  </a:cubicBezTo>
                  <a:cubicBezTo>
                    <a:pt x="11877" y="1974"/>
                    <a:pt x="13533" y="442"/>
                    <a:pt x="13533" y="442"/>
                  </a:cubicBezTo>
                  <a:cubicBezTo>
                    <a:pt x="13533" y="442"/>
                    <a:pt x="12923" y="0"/>
                    <a:pt x="12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1596897" y="2419306"/>
              <a:ext cx="111851" cy="182124"/>
            </a:xfrm>
            <a:custGeom>
              <a:rect b="b" l="l" r="r" t="t"/>
              <a:pathLst>
                <a:path extrusionOk="0" h="5287" w="3247">
                  <a:moveTo>
                    <a:pt x="3246" y="1"/>
                  </a:moveTo>
                  <a:lnTo>
                    <a:pt x="1" y="262"/>
                  </a:lnTo>
                  <a:cubicBezTo>
                    <a:pt x="1" y="262"/>
                    <a:pt x="422" y="3609"/>
                    <a:pt x="538" y="4814"/>
                  </a:cubicBezTo>
                  <a:cubicBezTo>
                    <a:pt x="922" y="5119"/>
                    <a:pt x="1409" y="5286"/>
                    <a:pt x="1894" y="5286"/>
                  </a:cubicBezTo>
                  <a:cubicBezTo>
                    <a:pt x="1997" y="5286"/>
                    <a:pt x="2099" y="5279"/>
                    <a:pt x="2201" y="5264"/>
                  </a:cubicBezTo>
                  <a:cubicBezTo>
                    <a:pt x="2491" y="5213"/>
                    <a:pt x="2796" y="5082"/>
                    <a:pt x="3006" y="4879"/>
                  </a:cubicBezTo>
                  <a:cubicBezTo>
                    <a:pt x="3072" y="4603"/>
                    <a:pt x="3246" y="1"/>
                    <a:pt x="3246" y="1"/>
                  </a:cubicBezTo>
                  <a:close/>
                </a:path>
              </a:pathLst>
            </a:custGeom>
            <a:solidFill>
              <a:srgbClr val="A46C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1615429" y="2585337"/>
              <a:ext cx="113057" cy="92767"/>
            </a:xfrm>
            <a:custGeom>
              <a:rect b="b" l="l" r="r" t="t"/>
              <a:pathLst>
                <a:path extrusionOk="0" h="2693" w="3282">
                  <a:moveTo>
                    <a:pt x="0" y="1"/>
                  </a:moveTo>
                  <a:lnTo>
                    <a:pt x="0" y="1"/>
                  </a:lnTo>
                  <a:cubicBezTo>
                    <a:pt x="15" y="161"/>
                    <a:pt x="22" y="284"/>
                    <a:pt x="29" y="357"/>
                  </a:cubicBezTo>
                  <a:cubicBezTo>
                    <a:pt x="56" y="933"/>
                    <a:pt x="881" y="2693"/>
                    <a:pt x="1918" y="2693"/>
                  </a:cubicBezTo>
                  <a:cubicBezTo>
                    <a:pt x="1992" y="2693"/>
                    <a:pt x="2066" y="2684"/>
                    <a:pt x="2142" y="2665"/>
                  </a:cubicBezTo>
                  <a:cubicBezTo>
                    <a:pt x="3282" y="2389"/>
                    <a:pt x="2396" y="320"/>
                    <a:pt x="2468" y="59"/>
                  </a:cubicBezTo>
                  <a:lnTo>
                    <a:pt x="2468" y="59"/>
                  </a:lnTo>
                  <a:cubicBezTo>
                    <a:pt x="2258" y="262"/>
                    <a:pt x="1953" y="393"/>
                    <a:pt x="1663" y="444"/>
                  </a:cubicBezTo>
                  <a:cubicBezTo>
                    <a:pt x="1560" y="459"/>
                    <a:pt x="1456" y="467"/>
                    <a:pt x="1353" y="467"/>
                  </a:cubicBezTo>
                  <a:cubicBezTo>
                    <a:pt x="866" y="467"/>
                    <a:pt x="384" y="30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1372618" y="2154725"/>
              <a:ext cx="351640" cy="293493"/>
            </a:xfrm>
            <a:custGeom>
              <a:rect b="b" l="l" r="r" t="t"/>
              <a:pathLst>
                <a:path extrusionOk="0" h="8520" w="10208">
                  <a:moveTo>
                    <a:pt x="9292" y="1"/>
                  </a:moveTo>
                  <a:lnTo>
                    <a:pt x="1931" y="175"/>
                  </a:lnTo>
                  <a:lnTo>
                    <a:pt x="0" y="7340"/>
                  </a:lnTo>
                  <a:cubicBezTo>
                    <a:pt x="0" y="7340"/>
                    <a:pt x="1119" y="8323"/>
                    <a:pt x="2908" y="8323"/>
                  </a:cubicBezTo>
                  <a:cubicBezTo>
                    <a:pt x="3266" y="8323"/>
                    <a:pt x="3650" y="8284"/>
                    <a:pt x="4058" y="8190"/>
                  </a:cubicBezTo>
                  <a:lnTo>
                    <a:pt x="5793" y="3899"/>
                  </a:lnTo>
                  <a:lnTo>
                    <a:pt x="6265" y="8219"/>
                  </a:lnTo>
                  <a:cubicBezTo>
                    <a:pt x="6265" y="8219"/>
                    <a:pt x="7104" y="8520"/>
                    <a:pt x="8116" y="8520"/>
                  </a:cubicBezTo>
                  <a:cubicBezTo>
                    <a:pt x="8803" y="8520"/>
                    <a:pt x="9570" y="8381"/>
                    <a:pt x="10207" y="7914"/>
                  </a:cubicBezTo>
                  <a:lnTo>
                    <a:pt x="92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1483879" y="1887422"/>
              <a:ext cx="119567" cy="113057"/>
            </a:xfrm>
            <a:custGeom>
              <a:rect b="b" l="l" r="r" t="t"/>
              <a:pathLst>
                <a:path extrusionOk="0" h="3282" w="3471">
                  <a:moveTo>
                    <a:pt x="1" y="0"/>
                  </a:moveTo>
                  <a:lnTo>
                    <a:pt x="1" y="1155"/>
                  </a:lnTo>
                  <a:lnTo>
                    <a:pt x="523" y="1975"/>
                  </a:lnTo>
                  <a:lnTo>
                    <a:pt x="2433" y="3282"/>
                  </a:lnTo>
                  <a:lnTo>
                    <a:pt x="3369" y="2701"/>
                  </a:lnTo>
                  <a:lnTo>
                    <a:pt x="3471" y="1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759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1411370" y="2154725"/>
              <a:ext cx="295628" cy="123322"/>
            </a:xfrm>
            <a:custGeom>
              <a:rect b="b" l="l" r="r" t="t"/>
              <a:pathLst>
                <a:path extrusionOk="0" h="3580" w="8582">
                  <a:moveTo>
                    <a:pt x="8167" y="1"/>
                  </a:moveTo>
                  <a:lnTo>
                    <a:pt x="806" y="175"/>
                  </a:lnTo>
                  <a:lnTo>
                    <a:pt x="0" y="3181"/>
                  </a:lnTo>
                  <a:cubicBezTo>
                    <a:pt x="581" y="3384"/>
                    <a:pt x="1213" y="3464"/>
                    <a:pt x="1830" y="3464"/>
                  </a:cubicBezTo>
                  <a:cubicBezTo>
                    <a:pt x="2839" y="3464"/>
                    <a:pt x="3833" y="3275"/>
                    <a:pt x="4835" y="3166"/>
                  </a:cubicBezTo>
                  <a:cubicBezTo>
                    <a:pt x="5271" y="3116"/>
                    <a:pt x="5712" y="3080"/>
                    <a:pt x="6151" y="3080"/>
                  </a:cubicBezTo>
                  <a:cubicBezTo>
                    <a:pt x="6721" y="3080"/>
                    <a:pt x="7288" y="3140"/>
                    <a:pt x="7833" y="3304"/>
                  </a:cubicBezTo>
                  <a:cubicBezTo>
                    <a:pt x="8088" y="3377"/>
                    <a:pt x="8334" y="3478"/>
                    <a:pt x="8581" y="3580"/>
                  </a:cubicBezTo>
                  <a:lnTo>
                    <a:pt x="8167" y="1"/>
                  </a:lnTo>
                  <a:close/>
                </a:path>
              </a:pathLst>
            </a:custGeom>
            <a:solidFill>
              <a:srgbClr val="171918">
                <a:alpha val="18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1632687" y="1530248"/>
              <a:ext cx="219844" cy="330972"/>
            </a:xfrm>
            <a:custGeom>
              <a:rect b="b" l="l" r="r" t="t"/>
              <a:pathLst>
                <a:path extrusionOk="0" h="9608" w="6382">
                  <a:moveTo>
                    <a:pt x="4994" y="0"/>
                  </a:moveTo>
                  <a:cubicBezTo>
                    <a:pt x="4954" y="0"/>
                    <a:pt x="4914" y="3"/>
                    <a:pt x="4879" y="10"/>
                  </a:cubicBezTo>
                  <a:cubicBezTo>
                    <a:pt x="4719" y="39"/>
                    <a:pt x="4291" y="1113"/>
                    <a:pt x="4291" y="1113"/>
                  </a:cubicBezTo>
                  <a:cubicBezTo>
                    <a:pt x="4291" y="1113"/>
                    <a:pt x="4545" y="336"/>
                    <a:pt x="4530" y="228"/>
                  </a:cubicBezTo>
                  <a:cubicBezTo>
                    <a:pt x="4523" y="126"/>
                    <a:pt x="4465" y="10"/>
                    <a:pt x="4138" y="10"/>
                  </a:cubicBezTo>
                  <a:cubicBezTo>
                    <a:pt x="3811" y="10"/>
                    <a:pt x="3035" y="2318"/>
                    <a:pt x="2904" y="2478"/>
                  </a:cubicBezTo>
                  <a:cubicBezTo>
                    <a:pt x="2902" y="2481"/>
                    <a:pt x="2899" y="2482"/>
                    <a:pt x="2897" y="2482"/>
                  </a:cubicBezTo>
                  <a:cubicBezTo>
                    <a:pt x="2839" y="2482"/>
                    <a:pt x="2832" y="1534"/>
                    <a:pt x="2294" y="1346"/>
                  </a:cubicBezTo>
                  <a:cubicBezTo>
                    <a:pt x="2273" y="1339"/>
                    <a:pt x="2254" y="1335"/>
                    <a:pt x="2236" y="1335"/>
                  </a:cubicBezTo>
                  <a:cubicBezTo>
                    <a:pt x="2022" y="1335"/>
                    <a:pt x="1964" y="1770"/>
                    <a:pt x="2098" y="1890"/>
                  </a:cubicBezTo>
                  <a:cubicBezTo>
                    <a:pt x="2243" y="2021"/>
                    <a:pt x="2309" y="2260"/>
                    <a:pt x="2243" y="2572"/>
                  </a:cubicBezTo>
                  <a:cubicBezTo>
                    <a:pt x="2214" y="2718"/>
                    <a:pt x="2258" y="2877"/>
                    <a:pt x="2309" y="3008"/>
                  </a:cubicBezTo>
                  <a:cubicBezTo>
                    <a:pt x="2389" y="3189"/>
                    <a:pt x="2541" y="3727"/>
                    <a:pt x="2439" y="3894"/>
                  </a:cubicBezTo>
                  <a:cubicBezTo>
                    <a:pt x="1612" y="5258"/>
                    <a:pt x="0" y="8249"/>
                    <a:pt x="0" y="8249"/>
                  </a:cubicBezTo>
                  <a:lnTo>
                    <a:pt x="1648" y="9607"/>
                  </a:lnTo>
                  <a:lnTo>
                    <a:pt x="3681" y="4801"/>
                  </a:lnTo>
                  <a:cubicBezTo>
                    <a:pt x="3913" y="4191"/>
                    <a:pt x="4799" y="3937"/>
                    <a:pt x="5205" y="3422"/>
                  </a:cubicBezTo>
                  <a:cubicBezTo>
                    <a:pt x="5815" y="2638"/>
                    <a:pt x="6381" y="1469"/>
                    <a:pt x="6374" y="1353"/>
                  </a:cubicBezTo>
                  <a:cubicBezTo>
                    <a:pt x="6360" y="1200"/>
                    <a:pt x="6142" y="903"/>
                    <a:pt x="6062" y="903"/>
                  </a:cubicBezTo>
                  <a:cubicBezTo>
                    <a:pt x="5982" y="903"/>
                    <a:pt x="5503" y="1614"/>
                    <a:pt x="5503" y="1614"/>
                  </a:cubicBezTo>
                  <a:cubicBezTo>
                    <a:pt x="5503" y="1614"/>
                    <a:pt x="6033" y="714"/>
                    <a:pt x="5997" y="576"/>
                  </a:cubicBezTo>
                  <a:cubicBezTo>
                    <a:pt x="5962" y="443"/>
                    <a:pt x="5677" y="256"/>
                    <a:pt x="5572" y="256"/>
                  </a:cubicBezTo>
                  <a:cubicBezTo>
                    <a:pt x="5568" y="256"/>
                    <a:pt x="5564" y="256"/>
                    <a:pt x="5561" y="257"/>
                  </a:cubicBezTo>
                  <a:cubicBezTo>
                    <a:pt x="5474" y="264"/>
                    <a:pt x="4929" y="1338"/>
                    <a:pt x="4929" y="1338"/>
                  </a:cubicBezTo>
                  <a:cubicBezTo>
                    <a:pt x="4929" y="1338"/>
                    <a:pt x="5343" y="220"/>
                    <a:pt x="5314" y="119"/>
                  </a:cubicBezTo>
                  <a:cubicBezTo>
                    <a:pt x="5286" y="40"/>
                    <a:pt x="5135" y="0"/>
                    <a:pt x="4994" y="0"/>
                  </a:cubicBezTo>
                  <a:close/>
                </a:path>
              </a:pathLst>
            </a:custGeom>
            <a:solidFill>
              <a:srgbClr val="A46C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1599928" y="1783153"/>
              <a:ext cx="159561" cy="192320"/>
            </a:xfrm>
            <a:custGeom>
              <a:rect b="b" l="l" r="r" t="t"/>
              <a:pathLst>
                <a:path extrusionOk="0" h="5583" w="4632">
                  <a:moveTo>
                    <a:pt x="1169" y="0"/>
                  </a:moveTo>
                  <a:lnTo>
                    <a:pt x="0" y="3245"/>
                  </a:lnTo>
                  <a:cubicBezTo>
                    <a:pt x="0" y="3252"/>
                    <a:pt x="2098" y="4748"/>
                    <a:pt x="2534" y="5583"/>
                  </a:cubicBezTo>
                  <a:cubicBezTo>
                    <a:pt x="2555" y="5358"/>
                    <a:pt x="4632" y="1786"/>
                    <a:pt x="4632" y="1786"/>
                  </a:cubicBezTo>
                  <a:cubicBezTo>
                    <a:pt x="4145" y="1176"/>
                    <a:pt x="1169" y="0"/>
                    <a:pt x="1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1391873" y="1895172"/>
              <a:ext cx="337138" cy="356325"/>
            </a:xfrm>
            <a:custGeom>
              <a:rect b="b" l="l" r="r" t="t"/>
              <a:pathLst>
                <a:path extrusionOk="0" h="10344" w="9787">
                  <a:moveTo>
                    <a:pt x="6040" y="0"/>
                  </a:moveTo>
                  <a:cubicBezTo>
                    <a:pt x="6040" y="0"/>
                    <a:pt x="5859" y="2207"/>
                    <a:pt x="5503" y="2331"/>
                  </a:cubicBezTo>
                  <a:cubicBezTo>
                    <a:pt x="5489" y="2336"/>
                    <a:pt x="5472" y="2338"/>
                    <a:pt x="5454" y="2338"/>
                  </a:cubicBezTo>
                  <a:cubicBezTo>
                    <a:pt x="5016" y="2338"/>
                    <a:pt x="3485" y="901"/>
                    <a:pt x="3485" y="901"/>
                  </a:cubicBezTo>
                  <a:lnTo>
                    <a:pt x="690" y="3812"/>
                  </a:lnTo>
                  <a:lnTo>
                    <a:pt x="0" y="9460"/>
                  </a:lnTo>
                  <a:cubicBezTo>
                    <a:pt x="815" y="10135"/>
                    <a:pt x="1778" y="10344"/>
                    <a:pt x="2741" y="10344"/>
                  </a:cubicBezTo>
                  <a:cubicBezTo>
                    <a:pt x="4240" y="10344"/>
                    <a:pt x="5740" y="9839"/>
                    <a:pt x="6686" y="9808"/>
                  </a:cubicBezTo>
                  <a:cubicBezTo>
                    <a:pt x="6831" y="9803"/>
                    <a:pt x="6975" y="9801"/>
                    <a:pt x="7118" y="9801"/>
                  </a:cubicBezTo>
                  <a:cubicBezTo>
                    <a:pt x="8509" y="9801"/>
                    <a:pt x="9786" y="10004"/>
                    <a:pt x="9786" y="10004"/>
                  </a:cubicBezTo>
                  <a:cubicBezTo>
                    <a:pt x="9786" y="10004"/>
                    <a:pt x="8545" y="2563"/>
                    <a:pt x="8574" y="2331"/>
                  </a:cubicBezTo>
                  <a:cubicBezTo>
                    <a:pt x="8138" y="1496"/>
                    <a:pt x="6040" y="0"/>
                    <a:pt x="60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1367106" y="2713649"/>
              <a:ext cx="330386" cy="54289"/>
            </a:xfrm>
            <a:custGeom>
              <a:rect b="b" l="l" r="r" t="t"/>
              <a:pathLst>
                <a:path extrusionOk="0" h="1576" w="9591">
                  <a:moveTo>
                    <a:pt x="4792" y="0"/>
                  </a:moveTo>
                  <a:cubicBezTo>
                    <a:pt x="2142" y="0"/>
                    <a:pt x="0" y="356"/>
                    <a:pt x="0" y="791"/>
                  </a:cubicBezTo>
                  <a:cubicBezTo>
                    <a:pt x="0" y="1227"/>
                    <a:pt x="2142" y="1576"/>
                    <a:pt x="4792" y="1576"/>
                  </a:cubicBezTo>
                  <a:cubicBezTo>
                    <a:pt x="7442" y="1576"/>
                    <a:pt x="9590" y="1227"/>
                    <a:pt x="9590" y="791"/>
                  </a:cubicBezTo>
                  <a:cubicBezTo>
                    <a:pt x="9590" y="356"/>
                    <a:pt x="7442" y="0"/>
                    <a:pt x="4792" y="0"/>
                  </a:cubicBezTo>
                  <a:close/>
                </a:path>
              </a:pathLst>
            </a:custGeom>
            <a:solidFill>
              <a:srgbClr val="171918">
                <a:alpha val="5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1358150" y="1604239"/>
              <a:ext cx="331351" cy="306583"/>
            </a:xfrm>
            <a:custGeom>
              <a:rect b="b" l="l" r="r" t="t"/>
              <a:pathLst>
                <a:path extrusionOk="0" h="8900" w="9619">
                  <a:moveTo>
                    <a:pt x="4886" y="0"/>
                  </a:moveTo>
                  <a:cubicBezTo>
                    <a:pt x="4812" y="0"/>
                    <a:pt x="4737" y="1"/>
                    <a:pt x="4660" y="3"/>
                  </a:cubicBezTo>
                  <a:cubicBezTo>
                    <a:pt x="4660" y="3"/>
                    <a:pt x="4043" y="3386"/>
                    <a:pt x="2170" y="4642"/>
                  </a:cubicBezTo>
                  <a:cubicBezTo>
                    <a:pt x="2170" y="4642"/>
                    <a:pt x="3005" y="6181"/>
                    <a:pt x="2830" y="6428"/>
                  </a:cubicBezTo>
                  <a:cubicBezTo>
                    <a:pt x="2820" y="6443"/>
                    <a:pt x="2803" y="6450"/>
                    <a:pt x="2780" y="6450"/>
                  </a:cubicBezTo>
                  <a:cubicBezTo>
                    <a:pt x="2536" y="6450"/>
                    <a:pt x="1639" y="5652"/>
                    <a:pt x="982" y="5652"/>
                  </a:cubicBezTo>
                  <a:cubicBezTo>
                    <a:pt x="700" y="5652"/>
                    <a:pt x="463" y="5798"/>
                    <a:pt x="340" y="6218"/>
                  </a:cubicBezTo>
                  <a:cubicBezTo>
                    <a:pt x="1" y="7378"/>
                    <a:pt x="690" y="8195"/>
                    <a:pt x="1681" y="8195"/>
                  </a:cubicBezTo>
                  <a:cubicBezTo>
                    <a:pt x="1961" y="8195"/>
                    <a:pt x="2265" y="8130"/>
                    <a:pt x="2576" y="7989"/>
                  </a:cubicBezTo>
                  <a:cubicBezTo>
                    <a:pt x="2576" y="7989"/>
                    <a:pt x="4058" y="8900"/>
                    <a:pt x="5211" y="8900"/>
                  </a:cubicBezTo>
                  <a:cubicBezTo>
                    <a:pt x="5318" y="8900"/>
                    <a:pt x="5423" y="8892"/>
                    <a:pt x="5524" y="8875"/>
                  </a:cubicBezTo>
                  <a:cubicBezTo>
                    <a:pt x="7201" y="8577"/>
                    <a:pt x="9531" y="7582"/>
                    <a:pt x="9567" y="6072"/>
                  </a:cubicBezTo>
                  <a:cubicBezTo>
                    <a:pt x="9618" y="4519"/>
                    <a:pt x="9146" y="3945"/>
                    <a:pt x="8914" y="3444"/>
                  </a:cubicBezTo>
                  <a:cubicBezTo>
                    <a:pt x="8693" y="2960"/>
                    <a:pt x="8794" y="0"/>
                    <a:pt x="4886" y="0"/>
                  </a:cubicBezTo>
                  <a:close/>
                </a:path>
              </a:pathLst>
            </a:custGeom>
            <a:solidFill>
              <a:srgbClr val="A46C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1311579" y="1818391"/>
              <a:ext cx="207960" cy="208166"/>
            </a:xfrm>
            <a:custGeom>
              <a:rect b="b" l="l" r="r" t="t"/>
              <a:pathLst>
                <a:path extrusionOk="0" h="6043" w="6037">
                  <a:moveTo>
                    <a:pt x="3703" y="1"/>
                  </a:moveTo>
                  <a:cubicBezTo>
                    <a:pt x="2309" y="182"/>
                    <a:pt x="1" y="2614"/>
                    <a:pt x="262" y="3130"/>
                  </a:cubicBezTo>
                  <a:cubicBezTo>
                    <a:pt x="516" y="3645"/>
                    <a:pt x="2396" y="4937"/>
                    <a:pt x="2396" y="4937"/>
                  </a:cubicBezTo>
                  <a:lnTo>
                    <a:pt x="3021" y="6041"/>
                  </a:lnTo>
                  <a:cubicBezTo>
                    <a:pt x="3027" y="6042"/>
                    <a:pt x="3034" y="6043"/>
                    <a:pt x="3042" y="6043"/>
                  </a:cubicBezTo>
                  <a:cubicBezTo>
                    <a:pt x="3481" y="6043"/>
                    <a:pt x="6037" y="4036"/>
                    <a:pt x="5816" y="3130"/>
                  </a:cubicBezTo>
                  <a:lnTo>
                    <a:pt x="37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9"/>
            <p:cNvSpPr/>
            <p:nvPr/>
          </p:nvSpPr>
          <p:spPr>
            <a:xfrm>
              <a:off x="1318089" y="1844639"/>
              <a:ext cx="73821" cy="79643"/>
            </a:xfrm>
            <a:custGeom>
              <a:rect b="b" l="l" r="r" t="t"/>
              <a:pathLst>
                <a:path extrusionOk="0" h="2312" w="2143">
                  <a:moveTo>
                    <a:pt x="2142" y="1"/>
                  </a:moveTo>
                  <a:lnTo>
                    <a:pt x="1946" y="15"/>
                  </a:lnTo>
                  <a:cubicBezTo>
                    <a:pt x="922" y="785"/>
                    <a:pt x="0" y="1896"/>
                    <a:pt x="51" y="2309"/>
                  </a:cubicBezTo>
                  <a:cubicBezTo>
                    <a:pt x="66" y="2311"/>
                    <a:pt x="81" y="2311"/>
                    <a:pt x="96" y="2311"/>
                  </a:cubicBezTo>
                  <a:cubicBezTo>
                    <a:pt x="438" y="2311"/>
                    <a:pt x="951" y="2005"/>
                    <a:pt x="1431" y="1685"/>
                  </a:cubicBezTo>
                  <a:lnTo>
                    <a:pt x="21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1216128" y="1516298"/>
              <a:ext cx="223048" cy="380679"/>
            </a:xfrm>
            <a:custGeom>
              <a:rect b="b" l="l" r="r" t="t"/>
              <a:pathLst>
                <a:path extrusionOk="0" h="11051" w="6475">
                  <a:moveTo>
                    <a:pt x="1379" y="1"/>
                  </a:moveTo>
                  <a:cubicBezTo>
                    <a:pt x="1170" y="1"/>
                    <a:pt x="962" y="112"/>
                    <a:pt x="884" y="299"/>
                  </a:cubicBezTo>
                  <a:cubicBezTo>
                    <a:pt x="862" y="349"/>
                    <a:pt x="862" y="415"/>
                    <a:pt x="870" y="487"/>
                  </a:cubicBezTo>
                  <a:cubicBezTo>
                    <a:pt x="746" y="502"/>
                    <a:pt x="601" y="582"/>
                    <a:pt x="543" y="785"/>
                  </a:cubicBezTo>
                  <a:cubicBezTo>
                    <a:pt x="451" y="1137"/>
                    <a:pt x="927" y="1804"/>
                    <a:pt x="956" y="1843"/>
                  </a:cubicBezTo>
                  <a:lnTo>
                    <a:pt x="956" y="1843"/>
                  </a:lnTo>
                  <a:cubicBezTo>
                    <a:pt x="929" y="1806"/>
                    <a:pt x="501" y="1220"/>
                    <a:pt x="318" y="1206"/>
                  </a:cubicBezTo>
                  <a:cubicBezTo>
                    <a:pt x="314" y="1206"/>
                    <a:pt x="310" y="1205"/>
                    <a:pt x="306" y="1205"/>
                  </a:cubicBezTo>
                  <a:cubicBezTo>
                    <a:pt x="124" y="1205"/>
                    <a:pt x="0" y="1681"/>
                    <a:pt x="71" y="1830"/>
                  </a:cubicBezTo>
                  <a:cubicBezTo>
                    <a:pt x="144" y="1983"/>
                    <a:pt x="1131" y="2680"/>
                    <a:pt x="1204" y="2810"/>
                  </a:cubicBezTo>
                  <a:cubicBezTo>
                    <a:pt x="1284" y="2948"/>
                    <a:pt x="2525" y="3841"/>
                    <a:pt x="2598" y="4052"/>
                  </a:cubicBezTo>
                  <a:cubicBezTo>
                    <a:pt x="2677" y="4262"/>
                    <a:pt x="3345" y="9076"/>
                    <a:pt x="4870" y="11050"/>
                  </a:cubicBezTo>
                  <a:cubicBezTo>
                    <a:pt x="4870" y="11050"/>
                    <a:pt x="5755" y="10586"/>
                    <a:pt x="6474" y="8771"/>
                  </a:cubicBezTo>
                  <a:cubicBezTo>
                    <a:pt x="6474" y="8771"/>
                    <a:pt x="3926" y="3638"/>
                    <a:pt x="3853" y="3536"/>
                  </a:cubicBezTo>
                  <a:cubicBezTo>
                    <a:pt x="3781" y="3442"/>
                    <a:pt x="4020" y="2150"/>
                    <a:pt x="3418" y="1772"/>
                  </a:cubicBezTo>
                  <a:cubicBezTo>
                    <a:pt x="3418" y="1772"/>
                    <a:pt x="3193" y="1395"/>
                    <a:pt x="3135" y="1112"/>
                  </a:cubicBezTo>
                  <a:cubicBezTo>
                    <a:pt x="3077" y="829"/>
                    <a:pt x="3251" y="277"/>
                    <a:pt x="2910" y="146"/>
                  </a:cubicBezTo>
                  <a:cubicBezTo>
                    <a:pt x="2833" y="117"/>
                    <a:pt x="2768" y="104"/>
                    <a:pt x="2711" y="104"/>
                  </a:cubicBezTo>
                  <a:cubicBezTo>
                    <a:pt x="2517" y="104"/>
                    <a:pt x="2428" y="253"/>
                    <a:pt x="2343" y="371"/>
                  </a:cubicBezTo>
                  <a:cubicBezTo>
                    <a:pt x="2227" y="524"/>
                    <a:pt x="2343" y="1300"/>
                    <a:pt x="2343" y="1300"/>
                  </a:cubicBezTo>
                  <a:cubicBezTo>
                    <a:pt x="2343" y="1300"/>
                    <a:pt x="2039" y="996"/>
                    <a:pt x="1908" y="843"/>
                  </a:cubicBezTo>
                  <a:cubicBezTo>
                    <a:pt x="1777" y="691"/>
                    <a:pt x="1755" y="74"/>
                    <a:pt x="1509" y="15"/>
                  </a:cubicBezTo>
                  <a:cubicBezTo>
                    <a:pt x="1466" y="5"/>
                    <a:pt x="1422" y="1"/>
                    <a:pt x="1379" y="1"/>
                  </a:cubicBezTo>
                  <a:close/>
                </a:path>
              </a:pathLst>
            </a:custGeom>
            <a:solidFill>
              <a:srgbClr val="A46C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1245217" y="1530239"/>
              <a:ext cx="24940" cy="44851"/>
            </a:xfrm>
            <a:custGeom>
              <a:rect b="b" l="l" r="r" t="t"/>
              <a:pathLst>
                <a:path extrusionOk="0" h="1302" w="724">
                  <a:moveTo>
                    <a:pt x="67" y="1"/>
                  </a:moveTo>
                  <a:cubicBezTo>
                    <a:pt x="48" y="1"/>
                    <a:pt x="28" y="11"/>
                    <a:pt x="22" y="35"/>
                  </a:cubicBezTo>
                  <a:cubicBezTo>
                    <a:pt x="1" y="85"/>
                    <a:pt x="37" y="173"/>
                    <a:pt x="51" y="223"/>
                  </a:cubicBezTo>
                  <a:cubicBezTo>
                    <a:pt x="80" y="347"/>
                    <a:pt x="124" y="463"/>
                    <a:pt x="175" y="586"/>
                  </a:cubicBezTo>
                  <a:cubicBezTo>
                    <a:pt x="269" y="833"/>
                    <a:pt x="393" y="1124"/>
                    <a:pt x="610" y="1291"/>
                  </a:cubicBezTo>
                  <a:cubicBezTo>
                    <a:pt x="621" y="1298"/>
                    <a:pt x="632" y="1301"/>
                    <a:pt x="643" y="1301"/>
                  </a:cubicBezTo>
                  <a:cubicBezTo>
                    <a:pt x="686" y="1301"/>
                    <a:pt x="723" y="1253"/>
                    <a:pt x="683" y="1218"/>
                  </a:cubicBezTo>
                  <a:cubicBezTo>
                    <a:pt x="480" y="1066"/>
                    <a:pt x="356" y="790"/>
                    <a:pt x="262" y="557"/>
                  </a:cubicBezTo>
                  <a:cubicBezTo>
                    <a:pt x="218" y="448"/>
                    <a:pt x="182" y="332"/>
                    <a:pt x="146" y="216"/>
                  </a:cubicBezTo>
                  <a:cubicBezTo>
                    <a:pt x="138" y="180"/>
                    <a:pt x="124" y="144"/>
                    <a:pt x="117" y="100"/>
                  </a:cubicBezTo>
                  <a:cubicBezTo>
                    <a:pt x="117" y="94"/>
                    <a:pt x="111" y="70"/>
                    <a:pt x="110" y="70"/>
                  </a:cubicBezTo>
                  <a:cubicBezTo>
                    <a:pt x="110" y="70"/>
                    <a:pt x="109" y="70"/>
                    <a:pt x="109" y="71"/>
                  </a:cubicBezTo>
                  <a:lnTo>
                    <a:pt x="109" y="71"/>
                  </a:lnTo>
                  <a:cubicBezTo>
                    <a:pt x="109" y="60"/>
                    <a:pt x="113" y="54"/>
                    <a:pt x="113" y="54"/>
                  </a:cubicBezTo>
                  <a:lnTo>
                    <a:pt x="113" y="54"/>
                  </a:lnTo>
                  <a:cubicBezTo>
                    <a:pt x="112" y="54"/>
                    <a:pt x="111" y="55"/>
                    <a:pt x="109" y="56"/>
                  </a:cubicBezTo>
                  <a:cubicBezTo>
                    <a:pt x="122" y="22"/>
                    <a:pt x="95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1516878" y="1762967"/>
              <a:ext cx="24320" cy="31623"/>
            </a:xfrm>
            <a:custGeom>
              <a:rect b="b" l="l" r="r" t="t"/>
              <a:pathLst>
                <a:path extrusionOk="0" h="918" w="706">
                  <a:moveTo>
                    <a:pt x="230" y="0"/>
                  </a:moveTo>
                  <a:cubicBezTo>
                    <a:pt x="209" y="0"/>
                    <a:pt x="188" y="4"/>
                    <a:pt x="168" y="12"/>
                  </a:cubicBezTo>
                  <a:cubicBezTo>
                    <a:pt x="30" y="71"/>
                    <a:pt x="1" y="317"/>
                    <a:pt x="103" y="564"/>
                  </a:cubicBezTo>
                  <a:cubicBezTo>
                    <a:pt x="190" y="776"/>
                    <a:pt x="346" y="918"/>
                    <a:pt x="476" y="918"/>
                  </a:cubicBezTo>
                  <a:cubicBezTo>
                    <a:pt x="497" y="918"/>
                    <a:pt x="518" y="914"/>
                    <a:pt x="538" y="905"/>
                  </a:cubicBezTo>
                  <a:cubicBezTo>
                    <a:pt x="676" y="847"/>
                    <a:pt x="705" y="601"/>
                    <a:pt x="603" y="354"/>
                  </a:cubicBezTo>
                  <a:cubicBezTo>
                    <a:pt x="516" y="142"/>
                    <a:pt x="360" y="0"/>
                    <a:pt x="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1624661" y="1701687"/>
              <a:ext cx="24285" cy="31657"/>
            </a:xfrm>
            <a:custGeom>
              <a:rect b="b" l="l" r="r" t="t"/>
              <a:pathLst>
                <a:path extrusionOk="0" h="919" w="705">
                  <a:moveTo>
                    <a:pt x="230" y="1"/>
                  </a:moveTo>
                  <a:cubicBezTo>
                    <a:pt x="209" y="1"/>
                    <a:pt x="188" y="5"/>
                    <a:pt x="168" y="13"/>
                  </a:cubicBezTo>
                  <a:cubicBezTo>
                    <a:pt x="30" y="71"/>
                    <a:pt x="1" y="318"/>
                    <a:pt x="110" y="565"/>
                  </a:cubicBezTo>
                  <a:cubicBezTo>
                    <a:pt x="197" y="776"/>
                    <a:pt x="353" y="918"/>
                    <a:pt x="483" y="918"/>
                  </a:cubicBezTo>
                  <a:cubicBezTo>
                    <a:pt x="504" y="918"/>
                    <a:pt x="525" y="914"/>
                    <a:pt x="545" y="906"/>
                  </a:cubicBezTo>
                  <a:cubicBezTo>
                    <a:pt x="676" y="848"/>
                    <a:pt x="705" y="601"/>
                    <a:pt x="603" y="354"/>
                  </a:cubicBezTo>
                  <a:cubicBezTo>
                    <a:pt x="516" y="143"/>
                    <a:pt x="360" y="1"/>
                    <a:pt x="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1591661" y="1652808"/>
              <a:ext cx="52050" cy="23321"/>
            </a:xfrm>
            <a:custGeom>
              <a:rect b="b" l="l" r="r" t="t"/>
              <a:pathLst>
                <a:path extrusionOk="0" h="677" w="1511">
                  <a:moveTo>
                    <a:pt x="898" y="1"/>
                  </a:moveTo>
                  <a:cubicBezTo>
                    <a:pt x="270" y="1"/>
                    <a:pt x="22" y="548"/>
                    <a:pt x="22" y="553"/>
                  </a:cubicBezTo>
                  <a:cubicBezTo>
                    <a:pt x="1" y="597"/>
                    <a:pt x="22" y="655"/>
                    <a:pt x="66" y="670"/>
                  </a:cubicBezTo>
                  <a:cubicBezTo>
                    <a:pt x="80" y="677"/>
                    <a:pt x="88" y="677"/>
                    <a:pt x="102" y="677"/>
                  </a:cubicBezTo>
                  <a:cubicBezTo>
                    <a:pt x="138" y="677"/>
                    <a:pt x="168" y="662"/>
                    <a:pt x="189" y="626"/>
                  </a:cubicBezTo>
                  <a:cubicBezTo>
                    <a:pt x="195" y="603"/>
                    <a:pt x="387" y="181"/>
                    <a:pt x="897" y="181"/>
                  </a:cubicBezTo>
                  <a:cubicBezTo>
                    <a:pt x="1033" y="181"/>
                    <a:pt x="1190" y="210"/>
                    <a:pt x="1373" y="285"/>
                  </a:cubicBezTo>
                  <a:cubicBezTo>
                    <a:pt x="1382" y="288"/>
                    <a:pt x="1391" y="289"/>
                    <a:pt x="1400" y="289"/>
                  </a:cubicBezTo>
                  <a:cubicBezTo>
                    <a:pt x="1436" y="289"/>
                    <a:pt x="1472" y="269"/>
                    <a:pt x="1489" y="234"/>
                  </a:cubicBezTo>
                  <a:cubicBezTo>
                    <a:pt x="1511" y="190"/>
                    <a:pt x="1489" y="132"/>
                    <a:pt x="1438" y="118"/>
                  </a:cubicBezTo>
                  <a:cubicBezTo>
                    <a:pt x="1233" y="34"/>
                    <a:pt x="1054" y="1"/>
                    <a:pt x="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1559420" y="1802959"/>
              <a:ext cx="60800" cy="16466"/>
            </a:xfrm>
            <a:custGeom>
              <a:rect b="b" l="l" r="r" t="t"/>
              <a:pathLst>
                <a:path extrusionOk="0" h="478" w="1765">
                  <a:moveTo>
                    <a:pt x="1670" y="0"/>
                  </a:moveTo>
                  <a:cubicBezTo>
                    <a:pt x="1646" y="0"/>
                    <a:pt x="1623" y="9"/>
                    <a:pt x="1604" y="28"/>
                  </a:cubicBezTo>
                  <a:cubicBezTo>
                    <a:pt x="1590" y="42"/>
                    <a:pt x="1296" y="299"/>
                    <a:pt x="852" y="299"/>
                  </a:cubicBezTo>
                  <a:cubicBezTo>
                    <a:pt x="647" y="299"/>
                    <a:pt x="409" y="244"/>
                    <a:pt x="152" y="86"/>
                  </a:cubicBezTo>
                  <a:cubicBezTo>
                    <a:pt x="137" y="75"/>
                    <a:pt x="120" y="71"/>
                    <a:pt x="103" y="71"/>
                  </a:cubicBezTo>
                  <a:cubicBezTo>
                    <a:pt x="71" y="71"/>
                    <a:pt x="41" y="87"/>
                    <a:pt x="22" y="115"/>
                  </a:cubicBezTo>
                  <a:cubicBezTo>
                    <a:pt x="0" y="158"/>
                    <a:pt x="15" y="209"/>
                    <a:pt x="51" y="238"/>
                  </a:cubicBezTo>
                  <a:cubicBezTo>
                    <a:pt x="341" y="420"/>
                    <a:pt x="610" y="478"/>
                    <a:pt x="842" y="478"/>
                  </a:cubicBezTo>
                  <a:cubicBezTo>
                    <a:pt x="1372" y="478"/>
                    <a:pt x="1721" y="165"/>
                    <a:pt x="1728" y="158"/>
                  </a:cubicBezTo>
                  <a:cubicBezTo>
                    <a:pt x="1764" y="122"/>
                    <a:pt x="1764" y="71"/>
                    <a:pt x="1735" y="28"/>
                  </a:cubicBezTo>
                  <a:cubicBezTo>
                    <a:pt x="1717" y="9"/>
                    <a:pt x="1693" y="0"/>
                    <a:pt x="1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9"/>
            <p:cNvSpPr/>
            <p:nvPr/>
          </p:nvSpPr>
          <p:spPr>
            <a:xfrm>
              <a:off x="1466621" y="1708680"/>
              <a:ext cx="45298" cy="32966"/>
            </a:xfrm>
            <a:custGeom>
              <a:rect b="b" l="l" r="r" t="t"/>
              <a:pathLst>
                <a:path extrusionOk="0" h="957" w="1315">
                  <a:moveTo>
                    <a:pt x="1084" y="0"/>
                  </a:moveTo>
                  <a:cubicBezTo>
                    <a:pt x="107" y="0"/>
                    <a:pt x="8" y="848"/>
                    <a:pt x="8" y="855"/>
                  </a:cubicBezTo>
                  <a:cubicBezTo>
                    <a:pt x="1" y="906"/>
                    <a:pt x="37" y="950"/>
                    <a:pt x="88" y="957"/>
                  </a:cubicBezTo>
                  <a:lnTo>
                    <a:pt x="95" y="957"/>
                  </a:lnTo>
                  <a:cubicBezTo>
                    <a:pt x="146" y="957"/>
                    <a:pt x="182" y="921"/>
                    <a:pt x="189" y="870"/>
                  </a:cubicBezTo>
                  <a:cubicBezTo>
                    <a:pt x="189" y="842"/>
                    <a:pt x="268" y="182"/>
                    <a:pt x="1085" y="182"/>
                  </a:cubicBezTo>
                  <a:cubicBezTo>
                    <a:pt x="1126" y="182"/>
                    <a:pt x="1169" y="184"/>
                    <a:pt x="1213" y="187"/>
                  </a:cubicBezTo>
                  <a:cubicBezTo>
                    <a:pt x="1217" y="188"/>
                    <a:pt x="1222" y="188"/>
                    <a:pt x="1226" y="188"/>
                  </a:cubicBezTo>
                  <a:cubicBezTo>
                    <a:pt x="1271" y="188"/>
                    <a:pt x="1308" y="154"/>
                    <a:pt x="1315" y="108"/>
                  </a:cubicBezTo>
                  <a:cubicBezTo>
                    <a:pt x="1315" y="57"/>
                    <a:pt x="1278" y="13"/>
                    <a:pt x="1228" y="6"/>
                  </a:cubicBezTo>
                  <a:cubicBezTo>
                    <a:pt x="1178" y="2"/>
                    <a:pt x="1130" y="0"/>
                    <a:pt x="1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1591420" y="1720495"/>
              <a:ext cx="50293" cy="47916"/>
            </a:xfrm>
            <a:custGeom>
              <a:rect b="b" l="l" r="r" t="t"/>
              <a:pathLst>
                <a:path extrusionOk="0" h="1391" w="1460">
                  <a:moveTo>
                    <a:pt x="99" y="0"/>
                  </a:moveTo>
                  <a:cubicBezTo>
                    <a:pt x="91" y="0"/>
                    <a:pt x="82" y="2"/>
                    <a:pt x="73" y="4"/>
                  </a:cubicBezTo>
                  <a:cubicBezTo>
                    <a:pt x="29" y="11"/>
                    <a:pt x="0" y="62"/>
                    <a:pt x="8" y="113"/>
                  </a:cubicBezTo>
                  <a:cubicBezTo>
                    <a:pt x="22" y="171"/>
                    <a:pt x="167" y="708"/>
                    <a:pt x="472" y="817"/>
                  </a:cubicBezTo>
                  <a:cubicBezTo>
                    <a:pt x="480" y="819"/>
                    <a:pt x="488" y="820"/>
                    <a:pt x="495" y="820"/>
                  </a:cubicBezTo>
                  <a:cubicBezTo>
                    <a:pt x="516" y="820"/>
                    <a:pt x="536" y="813"/>
                    <a:pt x="552" y="803"/>
                  </a:cubicBezTo>
                  <a:cubicBezTo>
                    <a:pt x="620" y="761"/>
                    <a:pt x="785" y="674"/>
                    <a:pt x="934" y="674"/>
                  </a:cubicBezTo>
                  <a:cubicBezTo>
                    <a:pt x="993" y="674"/>
                    <a:pt x="1049" y="688"/>
                    <a:pt x="1096" y="723"/>
                  </a:cubicBezTo>
                  <a:cubicBezTo>
                    <a:pt x="1242" y="832"/>
                    <a:pt x="1089" y="1151"/>
                    <a:pt x="1024" y="1253"/>
                  </a:cubicBezTo>
                  <a:cubicBezTo>
                    <a:pt x="995" y="1296"/>
                    <a:pt x="1009" y="1347"/>
                    <a:pt x="1053" y="1376"/>
                  </a:cubicBezTo>
                  <a:cubicBezTo>
                    <a:pt x="1067" y="1391"/>
                    <a:pt x="1082" y="1391"/>
                    <a:pt x="1096" y="1391"/>
                  </a:cubicBezTo>
                  <a:cubicBezTo>
                    <a:pt x="1133" y="1391"/>
                    <a:pt x="1162" y="1376"/>
                    <a:pt x="1176" y="1354"/>
                  </a:cubicBezTo>
                  <a:cubicBezTo>
                    <a:pt x="1307" y="1151"/>
                    <a:pt x="1459" y="759"/>
                    <a:pt x="1198" y="578"/>
                  </a:cubicBezTo>
                  <a:cubicBezTo>
                    <a:pt x="1115" y="516"/>
                    <a:pt x="1022" y="494"/>
                    <a:pt x="930" y="494"/>
                  </a:cubicBezTo>
                  <a:cubicBezTo>
                    <a:pt x="750" y="494"/>
                    <a:pt x="576" y="580"/>
                    <a:pt x="494" y="628"/>
                  </a:cubicBezTo>
                  <a:cubicBezTo>
                    <a:pt x="334" y="534"/>
                    <a:pt x="218" y="186"/>
                    <a:pt x="182" y="69"/>
                  </a:cubicBezTo>
                  <a:cubicBezTo>
                    <a:pt x="176" y="27"/>
                    <a:pt x="140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1465381" y="1803648"/>
              <a:ext cx="84810" cy="67345"/>
            </a:xfrm>
            <a:custGeom>
              <a:rect b="b" l="l" r="r" t="t"/>
              <a:pathLst>
                <a:path extrusionOk="0" h="1955" w="2462">
                  <a:moveTo>
                    <a:pt x="1379" y="1"/>
                  </a:moveTo>
                  <a:cubicBezTo>
                    <a:pt x="1188" y="1"/>
                    <a:pt x="988" y="47"/>
                    <a:pt x="799" y="145"/>
                  </a:cubicBezTo>
                  <a:cubicBezTo>
                    <a:pt x="255" y="429"/>
                    <a:pt x="0" y="1031"/>
                    <a:pt x="240" y="1496"/>
                  </a:cubicBezTo>
                  <a:cubicBezTo>
                    <a:pt x="395" y="1793"/>
                    <a:pt x="719" y="1955"/>
                    <a:pt x="1076" y="1955"/>
                  </a:cubicBezTo>
                  <a:cubicBezTo>
                    <a:pt x="1269" y="1955"/>
                    <a:pt x="1472" y="1907"/>
                    <a:pt x="1663" y="1808"/>
                  </a:cubicBezTo>
                  <a:cubicBezTo>
                    <a:pt x="2207" y="1525"/>
                    <a:pt x="2461" y="922"/>
                    <a:pt x="2222" y="465"/>
                  </a:cubicBezTo>
                  <a:cubicBezTo>
                    <a:pt x="2065" y="166"/>
                    <a:pt x="1739" y="1"/>
                    <a:pt x="1379" y="1"/>
                  </a:cubicBezTo>
                  <a:close/>
                </a:path>
              </a:pathLst>
            </a:custGeom>
            <a:solidFill>
              <a:srgbClr val="A93D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9"/>
            <p:cNvSpPr/>
            <p:nvPr/>
          </p:nvSpPr>
          <p:spPr>
            <a:xfrm>
              <a:off x="1641436" y="1722769"/>
              <a:ext cx="61558" cy="62006"/>
            </a:xfrm>
            <a:custGeom>
              <a:rect b="b" l="l" r="r" t="t"/>
              <a:pathLst>
                <a:path extrusionOk="0" h="1800" w="1787">
                  <a:moveTo>
                    <a:pt x="740" y="1"/>
                  </a:moveTo>
                  <a:cubicBezTo>
                    <a:pt x="642" y="1"/>
                    <a:pt x="546" y="23"/>
                    <a:pt x="458" y="69"/>
                  </a:cubicBezTo>
                  <a:cubicBezTo>
                    <a:pt x="102" y="258"/>
                    <a:pt x="0" y="780"/>
                    <a:pt x="240" y="1245"/>
                  </a:cubicBezTo>
                  <a:cubicBezTo>
                    <a:pt x="421" y="1590"/>
                    <a:pt x="743" y="1799"/>
                    <a:pt x="1046" y="1799"/>
                  </a:cubicBezTo>
                  <a:cubicBezTo>
                    <a:pt x="1144" y="1799"/>
                    <a:pt x="1240" y="1777"/>
                    <a:pt x="1329" y="1731"/>
                  </a:cubicBezTo>
                  <a:cubicBezTo>
                    <a:pt x="1684" y="1542"/>
                    <a:pt x="1786" y="1020"/>
                    <a:pt x="1547" y="562"/>
                  </a:cubicBezTo>
                  <a:cubicBezTo>
                    <a:pt x="1365" y="211"/>
                    <a:pt x="1043" y="1"/>
                    <a:pt x="740" y="1"/>
                  </a:cubicBezTo>
                  <a:close/>
                </a:path>
              </a:pathLst>
            </a:custGeom>
            <a:solidFill>
              <a:srgbClr val="A93D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9"/>
            <p:cNvSpPr/>
            <p:nvPr/>
          </p:nvSpPr>
          <p:spPr>
            <a:xfrm>
              <a:off x="2308591" y="1630728"/>
              <a:ext cx="496940" cy="434038"/>
            </a:xfrm>
            <a:custGeom>
              <a:rect b="b" l="l" r="r" t="t"/>
              <a:pathLst>
                <a:path extrusionOk="0" h="12600" w="14426">
                  <a:moveTo>
                    <a:pt x="8556" y="0"/>
                  </a:moveTo>
                  <a:cubicBezTo>
                    <a:pt x="6963" y="0"/>
                    <a:pt x="5455" y="603"/>
                    <a:pt x="4836" y="1289"/>
                  </a:cubicBezTo>
                  <a:cubicBezTo>
                    <a:pt x="3609" y="2639"/>
                    <a:pt x="3413" y="3518"/>
                    <a:pt x="3057" y="3583"/>
                  </a:cubicBezTo>
                  <a:cubicBezTo>
                    <a:pt x="3035" y="3590"/>
                    <a:pt x="3014" y="3590"/>
                    <a:pt x="2985" y="3597"/>
                  </a:cubicBezTo>
                  <a:cubicBezTo>
                    <a:pt x="2868" y="3608"/>
                    <a:pt x="2712" y="3615"/>
                    <a:pt x="2546" y="3615"/>
                  </a:cubicBezTo>
                  <a:cubicBezTo>
                    <a:pt x="2485" y="3615"/>
                    <a:pt x="2423" y="3614"/>
                    <a:pt x="2360" y="3612"/>
                  </a:cubicBezTo>
                  <a:cubicBezTo>
                    <a:pt x="2055" y="3605"/>
                    <a:pt x="1758" y="3590"/>
                    <a:pt x="1649" y="3583"/>
                  </a:cubicBezTo>
                  <a:cubicBezTo>
                    <a:pt x="1648" y="3583"/>
                    <a:pt x="1647" y="3583"/>
                    <a:pt x="1647" y="3583"/>
                  </a:cubicBezTo>
                  <a:cubicBezTo>
                    <a:pt x="1446" y="3583"/>
                    <a:pt x="1482" y="4614"/>
                    <a:pt x="1402" y="4795"/>
                  </a:cubicBezTo>
                  <a:cubicBezTo>
                    <a:pt x="1322" y="4977"/>
                    <a:pt x="1" y="7249"/>
                    <a:pt x="1141" y="8077"/>
                  </a:cubicBezTo>
                  <a:cubicBezTo>
                    <a:pt x="1700" y="8490"/>
                    <a:pt x="2578" y="8795"/>
                    <a:pt x="3348" y="9028"/>
                  </a:cubicBezTo>
                  <a:cubicBezTo>
                    <a:pt x="4139" y="9267"/>
                    <a:pt x="4814" y="9434"/>
                    <a:pt x="4908" y="9579"/>
                  </a:cubicBezTo>
                  <a:cubicBezTo>
                    <a:pt x="5054" y="9783"/>
                    <a:pt x="6353" y="12599"/>
                    <a:pt x="6353" y="12599"/>
                  </a:cubicBezTo>
                  <a:lnTo>
                    <a:pt x="9046" y="11387"/>
                  </a:lnTo>
                  <a:cubicBezTo>
                    <a:pt x="9046" y="11387"/>
                    <a:pt x="8930" y="9950"/>
                    <a:pt x="9228" y="9579"/>
                  </a:cubicBezTo>
                  <a:cubicBezTo>
                    <a:pt x="9518" y="9209"/>
                    <a:pt x="14426" y="8657"/>
                    <a:pt x="13380" y="3939"/>
                  </a:cubicBezTo>
                  <a:cubicBezTo>
                    <a:pt x="12720" y="963"/>
                    <a:pt x="10570" y="0"/>
                    <a:pt x="8556" y="0"/>
                  </a:cubicBezTo>
                  <a:close/>
                </a:path>
              </a:pathLst>
            </a:custGeom>
            <a:solidFill>
              <a:srgbClr val="EDC1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9"/>
            <p:cNvSpPr/>
            <p:nvPr/>
          </p:nvSpPr>
          <p:spPr>
            <a:xfrm>
              <a:off x="2451888" y="2023105"/>
              <a:ext cx="199348" cy="205927"/>
            </a:xfrm>
            <a:custGeom>
              <a:rect b="b" l="l" r="r" t="t"/>
              <a:pathLst>
                <a:path extrusionOk="0" h="5978" w="5787">
                  <a:moveTo>
                    <a:pt x="2821" y="0"/>
                  </a:moveTo>
                  <a:cubicBezTo>
                    <a:pt x="2713" y="0"/>
                    <a:pt x="2627" y="15"/>
                    <a:pt x="2571" y="47"/>
                  </a:cubicBezTo>
                  <a:lnTo>
                    <a:pt x="1" y="3611"/>
                  </a:lnTo>
                  <a:lnTo>
                    <a:pt x="2803" y="5978"/>
                  </a:lnTo>
                  <a:cubicBezTo>
                    <a:pt x="2803" y="5978"/>
                    <a:pt x="5787" y="2355"/>
                    <a:pt x="5344" y="1390"/>
                  </a:cubicBezTo>
                  <a:cubicBezTo>
                    <a:pt x="4963" y="566"/>
                    <a:pt x="3483" y="0"/>
                    <a:pt x="2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2546270" y="1892657"/>
              <a:ext cx="75061" cy="35033"/>
            </a:xfrm>
            <a:custGeom>
              <a:rect b="b" l="l" r="r" t="t"/>
              <a:pathLst>
                <a:path extrusionOk="0" h="1017" w="2179">
                  <a:moveTo>
                    <a:pt x="1816" y="1"/>
                  </a:moveTo>
                  <a:cubicBezTo>
                    <a:pt x="1122" y="1"/>
                    <a:pt x="517" y="461"/>
                    <a:pt x="34" y="937"/>
                  </a:cubicBezTo>
                  <a:cubicBezTo>
                    <a:pt x="0" y="971"/>
                    <a:pt x="31" y="1017"/>
                    <a:pt x="67" y="1017"/>
                  </a:cubicBezTo>
                  <a:cubicBezTo>
                    <a:pt x="78" y="1017"/>
                    <a:pt x="89" y="1013"/>
                    <a:pt x="99" y="1003"/>
                  </a:cubicBezTo>
                  <a:cubicBezTo>
                    <a:pt x="565" y="550"/>
                    <a:pt x="1148" y="97"/>
                    <a:pt x="1814" y="97"/>
                  </a:cubicBezTo>
                  <a:cubicBezTo>
                    <a:pt x="1907" y="97"/>
                    <a:pt x="2000" y="106"/>
                    <a:pt x="2096" y="124"/>
                  </a:cubicBezTo>
                  <a:cubicBezTo>
                    <a:pt x="2099" y="125"/>
                    <a:pt x="2103" y="126"/>
                    <a:pt x="2107" y="126"/>
                  </a:cubicBezTo>
                  <a:cubicBezTo>
                    <a:pt x="2157" y="126"/>
                    <a:pt x="2178" y="37"/>
                    <a:pt x="2117" y="30"/>
                  </a:cubicBezTo>
                  <a:cubicBezTo>
                    <a:pt x="2015" y="10"/>
                    <a:pt x="1915" y="1"/>
                    <a:pt x="1816" y="1"/>
                  </a:cubicBezTo>
                  <a:close/>
                </a:path>
              </a:pathLst>
            </a:custGeom>
            <a:solidFill>
              <a:srgbClr val="471A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9"/>
            <p:cNvSpPr/>
            <p:nvPr/>
          </p:nvSpPr>
          <p:spPr>
            <a:xfrm>
              <a:off x="2561909" y="1912533"/>
              <a:ext cx="11299" cy="14227"/>
            </a:xfrm>
            <a:custGeom>
              <a:rect b="b" l="l" r="r" t="t"/>
              <a:pathLst>
                <a:path extrusionOk="0" h="413" w="328">
                  <a:moveTo>
                    <a:pt x="59" y="1"/>
                  </a:moveTo>
                  <a:cubicBezTo>
                    <a:pt x="46" y="1"/>
                    <a:pt x="34" y="5"/>
                    <a:pt x="23" y="12"/>
                  </a:cubicBezTo>
                  <a:cubicBezTo>
                    <a:pt x="8" y="34"/>
                    <a:pt x="1" y="70"/>
                    <a:pt x="23" y="84"/>
                  </a:cubicBezTo>
                  <a:cubicBezTo>
                    <a:pt x="44" y="106"/>
                    <a:pt x="74" y="128"/>
                    <a:pt x="95" y="150"/>
                  </a:cubicBezTo>
                  <a:cubicBezTo>
                    <a:pt x="117" y="171"/>
                    <a:pt x="124" y="186"/>
                    <a:pt x="146" y="215"/>
                  </a:cubicBezTo>
                  <a:cubicBezTo>
                    <a:pt x="161" y="237"/>
                    <a:pt x="182" y="266"/>
                    <a:pt x="190" y="295"/>
                  </a:cubicBezTo>
                  <a:cubicBezTo>
                    <a:pt x="197" y="295"/>
                    <a:pt x="197" y="302"/>
                    <a:pt x="197" y="302"/>
                  </a:cubicBezTo>
                  <a:cubicBezTo>
                    <a:pt x="197" y="302"/>
                    <a:pt x="202" y="311"/>
                    <a:pt x="200" y="311"/>
                  </a:cubicBezTo>
                  <a:cubicBezTo>
                    <a:pt x="199" y="311"/>
                    <a:pt x="198" y="311"/>
                    <a:pt x="197" y="309"/>
                  </a:cubicBezTo>
                  <a:lnTo>
                    <a:pt x="197" y="309"/>
                  </a:lnTo>
                  <a:cubicBezTo>
                    <a:pt x="197" y="310"/>
                    <a:pt x="204" y="317"/>
                    <a:pt x="204" y="317"/>
                  </a:cubicBezTo>
                  <a:cubicBezTo>
                    <a:pt x="204" y="324"/>
                    <a:pt x="204" y="324"/>
                    <a:pt x="204" y="331"/>
                  </a:cubicBezTo>
                  <a:cubicBezTo>
                    <a:pt x="211" y="346"/>
                    <a:pt x="219" y="360"/>
                    <a:pt x="219" y="375"/>
                  </a:cubicBezTo>
                  <a:cubicBezTo>
                    <a:pt x="225" y="394"/>
                    <a:pt x="248" y="412"/>
                    <a:pt x="272" y="412"/>
                  </a:cubicBezTo>
                  <a:cubicBezTo>
                    <a:pt x="276" y="412"/>
                    <a:pt x="280" y="412"/>
                    <a:pt x="284" y="411"/>
                  </a:cubicBezTo>
                  <a:cubicBezTo>
                    <a:pt x="306" y="404"/>
                    <a:pt x="328" y="375"/>
                    <a:pt x="320" y="346"/>
                  </a:cubicBezTo>
                  <a:cubicBezTo>
                    <a:pt x="284" y="215"/>
                    <a:pt x="204" y="99"/>
                    <a:pt x="95" y="12"/>
                  </a:cubicBezTo>
                  <a:cubicBezTo>
                    <a:pt x="84" y="5"/>
                    <a:pt x="72" y="1"/>
                    <a:pt x="59" y="1"/>
                  </a:cubicBezTo>
                  <a:close/>
                </a:path>
              </a:pathLst>
            </a:custGeom>
            <a:solidFill>
              <a:srgbClr val="471A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2527428" y="1630728"/>
              <a:ext cx="278611" cy="354775"/>
            </a:xfrm>
            <a:custGeom>
              <a:rect b="b" l="l" r="r" t="t"/>
              <a:pathLst>
                <a:path extrusionOk="0" h="10299" w="8088">
                  <a:moveTo>
                    <a:pt x="2225" y="1"/>
                  </a:moveTo>
                  <a:cubicBezTo>
                    <a:pt x="1428" y="1"/>
                    <a:pt x="653" y="152"/>
                    <a:pt x="0" y="389"/>
                  </a:cubicBezTo>
                  <a:cubicBezTo>
                    <a:pt x="80" y="614"/>
                    <a:pt x="182" y="846"/>
                    <a:pt x="305" y="1027"/>
                  </a:cubicBezTo>
                  <a:cubicBezTo>
                    <a:pt x="639" y="1514"/>
                    <a:pt x="2425" y="2574"/>
                    <a:pt x="2526" y="2784"/>
                  </a:cubicBezTo>
                  <a:cubicBezTo>
                    <a:pt x="2635" y="2995"/>
                    <a:pt x="2512" y="4875"/>
                    <a:pt x="2396" y="5028"/>
                  </a:cubicBezTo>
                  <a:cubicBezTo>
                    <a:pt x="2272" y="5180"/>
                    <a:pt x="363" y="6784"/>
                    <a:pt x="399" y="6966"/>
                  </a:cubicBezTo>
                  <a:cubicBezTo>
                    <a:pt x="428" y="7147"/>
                    <a:pt x="726" y="7510"/>
                    <a:pt x="726" y="7510"/>
                  </a:cubicBezTo>
                  <a:cubicBezTo>
                    <a:pt x="726" y="7510"/>
                    <a:pt x="1273" y="7058"/>
                    <a:pt x="1709" y="7058"/>
                  </a:cubicBezTo>
                  <a:cubicBezTo>
                    <a:pt x="1891" y="7058"/>
                    <a:pt x="2053" y="7136"/>
                    <a:pt x="2149" y="7358"/>
                  </a:cubicBezTo>
                  <a:cubicBezTo>
                    <a:pt x="2483" y="8113"/>
                    <a:pt x="2091" y="9296"/>
                    <a:pt x="849" y="9325"/>
                  </a:cubicBezTo>
                  <a:lnTo>
                    <a:pt x="2701" y="10298"/>
                  </a:lnTo>
                  <a:cubicBezTo>
                    <a:pt x="2722" y="9993"/>
                    <a:pt x="2781" y="9717"/>
                    <a:pt x="2889" y="9579"/>
                  </a:cubicBezTo>
                  <a:cubicBezTo>
                    <a:pt x="3180" y="9209"/>
                    <a:pt x="8087" y="8657"/>
                    <a:pt x="7042" y="3939"/>
                  </a:cubicBezTo>
                  <a:cubicBezTo>
                    <a:pt x="6387" y="964"/>
                    <a:pt x="4237" y="1"/>
                    <a:pt x="222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2472142" y="2611861"/>
              <a:ext cx="192114" cy="115330"/>
            </a:xfrm>
            <a:custGeom>
              <a:rect b="b" l="l" r="r" t="t"/>
              <a:pathLst>
                <a:path extrusionOk="0" h="3348" w="5577">
                  <a:moveTo>
                    <a:pt x="4415" y="1"/>
                  </a:moveTo>
                  <a:cubicBezTo>
                    <a:pt x="3297" y="80"/>
                    <a:pt x="2454" y="443"/>
                    <a:pt x="1852" y="741"/>
                  </a:cubicBezTo>
                  <a:cubicBezTo>
                    <a:pt x="2041" y="1017"/>
                    <a:pt x="2440" y="1677"/>
                    <a:pt x="2440" y="1677"/>
                  </a:cubicBezTo>
                  <a:cubicBezTo>
                    <a:pt x="2440" y="1677"/>
                    <a:pt x="625" y="2019"/>
                    <a:pt x="175" y="2585"/>
                  </a:cubicBezTo>
                  <a:cubicBezTo>
                    <a:pt x="1" y="2803"/>
                    <a:pt x="139" y="3129"/>
                    <a:pt x="422" y="3158"/>
                  </a:cubicBezTo>
                  <a:cubicBezTo>
                    <a:pt x="1080" y="3232"/>
                    <a:pt x="2325" y="3348"/>
                    <a:pt x="3552" y="3348"/>
                  </a:cubicBezTo>
                  <a:cubicBezTo>
                    <a:pt x="4017" y="3348"/>
                    <a:pt x="4481" y="3331"/>
                    <a:pt x="4908" y="3289"/>
                  </a:cubicBezTo>
                  <a:cubicBezTo>
                    <a:pt x="5307" y="3253"/>
                    <a:pt x="5576" y="2854"/>
                    <a:pt x="5467" y="2469"/>
                  </a:cubicBezTo>
                  <a:cubicBezTo>
                    <a:pt x="5322" y="1968"/>
                    <a:pt x="5119" y="1322"/>
                    <a:pt x="4908" y="908"/>
                  </a:cubicBezTo>
                  <a:cubicBezTo>
                    <a:pt x="4814" y="726"/>
                    <a:pt x="4632" y="400"/>
                    <a:pt x="4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2428154" y="2478692"/>
              <a:ext cx="196075" cy="158700"/>
            </a:xfrm>
            <a:custGeom>
              <a:rect b="b" l="l" r="r" t="t"/>
              <a:pathLst>
                <a:path extrusionOk="0" h="4607" w="5692">
                  <a:moveTo>
                    <a:pt x="1279" y="1"/>
                  </a:moveTo>
                  <a:cubicBezTo>
                    <a:pt x="838" y="1"/>
                    <a:pt x="397" y="74"/>
                    <a:pt x="0" y="266"/>
                  </a:cubicBezTo>
                  <a:cubicBezTo>
                    <a:pt x="319" y="1681"/>
                    <a:pt x="2454" y="3656"/>
                    <a:pt x="3129" y="4607"/>
                  </a:cubicBezTo>
                  <a:cubicBezTo>
                    <a:pt x="3731" y="4309"/>
                    <a:pt x="4574" y="3946"/>
                    <a:pt x="5692" y="3867"/>
                  </a:cubicBezTo>
                  <a:cubicBezTo>
                    <a:pt x="4980" y="2611"/>
                    <a:pt x="3862" y="672"/>
                    <a:pt x="3862" y="672"/>
                  </a:cubicBezTo>
                  <a:cubicBezTo>
                    <a:pt x="3410" y="431"/>
                    <a:pt x="2345" y="1"/>
                    <a:pt x="1279" y="1"/>
                  </a:cubicBezTo>
                  <a:close/>
                </a:path>
              </a:pathLst>
            </a:custGeom>
            <a:solidFill>
              <a:srgbClr val="EDC1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2425640" y="2272531"/>
              <a:ext cx="576203" cy="282159"/>
            </a:xfrm>
            <a:custGeom>
              <a:rect b="b" l="l" r="r" t="t"/>
              <a:pathLst>
                <a:path extrusionOk="0" h="8191" w="16727">
                  <a:moveTo>
                    <a:pt x="12886" y="0"/>
                  </a:moveTo>
                  <a:lnTo>
                    <a:pt x="4204" y="1147"/>
                  </a:lnTo>
                  <a:cubicBezTo>
                    <a:pt x="4204" y="1147"/>
                    <a:pt x="414" y="4400"/>
                    <a:pt x="51" y="5997"/>
                  </a:cubicBezTo>
                  <a:cubicBezTo>
                    <a:pt x="0" y="6200"/>
                    <a:pt x="22" y="6461"/>
                    <a:pt x="88" y="6752"/>
                  </a:cubicBezTo>
                  <a:cubicBezTo>
                    <a:pt x="514" y="6548"/>
                    <a:pt x="986" y="6470"/>
                    <a:pt x="1458" y="6470"/>
                  </a:cubicBezTo>
                  <a:cubicBezTo>
                    <a:pt x="2601" y="6470"/>
                    <a:pt x="3742" y="6930"/>
                    <a:pt x="4226" y="7187"/>
                  </a:cubicBezTo>
                  <a:lnTo>
                    <a:pt x="4893" y="7565"/>
                  </a:lnTo>
                  <a:cubicBezTo>
                    <a:pt x="4893" y="7565"/>
                    <a:pt x="7609" y="5075"/>
                    <a:pt x="8966" y="4821"/>
                  </a:cubicBezTo>
                  <a:cubicBezTo>
                    <a:pt x="8966" y="4821"/>
                    <a:pt x="11739" y="8116"/>
                    <a:pt x="12059" y="8189"/>
                  </a:cubicBezTo>
                  <a:cubicBezTo>
                    <a:pt x="12063" y="8190"/>
                    <a:pt x="12068" y="8190"/>
                    <a:pt x="12074" y="8190"/>
                  </a:cubicBezTo>
                  <a:cubicBezTo>
                    <a:pt x="12497" y="8190"/>
                    <a:pt x="16568" y="5861"/>
                    <a:pt x="16647" y="5496"/>
                  </a:cubicBezTo>
                  <a:cubicBezTo>
                    <a:pt x="16727" y="5133"/>
                    <a:pt x="14454" y="2919"/>
                    <a:pt x="14295" y="2664"/>
                  </a:cubicBezTo>
                  <a:cubicBezTo>
                    <a:pt x="14128" y="2410"/>
                    <a:pt x="13554" y="225"/>
                    <a:pt x="128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2842991" y="2448723"/>
              <a:ext cx="156082" cy="105650"/>
            </a:xfrm>
            <a:custGeom>
              <a:rect b="b" l="l" r="r" t="t"/>
              <a:pathLst>
                <a:path extrusionOk="0" h="3067" w="4531">
                  <a:moveTo>
                    <a:pt x="3940" y="1"/>
                  </a:moveTo>
                  <a:cubicBezTo>
                    <a:pt x="3789" y="1"/>
                    <a:pt x="3602" y="37"/>
                    <a:pt x="3369" y="134"/>
                  </a:cubicBezTo>
                  <a:lnTo>
                    <a:pt x="560" y="2000"/>
                  </a:lnTo>
                  <a:cubicBezTo>
                    <a:pt x="291" y="2384"/>
                    <a:pt x="102" y="2813"/>
                    <a:pt x="1" y="3067"/>
                  </a:cubicBezTo>
                  <a:cubicBezTo>
                    <a:pt x="596" y="2958"/>
                    <a:pt x="4451" y="736"/>
                    <a:pt x="4531" y="381"/>
                  </a:cubicBezTo>
                  <a:cubicBezTo>
                    <a:pt x="4531" y="381"/>
                    <a:pt x="4425" y="1"/>
                    <a:pt x="3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2526429" y="1996720"/>
              <a:ext cx="343132" cy="323221"/>
            </a:xfrm>
            <a:custGeom>
              <a:rect b="b" l="l" r="r" t="t"/>
              <a:pathLst>
                <a:path extrusionOk="0" h="9383" w="9961">
                  <a:moveTo>
                    <a:pt x="2490" y="0"/>
                  </a:moveTo>
                  <a:cubicBezTo>
                    <a:pt x="1973" y="0"/>
                    <a:pt x="1587" y="126"/>
                    <a:pt x="1423" y="290"/>
                  </a:cubicBezTo>
                  <a:cubicBezTo>
                    <a:pt x="1321" y="392"/>
                    <a:pt x="51" y="1060"/>
                    <a:pt x="29" y="1974"/>
                  </a:cubicBezTo>
                  <a:cubicBezTo>
                    <a:pt x="0" y="2889"/>
                    <a:pt x="1786" y="6918"/>
                    <a:pt x="1786" y="6918"/>
                  </a:cubicBezTo>
                  <a:lnTo>
                    <a:pt x="1278" y="9147"/>
                  </a:lnTo>
                  <a:cubicBezTo>
                    <a:pt x="1278" y="9147"/>
                    <a:pt x="3085" y="9382"/>
                    <a:pt x="4909" y="9382"/>
                  </a:cubicBezTo>
                  <a:cubicBezTo>
                    <a:pt x="5821" y="9382"/>
                    <a:pt x="6737" y="9324"/>
                    <a:pt x="7434" y="9147"/>
                  </a:cubicBezTo>
                  <a:cubicBezTo>
                    <a:pt x="9525" y="8624"/>
                    <a:pt x="9960" y="8007"/>
                    <a:pt x="9960" y="8007"/>
                  </a:cubicBezTo>
                  <a:cubicBezTo>
                    <a:pt x="9960" y="8007"/>
                    <a:pt x="6084" y="1430"/>
                    <a:pt x="4595" y="595"/>
                  </a:cubicBezTo>
                  <a:cubicBezTo>
                    <a:pt x="3813" y="158"/>
                    <a:pt x="3069" y="0"/>
                    <a:pt x="2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9"/>
            <p:cNvSpPr/>
            <p:nvPr/>
          </p:nvSpPr>
          <p:spPr>
            <a:xfrm>
              <a:off x="2597423" y="2032199"/>
              <a:ext cx="291874" cy="275787"/>
            </a:xfrm>
            <a:custGeom>
              <a:rect b="b" l="l" r="r" t="t"/>
              <a:pathLst>
                <a:path extrusionOk="0" h="8006" w="8473">
                  <a:moveTo>
                    <a:pt x="3979" y="1"/>
                  </a:moveTo>
                  <a:lnTo>
                    <a:pt x="3166" y="2469"/>
                  </a:lnTo>
                  <a:cubicBezTo>
                    <a:pt x="3166" y="2469"/>
                    <a:pt x="5126" y="3355"/>
                    <a:pt x="5141" y="3442"/>
                  </a:cubicBezTo>
                  <a:cubicBezTo>
                    <a:pt x="5148" y="3536"/>
                    <a:pt x="4081" y="5787"/>
                    <a:pt x="3914" y="5888"/>
                  </a:cubicBezTo>
                  <a:cubicBezTo>
                    <a:pt x="3883" y="5909"/>
                    <a:pt x="3785" y="5917"/>
                    <a:pt x="3643" y="5917"/>
                  </a:cubicBezTo>
                  <a:cubicBezTo>
                    <a:pt x="3294" y="5917"/>
                    <a:pt x="2675" y="5872"/>
                    <a:pt x="2110" y="5872"/>
                  </a:cubicBezTo>
                  <a:cubicBezTo>
                    <a:pt x="1717" y="5872"/>
                    <a:pt x="1350" y="5894"/>
                    <a:pt x="1119" y="5968"/>
                  </a:cubicBezTo>
                  <a:cubicBezTo>
                    <a:pt x="415" y="6200"/>
                    <a:pt x="1" y="7485"/>
                    <a:pt x="480" y="7681"/>
                  </a:cubicBezTo>
                  <a:cubicBezTo>
                    <a:pt x="519" y="7698"/>
                    <a:pt x="560" y="7705"/>
                    <a:pt x="601" y="7705"/>
                  </a:cubicBezTo>
                  <a:cubicBezTo>
                    <a:pt x="652" y="7705"/>
                    <a:pt x="704" y="7694"/>
                    <a:pt x="756" y="7674"/>
                  </a:cubicBezTo>
                  <a:cubicBezTo>
                    <a:pt x="799" y="7841"/>
                    <a:pt x="915" y="7964"/>
                    <a:pt x="1119" y="8001"/>
                  </a:cubicBezTo>
                  <a:cubicBezTo>
                    <a:pt x="1134" y="8004"/>
                    <a:pt x="1149" y="8005"/>
                    <a:pt x="1165" y="8005"/>
                  </a:cubicBezTo>
                  <a:cubicBezTo>
                    <a:pt x="1300" y="8005"/>
                    <a:pt x="1455" y="7899"/>
                    <a:pt x="1598" y="7768"/>
                  </a:cubicBezTo>
                  <a:cubicBezTo>
                    <a:pt x="1750" y="7914"/>
                    <a:pt x="1961" y="7994"/>
                    <a:pt x="2084" y="8001"/>
                  </a:cubicBezTo>
                  <a:cubicBezTo>
                    <a:pt x="2089" y="8001"/>
                    <a:pt x="2094" y="8001"/>
                    <a:pt x="2098" y="8001"/>
                  </a:cubicBezTo>
                  <a:cubicBezTo>
                    <a:pt x="2326" y="8001"/>
                    <a:pt x="2557" y="7656"/>
                    <a:pt x="2934" y="7464"/>
                  </a:cubicBezTo>
                  <a:cubicBezTo>
                    <a:pt x="3070" y="7394"/>
                    <a:pt x="3261" y="7372"/>
                    <a:pt x="3470" y="7372"/>
                  </a:cubicBezTo>
                  <a:cubicBezTo>
                    <a:pt x="3841" y="7372"/>
                    <a:pt x="4270" y="7442"/>
                    <a:pt x="4548" y="7442"/>
                  </a:cubicBezTo>
                  <a:cubicBezTo>
                    <a:pt x="4557" y="7442"/>
                    <a:pt x="4566" y="7442"/>
                    <a:pt x="4574" y="7442"/>
                  </a:cubicBezTo>
                  <a:cubicBezTo>
                    <a:pt x="5003" y="7427"/>
                    <a:pt x="4966" y="6817"/>
                    <a:pt x="5141" y="6680"/>
                  </a:cubicBezTo>
                  <a:cubicBezTo>
                    <a:pt x="5308" y="6549"/>
                    <a:pt x="8473" y="4146"/>
                    <a:pt x="7979" y="2832"/>
                  </a:cubicBezTo>
                  <a:cubicBezTo>
                    <a:pt x="7485" y="1511"/>
                    <a:pt x="3979" y="1"/>
                    <a:pt x="3979" y="1"/>
                  </a:cubicBezTo>
                  <a:close/>
                </a:path>
              </a:pathLst>
            </a:custGeom>
            <a:solidFill>
              <a:srgbClr val="EDC1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2646865" y="2253470"/>
              <a:ext cx="53936" cy="46606"/>
            </a:xfrm>
            <a:custGeom>
              <a:rect b="b" l="l" r="r" t="t"/>
              <a:pathLst>
                <a:path extrusionOk="0" h="1544" w="1787">
                  <a:moveTo>
                    <a:pt x="1728" y="1"/>
                  </a:moveTo>
                  <a:cubicBezTo>
                    <a:pt x="1726" y="1"/>
                    <a:pt x="1724" y="1"/>
                    <a:pt x="1721" y="1"/>
                  </a:cubicBezTo>
                  <a:cubicBezTo>
                    <a:pt x="1329" y="23"/>
                    <a:pt x="966" y="183"/>
                    <a:pt x="669" y="430"/>
                  </a:cubicBezTo>
                  <a:cubicBezTo>
                    <a:pt x="349" y="691"/>
                    <a:pt x="1" y="1047"/>
                    <a:pt x="23" y="1497"/>
                  </a:cubicBezTo>
                  <a:cubicBezTo>
                    <a:pt x="26" y="1527"/>
                    <a:pt x="53" y="1543"/>
                    <a:pt x="77" y="1543"/>
                  </a:cubicBezTo>
                  <a:cubicBezTo>
                    <a:pt x="100" y="1543"/>
                    <a:pt x="121" y="1529"/>
                    <a:pt x="117" y="1497"/>
                  </a:cubicBezTo>
                  <a:cubicBezTo>
                    <a:pt x="103" y="1076"/>
                    <a:pt x="437" y="749"/>
                    <a:pt x="734" y="502"/>
                  </a:cubicBezTo>
                  <a:cubicBezTo>
                    <a:pt x="872" y="393"/>
                    <a:pt x="1017" y="299"/>
                    <a:pt x="1170" y="234"/>
                  </a:cubicBezTo>
                  <a:cubicBezTo>
                    <a:pt x="1344" y="154"/>
                    <a:pt x="1533" y="118"/>
                    <a:pt x="1721" y="96"/>
                  </a:cubicBezTo>
                  <a:cubicBezTo>
                    <a:pt x="1777" y="89"/>
                    <a:pt x="1786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2621574" y="2243388"/>
              <a:ext cx="47477" cy="53307"/>
            </a:xfrm>
            <a:custGeom>
              <a:rect b="b" l="l" r="r" t="t"/>
              <a:pathLst>
                <a:path extrusionOk="0" h="1766" w="1573">
                  <a:moveTo>
                    <a:pt x="1487" y="1"/>
                  </a:moveTo>
                  <a:cubicBezTo>
                    <a:pt x="1083" y="1"/>
                    <a:pt x="688" y="320"/>
                    <a:pt x="447" y="618"/>
                  </a:cubicBezTo>
                  <a:cubicBezTo>
                    <a:pt x="193" y="938"/>
                    <a:pt x="33" y="1315"/>
                    <a:pt x="4" y="1722"/>
                  </a:cubicBezTo>
                  <a:cubicBezTo>
                    <a:pt x="0" y="1751"/>
                    <a:pt x="22" y="1766"/>
                    <a:pt x="46" y="1766"/>
                  </a:cubicBezTo>
                  <a:cubicBezTo>
                    <a:pt x="69" y="1766"/>
                    <a:pt x="95" y="1751"/>
                    <a:pt x="98" y="1722"/>
                  </a:cubicBezTo>
                  <a:cubicBezTo>
                    <a:pt x="127" y="1344"/>
                    <a:pt x="280" y="981"/>
                    <a:pt x="520" y="691"/>
                  </a:cubicBezTo>
                  <a:cubicBezTo>
                    <a:pt x="749" y="404"/>
                    <a:pt x="1113" y="103"/>
                    <a:pt x="1493" y="103"/>
                  </a:cubicBezTo>
                  <a:cubicBezTo>
                    <a:pt x="1498" y="103"/>
                    <a:pt x="1502" y="103"/>
                    <a:pt x="1507" y="103"/>
                  </a:cubicBezTo>
                  <a:cubicBezTo>
                    <a:pt x="1572" y="103"/>
                    <a:pt x="1572" y="1"/>
                    <a:pt x="1514" y="1"/>
                  </a:cubicBezTo>
                  <a:cubicBezTo>
                    <a:pt x="1505" y="1"/>
                    <a:pt x="1496" y="1"/>
                    <a:pt x="1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9"/>
            <p:cNvSpPr/>
            <p:nvPr/>
          </p:nvSpPr>
          <p:spPr>
            <a:xfrm>
              <a:off x="2545926" y="1960758"/>
              <a:ext cx="219327" cy="180023"/>
            </a:xfrm>
            <a:custGeom>
              <a:rect b="b" l="l" r="r" t="t"/>
              <a:pathLst>
                <a:path extrusionOk="0" h="5226" w="6367">
                  <a:moveTo>
                    <a:pt x="2237" y="1"/>
                  </a:moveTo>
                  <a:cubicBezTo>
                    <a:pt x="1543" y="1"/>
                    <a:pt x="920" y="245"/>
                    <a:pt x="523" y="920"/>
                  </a:cubicBezTo>
                  <a:cubicBezTo>
                    <a:pt x="0" y="1806"/>
                    <a:pt x="262" y="2750"/>
                    <a:pt x="1641" y="3781"/>
                  </a:cubicBezTo>
                  <a:cubicBezTo>
                    <a:pt x="3013" y="4804"/>
                    <a:pt x="4726" y="5225"/>
                    <a:pt x="4726" y="5225"/>
                  </a:cubicBezTo>
                  <a:lnTo>
                    <a:pt x="6367" y="1683"/>
                  </a:lnTo>
                  <a:cubicBezTo>
                    <a:pt x="6367" y="1683"/>
                    <a:pt x="4057" y="1"/>
                    <a:pt x="2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9"/>
            <p:cNvSpPr/>
            <p:nvPr/>
          </p:nvSpPr>
          <p:spPr>
            <a:xfrm>
              <a:off x="2185411" y="2040397"/>
              <a:ext cx="348299" cy="237929"/>
            </a:xfrm>
            <a:custGeom>
              <a:rect b="b" l="l" r="r" t="t"/>
              <a:pathLst>
                <a:path extrusionOk="0" h="6907" w="10111">
                  <a:moveTo>
                    <a:pt x="1324" y="1"/>
                  </a:moveTo>
                  <a:cubicBezTo>
                    <a:pt x="954" y="1"/>
                    <a:pt x="620" y="115"/>
                    <a:pt x="593" y="300"/>
                  </a:cubicBezTo>
                  <a:cubicBezTo>
                    <a:pt x="550" y="597"/>
                    <a:pt x="789" y="706"/>
                    <a:pt x="789" y="706"/>
                  </a:cubicBezTo>
                  <a:cubicBezTo>
                    <a:pt x="789" y="706"/>
                    <a:pt x="679" y="664"/>
                    <a:pt x="546" y="664"/>
                  </a:cubicBezTo>
                  <a:cubicBezTo>
                    <a:pt x="381" y="664"/>
                    <a:pt x="179" y="729"/>
                    <a:pt x="107" y="1019"/>
                  </a:cubicBezTo>
                  <a:cubicBezTo>
                    <a:pt x="1" y="1474"/>
                    <a:pt x="580" y="1506"/>
                    <a:pt x="746" y="1506"/>
                  </a:cubicBezTo>
                  <a:cubicBezTo>
                    <a:pt x="773" y="1506"/>
                    <a:pt x="789" y="1505"/>
                    <a:pt x="789" y="1505"/>
                  </a:cubicBezTo>
                  <a:lnTo>
                    <a:pt x="789" y="1505"/>
                  </a:lnTo>
                  <a:cubicBezTo>
                    <a:pt x="789" y="1505"/>
                    <a:pt x="216" y="1614"/>
                    <a:pt x="237" y="1882"/>
                  </a:cubicBezTo>
                  <a:cubicBezTo>
                    <a:pt x="252" y="2158"/>
                    <a:pt x="1101" y="2086"/>
                    <a:pt x="1247" y="2209"/>
                  </a:cubicBezTo>
                  <a:cubicBezTo>
                    <a:pt x="1392" y="2325"/>
                    <a:pt x="1581" y="3487"/>
                    <a:pt x="1922" y="3886"/>
                  </a:cubicBezTo>
                  <a:cubicBezTo>
                    <a:pt x="2256" y="4285"/>
                    <a:pt x="2844" y="4561"/>
                    <a:pt x="2844" y="4561"/>
                  </a:cubicBezTo>
                  <a:cubicBezTo>
                    <a:pt x="2844" y="4561"/>
                    <a:pt x="5283" y="6870"/>
                    <a:pt x="6263" y="6906"/>
                  </a:cubicBezTo>
                  <a:cubicBezTo>
                    <a:pt x="6271" y="6906"/>
                    <a:pt x="6279" y="6907"/>
                    <a:pt x="6287" y="6907"/>
                  </a:cubicBezTo>
                  <a:cubicBezTo>
                    <a:pt x="7290" y="6907"/>
                    <a:pt x="10111" y="4750"/>
                    <a:pt x="10111" y="4750"/>
                  </a:cubicBezTo>
                  <a:lnTo>
                    <a:pt x="8100" y="3189"/>
                  </a:lnTo>
                  <a:cubicBezTo>
                    <a:pt x="8100" y="3189"/>
                    <a:pt x="6611" y="4619"/>
                    <a:pt x="6248" y="4656"/>
                  </a:cubicBezTo>
                  <a:cubicBezTo>
                    <a:pt x="6244" y="4656"/>
                    <a:pt x="6240" y="4656"/>
                    <a:pt x="6235" y="4656"/>
                  </a:cubicBezTo>
                  <a:cubicBezTo>
                    <a:pt x="5832" y="4656"/>
                    <a:pt x="3589" y="3158"/>
                    <a:pt x="3424" y="3008"/>
                  </a:cubicBezTo>
                  <a:cubicBezTo>
                    <a:pt x="3250" y="2862"/>
                    <a:pt x="2488" y="387"/>
                    <a:pt x="1980" y="140"/>
                  </a:cubicBezTo>
                  <a:cubicBezTo>
                    <a:pt x="1789" y="44"/>
                    <a:pt x="1550" y="1"/>
                    <a:pt x="1324" y="1"/>
                  </a:cubicBezTo>
                  <a:close/>
                </a:path>
              </a:pathLst>
            </a:custGeom>
            <a:solidFill>
              <a:srgbClr val="EDC1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2231569" y="2083559"/>
              <a:ext cx="39821" cy="75233"/>
            </a:xfrm>
            <a:custGeom>
              <a:rect b="b" l="l" r="r" t="t"/>
              <a:pathLst>
                <a:path extrusionOk="0" h="2184" w="1156">
                  <a:moveTo>
                    <a:pt x="384" y="0"/>
                  </a:moveTo>
                  <a:cubicBezTo>
                    <a:pt x="355" y="0"/>
                    <a:pt x="326" y="4"/>
                    <a:pt x="299" y="12"/>
                  </a:cubicBezTo>
                  <a:cubicBezTo>
                    <a:pt x="190" y="49"/>
                    <a:pt x="103" y="143"/>
                    <a:pt x="59" y="281"/>
                  </a:cubicBezTo>
                  <a:cubicBezTo>
                    <a:pt x="1" y="433"/>
                    <a:pt x="8" y="586"/>
                    <a:pt x="66" y="702"/>
                  </a:cubicBezTo>
                  <a:cubicBezTo>
                    <a:pt x="139" y="847"/>
                    <a:pt x="284" y="934"/>
                    <a:pt x="407" y="1000"/>
                  </a:cubicBezTo>
                  <a:cubicBezTo>
                    <a:pt x="487" y="1036"/>
                    <a:pt x="567" y="1080"/>
                    <a:pt x="596" y="1159"/>
                  </a:cubicBezTo>
                  <a:cubicBezTo>
                    <a:pt x="611" y="1203"/>
                    <a:pt x="603" y="1254"/>
                    <a:pt x="596" y="1305"/>
                  </a:cubicBezTo>
                  <a:lnTo>
                    <a:pt x="589" y="1312"/>
                  </a:lnTo>
                  <a:cubicBezTo>
                    <a:pt x="560" y="1501"/>
                    <a:pt x="567" y="1653"/>
                    <a:pt x="603" y="1791"/>
                  </a:cubicBezTo>
                  <a:cubicBezTo>
                    <a:pt x="654" y="1965"/>
                    <a:pt x="756" y="2103"/>
                    <a:pt x="894" y="2183"/>
                  </a:cubicBezTo>
                  <a:lnTo>
                    <a:pt x="923" y="2125"/>
                  </a:lnTo>
                  <a:cubicBezTo>
                    <a:pt x="807" y="2052"/>
                    <a:pt x="712" y="1929"/>
                    <a:pt x="669" y="1776"/>
                  </a:cubicBezTo>
                  <a:cubicBezTo>
                    <a:pt x="633" y="1646"/>
                    <a:pt x="633" y="1501"/>
                    <a:pt x="662" y="1326"/>
                  </a:cubicBezTo>
                  <a:lnTo>
                    <a:pt x="662" y="1312"/>
                  </a:lnTo>
                  <a:cubicBezTo>
                    <a:pt x="669" y="1261"/>
                    <a:pt x="676" y="1196"/>
                    <a:pt x="662" y="1138"/>
                  </a:cubicBezTo>
                  <a:cubicBezTo>
                    <a:pt x="625" y="1036"/>
                    <a:pt x="524" y="978"/>
                    <a:pt x="429" y="934"/>
                  </a:cubicBezTo>
                  <a:cubicBezTo>
                    <a:pt x="320" y="876"/>
                    <a:pt x="190" y="796"/>
                    <a:pt x="124" y="673"/>
                  </a:cubicBezTo>
                  <a:cubicBezTo>
                    <a:pt x="74" y="571"/>
                    <a:pt x="74" y="441"/>
                    <a:pt x="117" y="303"/>
                  </a:cubicBezTo>
                  <a:cubicBezTo>
                    <a:pt x="161" y="187"/>
                    <a:pt x="233" y="107"/>
                    <a:pt x="313" y="78"/>
                  </a:cubicBezTo>
                  <a:cubicBezTo>
                    <a:pt x="334" y="72"/>
                    <a:pt x="355" y="69"/>
                    <a:pt x="377" y="69"/>
                  </a:cubicBezTo>
                  <a:cubicBezTo>
                    <a:pt x="465" y="69"/>
                    <a:pt x="566" y="114"/>
                    <a:pt x="676" y="201"/>
                  </a:cubicBezTo>
                  <a:cubicBezTo>
                    <a:pt x="843" y="339"/>
                    <a:pt x="988" y="513"/>
                    <a:pt x="1090" y="709"/>
                  </a:cubicBezTo>
                  <a:lnTo>
                    <a:pt x="1155" y="673"/>
                  </a:lnTo>
                  <a:cubicBezTo>
                    <a:pt x="1039" y="477"/>
                    <a:pt x="894" y="296"/>
                    <a:pt x="720" y="150"/>
                  </a:cubicBezTo>
                  <a:cubicBezTo>
                    <a:pt x="596" y="49"/>
                    <a:pt x="485" y="0"/>
                    <a:pt x="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2204199" y="2052174"/>
              <a:ext cx="36925" cy="34627"/>
            </a:xfrm>
            <a:custGeom>
              <a:rect b="b" l="l" r="r" t="t"/>
              <a:pathLst>
                <a:path extrusionOk="0" h="1104" w="1177">
                  <a:moveTo>
                    <a:pt x="52" y="1"/>
                  </a:moveTo>
                  <a:cubicBezTo>
                    <a:pt x="30" y="1"/>
                    <a:pt x="8" y="17"/>
                    <a:pt x="8" y="50"/>
                  </a:cubicBezTo>
                  <a:cubicBezTo>
                    <a:pt x="1" y="311"/>
                    <a:pt x="197" y="507"/>
                    <a:pt x="407" y="638"/>
                  </a:cubicBezTo>
                  <a:cubicBezTo>
                    <a:pt x="640" y="783"/>
                    <a:pt x="908" y="870"/>
                    <a:pt x="1082" y="1088"/>
                  </a:cubicBezTo>
                  <a:cubicBezTo>
                    <a:pt x="1090" y="1099"/>
                    <a:pt x="1100" y="1103"/>
                    <a:pt x="1110" y="1103"/>
                  </a:cubicBezTo>
                  <a:cubicBezTo>
                    <a:pt x="1141" y="1103"/>
                    <a:pt x="1177" y="1062"/>
                    <a:pt x="1155" y="1030"/>
                  </a:cubicBezTo>
                  <a:cubicBezTo>
                    <a:pt x="1003" y="826"/>
                    <a:pt x="763" y="725"/>
                    <a:pt x="545" y="601"/>
                  </a:cubicBezTo>
                  <a:cubicBezTo>
                    <a:pt x="327" y="485"/>
                    <a:pt x="95" y="311"/>
                    <a:pt x="95" y="50"/>
                  </a:cubicBezTo>
                  <a:cubicBezTo>
                    <a:pt x="95" y="17"/>
                    <a:pt x="73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2200786" y="2092429"/>
              <a:ext cx="32381" cy="6511"/>
            </a:xfrm>
            <a:custGeom>
              <a:rect b="b" l="l" r="r" t="t"/>
              <a:pathLst>
                <a:path extrusionOk="0" h="189" w="940">
                  <a:moveTo>
                    <a:pt x="236" y="0"/>
                  </a:moveTo>
                  <a:cubicBezTo>
                    <a:pt x="177" y="0"/>
                    <a:pt x="118" y="2"/>
                    <a:pt x="58" y="5"/>
                  </a:cubicBezTo>
                  <a:cubicBezTo>
                    <a:pt x="0" y="5"/>
                    <a:pt x="0" y="99"/>
                    <a:pt x="58" y="99"/>
                  </a:cubicBezTo>
                  <a:cubicBezTo>
                    <a:pt x="115" y="96"/>
                    <a:pt x="171" y="95"/>
                    <a:pt x="227" y="95"/>
                  </a:cubicBezTo>
                  <a:cubicBezTo>
                    <a:pt x="306" y="95"/>
                    <a:pt x="384" y="98"/>
                    <a:pt x="465" y="107"/>
                  </a:cubicBezTo>
                  <a:cubicBezTo>
                    <a:pt x="603" y="121"/>
                    <a:pt x="726" y="157"/>
                    <a:pt x="864" y="186"/>
                  </a:cubicBezTo>
                  <a:cubicBezTo>
                    <a:pt x="869" y="188"/>
                    <a:pt x="873" y="188"/>
                    <a:pt x="877" y="188"/>
                  </a:cubicBezTo>
                  <a:cubicBezTo>
                    <a:pt x="925" y="188"/>
                    <a:pt x="940" y="112"/>
                    <a:pt x="886" y="92"/>
                  </a:cubicBezTo>
                  <a:cubicBezTo>
                    <a:pt x="755" y="49"/>
                    <a:pt x="617" y="27"/>
                    <a:pt x="479" y="12"/>
                  </a:cubicBezTo>
                  <a:cubicBezTo>
                    <a:pt x="399" y="4"/>
                    <a:pt x="318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2862246" y="2456060"/>
              <a:ext cx="211094" cy="207340"/>
            </a:xfrm>
            <a:custGeom>
              <a:rect b="b" l="l" r="r" t="t"/>
              <a:pathLst>
                <a:path extrusionOk="0" h="6019" w="6128">
                  <a:moveTo>
                    <a:pt x="2563" y="1"/>
                  </a:moveTo>
                  <a:cubicBezTo>
                    <a:pt x="712" y="582"/>
                    <a:pt x="1" y="1787"/>
                    <a:pt x="1" y="1787"/>
                  </a:cubicBezTo>
                  <a:cubicBezTo>
                    <a:pt x="1467" y="2847"/>
                    <a:pt x="2781" y="4850"/>
                    <a:pt x="3471" y="6019"/>
                  </a:cubicBezTo>
                  <a:cubicBezTo>
                    <a:pt x="4683" y="5576"/>
                    <a:pt x="5569" y="5402"/>
                    <a:pt x="6128" y="5322"/>
                  </a:cubicBezTo>
                  <a:cubicBezTo>
                    <a:pt x="6033" y="4995"/>
                    <a:pt x="5605" y="3050"/>
                    <a:pt x="4327" y="2113"/>
                  </a:cubicBezTo>
                  <a:cubicBezTo>
                    <a:pt x="3623" y="1598"/>
                    <a:pt x="2563" y="1"/>
                    <a:pt x="2563" y="1"/>
                  </a:cubicBezTo>
                  <a:close/>
                </a:path>
              </a:pathLst>
            </a:custGeom>
            <a:solidFill>
              <a:srgbClr val="EDC1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9"/>
            <p:cNvSpPr/>
            <p:nvPr/>
          </p:nvSpPr>
          <p:spPr>
            <a:xfrm>
              <a:off x="2942781" y="2639314"/>
              <a:ext cx="142819" cy="100793"/>
            </a:xfrm>
            <a:custGeom>
              <a:rect b="b" l="l" r="r" t="t"/>
              <a:pathLst>
                <a:path extrusionOk="0" h="2926" w="4146">
                  <a:moveTo>
                    <a:pt x="3710" y="0"/>
                  </a:moveTo>
                  <a:cubicBezTo>
                    <a:pt x="3153" y="0"/>
                    <a:pt x="2288" y="277"/>
                    <a:pt x="1133" y="699"/>
                  </a:cubicBezTo>
                  <a:cubicBezTo>
                    <a:pt x="1452" y="1236"/>
                    <a:pt x="1634" y="1599"/>
                    <a:pt x="1634" y="1599"/>
                  </a:cubicBezTo>
                  <a:cubicBezTo>
                    <a:pt x="879" y="1694"/>
                    <a:pt x="0" y="2746"/>
                    <a:pt x="538" y="2877"/>
                  </a:cubicBezTo>
                  <a:cubicBezTo>
                    <a:pt x="690" y="2912"/>
                    <a:pt x="1023" y="2925"/>
                    <a:pt x="1424" y="2925"/>
                  </a:cubicBezTo>
                  <a:cubicBezTo>
                    <a:pt x="2453" y="2925"/>
                    <a:pt x="3935" y="2837"/>
                    <a:pt x="4029" y="2790"/>
                  </a:cubicBezTo>
                  <a:cubicBezTo>
                    <a:pt x="4131" y="2739"/>
                    <a:pt x="4146" y="1171"/>
                    <a:pt x="3790" y="2"/>
                  </a:cubicBezTo>
                  <a:cubicBezTo>
                    <a:pt x="3764" y="1"/>
                    <a:pt x="3737" y="0"/>
                    <a:pt x="3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9"/>
            <p:cNvSpPr/>
            <p:nvPr/>
          </p:nvSpPr>
          <p:spPr>
            <a:xfrm>
              <a:off x="2572174" y="2386651"/>
              <a:ext cx="162351" cy="146471"/>
            </a:xfrm>
            <a:custGeom>
              <a:rect b="b" l="l" r="r" t="t"/>
              <a:pathLst>
                <a:path extrusionOk="0" h="4252" w="4713">
                  <a:moveTo>
                    <a:pt x="2529" y="1"/>
                  </a:moveTo>
                  <a:cubicBezTo>
                    <a:pt x="2010" y="1"/>
                    <a:pt x="2600" y="731"/>
                    <a:pt x="2600" y="731"/>
                  </a:cubicBezTo>
                  <a:cubicBezTo>
                    <a:pt x="2600" y="731"/>
                    <a:pt x="2305" y="641"/>
                    <a:pt x="2096" y="641"/>
                  </a:cubicBezTo>
                  <a:cubicBezTo>
                    <a:pt x="1969" y="641"/>
                    <a:pt x="1873" y="674"/>
                    <a:pt x="1895" y="782"/>
                  </a:cubicBezTo>
                  <a:cubicBezTo>
                    <a:pt x="1961" y="1065"/>
                    <a:pt x="2237" y="1355"/>
                    <a:pt x="2237" y="1355"/>
                  </a:cubicBezTo>
                  <a:lnTo>
                    <a:pt x="1" y="3889"/>
                  </a:lnTo>
                  <a:lnTo>
                    <a:pt x="639" y="4252"/>
                  </a:lnTo>
                  <a:cubicBezTo>
                    <a:pt x="639" y="4252"/>
                    <a:pt x="3355" y="1762"/>
                    <a:pt x="4712" y="1508"/>
                  </a:cubicBezTo>
                  <a:cubicBezTo>
                    <a:pt x="4712" y="1508"/>
                    <a:pt x="3246" y="70"/>
                    <a:pt x="2600" y="5"/>
                  </a:cubicBezTo>
                  <a:cubicBezTo>
                    <a:pt x="2574" y="2"/>
                    <a:pt x="2551" y="1"/>
                    <a:pt x="2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9"/>
            <p:cNvSpPr/>
            <p:nvPr/>
          </p:nvSpPr>
          <p:spPr>
            <a:xfrm>
              <a:off x="2433149" y="1748913"/>
              <a:ext cx="31278" cy="26387"/>
            </a:xfrm>
            <a:custGeom>
              <a:rect b="b" l="l" r="r" t="t"/>
              <a:pathLst>
                <a:path extrusionOk="0" h="766" w="908">
                  <a:moveTo>
                    <a:pt x="667" y="1"/>
                  </a:moveTo>
                  <a:cubicBezTo>
                    <a:pt x="551" y="1"/>
                    <a:pt x="400" y="67"/>
                    <a:pt x="269" y="188"/>
                  </a:cubicBezTo>
                  <a:cubicBezTo>
                    <a:pt x="73" y="370"/>
                    <a:pt x="0" y="602"/>
                    <a:pt x="102" y="711"/>
                  </a:cubicBezTo>
                  <a:cubicBezTo>
                    <a:pt x="137" y="748"/>
                    <a:pt x="187" y="766"/>
                    <a:pt x="247" y="766"/>
                  </a:cubicBezTo>
                  <a:cubicBezTo>
                    <a:pt x="362" y="766"/>
                    <a:pt x="510" y="700"/>
                    <a:pt x="639" y="580"/>
                  </a:cubicBezTo>
                  <a:cubicBezTo>
                    <a:pt x="828" y="399"/>
                    <a:pt x="908" y="159"/>
                    <a:pt x="806" y="50"/>
                  </a:cubicBezTo>
                  <a:cubicBezTo>
                    <a:pt x="772" y="17"/>
                    <a:pt x="724" y="1"/>
                    <a:pt x="667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2341350" y="1823593"/>
              <a:ext cx="39546" cy="15605"/>
            </a:xfrm>
            <a:custGeom>
              <a:rect b="b" l="l" r="r" t="t"/>
              <a:pathLst>
                <a:path extrusionOk="0" h="453" w="1148">
                  <a:moveTo>
                    <a:pt x="100" y="1"/>
                  </a:moveTo>
                  <a:cubicBezTo>
                    <a:pt x="80" y="1"/>
                    <a:pt x="60" y="8"/>
                    <a:pt x="44" y="24"/>
                  </a:cubicBezTo>
                  <a:cubicBezTo>
                    <a:pt x="8" y="53"/>
                    <a:pt x="1" y="111"/>
                    <a:pt x="30" y="147"/>
                  </a:cubicBezTo>
                  <a:cubicBezTo>
                    <a:pt x="30" y="155"/>
                    <a:pt x="277" y="452"/>
                    <a:pt x="698" y="452"/>
                  </a:cubicBezTo>
                  <a:cubicBezTo>
                    <a:pt x="814" y="452"/>
                    <a:pt x="945" y="430"/>
                    <a:pt x="1083" y="372"/>
                  </a:cubicBezTo>
                  <a:cubicBezTo>
                    <a:pt x="1126" y="358"/>
                    <a:pt x="1148" y="300"/>
                    <a:pt x="1126" y="256"/>
                  </a:cubicBezTo>
                  <a:cubicBezTo>
                    <a:pt x="1115" y="219"/>
                    <a:pt x="1081" y="197"/>
                    <a:pt x="1046" y="197"/>
                  </a:cubicBezTo>
                  <a:cubicBezTo>
                    <a:pt x="1034" y="197"/>
                    <a:pt x="1021" y="200"/>
                    <a:pt x="1010" y="205"/>
                  </a:cubicBezTo>
                  <a:cubicBezTo>
                    <a:pt x="893" y="255"/>
                    <a:pt x="787" y="274"/>
                    <a:pt x="692" y="274"/>
                  </a:cubicBezTo>
                  <a:cubicBezTo>
                    <a:pt x="369" y="274"/>
                    <a:pt x="179" y="50"/>
                    <a:pt x="168" y="38"/>
                  </a:cubicBezTo>
                  <a:cubicBezTo>
                    <a:pt x="151" y="14"/>
                    <a:pt x="126" y="1"/>
                    <a:pt x="100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2491156" y="1706475"/>
              <a:ext cx="40786" cy="46194"/>
            </a:xfrm>
            <a:custGeom>
              <a:rect b="b" l="l" r="r" t="t"/>
              <a:pathLst>
                <a:path extrusionOk="0" h="1341" w="1184">
                  <a:moveTo>
                    <a:pt x="100" y="0"/>
                  </a:moveTo>
                  <a:cubicBezTo>
                    <a:pt x="61" y="0"/>
                    <a:pt x="27" y="22"/>
                    <a:pt x="15" y="63"/>
                  </a:cubicBezTo>
                  <a:cubicBezTo>
                    <a:pt x="0" y="106"/>
                    <a:pt x="22" y="157"/>
                    <a:pt x="66" y="179"/>
                  </a:cubicBezTo>
                  <a:cubicBezTo>
                    <a:pt x="951" y="491"/>
                    <a:pt x="734" y="1188"/>
                    <a:pt x="726" y="1224"/>
                  </a:cubicBezTo>
                  <a:cubicBezTo>
                    <a:pt x="712" y="1268"/>
                    <a:pt x="741" y="1319"/>
                    <a:pt x="784" y="1333"/>
                  </a:cubicBezTo>
                  <a:cubicBezTo>
                    <a:pt x="792" y="1340"/>
                    <a:pt x="806" y="1340"/>
                    <a:pt x="814" y="1340"/>
                  </a:cubicBezTo>
                  <a:cubicBezTo>
                    <a:pt x="850" y="1340"/>
                    <a:pt x="886" y="1319"/>
                    <a:pt x="901" y="1275"/>
                  </a:cubicBezTo>
                  <a:cubicBezTo>
                    <a:pt x="901" y="1268"/>
                    <a:pt x="1184" y="382"/>
                    <a:pt x="131" y="5"/>
                  </a:cubicBezTo>
                  <a:cubicBezTo>
                    <a:pt x="121" y="2"/>
                    <a:pt x="110" y="0"/>
                    <a:pt x="100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2405626" y="1788113"/>
              <a:ext cx="77059" cy="72340"/>
            </a:xfrm>
            <a:custGeom>
              <a:rect b="b" l="l" r="r" t="t"/>
              <a:pathLst>
                <a:path extrusionOk="0" h="2100" w="2237">
                  <a:moveTo>
                    <a:pt x="951" y="1"/>
                  </a:moveTo>
                  <a:cubicBezTo>
                    <a:pt x="762" y="1"/>
                    <a:pt x="580" y="57"/>
                    <a:pt x="429" y="175"/>
                  </a:cubicBezTo>
                  <a:cubicBezTo>
                    <a:pt x="22" y="495"/>
                    <a:pt x="1" y="1148"/>
                    <a:pt x="378" y="1627"/>
                  </a:cubicBezTo>
                  <a:cubicBezTo>
                    <a:pt x="621" y="1934"/>
                    <a:pt x="965" y="2099"/>
                    <a:pt x="1288" y="2099"/>
                  </a:cubicBezTo>
                  <a:cubicBezTo>
                    <a:pt x="1477" y="2099"/>
                    <a:pt x="1658" y="2043"/>
                    <a:pt x="1808" y="1925"/>
                  </a:cubicBezTo>
                  <a:cubicBezTo>
                    <a:pt x="2215" y="1606"/>
                    <a:pt x="2237" y="952"/>
                    <a:pt x="1852" y="466"/>
                  </a:cubicBezTo>
                  <a:cubicBezTo>
                    <a:pt x="1614" y="164"/>
                    <a:pt x="1273" y="1"/>
                    <a:pt x="951" y="1"/>
                  </a:cubicBezTo>
                  <a:close/>
                </a:path>
              </a:pathLst>
            </a:custGeom>
            <a:solidFill>
              <a:srgbClr val="A93D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1877496" y="992921"/>
              <a:ext cx="272859" cy="194353"/>
            </a:xfrm>
            <a:custGeom>
              <a:rect b="b" l="l" r="r" t="t"/>
              <a:pathLst>
                <a:path extrusionOk="0" h="5642" w="7921">
                  <a:moveTo>
                    <a:pt x="2244" y="0"/>
                  </a:moveTo>
                  <a:cubicBezTo>
                    <a:pt x="886" y="995"/>
                    <a:pt x="0" y="2599"/>
                    <a:pt x="0" y="4407"/>
                  </a:cubicBezTo>
                  <a:cubicBezTo>
                    <a:pt x="0" y="4835"/>
                    <a:pt x="51" y="5242"/>
                    <a:pt x="138" y="5641"/>
                  </a:cubicBezTo>
                  <a:cubicBezTo>
                    <a:pt x="2730" y="3471"/>
                    <a:pt x="5508" y="3002"/>
                    <a:pt x="6946" y="3002"/>
                  </a:cubicBezTo>
                  <a:cubicBezTo>
                    <a:pt x="7491" y="3002"/>
                    <a:pt x="7843" y="3069"/>
                    <a:pt x="7921" y="3137"/>
                  </a:cubicBezTo>
                  <a:cubicBezTo>
                    <a:pt x="7754" y="2854"/>
                    <a:pt x="6207" y="356"/>
                    <a:pt x="2244" y="0"/>
                  </a:cubicBezTo>
                  <a:close/>
                </a:path>
              </a:pathLst>
            </a:custGeom>
            <a:solidFill>
              <a:srgbClr val="E5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2066779" y="969670"/>
              <a:ext cx="186361" cy="362904"/>
            </a:xfrm>
            <a:custGeom>
              <a:rect b="b" l="l" r="r" t="t"/>
              <a:pathLst>
                <a:path extrusionOk="0" h="10535" w="5410">
                  <a:moveTo>
                    <a:pt x="1932" y="0"/>
                  </a:moveTo>
                  <a:cubicBezTo>
                    <a:pt x="2527" y="1089"/>
                    <a:pt x="2825" y="2374"/>
                    <a:pt x="2440" y="3841"/>
                  </a:cubicBezTo>
                  <a:cubicBezTo>
                    <a:pt x="2309" y="6788"/>
                    <a:pt x="1148" y="9024"/>
                    <a:pt x="1" y="10534"/>
                  </a:cubicBezTo>
                  <a:cubicBezTo>
                    <a:pt x="2992" y="10512"/>
                    <a:pt x="5409" y="8080"/>
                    <a:pt x="5409" y="5089"/>
                  </a:cubicBezTo>
                  <a:cubicBezTo>
                    <a:pt x="5409" y="2766"/>
                    <a:pt x="3965" y="792"/>
                    <a:pt x="1932" y="0"/>
                  </a:cubicBezTo>
                  <a:close/>
                </a:path>
              </a:pathLst>
            </a:custGeom>
            <a:solidFill>
              <a:srgbClr val="E747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9"/>
            <p:cNvSpPr/>
            <p:nvPr/>
          </p:nvSpPr>
          <p:spPr>
            <a:xfrm>
              <a:off x="1882250" y="1096191"/>
              <a:ext cx="268622" cy="236620"/>
            </a:xfrm>
            <a:custGeom>
              <a:rect b="b" l="l" r="r" t="t"/>
              <a:pathLst>
                <a:path extrusionOk="0" h="6869" w="7798">
                  <a:moveTo>
                    <a:pt x="6805" y="1"/>
                  </a:moveTo>
                  <a:cubicBezTo>
                    <a:pt x="5366" y="1"/>
                    <a:pt x="2590" y="475"/>
                    <a:pt x="0" y="2643"/>
                  </a:cubicBezTo>
                  <a:cubicBezTo>
                    <a:pt x="559" y="5061"/>
                    <a:pt x="2723" y="6868"/>
                    <a:pt x="5314" y="6868"/>
                  </a:cubicBezTo>
                  <a:lnTo>
                    <a:pt x="5358" y="6868"/>
                  </a:lnTo>
                  <a:cubicBezTo>
                    <a:pt x="6505" y="5351"/>
                    <a:pt x="7666" y="3115"/>
                    <a:pt x="7797" y="168"/>
                  </a:cubicBezTo>
                  <a:cubicBezTo>
                    <a:pt x="7797" y="168"/>
                    <a:pt x="7797" y="160"/>
                    <a:pt x="7783" y="139"/>
                  </a:cubicBezTo>
                  <a:cubicBezTo>
                    <a:pt x="7705" y="69"/>
                    <a:pt x="7351" y="1"/>
                    <a:pt x="68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9"/>
            <p:cNvSpPr/>
            <p:nvPr/>
          </p:nvSpPr>
          <p:spPr>
            <a:xfrm>
              <a:off x="1954759" y="956925"/>
              <a:ext cx="209337" cy="145058"/>
            </a:xfrm>
            <a:custGeom>
              <a:rect b="b" l="l" r="r" t="t"/>
              <a:pathLst>
                <a:path extrusionOk="0" h="4211" w="6077">
                  <a:moveTo>
                    <a:pt x="3209" y="0"/>
                  </a:moveTo>
                  <a:cubicBezTo>
                    <a:pt x="2011" y="0"/>
                    <a:pt x="901" y="392"/>
                    <a:pt x="1" y="1045"/>
                  </a:cubicBezTo>
                  <a:cubicBezTo>
                    <a:pt x="3964" y="1401"/>
                    <a:pt x="5511" y="3899"/>
                    <a:pt x="5678" y="4182"/>
                  </a:cubicBezTo>
                  <a:cubicBezTo>
                    <a:pt x="5692" y="4196"/>
                    <a:pt x="5692" y="4203"/>
                    <a:pt x="5692" y="4211"/>
                  </a:cubicBezTo>
                  <a:cubicBezTo>
                    <a:pt x="6077" y="2744"/>
                    <a:pt x="5779" y="1459"/>
                    <a:pt x="5184" y="370"/>
                  </a:cubicBezTo>
                  <a:cubicBezTo>
                    <a:pt x="4567" y="138"/>
                    <a:pt x="3906" y="0"/>
                    <a:pt x="3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9"/>
            <p:cNvSpPr/>
            <p:nvPr/>
          </p:nvSpPr>
          <p:spPr>
            <a:xfrm>
              <a:off x="2150311" y="1100945"/>
              <a:ext cx="551" cy="1033"/>
            </a:xfrm>
            <a:custGeom>
              <a:rect b="b" l="l" r="r" t="t"/>
              <a:pathLst>
                <a:path extrusionOk="0" h="30" w="16">
                  <a:moveTo>
                    <a:pt x="1" y="1"/>
                  </a:moveTo>
                  <a:lnTo>
                    <a:pt x="1" y="1"/>
                  </a:lnTo>
                  <a:cubicBezTo>
                    <a:pt x="8" y="22"/>
                    <a:pt x="15" y="30"/>
                    <a:pt x="15" y="30"/>
                  </a:cubicBezTo>
                  <a:cubicBezTo>
                    <a:pt x="15" y="22"/>
                    <a:pt x="15" y="15"/>
                    <a:pt x="1" y="1"/>
                  </a:cubicBezTo>
                  <a:close/>
                </a:path>
              </a:pathLst>
            </a:custGeom>
            <a:solidFill>
              <a:srgbClr val="EBAA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2066779" y="1101944"/>
              <a:ext cx="166864" cy="230626"/>
            </a:xfrm>
            <a:custGeom>
              <a:rect b="b" l="l" r="r" t="t"/>
              <a:pathLst>
                <a:path extrusionOk="0" h="6695" w="4844">
                  <a:moveTo>
                    <a:pt x="2440" y="1"/>
                  </a:moveTo>
                  <a:cubicBezTo>
                    <a:pt x="2309" y="2948"/>
                    <a:pt x="1148" y="5184"/>
                    <a:pt x="1" y="6694"/>
                  </a:cubicBezTo>
                  <a:cubicBezTo>
                    <a:pt x="2121" y="6680"/>
                    <a:pt x="3957" y="5453"/>
                    <a:pt x="4843" y="3667"/>
                  </a:cubicBezTo>
                  <a:cubicBezTo>
                    <a:pt x="4415" y="2440"/>
                    <a:pt x="3689" y="1111"/>
                    <a:pt x="2440" y="1"/>
                  </a:cubicBezTo>
                  <a:close/>
                </a:path>
              </a:pathLst>
            </a:custGeom>
            <a:solidFill>
              <a:srgbClr val="E5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2133294" y="969670"/>
              <a:ext cx="106339" cy="132313"/>
            </a:xfrm>
            <a:custGeom>
              <a:rect b="b" l="l" r="r" t="t"/>
              <a:pathLst>
                <a:path extrusionOk="0" h="3841" w="3087">
                  <a:moveTo>
                    <a:pt x="1" y="0"/>
                  </a:moveTo>
                  <a:lnTo>
                    <a:pt x="1" y="0"/>
                  </a:lnTo>
                  <a:cubicBezTo>
                    <a:pt x="596" y="1089"/>
                    <a:pt x="894" y="2374"/>
                    <a:pt x="509" y="3841"/>
                  </a:cubicBezTo>
                  <a:lnTo>
                    <a:pt x="3086" y="3049"/>
                  </a:lnTo>
                  <a:cubicBezTo>
                    <a:pt x="2520" y="1656"/>
                    <a:pt x="1402" y="545"/>
                    <a:pt x="1" y="0"/>
                  </a:cubicBezTo>
                  <a:close/>
                </a:path>
              </a:pathLst>
            </a:custGeom>
            <a:solidFill>
              <a:srgbClr val="E5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9"/>
            <p:cNvSpPr/>
            <p:nvPr/>
          </p:nvSpPr>
          <p:spPr>
            <a:xfrm>
              <a:off x="2150827" y="1074697"/>
              <a:ext cx="102309" cy="153567"/>
            </a:xfrm>
            <a:custGeom>
              <a:rect b="b" l="l" r="r" t="t"/>
              <a:pathLst>
                <a:path extrusionOk="0" h="4458" w="2970">
                  <a:moveTo>
                    <a:pt x="2577" y="0"/>
                  </a:moveTo>
                  <a:lnTo>
                    <a:pt x="0" y="792"/>
                  </a:lnTo>
                  <a:cubicBezTo>
                    <a:pt x="1249" y="1902"/>
                    <a:pt x="1975" y="3231"/>
                    <a:pt x="2403" y="4458"/>
                  </a:cubicBezTo>
                  <a:cubicBezTo>
                    <a:pt x="2766" y="3732"/>
                    <a:pt x="2969" y="2904"/>
                    <a:pt x="2969" y="2040"/>
                  </a:cubicBezTo>
                  <a:cubicBezTo>
                    <a:pt x="2969" y="1314"/>
                    <a:pt x="2831" y="632"/>
                    <a:pt x="25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9"/>
            <p:cNvSpPr/>
            <p:nvPr/>
          </p:nvSpPr>
          <p:spPr>
            <a:xfrm>
              <a:off x="2108045" y="1059196"/>
              <a:ext cx="85809" cy="85809"/>
            </a:xfrm>
            <a:custGeom>
              <a:rect b="b" l="l" r="r" t="t"/>
              <a:pathLst>
                <a:path extrusionOk="0" h="2491" w="2491">
                  <a:moveTo>
                    <a:pt x="1242" y="0"/>
                  </a:moveTo>
                  <a:cubicBezTo>
                    <a:pt x="560" y="0"/>
                    <a:pt x="1" y="559"/>
                    <a:pt x="1" y="1242"/>
                  </a:cubicBezTo>
                  <a:cubicBezTo>
                    <a:pt x="1" y="1931"/>
                    <a:pt x="560" y="2490"/>
                    <a:pt x="1242" y="2490"/>
                  </a:cubicBezTo>
                  <a:cubicBezTo>
                    <a:pt x="1932" y="2490"/>
                    <a:pt x="2491" y="1931"/>
                    <a:pt x="2491" y="1242"/>
                  </a:cubicBezTo>
                  <a:cubicBezTo>
                    <a:pt x="2491" y="559"/>
                    <a:pt x="1932" y="0"/>
                    <a:pt x="1242" y="0"/>
                  </a:cubicBezTo>
                  <a:close/>
                </a:path>
              </a:pathLst>
            </a:custGeom>
            <a:solidFill>
              <a:srgbClr val="E5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9"/>
            <p:cNvSpPr/>
            <p:nvPr/>
          </p:nvSpPr>
          <p:spPr>
            <a:xfrm>
              <a:off x="1877496" y="1077177"/>
              <a:ext cx="375650" cy="255635"/>
            </a:xfrm>
            <a:custGeom>
              <a:rect b="b" l="l" r="r" t="t"/>
              <a:pathLst>
                <a:path extrusionOk="0" h="7421" w="10905">
                  <a:moveTo>
                    <a:pt x="363" y="1"/>
                  </a:moveTo>
                  <a:cubicBezTo>
                    <a:pt x="131" y="611"/>
                    <a:pt x="0" y="1271"/>
                    <a:pt x="0" y="1968"/>
                  </a:cubicBezTo>
                  <a:cubicBezTo>
                    <a:pt x="0" y="2389"/>
                    <a:pt x="51" y="2796"/>
                    <a:pt x="138" y="3195"/>
                  </a:cubicBezTo>
                  <a:cubicBezTo>
                    <a:pt x="697" y="5613"/>
                    <a:pt x="2861" y="7420"/>
                    <a:pt x="5452" y="7420"/>
                  </a:cubicBezTo>
                  <a:lnTo>
                    <a:pt x="5496" y="7420"/>
                  </a:lnTo>
                  <a:cubicBezTo>
                    <a:pt x="5612" y="7413"/>
                    <a:pt x="5728" y="7413"/>
                    <a:pt x="5844" y="7399"/>
                  </a:cubicBezTo>
                  <a:lnTo>
                    <a:pt x="5939" y="7391"/>
                  </a:lnTo>
                  <a:cubicBezTo>
                    <a:pt x="6040" y="7384"/>
                    <a:pt x="6135" y="7377"/>
                    <a:pt x="6229" y="7362"/>
                  </a:cubicBezTo>
                  <a:cubicBezTo>
                    <a:pt x="6251" y="7355"/>
                    <a:pt x="6273" y="7355"/>
                    <a:pt x="6294" y="7355"/>
                  </a:cubicBezTo>
                  <a:cubicBezTo>
                    <a:pt x="6403" y="7333"/>
                    <a:pt x="6519" y="7311"/>
                    <a:pt x="6628" y="7290"/>
                  </a:cubicBezTo>
                  <a:cubicBezTo>
                    <a:pt x="6650" y="7282"/>
                    <a:pt x="6679" y="7275"/>
                    <a:pt x="6701" y="7268"/>
                  </a:cubicBezTo>
                  <a:cubicBezTo>
                    <a:pt x="6795" y="7246"/>
                    <a:pt x="6882" y="7224"/>
                    <a:pt x="6977" y="7203"/>
                  </a:cubicBezTo>
                  <a:lnTo>
                    <a:pt x="7049" y="7181"/>
                  </a:lnTo>
                  <a:cubicBezTo>
                    <a:pt x="7158" y="7144"/>
                    <a:pt x="7267" y="7108"/>
                    <a:pt x="7376" y="7072"/>
                  </a:cubicBezTo>
                  <a:cubicBezTo>
                    <a:pt x="7383" y="7065"/>
                    <a:pt x="7391" y="7065"/>
                    <a:pt x="7398" y="7057"/>
                  </a:cubicBezTo>
                  <a:cubicBezTo>
                    <a:pt x="7499" y="7021"/>
                    <a:pt x="7594" y="6978"/>
                    <a:pt x="7688" y="6934"/>
                  </a:cubicBezTo>
                  <a:cubicBezTo>
                    <a:pt x="7710" y="6927"/>
                    <a:pt x="7732" y="6919"/>
                    <a:pt x="7754" y="6905"/>
                  </a:cubicBezTo>
                  <a:cubicBezTo>
                    <a:pt x="7964" y="6811"/>
                    <a:pt x="8167" y="6702"/>
                    <a:pt x="8363" y="6578"/>
                  </a:cubicBezTo>
                  <a:cubicBezTo>
                    <a:pt x="8378" y="6564"/>
                    <a:pt x="8392" y="6556"/>
                    <a:pt x="8407" y="6549"/>
                  </a:cubicBezTo>
                  <a:cubicBezTo>
                    <a:pt x="8494" y="6491"/>
                    <a:pt x="8581" y="6426"/>
                    <a:pt x="8668" y="6368"/>
                  </a:cubicBezTo>
                  <a:cubicBezTo>
                    <a:pt x="8676" y="6360"/>
                    <a:pt x="8683" y="6353"/>
                    <a:pt x="8690" y="6353"/>
                  </a:cubicBezTo>
                  <a:cubicBezTo>
                    <a:pt x="8784" y="6281"/>
                    <a:pt x="8879" y="6208"/>
                    <a:pt x="8973" y="6128"/>
                  </a:cubicBezTo>
                  <a:lnTo>
                    <a:pt x="8980" y="6121"/>
                  </a:lnTo>
                  <a:cubicBezTo>
                    <a:pt x="9068" y="6048"/>
                    <a:pt x="9155" y="5968"/>
                    <a:pt x="9235" y="5889"/>
                  </a:cubicBezTo>
                  <a:cubicBezTo>
                    <a:pt x="9242" y="5881"/>
                    <a:pt x="9249" y="5874"/>
                    <a:pt x="9256" y="5867"/>
                  </a:cubicBezTo>
                  <a:cubicBezTo>
                    <a:pt x="9431" y="5700"/>
                    <a:pt x="9590" y="5526"/>
                    <a:pt x="9735" y="5337"/>
                  </a:cubicBezTo>
                  <a:cubicBezTo>
                    <a:pt x="9743" y="5330"/>
                    <a:pt x="9743" y="5322"/>
                    <a:pt x="9750" y="5322"/>
                  </a:cubicBezTo>
                  <a:cubicBezTo>
                    <a:pt x="10164" y="4792"/>
                    <a:pt x="10476" y="4190"/>
                    <a:pt x="10672" y="3536"/>
                  </a:cubicBezTo>
                  <a:cubicBezTo>
                    <a:pt x="10679" y="3529"/>
                    <a:pt x="10679" y="3522"/>
                    <a:pt x="10679" y="3522"/>
                  </a:cubicBezTo>
                  <a:cubicBezTo>
                    <a:pt x="10708" y="3435"/>
                    <a:pt x="10730" y="3340"/>
                    <a:pt x="10752" y="3253"/>
                  </a:cubicBezTo>
                  <a:cubicBezTo>
                    <a:pt x="10759" y="3232"/>
                    <a:pt x="10759" y="3210"/>
                    <a:pt x="10766" y="3188"/>
                  </a:cubicBezTo>
                  <a:cubicBezTo>
                    <a:pt x="10781" y="3115"/>
                    <a:pt x="10795" y="3043"/>
                    <a:pt x="10810" y="2963"/>
                  </a:cubicBezTo>
                  <a:cubicBezTo>
                    <a:pt x="10817" y="2934"/>
                    <a:pt x="10824" y="2905"/>
                    <a:pt x="10824" y="2876"/>
                  </a:cubicBezTo>
                  <a:cubicBezTo>
                    <a:pt x="10839" y="2810"/>
                    <a:pt x="10846" y="2738"/>
                    <a:pt x="10861" y="2673"/>
                  </a:cubicBezTo>
                  <a:cubicBezTo>
                    <a:pt x="10861" y="2636"/>
                    <a:pt x="10868" y="2607"/>
                    <a:pt x="10868" y="2571"/>
                  </a:cubicBezTo>
                  <a:cubicBezTo>
                    <a:pt x="10875" y="2498"/>
                    <a:pt x="10882" y="2433"/>
                    <a:pt x="10890" y="2360"/>
                  </a:cubicBezTo>
                  <a:cubicBezTo>
                    <a:pt x="10890" y="2331"/>
                    <a:pt x="10897" y="2295"/>
                    <a:pt x="10897" y="2266"/>
                  </a:cubicBezTo>
                  <a:cubicBezTo>
                    <a:pt x="10897" y="2222"/>
                    <a:pt x="10897" y="2172"/>
                    <a:pt x="10904" y="2121"/>
                  </a:cubicBezTo>
                  <a:lnTo>
                    <a:pt x="10904" y="2121"/>
                  </a:lnTo>
                  <a:cubicBezTo>
                    <a:pt x="10708" y="2629"/>
                    <a:pt x="10440" y="3101"/>
                    <a:pt x="10106" y="3522"/>
                  </a:cubicBezTo>
                  <a:cubicBezTo>
                    <a:pt x="10106" y="3522"/>
                    <a:pt x="10098" y="3529"/>
                    <a:pt x="10098" y="3536"/>
                  </a:cubicBezTo>
                  <a:cubicBezTo>
                    <a:pt x="9946" y="3725"/>
                    <a:pt x="9786" y="3899"/>
                    <a:pt x="9619" y="4066"/>
                  </a:cubicBezTo>
                  <a:cubicBezTo>
                    <a:pt x="9612" y="4074"/>
                    <a:pt x="9605" y="4081"/>
                    <a:pt x="9598" y="4088"/>
                  </a:cubicBezTo>
                  <a:cubicBezTo>
                    <a:pt x="9510" y="4168"/>
                    <a:pt x="9423" y="4248"/>
                    <a:pt x="9336" y="4320"/>
                  </a:cubicBezTo>
                  <a:lnTo>
                    <a:pt x="9336" y="4328"/>
                  </a:lnTo>
                  <a:cubicBezTo>
                    <a:pt x="9242" y="4408"/>
                    <a:pt x="9147" y="4480"/>
                    <a:pt x="9053" y="4553"/>
                  </a:cubicBezTo>
                  <a:cubicBezTo>
                    <a:pt x="9046" y="4553"/>
                    <a:pt x="9039" y="4560"/>
                    <a:pt x="9031" y="4567"/>
                  </a:cubicBezTo>
                  <a:cubicBezTo>
                    <a:pt x="8944" y="4633"/>
                    <a:pt x="8857" y="4691"/>
                    <a:pt x="8763" y="4749"/>
                  </a:cubicBezTo>
                  <a:cubicBezTo>
                    <a:pt x="8748" y="4756"/>
                    <a:pt x="8734" y="4763"/>
                    <a:pt x="8719" y="4778"/>
                  </a:cubicBezTo>
                  <a:cubicBezTo>
                    <a:pt x="8530" y="4901"/>
                    <a:pt x="8327" y="5010"/>
                    <a:pt x="8117" y="5105"/>
                  </a:cubicBezTo>
                  <a:cubicBezTo>
                    <a:pt x="8095" y="5119"/>
                    <a:pt x="8073" y="5126"/>
                    <a:pt x="8051" y="5134"/>
                  </a:cubicBezTo>
                  <a:cubicBezTo>
                    <a:pt x="7957" y="5177"/>
                    <a:pt x="7855" y="5221"/>
                    <a:pt x="7761" y="5257"/>
                  </a:cubicBezTo>
                  <a:cubicBezTo>
                    <a:pt x="7754" y="5264"/>
                    <a:pt x="7739" y="5264"/>
                    <a:pt x="7732" y="5272"/>
                  </a:cubicBezTo>
                  <a:cubicBezTo>
                    <a:pt x="7630" y="5308"/>
                    <a:pt x="7521" y="5344"/>
                    <a:pt x="7412" y="5380"/>
                  </a:cubicBezTo>
                  <a:lnTo>
                    <a:pt x="7333" y="5402"/>
                  </a:lnTo>
                  <a:cubicBezTo>
                    <a:pt x="7245" y="5424"/>
                    <a:pt x="7151" y="5453"/>
                    <a:pt x="7064" y="5468"/>
                  </a:cubicBezTo>
                  <a:cubicBezTo>
                    <a:pt x="7035" y="5475"/>
                    <a:pt x="7013" y="5482"/>
                    <a:pt x="6991" y="5489"/>
                  </a:cubicBezTo>
                  <a:cubicBezTo>
                    <a:pt x="6875" y="5511"/>
                    <a:pt x="6766" y="5533"/>
                    <a:pt x="6650" y="5555"/>
                  </a:cubicBezTo>
                  <a:cubicBezTo>
                    <a:pt x="6628" y="5555"/>
                    <a:pt x="6607" y="5555"/>
                    <a:pt x="6585" y="5562"/>
                  </a:cubicBezTo>
                  <a:cubicBezTo>
                    <a:pt x="6490" y="5576"/>
                    <a:pt x="6396" y="5584"/>
                    <a:pt x="6302" y="5591"/>
                  </a:cubicBezTo>
                  <a:lnTo>
                    <a:pt x="6207" y="5598"/>
                  </a:lnTo>
                  <a:cubicBezTo>
                    <a:pt x="6091" y="5613"/>
                    <a:pt x="5975" y="5613"/>
                    <a:pt x="5852" y="5620"/>
                  </a:cubicBezTo>
                  <a:lnTo>
                    <a:pt x="5815" y="5620"/>
                  </a:lnTo>
                  <a:cubicBezTo>
                    <a:pt x="3224" y="5620"/>
                    <a:pt x="1060" y="3812"/>
                    <a:pt x="501" y="1395"/>
                  </a:cubicBezTo>
                  <a:cubicBezTo>
                    <a:pt x="407" y="996"/>
                    <a:pt x="356" y="589"/>
                    <a:pt x="356" y="168"/>
                  </a:cubicBezTo>
                  <a:cubicBezTo>
                    <a:pt x="356" y="110"/>
                    <a:pt x="363" y="59"/>
                    <a:pt x="363" y="1"/>
                  </a:cubicBezTo>
                  <a:close/>
                </a:path>
              </a:pathLst>
            </a:custGeom>
            <a:solidFill>
              <a:srgbClr val="171918">
                <a:alpha val="5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3" name="Google Shape;1073;p49"/>
          <p:cNvGrpSpPr/>
          <p:nvPr/>
        </p:nvGrpSpPr>
        <p:grpSpPr>
          <a:xfrm>
            <a:off x="5426999" y="1566438"/>
            <a:ext cx="720992" cy="1141806"/>
            <a:chOff x="5674075" y="1566438"/>
            <a:chExt cx="720992" cy="1141806"/>
          </a:xfrm>
        </p:grpSpPr>
        <p:sp>
          <p:nvSpPr>
            <p:cNvPr id="1074" name="Google Shape;1074;p49"/>
            <p:cNvSpPr/>
            <p:nvPr/>
          </p:nvSpPr>
          <p:spPr>
            <a:xfrm>
              <a:off x="5674075" y="2610689"/>
              <a:ext cx="696253" cy="97555"/>
            </a:xfrm>
            <a:custGeom>
              <a:rect b="b" l="l" r="r" t="t"/>
              <a:pathLst>
                <a:path extrusionOk="0" h="2832" w="20212">
                  <a:moveTo>
                    <a:pt x="10106" y="1"/>
                  </a:moveTo>
                  <a:cubicBezTo>
                    <a:pt x="4523" y="1"/>
                    <a:pt x="1" y="632"/>
                    <a:pt x="1" y="1416"/>
                  </a:cubicBezTo>
                  <a:cubicBezTo>
                    <a:pt x="1" y="2200"/>
                    <a:pt x="4523" y="2832"/>
                    <a:pt x="10106" y="2832"/>
                  </a:cubicBezTo>
                  <a:cubicBezTo>
                    <a:pt x="15689" y="2832"/>
                    <a:pt x="20211" y="2200"/>
                    <a:pt x="20211" y="1416"/>
                  </a:cubicBezTo>
                  <a:cubicBezTo>
                    <a:pt x="20211" y="632"/>
                    <a:pt x="15689" y="1"/>
                    <a:pt x="10106" y="1"/>
                  </a:cubicBezTo>
                  <a:close/>
                </a:path>
              </a:pathLst>
            </a:custGeom>
            <a:solidFill>
              <a:srgbClr val="171918">
                <a:alpha val="5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9"/>
            <p:cNvSpPr/>
            <p:nvPr/>
          </p:nvSpPr>
          <p:spPr>
            <a:xfrm>
              <a:off x="5736807" y="2164555"/>
              <a:ext cx="633930" cy="69679"/>
            </a:xfrm>
            <a:custGeom>
              <a:rect b="b" l="l" r="r" t="t"/>
              <a:pathLst>
                <a:path extrusionOk="0" h="2331" w="21207">
                  <a:moveTo>
                    <a:pt x="10607" y="0"/>
                  </a:moveTo>
                  <a:cubicBezTo>
                    <a:pt x="5395" y="0"/>
                    <a:pt x="1" y="871"/>
                    <a:pt x="1" y="2331"/>
                  </a:cubicBezTo>
                  <a:lnTo>
                    <a:pt x="277" y="2331"/>
                  </a:lnTo>
                  <a:cubicBezTo>
                    <a:pt x="277" y="1336"/>
                    <a:pt x="4422" y="269"/>
                    <a:pt x="10607" y="269"/>
                  </a:cubicBezTo>
                  <a:cubicBezTo>
                    <a:pt x="16785" y="269"/>
                    <a:pt x="20938" y="1336"/>
                    <a:pt x="20938" y="2331"/>
                  </a:cubicBezTo>
                  <a:lnTo>
                    <a:pt x="21206" y="2331"/>
                  </a:lnTo>
                  <a:cubicBezTo>
                    <a:pt x="21206" y="871"/>
                    <a:pt x="15812" y="0"/>
                    <a:pt x="10607" y="0"/>
                  </a:cubicBezTo>
                  <a:close/>
                </a:path>
              </a:pathLst>
            </a:custGeom>
            <a:solidFill>
              <a:srgbClr val="F97155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9"/>
            <p:cNvSpPr/>
            <p:nvPr/>
          </p:nvSpPr>
          <p:spPr>
            <a:xfrm>
              <a:off x="5999843" y="2300631"/>
              <a:ext cx="101365" cy="109646"/>
            </a:xfrm>
            <a:custGeom>
              <a:rect b="b" l="l" r="r" t="t"/>
              <a:pathLst>
                <a:path extrusionOk="0" h="3668" w="3391">
                  <a:moveTo>
                    <a:pt x="1714" y="0"/>
                  </a:moveTo>
                  <a:cubicBezTo>
                    <a:pt x="1177" y="0"/>
                    <a:pt x="168" y="2657"/>
                    <a:pt x="1" y="3267"/>
                  </a:cubicBezTo>
                  <a:cubicBezTo>
                    <a:pt x="533" y="3533"/>
                    <a:pt x="1128" y="3667"/>
                    <a:pt x="1724" y="3667"/>
                  </a:cubicBezTo>
                  <a:cubicBezTo>
                    <a:pt x="2299" y="3667"/>
                    <a:pt x="2874" y="3542"/>
                    <a:pt x="3391" y="3289"/>
                  </a:cubicBezTo>
                  <a:cubicBezTo>
                    <a:pt x="3311" y="2846"/>
                    <a:pt x="2302" y="7"/>
                    <a:pt x="17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9"/>
            <p:cNvSpPr/>
            <p:nvPr/>
          </p:nvSpPr>
          <p:spPr>
            <a:xfrm>
              <a:off x="5910879" y="2451446"/>
              <a:ext cx="75120" cy="159746"/>
            </a:xfrm>
            <a:custGeom>
              <a:rect b="b" l="l" r="r" t="t"/>
              <a:pathLst>
                <a:path extrusionOk="0" h="5344" w="2513">
                  <a:moveTo>
                    <a:pt x="262" y="1"/>
                  </a:moveTo>
                  <a:cubicBezTo>
                    <a:pt x="254" y="204"/>
                    <a:pt x="95" y="3630"/>
                    <a:pt x="80" y="3935"/>
                  </a:cubicBezTo>
                  <a:cubicBezTo>
                    <a:pt x="58" y="4211"/>
                    <a:pt x="44" y="4487"/>
                    <a:pt x="29" y="4705"/>
                  </a:cubicBezTo>
                  <a:cubicBezTo>
                    <a:pt x="15" y="4930"/>
                    <a:pt x="0" y="5090"/>
                    <a:pt x="0" y="5126"/>
                  </a:cubicBezTo>
                  <a:cubicBezTo>
                    <a:pt x="189" y="5206"/>
                    <a:pt x="458" y="5257"/>
                    <a:pt x="704" y="5286"/>
                  </a:cubicBezTo>
                  <a:cubicBezTo>
                    <a:pt x="988" y="5322"/>
                    <a:pt x="1256" y="5336"/>
                    <a:pt x="1351" y="5336"/>
                  </a:cubicBezTo>
                  <a:cubicBezTo>
                    <a:pt x="1372" y="5344"/>
                    <a:pt x="1387" y="5344"/>
                    <a:pt x="1387" y="5344"/>
                  </a:cubicBezTo>
                  <a:cubicBezTo>
                    <a:pt x="1423" y="5191"/>
                    <a:pt x="1452" y="5039"/>
                    <a:pt x="1488" y="4894"/>
                  </a:cubicBezTo>
                  <a:cubicBezTo>
                    <a:pt x="1547" y="4610"/>
                    <a:pt x="1605" y="4342"/>
                    <a:pt x="1670" y="4066"/>
                  </a:cubicBezTo>
                  <a:cubicBezTo>
                    <a:pt x="1728" y="3826"/>
                    <a:pt x="2439" y="458"/>
                    <a:pt x="2512" y="218"/>
                  </a:cubicBezTo>
                  <a:cubicBezTo>
                    <a:pt x="2396" y="182"/>
                    <a:pt x="262" y="15"/>
                    <a:pt x="262" y="1"/>
                  </a:cubicBezTo>
                  <a:close/>
                </a:path>
              </a:pathLst>
            </a:custGeom>
            <a:solidFill>
              <a:srgbClr val="FFC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5840778" y="2594906"/>
              <a:ext cx="115265" cy="78408"/>
            </a:xfrm>
            <a:custGeom>
              <a:rect b="b" l="l" r="r" t="t"/>
              <a:pathLst>
                <a:path extrusionOk="0" h="2623" w="3856">
                  <a:moveTo>
                    <a:pt x="2360" y="0"/>
                  </a:moveTo>
                  <a:cubicBezTo>
                    <a:pt x="1960" y="639"/>
                    <a:pt x="1343" y="1213"/>
                    <a:pt x="690" y="1663"/>
                  </a:cubicBezTo>
                  <a:cubicBezTo>
                    <a:pt x="567" y="1750"/>
                    <a:pt x="436" y="1837"/>
                    <a:pt x="313" y="1910"/>
                  </a:cubicBezTo>
                  <a:cubicBezTo>
                    <a:pt x="247" y="1946"/>
                    <a:pt x="0" y="2251"/>
                    <a:pt x="269" y="2381"/>
                  </a:cubicBezTo>
                  <a:cubicBezTo>
                    <a:pt x="494" y="2490"/>
                    <a:pt x="741" y="2556"/>
                    <a:pt x="980" y="2599"/>
                  </a:cubicBezTo>
                  <a:cubicBezTo>
                    <a:pt x="1073" y="2615"/>
                    <a:pt x="1163" y="2622"/>
                    <a:pt x="1251" y="2622"/>
                  </a:cubicBezTo>
                  <a:cubicBezTo>
                    <a:pt x="1487" y="2622"/>
                    <a:pt x="1704" y="2570"/>
                    <a:pt x="1895" y="2490"/>
                  </a:cubicBezTo>
                  <a:lnTo>
                    <a:pt x="1902" y="2490"/>
                  </a:lnTo>
                  <a:cubicBezTo>
                    <a:pt x="2164" y="2374"/>
                    <a:pt x="2389" y="2222"/>
                    <a:pt x="2643" y="2091"/>
                  </a:cubicBezTo>
                  <a:cubicBezTo>
                    <a:pt x="2781" y="2018"/>
                    <a:pt x="2926" y="1953"/>
                    <a:pt x="3078" y="1902"/>
                  </a:cubicBezTo>
                  <a:cubicBezTo>
                    <a:pt x="3202" y="1851"/>
                    <a:pt x="3340" y="1808"/>
                    <a:pt x="3478" y="1772"/>
                  </a:cubicBezTo>
                  <a:cubicBezTo>
                    <a:pt x="3579" y="1743"/>
                    <a:pt x="3681" y="1721"/>
                    <a:pt x="3746" y="1655"/>
                  </a:cubicBezTo>
                  <a:cubicBezTo>
                    <a:pt x="3819" y="1583"/>
                    <a:pt x="3833" y="1481"/>
                    <a:pt x="3841" y="1387"/>
                  </a:cubicBezTo>
                  <a:cubicBezTo>
                    <a:pt x="3841" y="1321"/>
                    <a:pt x="3848" y="1263"/>
                    <a:pt x="3848" y="1198"/>
                  </a:cubicBezTo>
                  <a:cubicBezTo>
                    <a:pt x="3848" y="1162"/>
                    <a:pt x="3848" y="1133"/>
                    <a:pt x="3848" y="1096"/>
                  </a:cubicBezTo>
                  <a:lnTo>
                    <a:pt x="3855" y="1082"/>
                  </a:lnTo>
                  <a:cubicBezTo>
                    <a:pt x="3855" y="1002"/>
                    <a:pt x="3855" y="922"/>
                    <a:pt x="3855" y="850"/>
                  </a:cubicBezTo>
                  <a:cubicBezTo>
                    <a:pt x="3855" y="603"/>
                    <a:pt x="3841" y="356"/>
                    <a:pt x="3819" y="116"/>
                  </a:cubicBezTo>
                  <a:cubicBezTo>
                    <a:pt x="3790" y="109"/>
                    <a:pt x="3754" y="95"/>
                    <a:pt x="3703" y="87"/>
                  </a:cubicBezTo>
                  <a:cubicBezTo>
                    <a:pt x="3666" y="80"/>
                    <a:pt x="3630" y="80"/>
                    <a:pt x="3579" y="73"/>
                  </a:cubicBezTo>
                  <a:cubicBezTo>
                    <a:pt x="3253" y="37"/>
                    <a:pt x="2708" y="15"/>
                    <a:pt x="2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5840778" y="2644590"/>
              <a:ext cx="56676" cy="28667"/>
            </a:xfrm>
            <a:custGeom>
              <a:rect b="b" l="l" r="r" t="t"/>
              <a:pathLst>
                <a:path extrusionOk="0" h="959" w="1896">
                  <a:moveTo>
                    <a:pt x="690" y="1"/>
                  </a:moveTo>
                  <a:cubicBezTo>
                    <a:pt x="567" y="88"/>
                    <a:pt x="436" y="175"/>
                    <a:pt x="313" y="248"/>
                  </a:cubicBezTo>
                  <a:cubicBezTo>
                    <a:pt x="247" y="284"/>
                    <a:pt x="0" y="589"/>
                    <a:pt x="269" y="719"/>
                  </a:cubicBezTo>
                  <a:cubicBezTo>
                    <a:pt x="494" y="828"/>
                    <a:pt x="741" y="894"/>
                    <a:pt x="980" y="937"/>
                  </a:cubicBezTo>
                  <a:cubicBezTo>
                    <a:pt x="1069" y="952"/>
                    <a:pt x="1155" y="959"/>
                    <a:pt x="1239" y="959"/>
                  </a:cubicBezTo>
                  <a:cubicBezTo>
                    <a:pt x="1480" y="959"/>
                    <a:pt x="1701" y="904"/>
                    <a:pt x="1895" y="828"/>
                  </a:cubicBezTo>
                  <a:cubicBezTo>
                    <a:pt x="1743" y="523"/>
                    <a:pt x="1481" y="277"/>
                    <a:pt x="1176" y="131"/>
                  </a:cubicBezTo>
                  <a:cubicBezTo>
                    <a:pt x="1024" y="59"/>
                    <a:pt x="857" y="15"/>
                    <a:pt x="6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9"/>
            <p:cNvSpPr/>
            <p:nvPr/>
          </p:nvSpPr>
          <p:spPr>
            <a:xfrm>
              <a:off x="5932791" y="2620286"/>
              <a:ext cx="23256" cy="31507"/>
            </a:xfrm>
            <a:custGeom>
              <a:rect b="b" l="l" r="r" t="t"/>
              <a:pathLst>
                <a:path extrusionOk="0" h="1054" w="778">
                  <a:moveTo>
                    <a:pt x="777" y="1"/>
                  </a:moveTo>
                  <a:cubicBezTo>
                    <a:pt x="407" y="233"/>
                    <a:pt x="117" y="610"/>
                    <a:pt x="0" y="1039"/>
                  </a:cubicBezTo>
                  <a:cubicBezTo>
                    <a:pt x="0" y="1046"/>
                    <a:pt x="0" y="1046"/>
                    <a:pt x="0" y="1053"/>
                  </a:cubicBezTo>
                  <a:cubicBezTo>
                    <a:pt x="124" y="1002"/>
                    <a:pt x="262" y="959"/>
                    <a:pt x="400" y="923"/>
                  </a:cubicBezTo>
                  <a:cubicBezTo>
                    <a:pt x="501" y="894"/>
                    <a:pt x="603" y="872"/>
                    <a:pt x="668" y="806"/>
                  </a:cubicBezTo>
                  <a:cubicBezTo>
                    <a:pt x="741" y="734"/>
                    <a:pt x="755" y="632"/>
                    <a:pt x="763" y="538"/>
                  </a:cubicBezTo>
                  <a:cubicBezTo>
                    <a:pt x="763" y="472"/>
                    <a:pt x="770" y="414"/>
                    <a:pt x="770" y="349"/>
                  </a:cubicBezTo>
                  <a:cubicBezTo>
                    <a:pt x="770" y="313"/>
                    <a:pt x="770" y="284"/>
                    <a:pt x="770" y="247"/>
                  </a:cubicBezTo>
                  <a:lnTo>
                    <a:pt x="777" y="233"/>
                  </a:lnTo>
                  <a:cubicBezTo>
                    <a:pt x="777" y="153"/>
                    <a:pt x="777" y="73"/>
                    <a:pt x="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5892853" y="2270468"/>
              <a:ext cx="171463" cy="200967"/>
            </a:xfrm>
            <a:custGeom>
              <a:rect b="b" l="l" r="r" t="t"/>
              <a:pathLst>
                <a:path extrusionOk="0" h="6723" w="5736">
                  <a:moveTo>
                    <a:pt x="944" y="0"/>
                  </a:moveTo>
                  <a:lnTo>
                    <a:pt x="1" y="6548"/>
                  </a:lnTo>
                  <a:lnTo>
                    <a:pt x="3696" y="6722"/>
                  </a:lnTo>
                  <a:lnTo>
                    <a:pt x="5736" y="770"/>
                  </a:lnTo>
                  <a:lnTo>
                    <a:pt x="9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6115084" y="2452970"/>
              <a:ext cx="73595" cy="159297"/>
            </a:xfrm>
            <a:custGeom>
              <a:rect b="b" l="l" r="r" t="t"/>
              <a:pathLst>
                <a:path extrusionOk="0" h="5329" w="2462">
                  <a:moveTo>
                    <a:pt x="2251" y="0"/>
                  </a:moveTo>
                  <a:cubicBezTo>
                    <a:pt x="2251" y="15"/>
                    <a:pt x="117" y="160"/>
                    <a:pt x="1" y="189"/>
                  </a:cubicBezTo>
                  <a:cubicBezTo>
                    <a:pt x="66" y="429"/>
                    <a:pt x="748" y="3804"/>
                    <a:pt x="799" y="4044"/>
                  </a:cubicBezTo>
                  <a:cubicBezTo>
                    <a:pt x="857" y="4320"/>
                    <a:pt x="915" y="4596"/>
                    <a:pt x="973" y="4872"/>
                  </a:cubicBezTo>
                  <a:cubicBezTo>
                    <a:pt x="1002" y="5024"/>
                    <a:pt x="1031" y="5177"/>
                    <a:pt x="1068" y="5329"/>
                  </a:cubicBezTo>
                  <a:cubicBezTo>
                    <a:pt x="1068" y="5329"/>
                    <a:pt x="1082" y="5329"/>
                    <a:pt x="1104" y="5322"/>
                  </a:cubicBezTo>
                  <a:cubicBezTo>
                    <a:pt x="1198" y="5322"/>
                    <a:pt x="1460" y="5307"/>
                    <a:pt x="1750" y="5278"/>
                  </a:cubicBezTo>
                  <a:cubicBezTo>
                    <a:pt x="1997" y="5249"/>
                    <a:pt x="2266" y="5206"/>
                    <a:pt x="2462" y="5126"/>
                  </a:cubicBezTo>
                  <a:cubicBezTo>
                    <a:pt x="2454" y="5097"/>
                    <a:pt x="2440" y="4930"/>
                    <a:pt x="2433" y="4705"/>
                  </a:cubicBezTo>
                  <a:cubicBezTo>
                    <a:pt x="2418" y="4487"/>
                    <a:pt x="2403" y="4211"/>
                    <a:pt x="2389" y="3935"/>
                  </a:cubicBezTo>
                  <a:cubicBezTo>
                    <a:pt x="2382" y="3630"/>
                    <a:pt x="2258" y="204"/>
                    <a:pt x="2251" y="0"/>
                  </a:cubicBezTo>
                  <a:close/>
                </a:path>
              </a:pathLst>
            </a:custGeom>
            <a:solidFill>
              <a:srgbClr val="FFC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6143094" y="2596431"/>
              <a:ext cx="115026" cy="78707"/>
            </a:xfrm>
            <a:custGeom>
              <a:rect b="b" l="l" r="r" t="t"/>
              <a:pathLst>
                <a:path extrusionOk="0" h="2633" w="3848">
                  <a:moveTo>
                    <a:pt x="1459" y="0"/>
                  </a:moveTo>
                  <a:cubicBezTo>
                    <a:pt x="1162" y="15"/>
                    <a:pt x="617" y="22"/>
                    <a:pt x="283" y="58"/>
                  </a:cubicBezTo>
                  <a:cubicBezTo>
                    <a:pt x="240" y="65"/>
                    <a:pt x="196" y="73"/>
                    <a:pt x="160" y="80"/>
                  </a:cubicBezTo>
                  <a:cubicBezTo>
                    <a:pt x="116" y="87"/>
                    <a:pt x="80" y="94"/>
                    <a:pt x="51" y="102"/>
                  </a:cubicBezTo>
                  <a:cubicBezTo>
                    <a:pt x="22" y="341"/>
                    <a:pt x="7" y="588"/>
                    <a:pt x="0" y="835"/>
                  </a:cubicBezTo>
                  <a:cubicBezTo>
                    <a:pt x="0" y="907"/>
                    <a:pt x="0" y="987"/>
                    <a:pt x="0" y="1060"/>
                  </a:cubicBezTo>
                  <a:lnTo>
                    <a:pt x="7" y="1082"/>
                  </a:lnTo>
                  <a:cubicBezTo>
                    <a:pt x="7" y="1118"/>
                    <a:pt x="7" y="1147"/>
                    <a:pt x="7" y="1183"/>
                  </a:cubicBezTo>
                  <a:cubicBezTo>
                    <a:pt x="7" y="1249"/>
                    <a:pt x="7" y="1307"/>
                    <a:pt x="15" y="1372"/>
                  </a:cubicBezTo>
                  <a:cubicBezTo>
                    <a:pt x="22" y="1466"/>
                    <a:pt x="29" y="1568"/>
                    <a:pt x="102" y="1641"/>
                  </a:cubicBezTo>
                  <a:cubicBezTo>
                    <a:pt x="167" y="1706"/>
                    <a:pt x="269" y="1728"/>
                    <a:pt x="370" y="1757"/>
                  </a:cubicBezTo>
                  <a:cubicBezTo>
                    <a:pt x="508" y="1800"/>
                    <a:pt x="639" y="1844"/>
                    <a:pt x="770" y="1895"/>
                  </a:cubicBezTo>
                  <a:cubicBezTo>
                    <a:pt x="922" y="1953"/>
                    <a:pt x="1067" y="2018"/>
                    <a:pt x="1198" y="2091"/>
                  </a:cubicBezTo>
                  <a:cubicBezTo>
                    <a:pt x="1452" y="2221"/>
                    <a:pt x="1677" y="2381"/>
                    <a:pt x="1938" y="2497"/>
                  </a:cubicBezTo>
                  <a:lnTo>
                    <a:pt x="1946" y="2497"/>
                  </a:lnTo>
                  <a:cubicBezTo>
                    <a:pt x="2142" y="2579"/>
                    <a:pt x="2362" y="2632"/>
                    <a:pt x="2604" y="2632"/>
                  </a:cubicBezTo>
                  <a:cubicBezTo>
                    <a:pt x="2685" y="2632"/>
                    <a:pt x="2768" y="2626"/>
                    <a:pt x="2853" y="2614"/>
                  </a:cubicBezTo>
                  <a:cubicBezTo>
                    <a:pt x="3100" y="2577"/>
                    <a:pt x="3347" y="2512"/>
                    <a:pt x="3572" y="2403"/>
                  </a:cubicBezTo>
                  <a:cubicBezTo>
                    <a:pt x="3848" y="2280"/>
                    <a:pt x="3601" y="1975"/>
                    <a:pt x="3535" y="1938"/>
                  </a:cubicBezTo>
                  <a:cubicBezTo>
                    <a:pt x="3412" y="1859"/>
                    <a:pt x="3281" y="1771"/>
                    <a:pt x="3158" y="1684"/>
                  </a:cubicBezTo>
                  <a:cubicBezTo>
                    <a:pt x="2512" y="1227"/>
                    <a:pt x="1902" y="639"/>
                    <a:pt x="15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9"/>
            <p:cNvSpPr/>
            <p:nvPr/>
          </p:nvSpPr>
          <p:spPr>
            <a:xfrm>
              <a:off x="6201238" y="2646772"/>
              <a:ext cx="56676" cy="28458"/>
            </a:xfrm>
            <a:custGeom>
              <a:rect b="b" l="l" r="r" t="t"/>
              <a:pathLst>
                <a:path extrusionOk="0" h="952" w="1896">
                  <a:moveTo>
                    <a:pt x="1213" y="0"/>
                  </a:moveTo>
                  <a:cubicBezTo>
                    <a:pt x="1046" y="15"/>
                    <a:pt x="879" y="58"/>
                    <a:pt x="727" y="124"/>
                  </a:cubicBezTo>
                  <a:cubicBezTo>
                    <a:pt x="414" y="262"/>
                    <a:pt x="153" y="508"/>
                    <a:pt x="1" y="813"/>
                  </a:cubicBezTo>
                  <a:cubicBezTo>
                    <a:pt x="195" y="894"/>
                    <a:pt x="413" y="951"/>
                    <a:pt x="653" y="951"/>
                  </a:cubicBezTo>
                  <a:cubicBezTo>
                    <a:pt x="735" y="951"/>
                    <a:pt x="821" y="944"/>
                    <a:pt x="908" y="930"/>
                  </a:cubicBezTo>
                  <a:cubicBezTo>
                    <a:pt x="1148" y="893"/>
                    <a:pt x="1402" y="828"/>
                    <a:pt x="1627" y="719"/>
                  </a:cubicBezTo>
                  <a:cubicBezTo>
                    <a:pt x="1895" y="596"/>
                    <a:pt x="1649" y="291"/>
                    <a:pt x="1590" y="254"/>
                  </a:cubicBezTo>
                  <a:cubicBezTo>
                    <a:pt x="1460" y="175"/>
                    <a:pt x="1336" y="87"/>
                    <a:pt x="1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9"/>
            <p:cNvSpPr/>
            <p:nvPr/>
          </p:nvSpPr>
          <p:spPr>
            <a:xfrm>
              <a:off x="6143094" y="2621362"/>
              <a:ext cx="23017" cy="31716"/>
            </a:xfrm>
            <a:custGeom>
              <a:rect b="b" l="l" r="r" t="t"/>
              <a:pathLst>
                <a:path extrusionOk="0" h="1061" w="770">
                  <a:moveTo>
                    <a:pt x="0" y="1"/>
                  </a:moveTo>
                  <a:cubicBezTo>
                    <a:pt x="0" y="73"/>
                    <a:pt x="0" y="153"/>
                    <a:pt x="0" y="226"/>
                  </a:cubicBezTo>
                  <a:lnTo>
                    <a:pt x="7" y="248"/>
                  </a:lnTo>
                  <a:cubicBezTo>
                    <a:pt x="7" y="284"/>
                    <a:pt x="7" y="313"/>
                    <a:pt x="7" y="349"/>
                  </a:cubicBezTo>
                  <a:cubicBezTo>
                    <a:pt x="7" y="415"/>
                    <a:pt x="7" y="473"/>
                    <a:pt x="15" y="538"/>
                  </a:cubicBezTo>
                  <a:cubicBezTo>
                    <a:pt x="22" y="632"/>
                    <a:pt x="29" y="734"/>
                    <a:pt x="102" y="807"/>
                  </a:cubicBezTo>
                  <a:cubicBezTo>
                    <a:pt x="167" y="872"/>
                    <a:pt x="269" y="894"/>
                    <a:pt x="370" y="923"/>
                  </a:cubicBezTo>
                  <a:cubicBezTo>
                    <a:pt x="508" y="966"/>
                    <a:pt x="639" y="1010"/>
                    <a:pt x="770" y="1061"/>
                  </a:cubicBezTo>
                  <a:cubicBezTo>
                    <a:pt x="770" y="1054"/>
                    <a:pt x="770" y="1054"/>
                    <a:pt x="770" y="1046"/>
                  </a:cubicBezTo>
                  <a:cubicBezTo>
                    <a:pt x="653" y="618"/>
                    <a:pt x="370" y="24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6038705" y="2271963"/>
              <a:ext cx="169490" cy="200130"/>
            </a:xfrm>
            <a:custGeom>
              <a:rect b="b" l="l" r="r" t="t"/>
              <a:pathLst>
                <a:path extrusionOk="0" h="6695" w="5670">
                  <a:moveTo>
                    <a:pt x="4799" y="1"/>
                  </a:moveTo>
                  <a:lnTo>
                    <a:pt x="0" y="712"/>
                  </a:lnTo>
                  <a:lnTo>
                    <a:pt x="1968" y="6694"/>
                  </a:lnTo>
                  <a:lnTo>
                    <a:pt x="5670" y="6564"/>
                  </a:lnTo>
                  <a:lnTo>
                    <a:pt x="47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5913479" y="2306700"/>
              <a:ext cx="276057" cy="42776"/>
            </a:xfrm>
            <a:custGeom>
              <a:rect b="b" l="l" r="r" t="t"/>
              <a:pathLst>
                <a:path extrusionOk="0" h="1431" w="9235">
                  <a:moveTo>
                    <a:pt x="87" y="0"/>
                  </a:moveTo>
                  <a:lnTo>
                    <a:pt x="0" y="661"/>
                  </a:lnTo>
                  <a:cubicBezTo>
                    <a:pt x="0" y="661"/>
                    <a:pt x="2106" y="1416"/>
                    <a:pt x="4683" y="1431"/>
                  </a:cubicBezTo>
                  <a:cubicBezTo>
                    <a:pt x="4712" y="1431"/>
                    <a:pt x="4741" y="1431"/>
                    <a:pt x="4769" y="1431"/>
                  </a:cubicBezTo>
                  <a:cubicBezTo>
                    <a:pt x="7500" y="1431"/>
                    <a:pt x="9235" y="755"/>
                    <a:pt x="9235" y="755"/>
                  </a:cubicBezTo>
                  <a:lnTo>
                    <a:pt x="9147" y="58"/>
                  </a:lnTo>
                  <a:cubicBezTo>
                    <a:pt x="8775" y="195"/>
                    <a:pt x="7150" y="741"/>
                    <a:pt x="4783" y="741"/>
                  </a:cubicBezTo>
                  <a:cubicBezTo>
                    <a:pt x="4752" y="741"/>
                    <a:pt x="4721" y="741"/>
                    <a:pt x="4690" y="741"/>
                  </a:cubicBezTo>
                  <a:cubicBezTo>
                    <a:pt x="2411" y="726"/>
                    <a:pt x="501" y="138"/>
                    <a:pt x="87" y="0"/>
                  </a:cubicBezTo>
                  <a:close/>
                </a:path>
              </a:pathLst>
            </a:custGeom>
            <a:solidFill>
              <a:srgbClr val="62D0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9"/>
            <p:cNvSpPr/>
            <p:nvPr/>
          </p:nvSpPr>
          <p:spPr>
            <a:xfrm>
              <a:off x="6347299" y="1953384"/>
              <a:ext cx="45586" cy="39010"/>
            </a:xfrm>
            <a:custGeom>
              <a:rect b="b" l="l" r="r" t="t"/>
              <a:pathLst>
                <a:path extrusionOk="0" h="1305" w="1525">
                  <a:moveTo>
                    <a:pt x="1286" y="1"/>
                  </a:moveTo>
                  <a:cubicBezTo>
                    <a:pt x="1198" y="1"/>
                    <a:pt x="1091" y="58"/>
                    <a:pt x="966" y="160"/>
                  </a:cubicBezTo>
                  <a:cubicBezTo>
                    <a:pt x="850" y="248"/>
                    <a:pt x="211" y="756"/>
                    <a:pt x="87" y="923"/>
                  </a:cubicBezTo>
                  <a:cubicBezTo>
                    <a:pt x="0" y="1061"/>
                    <a:pt x="15" y="1111"/>
                    <a:pt x="73" y="1206"/>
                  </a:cubicBezTo>
                  <a:cubicBezTo>
                    <a:pt x="107" y="1260"/>
                    <a:pt x="206" y="1304"/>
                    <a:pt x="290" y="1304"/>
                  </a:cubicBezTo>
                  <a:cubicBezTo>
                    <a:pt x="330" y="1304"/>
                    <a:pt x="367" y="1294"/>
                    <a:pt x="392" y="1271"/>
                  </a:cubicBezTo>
                  <a:cubicBezTo>
                    <a:pt x="523" y="1168"/>
                    <a:pt x="1308" y="496"/>
                    <a:pt x="1295" y="496"/>
                  </a:cubicBezTo>
                  <a:lnTo>
                    <a:pt x="1295" y="496"/>
                  </a:lnTo>
                  <a:cubicBezTo>
                    <a:pt x="1294" y="496"/>
                    <a:pt x="1291" y="498"/>
                    <a:pt x="1285" y="502"/>
                  </a:cubicBezTo>
                  <a:cubicBezTo>
                    <a:pt x="1467" y="349"/>
                    <a:pt x="1525" y="160"/>
                    <a:pt x="1416" y="59"/>
                  </a:cubicBezTo>
                  <a:cubicBezTo>
                    <a:pt x="1379" y="19"/>
                    <a:pt x="1336" y="1"/>
                    <a:pt x="1286" y="1"/>
                  </a:cubicBezTo>
                  <a:close/>
                </a:path>
              </a:pathLst>
            </a:custGeom>
            <a:solidFill>
              <a:srgbClr val="FFC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9"/>
            <p:cNvSpPr/>
            <p:nvPr/>
          </p:nvSpPr>
          <p:spPr>
            <a:xfrm>
              <a:off x="6335581" y="1935657"/>
              <a:ext cx="47768" cy="48067"/>
            </a:xfrm>
            <a:custGeom>
              <a:rect b="b" l="l" r="r" t="t"/>
              <a:pathLst>
                <a:path extrusionOk="0" h="1608" w="1598">
                  <a:moveTo>
                    <a:pt x="1353" y="1"/>
                  </a:moveTo>
                  <a:cubicBezTo>
                    <a:pt x="1252" y="1"/>
                    <a:pt x="1140" y="78"/>
                    <a:pt x="1017" y="216"/>
                  </a:cubicBezTo>
                  <a:cubicBezTo>
                    <a:pt x="908" y="318"/>
                    <a:pt x="182" y="1066"/>
                    <a:pt x="80" y="1254"/>
                  </a:cubicBezTo>
                  <a:cubicBezTo>
                    <a:pt x="0" y="1407"/>
                    <a:pt x="29" y="1465"/>
                    <a:pt x="102" y="1552"/>
                  </a:cubicBezTo>
                  <a:cubicBezTo>
                    <a:pt x="133" y="1589"/>
                    <a:pt x="200" y="1608"/>
                    <a:pt x="270" y="1608"/>
                  </a:cubicBezTo>
                  <a:cubicBezTo>
                    <a:pt x="350" y="1608"/>
                    <a:pt x="434" y="1584"/>
                    <a:pt x="472" y="1537"/>
                  </a:cubicBezTo>
                  <a:cubicBezTo>
                    <a:pt x="597" y="1406"/>
                    <a:pt x="1415" y="515"/>
                    <a:pt x="1402" y="515"/>
                  </a:cubicBezTo>
                  <a:lnTo>
                    <a:pt x="1402" y="515"/>
                  </a:lnTo>
                  <a:cubicBezTo>
                    <a:pt x="1401" y="515"/>
                    <a:pt x="1399" y="517"/>
                    <a:pt x="1394" y="521"/>
                  </a:cubicBezTo>
                  <a:cubicBezTo>
                    <a:pt x="1561" y="340"/>
                    <a:pt x="1597" y="136"/>
                    <a:pt x="1474" y="42"/>
                  </a:cubicBezTo>
                  <a:cubicBezTo>
                    <a:pt x="1436" y="14"/>
                    <a:pt x="1395" y="1"/>
                    <a:pt x="1353" y="1"/>
                  </a:cubicBezTo>
                  <a:close/>
                </a:path>
              </a:pathLst>
            </a:custGeom>
            <a:solidFill>
              <a:srgbClr val="FFC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9"/>
            <p:cNvSpPr/>
            <p:nvPr/>
          </p:nvSpPr>
          <p:spPr>
            <a:xfrm>
              <a:off x="6356835" y="1974191"/>
              <a:ext cx="38233" cy="26814"/>
            </a:xfrm>
            <a:custGeom>
              <a:rect b="b" l="l" r="r" t="t"/>
              <a:pathLst>
                <a:path extrusionOk="0" h="897" w="1279">
                  <a:moveTo>
                    <a:pt x="1084" y="0"/>
                  </a:moveTo>
                  <a:cubicBezTo>
                    <a:pt x="1018" y="0"/>
                    <a:pt x="935" y="34"/>
                    <a:pt x="836" y="96"/>
                  </a:cubicBezTo>
                  <a:cubicBezTo>
                    <a:pt x="734" y="154"/>
                    <a:pt x="197" y="444"/>
                    <a:pt x="88" y="575"/>
                  </a:cubicBezTo>
                  <a:cubicBezTo>
                    <a:pt x="1" y="669"/>
                    <a:pt x="15" y="735"/>
                    <a:pt x="52" y="815"/>
                  </a:cubicBezTo>
                  <a:cubicBezTo>
                    <a:pt x="76" y="864"/>
                    <a:pt x="151" y="896"/>
                    <a:pt x="219" y="896"/>
                  </a:cubicBezTo>
                  <a:cubicBezTo>
                    <a:pt x="251" y="896"/>
                    <a:pt x="282" y="889"/>
                    <a:pt x="306" y="873"/>
                  </a:cubicBezTo>
                  <a:cubicBezTo>
                    <a:pt x="423" y="804"/>
                    <a:pt x="1073" y="397"/>
                    <a:pt x="1068" y="397"/>
                  </a:cubicBezTo>
                  <a:lnTo>
                    <a:pt x="1068" y="397"/>
                  </a:lnTo>
                  <a:cubicBezTo>
                    <a:pt x="1068" y="397"/>
                    <a:pt x="1065" y="398"/>
                    <a:pt x="1061" y="401"/>
                  </a:cubicBezTo>
                  <a:cubicBezTo>
                    <a:pt x="1213" y="292"/>
                    <a:pt x="1278" y="154"/>
                    <a:pt x="1206" y="60"/>
                  </a:cubicBezTo>
                  <a:cubicBezTo>
                    <a:pt x="1175" y="19"/>
                    <a:pt x="1134" y="0"/>
                    <a:pt x="1084" y="0"/>
                  </a:cubicBezTo>
                  <a:close/>
                </a:path>
              </a:pathLst>
            </a:custGeom>
            <a:solidFill>
              <a:srgbClr val="FFC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9"/>
            <p:cNvSpPr/>
            <p:nvPr/>
          </p:nvSpPr>
          <p:spPr>
            <a:xfrm>
              <a:off x="6330588" y="1926958"/>
              <a:ext cx="32583" cy="44002"/>
            </a:xfrm>
            <a:custGeom>
              <a:rect b="b" l="l" r="r" t="t"/>
              <a:pathLst>
                <a:path extrusionOk="0" h="1472" w="1090">
                  <a:moveTo>
                    <a:pt x="813" y="0"/>
                  </a:moveTo>
                  <a:cubicBezTo>
                    <a:pt x="717" y="0"/>
                    <a:pt x="652" y="100"/>
                    <a:pt x="509" y="304"/>
                  </a:cubicBezTo>
                  <a:cubicBezTo>
                    <a:pt x="436" y="427"/>
                    <a:pt x="160" y="899"/>
                    <a:pt x="58" y="1175"/>
                  </a:cubicBezTo>
                  <a:cubicBezTo>
                    <a:pt x="0" y="1328"/>
                    <a:pt x="66" y="1378"/>
                    <a:pt x="160" y="1444"/>
                  </a:cubicBezTo>
                  <a:cubicBezTo>
                    <a:pt x="189" y="1462"/>
                    <a:pt x="225" y="1472"/>
                    <a:pt x="262" y="1472"/>
                  </a:cubicBezTo>
                  <a:cubicBezTo>
                    <a:pt x="327" y="1472"/>
                    <a:pt x="394" y="1441"/>
                    <a:pt x="421" y="1371"/>
                  </a:cubicBezTo>
                  <a:cubicBezTo>
                    <a:pt x="509" y="1211"/>
                    <a:pt x="806" y="710"/>
                    <a:pt x="922" y="493"/>
                  </a:cubicBezTo>
                  <a:cubicBezTo>
                    <a:pt x="1089" y="217"/>
                    <a:pt x="1024" y="64"/>
                    <a:pt x="879" y="14"/>
                  </a:cubicBezTo>
                  <a:cubicBezTo>
                    <a:pt x="855" y="5"/>
                    <a:pt x="833" y="0"/>
                    <a:pt x="813" y="0"/>
                  </a:cubicBezTo>
                  <a:close/>
                </a:path>
              </a:pathLst>
            </a:custGeom>
            <a:solidFill>
              <a:srgbClr val="FFC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9"/>
            <p:cNvSpPr/>
            <p:nvPr/>
          </p:nvSpPr>
          <p:spPr>
            <a:xfrm>
              <a:off x="6308885" y="1937690"/>
              <a:ext cx="28248" cy="51624"/>
            </a:xfrm>
            <a:custGeom>
              <a:rect b="b" l="l" r="r" t="t"/>
              <a:pathLst>
                <a:path extrusionOk="0" h="1727" w="945">
                  <a:moveTo>
                    <a:pt x="171" y="0"/>
                  </a:moveTo>
                  <a:cubicBezTo>
                    <a:pt x="142" y="0"/>
                    <a:pt x="115" y="8"/>
                    <a:pt x="95" y="25"/>
                  </a:cubicBezTo>
                  <a:cubicBezTo>
                    <a:pt x="73" y="39"/>
                    <a:pt x="58" y="68"/>
                    <a:pt x="44" y="97"/>
                  </a:cubicBezTo>
                  <a:cubicBezTo>
                    <a:pt x="37" y="126"/>
                    <a:pt x="37" y="148"/>
                    <a:pt x="29" y="177"/>
                  </a:cubicBezTo>
                  <a:cubicBezTo>
                    <a:pt x="15" y="308"/>
                    <a:pt x="8" y="439"/>
                    <a:pt x="8" y="569"/>
                  </a:cubicBezTo>
                  <a:cubicBezTo>
                    <a:pt x="8" y="700"/>
                    <a:pt x="8" y="831"/>
                    <a:pt x="22" y="954"/>
                  </a:cubicBezTo>
                  <a:cubicBezTo>
                    <a:pt x="29" y="1034"/>
                    <a:pt x="0" y="1658"/>
                    <a:pt x="51" y="1724"/>
                  </a:cubicBezTo>
                  <a:cubicBezTo>
                    <a:pt x="53" y="1726"/>
                    <a:pt x="56" y="1726"/>
                    <a:pt x="60" y="1726"/>
                  </a:cubicBezTo>
                  <a:cubicBezTo>
                    <a:pt x="152" y="1726"/>
                    <a:pt x="809" y="1313"/>
                    <a:pt x="864" y="1237"/>
                  </a:cubicBezTo>
                  <a:cubicBezTo>
                    <a:pt x="908" y="1172"/>
                    <a:pt x="944" y="475"/>
                    <a:pt x="944" y="475"/>
                  </a:cubicBezTo>
                  <a:lnTo>
                    <a:pt x="944" y="475"/>
                  </a:lnTo>
                  <a:cubicBezTo>
                    <a:pt x="944" y="475"/>
                    <a:pt x="768" y="878"/>
                    <a:pt x="616" y="878"/>
                  </a:cubicBezTo>
                  <a:cubicBezTo>
                    <a:pt x="586" y="878"/>
                    <a:pt x="557" y="862"/>
                    <a:pt x="530" y="823"/>
                  </a:cubicBezTo>
                  <a:cubicBezTo>
                    <a:pt x="465" y="729"/>
                    <a:pt x="465" y="526"/>
                    <a:pt x="450" y="417"/>
                  </a:cubicBezTo>
                  <a:cubicBezTo>
                    <a:pt x="436" y="322"/>
                    <a:pt x="407" y="235"/>
                    <a:pt x="371" y="155"/>
                  </a:cubicBezTo>
                  <a:cubicBezTo>
                    <a:pt x="342" y="105"/>
                    <a:pt x="305" y="54"/>
                    <a:pt x="262" y="25"/>
                  </a:cubicBezTo>
                  <a:cubicBezTo>
                    <a:pt x="235" y="9"/>
                    <a:pt x="202" y="0"/>
                    <a:pt x="171" y="0"/>
                  </a:cubicBezTo>
                  <a:close/>
                </a:path>
              </a:pathLst>
            </a:custGeom>
            <a:solidFill>
              <a:srgbClr val="FFC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9"/>
            <p:cNvSpPr/>
            <p:nvPr/>
          </p:nvSpPr>
          <p:spPr>
            <a:xfrm>
              <a:off x="6308018" y="1958377"/>
              <a:ext cx="62296" cy="59725"/>
            </a:xfrm>
            <a:custGeom>
              <a:rect b="b" l="l" r="r" t="t"/>
              <a:pathLst>
                <a:path extrusionOk="0" h="1998" w="2084">
                  <a:moveTo>
                    <a:pt x="37" y="1"/>
                  </a:moveTo>
                  <a:lnTo>
                    <a:pt x="0" y="1177"/>
                  </a:lnTo>
                  <a:lnTo>
                    <a:pt x="712" y="1997"/>
                  </a:lnTo>
                  <a:cubicBezTo>
                    <a:pt x="712" y="1997"/>
                    <a:pt x="1169" y="1946"/>
                    <a:pt x="2055" y="1322"/>
                  </a:cubicBezTo>
                  <a:cubicBezTo>
                    <a:pt x="2084" y="1300"/>
                    <a:pt x="1634" y="487"/>
                    <a:pt x="1372" y="298"/>
                  </a:cubicBezTo>
                  <a:cubicBezTo>
                    <a:pt x="1301" y="240"/>
                    <a:pt x="1218" y="187"/>
                    <a:pt x="1123" y="187"/>
                  </a:cubicBezTo>
                  <a:cubicBezTo>
                    <a:pt x="1112" y="187"/>
                    <a:pt x="1101" y="188"/>
                    <a:pt x="1089" y="189"/>
                  </a:cubicBezTo>
                  <a:cubicBezTo>
                    <a:pt x="1017" y="197"/>
                    <a:pt x="951" y="240"/>
                    <a:pt x="886" y="269"/>
                  </a:cubicBezTo>
                  <a:cubicBezTo>
                    <a:pt x="862" y="281"/>
                    <a:pt x="851" y="285"/>
                    <a:pt x="847" y="285"/>
                  </a:cubicBezTo>
                  <a:cubicBezTo>
                    <a:pt x="835" y="285"/>
                    <a:pt x="911" y="231"/>
                    <a:pt x="821" y="226"/>
                  </a:cubicBezTo>
                  <a:cubicBezTo>
                    <a:pt x="697" y="218"/>
                    <a:pt x="574" y="182"/>
                    <a:pt x="443" y="182"/>
                  </a:cubicBezTo>
                  <a:cubicBezTo>
                    <a:pt x="334" y="175"/>
                    <a:pt x="37" y="1"/>
                    <a:pt x="37" y="1"/>
                  </a:cubicBezTo>
                  <a:close/>
                </a:path>
              </a:pathLst>
            </a:custGeom>
            <a:solidFill>
              <a:srgbClr val="FFC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9"/>
            <p:cNvSpPr/>
            <p:nvPr/>
          </p:nvSpPr>
          <p:spPr>
            <a:xfrm>
              <a:off x="6125517" y="1992874"/>
              <a:ext cx="204435" cy="129165"/>
            </a:xfrm>
            <a:custGeom>
              <a:rect b="b" l="l" r="r" t="t"/>
              <a:pathLst>
                <a:path extrusionOk="0" h="4321" w="6839">
                  <a:moveTo>
                    <a:pt x="6134" y="1"/>
                  </a:moveTo>
                  <a:cubicBezTo>
                    <a:pt x="6134" y="1"/>
                    <a:pt x="2476" y="2135"/>
                    <a:pt x="0" y="2389"/>
                  </a:cubicBezTo>
                  <a:lnTo>
                    <a:pt x="719" y="4320"/>
                  </a:lnTo>
                  <a:cubicBezTo>
                    <a:pt x="719" y="4320"/>
                    <a:pt x="4661" y="3478"/>
                    <a:pt x="6839" y="821"/>
                  </a:cubicBezTo>
                  <a:lnTo>
                    <a:pt x="6134" y="1"/>
                  </a:lnTo>
                  <a:close/>
                </a:path>
              </a:pathLst>
            </a:custGeom>
            <a:solidFill>
              <a:srgbClr val="FFC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5700575" y="1962233"/>
              <a:ext cx="46244" cy="38352"/>
            </a:xfrm>
            <a:custGeom>
              <a:rect b="b" l="l" r="r" t="t"/>
              <a:pathLst>
                <a:path extrusionOk="0" h="1283" w="1547">
                  <a:moveTo>
                    <a:pt x="237" y="0"/>
                  </a:moveTo>
                  <a:cubicBezTo>
                    <a:pt x="185" y="0"/>
                    <a:pt x="140" y="20"/>
                    <a:pt x="102" y="60"/>
                  </a:cubicBezTo>
                  <a:cubicBezTo>
                    <a:pt x="1" y="162"/>
                    <a:pt x="59" y="351"/>
                    <a:pt x="247" y="503"/>
                  </a:cubicBezTo>
                  <a:cubicBezTo>
                    <a:pt x="242" y="499"/>
                    <a:pt x="239" y="497"/>
                    <a:pt x="238" y="497"/>
                  </a:cubicBezTo>
                  <a:lnTo>
                    <a:pt x="238" y="497"/>
                  </a:lnTo>
                  <a:cubicBezTo>
                    <a:pt x="229" y="497"/>
                    <a:pt x="1025" y="1148"/>
                    <a:pt x="1162" y="1251"/>
                  </a:cubicBezTo>
                  <a:cubicBezTo>
                    <a:pt x="1186" y="1273"/>
                    <a:pt x="1220" y="1282"/>
                    <a:pt x="1257" y="1282"/>
                  </a:cubicBezTo>
                  <a:cubicBezTo>
                    <a:pt x="1343" y="1282"/>
                    <a:pt x="1446" y="1232"/>
                    <a:pt x="1482" y="1171"/>
                  </a:cubicBezTo>
                  <a:cubicBezTo>
                    <a:pt x="1532" y="1084"/>
                    <a:pt x="1547" y="1026"/>
                    <a:pt x="1453" y="895"/>
                  </a:cubicBezTo>
                  <a:cubicBezTo>
                    <a:pt x="1329" y="721"/>
                    <a:pt x="676" y="242"/>
                    <a:pt x="552" y="155"/>
                  </a:cubicBezTo>
                  <a:cubicBezTo>
                    <a:pt x="430" y="55"/>
                    <a:pt x="324" y="0"/>
                    <a:pt x="237" y="0"/>
                  </a:cubicBezTo>
                  <a:close/>
                </a:path>
              </a:pathLst>
            </a:custGeom>
            <a:solidFill>
              <a:srgbClr val="FFC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9"/>
            <p:cNvSpPr/>
            <p:nvPr/>
          </p:nvSpPr>
          <p:spPr>
            <a:xfrm>
              <a:off x="5709693" y="1944297"/>
              <a:ext cx="48635" cy="47140"/>
            </a:xfrm>
            <a:custGeom>
              <a:rect b="b" l="l" r="r" t="t"/>
              <a:pathLst>
                <a:path extrusionOk="0" h="1577" w="1627">
                  <a:moveTo>
                    <a:pt x="242" y="1"/>
                  </a:moveTo>
                  <a:cubicBezTo>
                    <a:pt x="199" y="1"/>
                    <a:pt x="160" y="14"/>
                    <a:pt x="124" y="43"/>
                  </a:cubicBezTo>
                  <a:cubicBezTo>
                    <a:pt x="1" y="138"/>
                    <a:pt x="37" y="341"/>
                    <a:pt x="211" y="522"/>
                  </a:cubicBezTo>
                  <a:cubicBezTo>
                    <a:pt x="206" y="518"/>
                    <a:pt x="204" y="516"/>
                    <a:pt x="203" y="516"/>
                  </a:cubicBezTo>
                  <a:lnTo>
                    <a:pt x="203" y="516"/>
                  </a:lnTo>
                  <a:cubicBezTo>
                    <a:pt x="194" y="516"/>
                    <a:pt x="1031" y="1385"/>
                    <a:pt x="1162" y="1510"/>
                  </a:cubicBezTo>
                  <a:cubicBezTo>
                    <a:pt x="1199" y="1554"/>
                    <a:pt x="1278" y="1576"/>
                    <a:pt x="1355" y="1576"/>
                  </a:cubicBezTo>
                  <a:cubicBezTo>
                    <a:pt x="1428" y="1576"/>
                    <a:pt x="1500" y="1556"/>
                    <a:pt x="1532" y="1517"/>
                  </a:cubicBezTo>
                  <a:cubicBezTo>
                    <a:pt x="1598" y="1430"/>
                    <a:pt x="1627" y="1372"/>
                    <a:pt x="1540" y="1227"/>
                  </a:cubicBezTo>
                  <a:cubicBezTo>
                    <a:pt x="1438" y="1031"/>
                    <a:pt x="690" y="305"/>
                    <a:pt x="581" y="203"/>
                  </a:cubicBezTo>
                  <a:cubicBezTo>
                    <a:pt x="455" y="72"/>
                    <a:pt x="340" y="1"/>
                    <a:pt x="242" y="1"/>
                  </a:cubicBezTo>
                  <a:close/>
                </a:path>
              </a:pathLst>
            </a:custGeom>
            <a:solidFill>
              <a:srgbClr val="FFC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9"/>
            <p:cNvSpPr/>
            <p:nvPr/>
          </p:nvSpPr>
          <p:spPr>
            <a:xfrm>
              <a:off x="5698842" y="1983218"/>
              <a:ext cx="38651" cy="26156"/>
            </a:xfrm>
            <a:custGeom>
              <a:rect b="b" l="l" r="r" t="t"/>
              <a:pathLst>
                <a:path extrusionOk="0" h="875" w="1293">
                  <a:moveTo>
                    <a:pt x="201" y="0"/>
                  </a:moveTo>
                  <a:cubicBezTo>
                    <a:pt x="148" y="0"/>
                    <a:pt x="106" y="20"/>
                    <a:pt x="73" y="63"/>
                  </a:cubicBezTo>
                  <a:cubicBezTo>
                    <a:pt x="1" y="157"/>
                    <a:pt x="66" y="295"/>
                    <a:pt x="226" y="397"/>
                  </a:cubicBezTo>
                  <a:cubicBezTo>
                    <a:pt x="221" y="394"/>
                    <a:pt x="219" y="392"/>
                    <a:pt x="218" y="392"/>
                  </a:cubicBezTo>
                  <a:lnTo>
                    <a:pt x="218" y="392"/>
                  </a:lnTo>
                  <a:cubicBezTo>
                    <a:pt x="217" y="392"/>
                    <a:pt x="878" y="785"/>
                    <a:pt x="995" y="854"/>
                  </a:cubicBezTo>
                  <a:cubicBezTo>
                    <a:pt x="1016" y="868"/>
                    <a:pt x="1042" y="875"/>
                    <a:pt x="1070" y="875"/>
                  </a:cubicBezTo>
                  <a:cubicBezTo>
                    <a:pt x="1141" y="875"/>
                    <a:pt x="1221" y="835"/>
                    <a:pt x="1242" y="789"/>
                  </a:cubicBezTo>
                  <a:cubicBezTo>
                    <a:pt x="1278" y="709"/>
                    <a:pt x="1293" y="636"/>
                    <a:pt x="1206" y="542"/>
                  </a:cubicBezTo>
                  <a:cubicBezTo>
                    <a:pt x="1090" y="426"/>
                    <a:pt x="545" y="142"/>
                    <a:pt x="443" y="92"/>
                  </a:cubicBezTo>
                  <a:cubicBezTo>
                    <a:pt x="347" y="31"/>
                    <a:pt x="266" y="0"/>
                    <a:pt x="201" y="0"/>
                  </a:cubicBezTo>
                  <a:close/>
                </a:path>
              </a:pathLst>
            </a:custGeom>
            <a:solidFill>
              <a:srgbClr val="FFC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9"/>
            <p:cNvSpPr/>
            <p:nvPr/>
          </p:nvSpPr>
          <p:spPr>
            <a:xfrm>
              <a:off x="5729662" y="1935089"/>
              <a:ext cx="33450" cy="43494"/>
            </a:xfrm>
            <a:custGeom>
              <a:rect b="b" l="l" r="r" t="t"/>
              <a:pathLst>
                <a:path extrusionOk="0" h="1455" w="1119">
                  <a:moveTo>
                    <a:pt x="278" y="0"/>
                  </a:moveTo>
                  <a:cubicBezTo>
                    <a:pt x="255" y="0"/>
                    <a:pt x="231" y="6"/>
                    <a:pt x="204" y="17"/>
                  </a:cubicBezTo>
                  <a:cubicBezTo>
                    <a:pt x="66" y="68"/>
                    <a:pt x="0" y="221"/>
                    <a:pt x="175" y="489"/>
                  </a:cubicBezTo>
                  <a:cubicBezTo>
                    <a:pt x="298" y="707"/>
                    <a:pt x="610" y="1201"/>
                    <a:pt x="697" y="1360"/>
                  </a:cubicBezTo>
                  <a:cubicBezTo>
                    <a:pt x="725" y="1425"/>
                    <a:pt x="790" y="1454"/>
                    <a:pt x="855" y="1454"/>
                  </a:cubicBezTo>
                  <a:cubicBezTo>
                    <a:pt x="892" y="1454"/>
                    <a:pt x="929" y="1444"/>
                    <a:pt x="959" y="1426"/>
                  </a:cubicBezTo>
                  <a:cubicBezTo>
                    <a:pt x="1053" y="1360"/>
                    <a:pt x="1118" y="1302"/>
                    <a:pt x="1053" y="1150"/>
                  </a:cubicBezTo>
                  <a:cubicBezTo>
                    <a:pt x="944" y="881"/>
                    <a:pt x="661" y="417"/>
                    <a:pt x="581" y="293"/>
                  </a:cubicBezTo>
                  <a:cubicBezTo>
                    <a:pt x="436" y="95"/>
                    <a:pt x="369" y="0"/>
                    <a:pt x="278" y="0"/>
                  </a:cubicBezTo>
                  <a:close/>
                </a:path>
              </a:pathLst>
            </a:custGeom>
            <a:solidFill>
              <a:srgbClr val="FFC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5756148" y="1944655"/>
              <a:ext cx="29325" cy="51594"/>
            </a:xfrm>
            <a:custGeom>
              <a:rect b="b" l="l" r="r" t="t"/>
              <a:pathLst>
                <a:path extrusionOk="0" h="1726" w="981">
                  <a:moveTo>
                    <a:pt x="766" y="0"/>
                  </a:moveTo>
                  <a:cubicBezTo>
                    <a:pt x="735" y="0"/>
                    <a:pt x="703" y="11"/>
                    <a:pt x="675" y="31"/>
                  </a:cubicBezTo>
                  <a:cubicBezTo>
                    <a:pt x="624" y="60"/>
                    <a:pt x="595" y="111"/>
                    <a:pt x="566" y="162"/>
                  </a:cubicBezTo>
                  <a:cubicBezTo>
                    <a:pt x="530" y="249"/>
                    <a:pt x="501" y="336"/>
                    <a:pt x="494" y="423"/>
                  </a:cubicBezTo>
                  <a:cubicBezTo>
                    <a:pt x="479" y="540"/>
                    <a:pt x="487" y="736"/>
                    <a:pt x="421" y="830"/>
                  </a:cubicBezTo>
                  <a:cubicBezTo>
                    <a:pt x="395" y="871"/>
                    <a:pt x="365" y="888"/>
                    <a:pt x="334" y="888"/>
                  </a:cubicBezTo>
                  <a:cubicBezTo>
                    <a:pt x="184" y="888"/>
                    <a:pt x="0" y="496"/>
                    <a:pt x="0" y="496"/>
                  </a:cubicBezTo>
                  <a:lnTo>
                    <a:pt x="0" y="496"/>
                  </a:lnTo>
                  <a:cubicBezTo>
                    <a:pt x="0" y="496"/>
                    <a:pt x="51" y="1193"/>
                    <a:pt x="102" y="1258"/>
                  </a:cubicBezTo>
                  <a:cubicBezTo>
                    <a:pt x="157" y="1327"/>
                    <a:pt x="825" y="1726"/>
                    <a:pt x="920" y="1726"/>
                  </a:cubicBezTo>
                  <a:cubicBezTo>
                    <a:pt x="924" y="1726"/>
                    <a:pt x="928" y="1725"/>
                    <a:pt x="929" y="1723"/>
                  </a:cubicBezTo>
                  <a:cubicBezTo>
                    <a:pt x="980" y="1657"/>
                    <a:pt x="929" y="1033"/>
                    <a:pt x="937" y="953"/>
                  </a:cubicBezTo>
                  <a:cubicBezTo>
                    <a:pt x="944" y="830"/>
                    <a:pt x="944" y="699"/>
                    <a:pt x="944" y="576"/>
                  </a:cubicBezTo>
                  <a:cubicBezTo>
                    <a:pt x="937" y="438"/>
                    <a:pt x="922" y="307"/>
                    <a:pt x="908" y="177"/>
                  </a:cubicBezTo>
                  <a:cubicBezTo>
                    <a:pt x="900" y="155"/>
                    <a:pt x="900" y="126"/>
                    <a:pt x="886" y="97"/>
                  </a:cubicBezTo>
                  <a:cubicBezTo>
                    <a:pt x="879" y="68"/>
                    <a:pt x="864" y="39"/>
                    <a:pt x="835" y="24"/>
                  </a:cubicBezTo>
                  <a:cubicBezTo>
                    <a:pt x="815" y="8"/>
                    <a:pt x="791" y="0"/>
                    <a:pt x="766" y="0"/>
                  </a:cubicBezTo>
                  <a:close/>
                </a:path>
              </a:pathLst>
            </a:custGeom>
            <a:solidFill>
              <a:srgbClr val="FFC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5724012" y="1965312"/>
              <a:ext cx="62326" cy="60144"/>
            </a:xfrm>
            <a:custGeom>
              <a:rect b="b" l="l" r="r" t="t"/>
              <a:pathLst>
                <a:path extrusionOk="0" h="2012" w="2085">
                  <a:moveTo>
                    <a:pt x="2019" y="1"/>
                  </a:moveTo>
                  <a:cubicBezTo>
                    <a:pt x="2019" y="1"/>
                    <a:pt x="1721" y="182"/>
                    <a:pt x="1612" y="190"/>
                  </a:cubicBezTo>
                  <a:cubicBezTo>
                    <a:pt x="1482" y="197"/>
                    <a:pt x="1358" y="241"/>
                    <a:pt x="1235" y="248"/>
                  </a:cubicBezTo>
                  <a:cubicBezTo>
                    <a:pt x="1143" y="254"/>
                    <a:pt x="1223" y="304"/>
                    <a:pt x="1211" y="304"/>
                  </a:cubicBezTo>
                  <a:cubicBezTo>
                    <a:pt x="1208" y="304"/>
                    <a:pt x="1198" y="301"/>
                    <a:pt x="1177" y="291"/>
                  </a:cubicBezTo>
                  <a:cubicBezTo>
                    <a:pt x="1104" y="262"/>
                    <a:pt x="1039" y="219"/>
                    <a:pt x="966" y="211"/>
                  </a:cubicBezTo>
                  <a:cubicBezTo>
                    <a:pt x="960" y="211"/>
                    <a:pt x="955" y="211"/>
                    <a:pt x="949" y="211"/>
                  </a:cubicBezTo>
                  <a:cubicBezTo>
                    <a:pt x="854" y="211"/>
                    <a:pt x="765" y="266"/>
                    <a:pt x="683" y="328"/>
                  </a:cubicBezTo>
                  <a:cubicBezTo>
                    <a:pt x="429" y="531"/>
                    <a:pt x="1" y="1351"/>
                    <a:pt x="37" y="1373"/>
                  </a:cubicBezTo>
                  <a:cubicBezTo>
                    <a:pt x="937" y="1976"/>
                    <a:pt x="1395" y="2012"/>
                    <a:pt x="1395" y="2012"/>
                  </a:cubicBezTo>
                  <a:lnTo>
                    <a:pt x="2084" y="1177"/>
                  </a:lnTo>
                  <a:lnTo>
                    <a:pt x="2019" y="1"/>
                  </a:lnTo>
                  <a:close/>
                </a:path>
              </a:pathLst>
            </a:custGeom>
            <a:solidFill>
              <a:srgbClr val="FFC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5765027" y="1999839"/>
              <a:ext cx="205541" cy="124801"/>
            </a:xfrm>
            <a:custGeom>
              <a:rect b="b" l="l" r="r" t="t"/>
              <a:pathLst>
                <a:path extrusionOk="0" h="4175" w="6876">
                  <a:moveTo>
                    <a:pt x="683" y="0"/>
                  </a:moveTo>
                  <a:lnTo>
                    <a:pt x="1" y="835"/>
                  </a:lnTo>
                  <a:cubicBezTo>
                    <a:pt x="2251" y="3434"/>
                    <a:pt x="6208" y="4175"/>
                    <a:pt x="6208" y="4175"/>
                  </a:cubicBezTo>
                  <a:lnTo>
                    <a:pt x="6876" y="2222"/>
                  </a:lnTo>
                  <a:cubicBezTo>
                    <a:pt x="4400" y="2040"/>
                    <a:pt x="683" y="0"/>
                    <a:pt x="683" y="0"/>
                  </a:cubicBezTo>
                  <a:close/>
                </a:path>
              </a:pathLst>
            </a:custGeom>
            <a:solidFill>
              <a:srgbClr val="FFC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5844036" y="2023485"/>
              <a:ext cx="405402" cy="306906"/>
            </a:xfrm>
            <a:custGeom>
              <a:rect b="b" l="l" r="r" t="t"/>
              <a:pathLst>
                <a:path extrusionOk="0" h="10267" w="13562">
                  <a:moveTo>
                    <a:pt x="12196" y="1"/>
                  </a:moveTo>
                  <a:cubicBezTo>
                    <a:pt x="10251" y="596"/>
                    <a:pt x="7028" y="1017"/>
                    <a:pt x="7028" y="1017"/>
                  </a:cubicBezTo>
                  <a:cubicBezTo>
                    <a:pt x="6599" y="988"/>
                    <a:pt x="3253" y="625"/>
                    <a:pt x="1292" y="73"/>
                  </a:cubicBezTo>
                  <a:lnTo>
                    <a:pt x="0" y="2832"/>
                  </a:lnTo>
                  <a:cubicBezTo>
                    <a:pt x="0" y="2839"/>
                    <a:pt x="102" y="2883"/>
                    <a:pt x="276" y="2962"/>
                  </a:cubicBezTo>
                  <a:cubicBezTo>
                    <a:pt x="871" y="3224"/>
                    <a:pt x="1772" y="3630"/>
                    <a:pt x="2991" y="3841"/>
                  </a:cubicBezTo>
                  <a:lnTo>
                    <a:pt x="2911" y="4516"/>
                  </a:lnTo>
                  <a:lnTo>
                    <a:pt x="2331" y="9627"/>
                  </a:lnTo>
                  <a:cubicBezTo>
                    <a:pt x="2331" y="9627"/>
                    <a:pt x="2360" y="9641"/>
                    <a:pt x="2418" y="9656"/>
                  </a:cubicBezTo>
                  <a:cubicBezTo>
                    <a:pt x="2785" y="9783"/>
                    <a:pt x="4339" y="10267"/>
                    <a:pt x="6647" y="10267"/>
                  </a:cubicBezTo>
                  <a:cubicBezTo>
                    <a:pt x="6713" y="10267"/>
                    <a:pt x="6779" y="10267"/>
                    <a:pt x="6846" y="10266"/>
                  </a:cubicBezTo>
                  <a:cubicBezTo>
                    <a:pt x="9126" y="10237"/>
                    <a:pt x="11035" y="9634"/>
                    <a:pt x="11449" y="9496"/>
                  </a:cubicBezTo>
                  <a:cubicBezTo>
                    <a:pt x="11500" y="9474"/>
                    <a:pt x="11529" y="9467"/>
                    <a:pt x="11529" y="9467"/>
                  </a:cubicBezTo>
                  <a:lnTo>
                    <a:pt x="10817" y="4364"/>
                  </a:lnTo>
                  <a:lnTo>
                    <a:pt x="10723" y="3696"/>
                  </a:lnTo>
                  <a:cubicBezTo>
                    <a:pt x="11935" y="3456"/>
                    <a:pt x="12697" y="3129"/>
                    <a:pt x="13293" y="2854"/>
                  </a:cubicBezTo>
                  <a:cubicBezTo>
                    <a:pt x="13460" y="2774"/>
                    <a:pt x="13561" y="2723"/>
                    <a:pt x="13561" y="2723"/>
                  </a:cubicBezTo>
                  <a:lnTo>
                    <a:pt x="12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6007436" y="1973144"/>
              <a:ext cx="89887" cy="110273"/>
            </a:xfrm>
            <a:custGeom>
              <a:rect b="b" l="l" r="r" t="t"/>
              <a:pathLst>
                <a:path extrusionOk="0" h="3689" w="3007">
                  <a:moveTo>
                    <a:pt x="378" y="0"/>
                  </a:moveTo>
                  <a:cubicBezTo>
                    <a:pt x="327" y="276"/>
                    <a:pt x="1" y="2824"/>
                    <a:pt x="1" y="2824"/>
                  </a:cubicBezTo>
                  <a:cubicBezTo>
                    <a:pt x="1" y="2824"/>
                    <a:pt x="523" y="3681"/>
                    <a:pt x="1504" y="3688"/>
                  </a:cubicBezTo>
                  <a:cubicBezTo>
                    <a:pt x="2585" y="3688"/>
                    <a:pt x="3006" y="2868"/>
                    <a:pt x="3006" y="2868"/>
                  </a:cubicBezTo>
                  <a:lnTo>
                    <a:pt x="2948" y="2004"/>
                  </a:lnTo>
                  <a:lnTo>
                    <a:pt x="2817" y="610"/>
                  </a:lnTo>
                  <a:cubicBezTo>
                    <a:pt x="2817" y="610"/>
                    <a:pt x="1068" y="160"/>
                    <a:pt x="378" y="0"/>
                  </a:cubicBezTo>
                  <a:close/>
                </a:path>
              </a:pathLst>
            </a:custGeom>
            <a:solidFill>
              <a:srgbClr val="F9BB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6009678" y="1973144"/>
              <a:ext cx="89588" cy="75210"/>
            </a:xfrm>
            <a:custGeom>
              <a:rect b="b" l="l" r="r" t="t"/>
              <a:pathLst>
                <a:path extrusionOk="0" h="2516" w="2997">
                  <a:moveTo>
                    <a:pt x="303" y="0"/>
                  </a:moveTo>
                  <a:cubicBezTo>
                    <a:pt x="267" y="218"/>
                    <a:pt x="122" y="1285"/>
                    <a:pt x="13" y="2164"/>
                  </a:cubicBezTo>
                  <a:cubicBezTo>
                    <a:pt x="0" y="2277"/>
                    <a:pt x="681" y="2516"/>
                    <a:pt x="1359" y="2516"/>
                  </a:cubicBezTo>
                  <a:cubicBezTo>
                    <a:pt x="1463" y="2516"/>
                    <a:pt x="1567" y="2510"/>
                    <a:pt x="1668" y="2498"/>
                  </a:cubicBezTo>
                  <a:cubicBezTo>
                    <a:pt x="2997" y="2331"/>
                    <a:pt x="2851" y="1757"/>
                    <a:pt x="2851" y="1757"/>
                  </a:cubicBezTo>
                  <a:lnTo>
                    <a:pt x="2742" y="610"/>
                  </a:lnTo>
                  <a:cubicBezTo>
                    <a:pt x="2742" y="610"/>
                    <a:pt x="993" y="160"/>
                    <a:pt x="303" y="0"/>
                  </a:cubicBezTo>
                  <a:close/>
                </a:path>
              </a:pathLst>
            </a:custGeom>
            <a:solidFill>
              <a:srgbClr val="F9BB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5843797" y="1566438"/>
              <a:ext cx="420827" cy="353329"/>
            </a:xfrm>
            <a:custGeom>
              <a:rect b="b" l="l" r="r" t="t"/>
              <a:pathLst>
                <a:path extrusionOk="0" h="11820" w="14078">
                  <a:moveTo>
                    <a:pt x="7131" y="1"/>
                  </a:moveTo>
                  <a:cubicBezTo>
                    <a:pt x="6472" y="1"/>
                    <a:pt x="5792" y="48"/>
                    <a:pt x="5235" y="153"/>
                  </a:cubicBezTo>
                  <a:cubicBezTo>
                    <a:pt x="1" y="1126"/>
                    <a:pt x="132" y="7696"/>
                    <a:pt x="262" y="9039"/>
                  </a:cubicBezTo>
                  <a:cubicBezTo>
                    <a:pt x="262" y="9039"/>
                    <a:pt x="2005" y="11790"/>
                    <a:pt x="7144" y="11819"/>
                  </a:cubicBezTo>
                  <a:cubicBezTo>
                    <a:pt x="7182" y="11820"/>
                    <a:pt x="7219" y="11820"/>
                    <a:pt x="7256" y="11820"/>
                  </a:cubicBezTo>
                  <a:cubicBezTo>
                    <a:pt x="12842" y="11820"/>
                    <a:pt x="13809" y="9119"/>
                    <a:pt x="13809" y="9119"/>
                  </a:cubicBezTo>
                  <a:cubicBezTo>
                    <a:pt x="14077" y="4560"/>
                    <a:pt x="13177" y="973"/>
                    <a:pt x="9010" y="153"/>
                  </a:cubicBezTo>
                  <a:cubicBezTo>
                    <a:pt x="8525" y="55"/>
                    <a:pt x="7840" y="1"/>
                    <a:pt x="7131" y="1"/>
                  </a:cubicBezTo>
                  <a:close/>
                </a:path>
              </a:pathLst>
            </a:custGeom>
            <a:solidFill>
              <a:srgbClr val="E54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9"/>
            <p:cNvSpPr/>
            <p:nvPr/>
          </p:nvSpPr>
          <p:spPr>
            <a:xfrm>
              <a:off x="5855097" y="1671695"/>
              <a:ext cx="397600" cy="353867"/>
            </a:xfrm>
            <a:custGeom>
              <a:rect b="b" l="l" r="r" t="t"/>
              <a:pathLst>
                <a:path extrusionOk="0" h="11838" w="13301">
                  <a:moveTo>
                    <a:pt x="6672" y="1"/>
                  </a:moveTo>
                  <a:lnTo>
                    <a:pt x="1344" y="160"/>
                  </a:lnTo>
                  <a:cubicBezTo>
                    <a:pt x="1344" y="160"/>
                    <a:pt x="0" y="6012"/>
                    <a:pt x="1844" y="9445"/>
                  </a:cubicBezTo>
                  <a:cubicBezTo>
                    <a:pt x="2099" y="9925"/>
                    <a:pt x="2527" y="10338"/>
                    <a:pt x="3028" y="10687"/>
                  </a:cubicBezTo>
                  <a:cubicBezTo>
                    <a:pt x="4109" y="11453"/>
                    <a:pt x="5384" y="11838"/>
                    <a:pt x="6660" y="11838"/>
                  </a:cubicBezTo>
                  <a:cubicBezTo>
                    <a:pt x="7911" y="11838"/>
                    <a:pt x="9162" y="11467"/>
                    <a:pt x="10229" y="10723"/>
                  </a:cubicBezTo>
                  <a:cubicBezTo>
                    <a:pt x="10723" y="10382"/>
                    <a:pt x="11159" y="9975"/>
                    <a:pt x="11413" y="9504"/>
                  </a:cubicBezTo>
                  <a:cubicBezTo>
                    <a:pt x="13300" y="6091"/>
                    <a:pt x="12022" y="226"/>
                    <a:pt x="12022" y="226"/>
                  </a:cubicBezTo>
                  <a:lnTo>
                    <a:pt x="6694" y="1"/>
                  </a:lnTo>
                  <a:close/>
                </a:path>
              </a:pathLst>
            </a:custGeom>
            <a:solidFill>
              <a:srgbClr val="F9BB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9"/>
            <p:cNvSpPr/>
            <p:nvPr/>
          </p:nvSpPr>
          <p:spPr>
            <a:xfrm>
              <a:off x="5862899" y="1665178"/>
              <a:ext cx="382415" cy="179953"/>
            </a:xfrm>
            <a:custGeom>
              <a:rect b="b" l="l" r="r" t="t"/>
              <a:pathLst>
                <a:path extrusionOk="0" h="6020" w="12793">
                  <a:moveTo>
                    <a:pt x="12139" y="1"/>
                  </a:moveTo>
                  <a:lnTo>
                    <a:pt x="6288" y="168"/>
                  </a:lnTo>
                  <a:lnTo>
                    <a:pt x="73" y="248"/>
                  </a:lnTo>
                  <a:lnTo>
                    <a:pt x="1" y="5025"/>
                  </a:lnTo>
                  <a:lnTo>
                    <a:pt x="1104" y="5925"/>
                  </a:lnTo>
                  <a:cubicBezTo>
                    <a:pt x="1104" y="5925"/>
                    <a:pt x="1758" y="3950"/>
                    <a:pt x="1721" y="2360"/>
                  </a:cubicBezTo>
                  <a:cubicBezTo>
                    <a:pt x="1701" y="1246"/>
                    <a:pt x="5305" y="1085"/>
                    <a:pt x="7393" y="1085"/>
                  </a:cubicBezTo>
                  <a:cubicBezTo>
                    <a:pt x="8244" y="1085"/>
                    <a:pt x="8843" y="1112"/>
                    <a:pt x="8843" y="1112"/>
                  </a:cubicBezTo>
                  <a:cubicBezTo>
                    <a:pt x="8843" y="1112"/>
                    <a:pt x="11340" y="1366"/>
                    <a:pt x="11413" y="3355"/>
                  </a:cubicBezTo>
                  <a:cubicBezTo>
                    <a:pt x="11514" y="6012"/>
                    <a:pt x="12182" y="6019"/>
                    <a:pt x="12190" y="6019"/>
                  </a:cubicBezTo>
                  <a:cubicBezTo>
                    <a:pt x="12190" y="6019"/>
                    <a:pt x="12190" y="6019"/>
                    <a:pt x="12190" y="6019"/>
                  </a:cubicBezTo>
                  <a:lnTo>
                    <a:pt x="12792" y="5097"/>
                  </a:lnTo>
                  <a:lnTo>
                    <a:pt x="12139" y="1"/>
                  </a:lnTo>
                  <a:close/>
                </a:path>
              </a:pathLst>
            </a:custGeom>
            <a:solidFill>
              <a:srgbClr val="E54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6035446" y="1810821"/>
              <a:ext cx="36917" cy="72071"/>
            </a:xfrm>
            <a:custGeom>
              <a:rect b="b" l="l" r="r" t="t"/>
              <a:pathLst>
                <a:path extrusionOk="0" h="2411" w="1235">
                  <a:moveTo>
                    <a:pt x="683" y="0"/>
                  </a:moveTo>
                  <a:cubicBezTo>
                    <a:pt x="632" y="0"/>
                    <a:pt x="588" y="36"/>
                    <a:pt x="588" y="87"/>
                  </a:cubicBezTo>
                  <a:cubicBezTo>
                    <a:pt x="581" y="174"/>
                    <a:pt x="574" y="261"/>
                    <a:pt x="567" y="349"/>
                  </a:cubicBezTo>
                  <a:cubicBezTo>
                    <a:pt x="537" y="697"/>
                    <a:pt x="508" y="1060"/>
                    <a:pt x="646" y="1372"/>
                  </a:cubicBezTo>
                  <a:cubicBezTo>
                    <a:pt x="690" y="1467"/>
                    <a:pt x="770" y="1546"/>
                    <a:pt x="850" y="1619"/>
                  </a:cubicBezTo>
                  <a:cubicBezTo>
                    <a:pt x="929" y="1684"/>
                    <a:pt x="1002" y="1757"/>
                    <a:pt x="1024" y="1822"/>
                  </a:cubicBezTo>
                  <a:cubicBezTo>
                    <a:pt x="1046" y="1917"/>
                    <a:pt x="1024" y="2018"/>
                    <a:pt x="966" y="2098"/>
                  </a:cubicBezTo>
                  <a:cubicBezTo>
                    <a:pt x="900" y="2185"/>
                    <a:pt x="806" y="2229"/>
                    <a:pt x="697" y="2229"/>
                  </a:cubicBezTo>
                  <a:cubicBezTo>
                    <a:pt x="501" y="2229"/>
                    <a:pt x="298" y="2156"/>
                    <a:pt x="167" y="2033"/>
                  </a:cubicBezTo>
                  <a:cubicBezTo>
                    <a:pt x="149" y="2015"/>
                    <a:pt x="125" y="2006"/>
                    <a:pt x="102" y="2006"/>
                  </a:cubicBezTo>
                  <a:cubicBezTo>
                    <a:pt x="78" y="2006"/>
                    <a:pt x="55" y="2015"/>
                    <a:pt x="37" y="2033"/>
                  </a:cubicBezTo>
                  <a:cubicBezTo>
                    <a:pt x="0" y="2069"/>
                    <a:pt x="8" y="2127"/>
                    <a:pt x="44" y="2163"/>
                  </a:cubicBezTo>
                  <a:cubicBezTo>
                    <a:pt x="204" y="2316"/>
                    <a:pt x="450" y="2410"/>
                    <a:pt x="697" y="2410"/>
                  </a:cubicBezTo>
                  <a:cubicBezTo>
                    <a:pt x="864" y="2410"/>
                    <a:pt x="1009" y="2338"/>
                    <a:pt x="1111" y="2207"/>
                  </a:cubicBezTo>
                  <a:cubicBezTo>
                    <a:pt x="1205" y="2084"/>
                    <a:pt x="1234" y="1924"/>
                    <a:pt x="1198" y="1771"/>
                  </a:cubicBezTo>
                  <a:cubicBezTo>
                    <a:pt x="1162" y="1655"/>
                    <a:pt x="1067" y="1568"/>
                    <a:pt x="973" y="1481"/>
                  </a:cubicBezTo>
                  <a:cubicBezTo>
                    <a:pt x="908" y="1416"/>
                    <a:pt x="842" y="1358"/>
                    <a:pt x="813" y="1300"/>
                  </a:cubicBezTo>
                  <a:cubicBezTo>
                    <a:pt x="697" y="1024"/>
                    <a:pt x="726" y="690"/>
                    <a:pt x="748" y="363"/>
                  </a:cubicBezTo>
                  <a:cubicBezTo>
                    <a:pt x="755" y="276"/>
                    <a:pt x="763" y="182"/>
                    <a:pt x="770" y="94"/>
                  </a:cubicBezTo>
                  <a:cubicBezTo>
                    <a:pt x="770" y="44"/>
                    <a:pt x="726" y="0"/>
                    <a:pt x="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5915423" y="1857694"/>
              <a:ext cx="68813" cy="68813"/>
            </a:xfrm>
            <a:custGeom>
              <a:rect b="b" l="l" r="r" t="t"/>
              <a:pathLst>
                <a:path extrusionOk="0" h="2302" w="2302">
                  <a:moveTo>
                    <a:pt x="1142" y="0"/>
                  </a:moveTo>
                  <a:cubicBezTo>
                    <a:pt x="516" y="0"/>
                    <a:pt x="1" y="513"/>
                    <a:pt x="1" y="1140"/>
                  </a:cubicBezTo>
                  <a:cubicBezTo>
                    <a:pt x="1" y="1779"/>
                    <a:pt x="509" y="2294"/>
                    <a:pt x="1148" y="2301"/>
                  </a:cubicBezTo>
                  <a:cubicBezTo>
                    <a:pt x="1787" y="2301"/>
                    <a:pt x="2302" y="1786"/>
                    <a:pt x="2302" y="1154"/>
                  </a:cubicBezTo>
                  <a:cubicBezTo>
                    <a:pt x="2302" y="516"/>
                    <a:pt x="1794" y="0"/>
                    <a:pt x="1155" y="0"/>
                  </a:cubicBezTo>
                  <a:cubicBezTo>
                    <a:pt x="1151" y="0"/>
                    <a:pt x="1146" y="0"/>
                    <a:pt x="1142" y="0"/>
                  </a:cubicBezTo>
                  <a:close/>
                </a:path>
              </a:pathLst>
            </a:custGeom>
            <a:solidFill>
              <a:srgbClr val="F97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6123125" y="1854645"/>
              <a:ext cx="68813" cy="68813"/>
            </a:xfrm>
            <a:custGeom>
              <a:rect b="b" l="l" r="r" t="t"/>
              <a:pathLst>
                <a:path extrusionOk="0" h="2302" w="2302">
                  <a:moveTo>
                    <a:pt x="1154" y="1"/>
                  </a:moveTo>
                  <a:cubicBezTo>
                    <a:pt x="516" y="1"/>
                    <a:pt x="0" y="509"/>
                    <a:pt x="0" y="1148"/>
                  </a:cubicBezTo>
                  <a:cubicBezTo>
                    <a:pt x="0" y="1786"/>
                    <a:pt x="508" y="2302"/>
                    <a:pt x="1147" y="2302"/>
                  </a:cubicBezTo>
                  <a:cubicBezTo>
                    <a:pt x="1786" y="2302"/>
                    <a:pt x="2301" y="1794"/>
                    <a:pt x="2301" y="1155"/>
                  </a:cubicBezTo>
                  <a:cubicBezTo>
                    <a:pt x="2301" y="523"/>
                    <a:pt x="1793" y="1"/>
                    <a:pt x="1154" y="1"/>
                  </a:cubicBezTo>
                  <a:close/>
                </a:path>
              </a:pathLst>
            </a:custGeom>
            <a:solidFill>
              <a:srgbClr val="F97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9"/>
            <p:cNvSpPr/>
            <p:nvPr/>
          </p:nvSpPr>
          <p:spPr>
            <a:xfrm>
              <a:off x="6010694" y="1894852"/>
              <a:ext cx="93564" cy="43404"/>
            </a:xfrm>
            <a:custGeom>
              <a:rect b="b" l="l" r="r" t="t"/>
              <a:pathLst>
                <a:path extrusionOk="0" h="1452" w="3130">
                  <a:moveTo>
                    <a:pt x="595" y="0"/>
                  </a:moveTo>
                  <a:cubicBezTo>
                    <a:pt x="505" y="0"/>
                    <a:pt x="412" y="37"/>
                    <a:pt x="320" y="129"/>
                  </a:cubicBezTo>
                  <a:cubicBezTo>
                    <a:pt x="1" y="434"/>
                    <a:pt x="262" y="957"/>
                    <a:pt x="770" y="1247"/>
                  </a:cubicBezTo>
                  <a:cubicBezTo>
                    <a:pt x="814" y="1269"/>
                    <a:pt x="857" y="1291"/>
                    <a:pt x="908" y="1313"/>
                  </a:cubicBezTo>
                  <a:cubicBezTo>
                    <a:pt x="1097" y="1400"/>
                    <a:pt x="1307" y="1450"/>
                    <a:pt x="1532" y="1450"/>
                  </a:cubicBezTo>
                  <a:cubicBezTo>
                    <a:pt x="1548" y="1451"/>
                    <a:pt x="1564" y="1451"/>
                    <a:pt x="1579" y="1451"/>
                  </a:cubicBezTo>
                  <a:cubicBezTo>
                    <a:pt x="1809" y="1451"/>
                    <a:pt x="2024" y="1402"/>
                    <a:pt x="2208" y="1334"/>
                  </a:cubicBezTo>
                  <a:cubicBezTo>
                    <a:pt x="2229" y="1327"/>
                    <a:pt x="2251" y="1313"/>
                    <a:pt x="2273" y="1305"/>
                  </a:cubicBezTo>
                  <a:cubicBezTo>
                    <a:pt x="2846" y="1051"/>
                    <a:pt x="3130" y="521"/>
                    <a:pt x="2774" y="158"/>
                  </a:cubicBezTo>
                  <a:cubicBezTo>
                    <a:pt x="2694" y="73"/>
                    <a:pt x="2607" y="39"/>
                    <a:pt x="2517" y="39"/>
                  </a:cubicBezTo>
                  <a:cubicBezTo>
                    <a:pt x="2384" y="39"/>
                    <a:pt x="2244" y="111"/>
                    <a:pt x="2106" y="202"/>
                  </a:cubicBezTo>
                  <a:cubicBezTo>
                    <a:pt x="2070" y="224"/>
                    <a:pt x="2033" y="253"/>
                    <a:pt x="1997" y="282"/>
                  </a:cubicBezTo>
                  <a:cubicBezTo>
                    <a:pt x="1990" y="282"/>
                    <a:pt x="1975" y="289"/>
                    <a:pt x="1968" y="296"/>
                  </a:cubicBezTo>
                  <a:cubicBezTo>
                    <a:pt x="1961" y="303"/>
                    <a:pt x="1946" y="311"/>
                    <a:pt x="1939" y="318"/>
                  </a:cubicBezTo>
                  <a:cubicBezTo>
                    <a:pt x="1845" y="391"/>
                    <a:pt x="1728" y="427"/>
                    <a:pt x="1620" y="441"/>
                  </a:cubicBezTo>
                  <a:lnTo>
                    <a:pt x="1591" y="441"/>
                  </a:lnTo>
                  <a:cubicBezTo>
                    <a:pt x="1583" y="449"/>
                    <a:pt x="1569" y="449"/>
                    <a:pt x="1561" y="449"/>
                  </a:cubicBezTo>
                  <a:cubicBezTo>
                    <a:pt x="1424" y="449"/>
                    <a:pt x="1293" y="412"/>
                    <a:pt x="1169" y="333"/>
                  </a:cubicBezTo>
                  <a:cubicBezTo>
                    <a:pt x="1148" y="318"/>
                    <a:pt x="1119" y="296"/>
                    <a:pt x="1097" y="274"/>
                  </a:cubicBezTo>
                  <a:lnTo>
                    <a:pt x="1090" y="274"/>
                  </a:lnTo>
                  <a:cubicBezTo>
                    <a:pt x="1075" y="253"/>
                    <a:pt x="1053" y="238"/>
                    <a:pt x="1032" y="216"/>
                  </a:cubicBezTo>
                  <a:cubicBezTo>
                    <a:pt x="895" y="103"/>
                    <a:pt x="747" y="0"/>
                    <a:pt x="595" y="0"/>
                  </a:cubicBezTo>
                  <a:close/>
                </a:path>
              </a:pathLst>
            </a:custGeom>
            <a:solidFill>
              <a:srgbClr val="242A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6037838" y="1925344"/>
              <a:ext cx="38860" cy="12914"/>
            </a:xfrm>
            <a:custGeom>
              <a:rect b="b" l="l" r="r" t="t"/>
              <a:pathLst>
                <a:path extrusionOk="0" h="432" w="1300">
                  <a:moveTo>
                    <a:pt x="635" y="1"/>
                  </a:moveTo>
                  <a:cubicBezTo>
                    <a:pt x="595" y="1"/>
                    <a:pt x="555" y="4"/>
                    <a:pt x="516" y="9"/>
                  </a:cubicBezTo>
                  <a:cubicBezTo>
                    <a:pt x="349" y="38"/>
                    <a:pt x="145" y="155"/>
                    <a:pt x="0" y="293"/>
                  </a:cubicBezTo>
                  <a:cubicBezTo>
                    <a:pt x="189" y="380"/>
                    <a:pt x="399" y="430"/>
                    <a:pt x="624" y="430"/>
                  </a:cubicBezTo>
                  <a:cubicBezTo>
                    <a:pt x="642" y="431"/>
                    <a:pt x="660" y="431"/>
                    <a:pt x="678" y="431"/>
                  </a:cubicBezTo>
                  <a:cubicBezTo>
                    <a:pt x="905" y="431"/>
                    <a:pt x="1118" y="388"/>
                    <a:pt x="1300" y="314"/>
                  </a:cubicBezTo>
                  <a:cubicBezTo>
                    <a:pt x="1278" y="278"/>
                    <a:pt x="1249" y="249"/>
                    <a:pt x="1220" y="220"/>
                  </a:cubicBezTo>
                  <a:cubicBezTo>
                    <a:pt x="1061" y="80"/>
                    <a:pt x="846" y="1"/>
                    <a:pt x="635" y="1"/>
                  </a:cubicBezTo>
                  <a:close/>
                </a:path>
              </a:pathLst>
            </a:custGeom>
            <a:solidFill>
              <a:srgbClr val="F97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6110749" y="1785590"/>
              <a:ext cx="47410" cy="22778"/>
            </a:xfrm>
            <a:custGeom>
              <a:rect b="b" l="l" r="r" t="t"/>
              <a:pathLst>
                <a:path extrusionOk="0" h="762" w="1586">
                  <a:moveTo>
                    <a:pt x="623" y="1"/>
                  </a:moveTo>
                  <a:cubicBezTo>
                    <a:pt x="514" y="1"/>
                    <a:pt x="407" y="20"/>
                    <a:pt x="305" y="60"/>
                  </a:cubicBezTo>
                  <a:cubicBezTo>
                    <a:pt x="153" y="118"/>
                    <a:pt x="15" y="234"/>
                    <a:pt x="0" y="387"/>
                  </a:cubicBezTo>
                  <a:cubicBezTo>
                    <a:pt x="0" y="430"/>
                    <a:pt x="8" y="481"/>
                    <a:pt x="44" y="510"/>
                  </a:cubicBezTo>
                  <a:cubicBezTo>
                    <a:pt x="66" y="525"/>
                    <a:pt x="95" y="525"/>
                    <a:pt x="124" y="525"/>
                  </a:cubicBezTo>
                  <a:cubicBezTo>
                    <a:pt x="194" y="529"/>
                    <a:pt x="265" y="530"/>
                    <a:pt x="336" y="530"/>
                  </a:cubicBezTo>
                  <a:cubicBezTo>
                    <a:pt x="372" y="530"/>
                    <a:pt x="407" y="530"/>
                    <a:pt x="443" y="530"/>
                  </a:cubicBezTo>
                  <a:cubicBezTo>
                    <a:pt x="550" y="530"/>
                    <a:pt x="657" y="532"/>
                    <a:pt x="763" y="546"/>
                  </a:cubicBezTo>
                  <a:cubicBezTo>
                    <a:pt x="937" y="568"/>
                    <a:pt x="1104" y="619"/>
                    <a:pt x="1256" y="699"/>
                  </a:cubicBezTo>
                  <a:cubicBezTo>
                    <a:pt x="1295" y="720"/>
                    <a:pt x="1393" y="762"/>
                    <a:pt x="1465" y="762"/>
                  </a:cubicBezTo>
                  <a:cubicBezTo>
                    <a:pt x="1541" y="762"/>
                    <a:pt x="1586" y="715"/>
                    <a:pt x="1496" y="546"/>
                  </a:cubicBezTo>
                  <a:cubicBezTo>
                    <a:pt x="1394" y="343"/>
                    <a:pt x="1264" y="205"/>
                    <a:pt x="1053" y="104"/>
                  </a:cubicBezTo>
                  <a:cubicBezTo>
                    <a:pt x="919" y="37"/>
                    <a:pt x="770" y="1"/>
                    <a:pt x="623" y="1"/>
                  </a:cubicBezTo>
                  <a:close/>
                </a:path>
              </a:pathLst>
            </a:custGeom>
            <a:solidFill>
              <a:srgbClr val="E54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5950040" y="1784723"/>
              <a:ext cx="47679" cy="22539"/>
            </a:xfrm>
            <a:custGeom>
              <a:rect b="b" l="l" r="r" t="t"/>
              <a:pathLst>
                <a:path extrusionOk="0" h="754" w="1595">
                  <a:moveTo>
                    <a:pt x="970" y="0"/>
                  </a:moveTo>
                  <a:cubicBezTo>
                    <a:pt x="823" y="0"/>
                    <a:pt x="674" y="34"/>
                    <a:pt x="541" y="96"/>
                  </a:cubicBezTo>
                  <a:cubicBezTo>
                    <a:pt x="331" y="198"/>
                    <a:pt x="200" y="336"/>
                    <a:pt x="91" y="532"/>
                  </a:cubicBezTo>
                  <a:cubicBezTo>
                    <a:pt x="1" y="705"/>
                    <a:pt x="48" y="754"/>
                    <a:pt x="126" y="754"/>
                  </a:cubicBezTo>
                  <a:cubicBezTo>
                    <a:pt x="198" y="754"/>
                    <a:pt x="296" y="713"/>
                    <a:pt x="338" y="692"/>
                  </a:cubicBezTo>
                  <a:cubicBezTo>
                    <a:pt x="491" y="612"/>
                    <a:pt x="658" y="568"/>
                    <a:pt x="825" y="546"/>
                  </a:cubicBezTo>
                  <a:cubicBezTo>
                    <a:pt x="919" y="534"/>
                    <a:pt x="1012" y="531"/>
                    <a:pt x="1105" y="531"/>
                  </a:cubicBezTo>
                  <a:cubicBezTo>
                    <a:pt x="1192" y="531"/>
                    <a:pt x="1279" y="533"/>
                    <a:pt x="1366" y="533"/>
                  </a:cubicBezTo>
                  <a:cubicBezTo>
                    <a:pt x="1401" y="533"/>
                    <a:pt x="1436" y="533"/>
                    <a:pt x="1471" y="532"/>
                  </a:cubicBezTo>
                  <a:cubicBezTo>
                    <a:pt x="1492" y="532"/>
                    <a:pt x="1521" y="532"/>
                    <a:pt x="1543" y="510"/>
                  </a:cubicBezTo>
                  <a:cubicBezTo>
                    <a:pt x="1587" y="488"/>
                    <a:pt x="1594" y="437"/>
                    <a:pt x="1594" y="394"/>
                  </a:cubicBezTo>
                  <a:cubicBezTo>
                    <a:pt x="1580" y="241"/>
                    <a:pt x="1442" y="125"/>
                    <a:pt x="1289" y="60"/>
                  </a:cubicBezTo>
                  <a:cubicBezTo>
                    <a:pt x="1189" y="19"/>
                    <a:pt x="1080" y="0"/>
                    <a:pt x="970" y="0"/>
                  </a:cubicBezTo>
                  <a:close/>
                </a:path>
              </a:pathLst>
            </a:custGeom>
            <a:solidFill>
              <a:srgbClr val="E54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5957752" y="1819908"/>
              <a:ext cx="34735" cy="38023"/>
            </a:xfrm>
            <a:custGeom>
              <a:rect b="b" l="l" r="r" t="t"/>
              <a:pathLst>
                <a:path extrusionOk="0" h="1272" w="1162">
                  <a:moveTo>
                    <a:pt x="574" y="1"/>
                  </a:moveTo>
                  <a:cubicBezTo>
                    <a:pt x="429" y="1"/>
                    <a:pt x="276" y="66"/>
                    <a:pt x="175" y="182"/>
                  </a:cubicBezTo>
                  <a:cubicBezTo>
                    <a:pt x="73" y="291"/>
                    <a:pt x="0" y="473"/>
                    <a:pt x="8" y="625"/>
                  </a:cubicBezTo>
                  <a:cubicBezTo>
                    <a:pt x="8" y="792"/>
                    <a:pt x="58" y="967"/>
                    <a:pt x="167" y="1075"/>
                  </a:cubicBezTo>
                  <a:cubicBezTo>
                    <a:pt x="276" y="1192"/>
                    <a:pt x="407" y="1264"/>
                    <a:pt x="559" y="1271"/>
                  </a:cubicBezTo>
                  <a:lnTo>
                    <a:pt x="588" y="1271"/>
                  </a:lnTo>
                  <a:cubicBezTo>
                    <a:pt x="734" y="1271"/>
                    <a:pt x="879" y="1199"/>
                    <a:pt x="988" y="1090"/>
                  </a:cubicBezTo>
                  <a:cubicBezTo>
                    <a:pt x="1082" y="981"/>
                    <a:pt x="1162" y="800"/>
                    <a:pt x="1155" y="640"/>
                  </a:cubicBezTo>
                  <a:cubicBezTo>
                    <a:pt x="1147" y="473"/>
                    <a:pt x="1104" y="306"/>
                    <a:pt x="995" y="190"/>
                  </a:cubicBezTo>
                  <a:cubicBezTo>
                    <a:pt x="886" y="74"/>
                    <a:pt x="755" y="1"/>
                    <a:pt x="603" y="1"/>
                  </a:cubicBezTo>
                  <a:close/>
                </a:path>
              </a:pathLst>
            </a:custGeom>
            <a:solidFill>
              <a:srgbClr val="242A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6116160" y="1821433"/>
              <a:ext cx="34765" cy="37814"/>
            </a:xfrm>
            <a:custGeom>
              <a:rect b="b" l="l" r="r" t="t"/>
              <a:pathLst>
                <a:path extrusionOk="0" h="1265" w="1163">
                  <a:moveTo>
                    <a:pt x="574" y="1"/>
                  </a:moveTo>
                  <a:cubicBezTo>
                    <a:pt x="429" y="1"/>
                    <a:pt x="277" y="66"/>
                    <a:pt x="175" y="182"/>
                  </a:cubicBezTo>
                  <a:cubicBezTo>
                    <a:pt x="81" y="291"/>
                    <a:pt x="1" y="473"/>
                    <a:pt x="8" y="625"/>
                  </a:cubicBezTo>
                  <a:cubicBezTo>
                    <a:pt x="15" y="792"/>
                    <a:pt x="59" y="959"/>
                    <a:pt x="168" y="1075"/>
                  </a:cubicBezTo>
                  <a:cubicBezTo>
                    <a:pt x="277" y="1191"/>
                    <a:pt x="407" y="1264"/>
                    <a:pt x="560" y="1264"/>
                  </a:cubicBezTo>
                  <a:lnTo>
                    <a:pt x="589" y="1264"/>
                  </a:lnTo>
                  <a:cubicBezTo>
                    <a:pt x="596" y="1264"/>
                    <a:pt x="602" y="1264"/>
                    <a:pt x="609" y="1264"/>
                  </a:cubicBezTo>
                  <a:cubicBezTo>
                    <a:pt x="748" y="1264"/>
                    <a:pt x="891" y="1193"/>
                    <a:pt x="988" y="1082"/>
                  </a:cubicBezTo>
                  <a:cubicBezTo>
                    <a:pt x="1090" y="974"/>
                    <a:pt x="1162" y="799"/>
                    <a:pt x="1155" y="640"/>
                  </a:cubicBezTo>
                  <a:cubicBezTo>
                    <a:pt x="1155" y="473"/>
                    <a:pt x="1104" y="306"/>
                    <a:pt x="995" y="190"/>
                  </a:cubicBezTo>
                  <a:cubicBezTo>
                    <a:pt x="887" y="73"/>
                    <a:pt x="756" y="1"/>
                    <a:pt x="603" y="1"/>
                  </a:cubicBezTo>
                  <a:close/>
                </a:path>
              </a:pathLst>
            </a:custGeom>
            <a:solidFill>
              <a:srgbClr val="242A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5824067" y="1799312"/>
              <a:ext cx="72519" cy="97300"/>
            </a:xfrm>
            <a:custGeom>
              <a:rect b="b" l="l" r="r" t="t"/>
              <a:pathLst>
                <a:path extrusionOk="0" h="3255" w="2426">
                  <a:moveTo>
                    <a:pt x="909" y="0"/>
                  </a:moveTo>
                  <a:cubicBezTo>
                    <a:pt x="904" y="0"/>
                    <a:pt x="898" y="0"/>
                    <a:pt x="893" y="0"/>
                  </a:cubicBezTo>
                  <a:cubicBezTo>
                    <a:pt x="792" y="8"/>
                    <a:pt x="690" y="15"/>
                    <a:pt x="596" y="58"/>
                  </a:cubicBezTo>
                  <a:cubicBezTo>
                    <a:pt x="509" y="95"/>
                    <a:pt x="436" y="167"/>
                    <a:pt x="371" y="240"/>
                  </a:cubicBezTo>
                  <a:cubicBezTo>
                    <a:pt x="80" y="588"/>
                    <a:pt x="15" y="1060"/>
                    <a:pt x="8" y="1510"/>
                  </a:cubicBezTo>
                  <a:cubicBezTo>
                    <a:pt x="0" y="1917"/>
                    <a:pt x="37" y="2345"/>
                    <a:pt x="262" y="2686"/>
                  </a:cubicBezTo>
                  <a:cubicBezTo>
                    <a:pt x="480" y="3013"/>
                    <a:pt x="850" y="3224"/>
                    <a:pt x="1242" y="3253"/>
                  </a:cubicBezTo>
                  <a:cubicBezTo>
                    <a:pt x="1264" y="3254"/>
                    <a:pt x="1286" y="3254"/>
                    <a:pt x="1308" y="3254"/>
                  </a:cubicBezTo>
                  <a:cubicBezTo>
                    <a:pt x="1678" y="3254"/>
                    <a:pt x="2047" y="3083"/>
                    <a:pt x="2287" y="2803"/>
                  </a:cubicBezTo>
                  <a:lnTo>
                    <a:pt x="2425" y="1401"/>
                  </a:lnTo>
                  <a:cubicBezTo>
                    <a:pt x="2202" y="493"/>
                    <a:pt x="1606" y="0"/>
                    <a:pt x="909" y="0"/>
                  </a:cubicBezTo>
                  <a:close/>
                </a:path>
              </a:pathLst>
            </a:custGeom>
            <a:solidFill>
              <a:srgbClr val="F9BB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5840329" y="1842448"/>
              <a:ext cx="33031" cy="35243"/>
            </a:xfrm>
            <a:custGeom>
              <a:rect b="b" l="l" r="r" t="t"/>
              <a:pathLst>
                <a:path extrusionOk="0" h="1179" w="1105">
                  <a:moveTo>
                    <a:pt x="48" y="0"/>
                  </a:moveTo>
                  <a:cubicBezTo>
                    <a:pt x="30" y="0"/>
                    <a:pt x="14" y="14"/>
                    <a:pt x="8" y="38"/>
                  </a:cubicBezTo>
                  <a:cubicBezTo>
                    <a:pt x="1" y="60"/>
                    <a:pt x="15" y="82"/>
                    <a:pt x="37" y="89"/>
                  </a:cubicBezTo>
                  <a:cubicBezTo>
                    <a:pt x="269" y="140"/>
                    <a:pt x="494" y="278"/>
                    <a:pt x="669" y="481"/>
                  </a:cubicBezTo>
                  <a:cubicBezTo>
                    <a:pt x="821" y="655"/>
                    <a:pt x="937" y="880"/>
                    <a:pt x="1017" y="1149"/>
                  </a:cubicBezTo>
                  <a:cubicBezTo>
                    <a:pt x="1024" y="1164"/>
                    <a:pt x="1039" y="1178"/>
                    <a:pt x="1061" y="1178"/>
                  </a:cubicBezTo>
                  <a:lnTo>
                    <a:pt x="1075" y="1178"/>
                  </a:lnTo>
                  <a:cubicBezTo>
                    <a:pt x="1097" y="1171"/>
                    <a:pt x="1104" y="1149"/>
                    <a:pt x="1104" y="1127"/>
                  </a:cubicBezTo>
                  <a:cubicBezTo>
                    <a:pt x="1017" y="844"/>
                    <a:pt x="894" y="612"/>
                    <a:pt x="734" y="423"/>
                  </a:cubicBezTo>
                  <a:cubicBezTo>
                    <a:pt x="553" y="205"/>
                    <a:pt x="313" y="60"/>
                    <a:pt x="59" y="2"/>
                  </a:cubicBezTo>
                  <a:cubicBezTo>
                    <a:pt x="55" y="1"/>
                    <a:pt x="51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5859013" y="1832225"/>
              <a:ext cx="8280" cy="23765"/>
            </a:xfrm>
            <a:custGeom>
              <a:rect b="b" l="l" r="r" t="t"/>
              <a:pathLst>
                <a:path extrusionOk="0" h="795" w="277">
                  <a:moveTo>
                    <a:pt x="134" y="0"/>
                  </a:moveTo>
                  <a:cubicBezTo>
                    <a:pt x="128" y="0"/>
                    <a:pt x="122" y="1"/>
                    <a:pt x="116" y="3"/>
                  </a:cubicBezTo>
                  <a:cubicBezTo>
                    <a:pt x="95" y="10"/>
                    <a:pt x="87" y="39"/>
                    <a:pt x="95" y="61"/>
                  </a:cubicBezTo>
                  <a:cubicBezTo>
                    <a:pt x="182" y="271"/>
                    <a:pt x="153" y="533"/>
                    <a:pt x="7" y="721"/>
                  </a:cubicBezTo>
                  <a:cubicBezTo>
                    <a:pt x="0" y="743"/>
                    <a:pt x="0" y="765"/>
                    <a:pt x="22" y="780"/>
                  </a:cubicBezTo>
                  <a:cubicBezTo>
                    <a:pt x="29" y="787"/>
                    <a:pt x="36" y="794"/>
                    <a:pt x="44" y="794"/>
                  </a:cubicBezTo>
                  <a:cubicBezTo>
                    <a:pt x="58" y="794"/>
                    <a:pt x="73" y="787"/>
                    <a:pt x="80" y="772"/>
                  </a:cubicBezTo>
                  <a:cubicBezTo>
                    <a:pt x="240" y="562"/>
                    <a:pt x="276" y="271"/>
                    <a:pt x="174" y="25"/>
                  </a:cubicBezTo>
                  <a:cubicBezTo>
                    <a:pt x="169" y="8"/>
                    <a:pt x="151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49"/>
            <p:cNvSpPr/>
            <p:nvPr/>
          </p:nvSpPr>
          <p:spPr>
            <a:xfrm>
              <a:off x="6211222" y="1801673"/>
              <a:ext cx="72519" cy="97091"/>
            </a:xfrm>
            <a:custGeom>
              <a:rect b="b" l="l" r="r" t="t"/>
              <a:pathLst>
                <a:path extrusionOk="0" h="3248" w="2426">
                  <a:moveTo>
                    <a:pt x="1508" y="0"/>
                  </a:moveTo>
                  <a:cubicBezTo>
                    <a:pt x="817" y="0"/>
                    <a:pt x="235" y="485"/>
                    <a:pt x="1" y="1381"/>
                  </a:cubicBezTo>
                  <a:lnTo>
                    <a:pt x="124" y="2789"/>
                  </a:lnTo>
                  <a:cubicBezTo>
                    <a:pt x="361" y="3075"/>
                    <a:pt x="739" y="3247"/>
                    <a:pt x="1117" y="3247"/>
                  </a:cubicBezTo>
                  <a:cubicBezTo>
                    <a:pt x="1132" y="3247"/>
                    <a:pt x="1147" y="3247"/>
                    <a:pt x="1162" y="3246"/>
                  </a:cubicBezTo>
                  <a:cubicBezTo>
                    <a:pt x="1554" y="3224"/>
                    <a:pt x="1932" y="3014"/>
                    <a:pt x="2149" y="2695"/>
                  </a:cubicBezTo>
                  <a:cubicBezTo>
                    <a:pt x="2382" y="2353"/>
                    <a:pt x="2425" y="1925"/>
                    <a:pt x="2418" y="1518"/>
                  </a:cubicBezTo>
                  <a:cubicBezTo>
                    <a:pt x="2418" y="1068"/>
                    <a:pt x="2353" y="596"/>
                    <a:pt x="2070" y="248"/>
                  </a:cubicBezTo>
                  <a:cubicBezTo>
                    <a:pt x="2011" y="168"/>
                    <a:pt x="1939" y="103"/>
                    <a:pt x="1852" y="59"/>
                  </a:cubicBezTo>
                  <a:cubicBezTo>
                    <a:pt x="1757" y="16"/>
                    <a:pt x="1656" y="1"/>
                    <a:pt x="1554" y="1"/>
                  </a:cubicBezTo>
                  <a:cubicBezTo>
                    <a:pt x="1539" y="1"/>
                    <a:pt x="1524" y="0"/>
                    <a:pt x="1508" y="0"/>
                  </a:cubicBezTo>
                  <a:close/>
                </a:path>
              </a:pathLst>
            </a:custGeom>
            <a:solidFill>
              <a:srgbClr val="F9BB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9"/>
            <p:cNvSpPr/>
            <p:nvPr/>
          </p:nvSpPr>
          <p:spPr>
            <a:xfrm>
              <a:off x="6234001" y="1844870"/>
              <a:ext cx="33450" cy="34974"/>
            </a:xfrm>
            <a:custGeom>
              <a:rect b="b" l="l" r="r" t="t"/>
              <a:pathLst>
                <a:path extrusionOk="0" h="1170" w="1119">
                  <a:moveTo>
                    <a:pt x="1061" y="1"/>
                  </a:moveTo>
                  <a:cubicBezTo>
                    <a:pt x="814" y="52"/>
                    <a:pt x="567" y="197"/>
                    <a:pt x="378" y="415"/>
                  </a:cubicBezTo>
                  <a:cubicBezTo>
                    <a:pt x="219" y="596"/>
                    <a:pt x="95" y="836"/>
                    <a:pt x="8" y="1112"/>
                  </a:cubicBezTo>
                  <a:cubicBezTo>
                    <a:pt x="1" y="1133"/>
                    <a:pt x="15" y="1155"/>
                    <a:pt x="37" y="1162"/>
                  </a:cubicBezTo>
                  <a:cubicBezTo>
                    <a:pt x="44" y="1162"/>
                    <a:pt x="44" y="1170"/>
                    <a:pt x="52" y="1170"/>
                  </a:cubicBezTo>
                  <a:cubicBezTo>
                    <a:pt x="66" y="1170"/>
                    <a:pt x="88" y="1155"/>
                    <a:pt x="88" y="1133"/>
                  </a:cubicBezTo>
                  <a:cubicBezTo>
                    <a:pt x="175" y="872"/>
                    <a:pt x="291" y="647"/>
                    <a:pt x="444" y="473"/>
                  </a:cubicBezTo>
                  <a:cubicBezTo>
                    <a:pt x="625" y="269"/>
                    <a:pt x="850" y="132"/>
                    <a:pt x="1083" y="88"/>
                  </a:cubicBezTo>
                  <a:cubicBezTo>
                    <a:pt x="1104" y="81"/>
                    <a:pt x="1119" y="59"/>
                    <a:pt x="1112" y="37"/>
                  </a:cubicBezTo>
                  <a:cubicBezTo>
                    <a:pt x="1112" y="15"/>
                    <a:pt x="1083" y="1"/>
                    <a:pt x="1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9"/>
            <p:cNvSpPr/>
            <p:nvPr/>
          </p:nvSpPr>
          <p:spPr>
            <a:xfrm>
              <a:off x="6240727" y="1834377"/>
              <a:ext cx="8071" cy="23765"/>
            </a:xfrm>
            <a:custGeom>
              <a:rect b="b" l="l" r="r" t="t"/>
              <a:pathLst>
                <a:path extrusionOk="0" h="795" w="270">
                  <a:moveTo>
                    <a:pt x="143" y="1"/>
                  </a:moveTo>
                  <a:cubicBezTo>
                    <a:pt x="126" y="1"/>
                    <a:pt x="108" y="9"/>
                    <a:pt x="103" y="25"/>
                  </a:cubicBezTo>
                  <a:cubicBezTo>
                    <a:pt x="1" y="265"/>
                    <a:pt x="37" y="562"/>
                    <a:pt x="190" y="773"/>
                  </a:cubicBezTo>
                  <a:cubicBezTo>
                    <a:pt x="197" y="787"/>
                    <a:pt x="211" y="795"/>
                    <a:pt x="226" y="795"/>
                  </a:cubicBezTo>
                  <a:cubicBezTo>
                    <a:pt x="233" y="795"/>
                    <a:pt x="240" y="787"/>
                    <a:pt x="248" y="780"/>
                  </a:cubicBezTo>
                  <a:cubicBezTo>
                    <a:pt x="269" y="773"/>
                    <a:pt x="269" y="744"/>
                    <a:pt x="255" y="722"/>
                  </a:cubicBezTo>
                  <a:cubicBezTo>
                    <a:pt x="124" y="533"/>
                    <a:pt x="88" y="272"/>
                    <a:pt x="182" y="61"/>
                  </a:cubicBezTo>
                  <a:cubicBezTo>
                    <a:pt x="190" y="40"/>
                    <a:pt x="182" y="11"/>
                    <a:pt x="161" y="3"/>
                  </a:cubicBezTo>
                  <a:cubicBezTo>
                    <a:pt x="155" y="2"/>
                    <a:pt x="149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49"/>
            <p:cNvSpPr/>
            <p:nvPr/>
          </p:nvSpPr>
          <p:spPr>
            <a:xfrm>
              <a:off x="5818865" y="1578785"/>
              <a:ext cx="343734" cy="168235"/>
            </a:xfrm>
            <a:custGeom>
              <a:rect b="b" l="l" r="r" t="t"/>
              <a:pathLst>
                <a:path extrusionOk="0" h="5628" w="11499">
                  <a:moveTo>
                    <a:pt x="2376" y="1"/>
                  </a:moveTo>
                  <a:cubicBezTo>
                    <a:pt x="1659" y="1"/>
                    <a:pt x="926" y="256"/>
                    <a:pt x="479" y="815"/>
                  </a:cubicBezTo>
                  <a:cubicBezTo>
                    <a:pt x="131" y="1250"/>
                    <a:pt x="0" y="1831"/>
                    <a:pt x="58" y="2390"/>
                  </a:cubicBezTo>
                  <a:cubicBezTo>
                    <a:pt x="124" y="2942"/>
                    <a:pt x="378" y="3464"/>
                    <a:pt x="719" y="3900"/>
                  </a:cubicBezTo>
                  <a:cubicBezTo>
                    <a:pt x="1663" y="5098"/>
                    <a:pt x="3252" y="5620"/>
                    <a:pt x="4770" y="5628"/>
                  </a:cubicBezTo>
                  <a:cubicBezTo>
                    <a:pt x="4774" y="5628"/>
                    <a:pt x="4778" y="5628"/>
                    <a:pt x="4782" y="5628"/>
                  </a:cubicBezTo>
                  <a:cubicBezTo>
                    <a:pt x="6314" y="5628"/>
                    <a:pt x="11498" y="4245"/>
                    <a:pt x="11049" y="3014"/>
                  </a:cubicBezTo>
                  <a:cubicBezTo>
                    <a:pt x="10882" y="2550"/>
                    <a:pt x="10439" y="2223"/>
                    <a:pt x="9968" y="2071"/>
                  </a:cubicBezTo>
                  <a:cubicBezTo>
                    <a:pt x="9496" y="1911"/>
                    <a:pt x="8995" y="1889"/>
                    <a:pt x="8501" y="1860"/>
                  </a:cubicBezTo>
                  <a:cubicBezTo>
                    <a:pt x="7993" y="1831"/>
                    <a:pt x="7478" y="1787"/>
                    <a:pt x="6984" y="1657"/>
                  </a:cubicBezTo>
                  <a:cubicBezTo>
                    <a:pt x="6222" y="1468"/>
                    <a:pt x="5525" y="1083"/>
                    <a:pt x="4821" y="735"/>
                  </a:cubicBezTo>
                  <a:cubicBezTo>
                    <a:pt x="4116" y="386"/>
                    <a:pt x="3383" y="67"/>
                    <a:pt x="2599" y="9"/>
                  </a:cubicBezTo>
                  <a:cubicBezTo>
                    <a:pt x="2525" y="3"/>
                    <a:pt x="2451" y="1"/>
                    <a:pt x="2376" y="1"/>
                  </a:cubicBezTo>
                  <a:close/>
                </a:path>
              </a:pathLst>
            </a:custGeom>
            <a:solidFill>
              <a:srgbClr val="E54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49"/>
            <p:cNvSpPr/>
            <p:nvPr/>
          </p:nvSpPr>
          <p:spPr>
            <a:xfrm>
              <a:off x="6184736" y="1567275"/>
              <a:ext cx="52999" cy="56288"/>
            </a:xfrm>
            <a:custGeom>
              <a:rect b="b" l="l" r="r" t="t"/>
              <a:pathLst>
                <a:path extrusionOk="0" h="1883" w="1773">
                  <a:moveTo>
                    <a:pt x="631" y="0"/>
                  </a:moveTo>
                  <a:cubicBezTo>
                    <a:pt x="593" y="0"/>
                    <a:pt x="554" y="19"/>
                    <a:pt x="531" y="60"/>
                  </a:cubicBezTo>
                  <a:cubicBezTo>
                    <a:pt x="487" y="132"/>
                    <a:pt x="458" y="212"/>
                    <a:pt x="444" y="278"/>
                  </a:cubicBezTo>
                  <a:cubicBezTo>
                    <a:pt x="386" y="510"/>
                    <a:pt x="1" y="1635"/>
                    <a:pt x="211" y="1838"/>
                  </a:cubicBezTo>
                  <a:cubicBezTo>
                    <a:pt x="243" y="1869"/>
                    <a:pt x="282" y="1882"/>
                    <a:pt x="328" y="1882"/>
                  </a:cubicBezTo>
                  <a:cubicBezTo>
                    <a:pt x="718" y="1882"/>
                    <a:pt x="1548" y="864"/>
                    <a:pt x="1678" y="662"/>
                  </a:cubicBezTo>
                  <a:cubicBezTo>
                    <a:pt x="1714" y="612"/>
                    <a:pt x="1750" y="553"/>
                    <a:pt x="1758" y="488"/>
                  </a:cubicBezTo>
                  <a:cubicBezTo>
                    <a:pt x="1772" y="423"/>
                    <a:pt x="1750" y="350"/>
                    <a:pt x="1692" y="314"/>
                  </a:cubicBezTo>
                  <a:cubicBezTo>
                    <a:pt x="1671" y="302"/>
                    <a:pt x="1648" y="297"/>
                    <a:pt x="1623" y="297"/>
                  </a:cubicBezTo>
                  <a:cubicBezTo>
                    <a:pt x="1573" y="297"/>
                    <a:pt x="1519" y="318"/>
                    <a:pt x="1475" y="343"/>
                  </a:cubicBezTo>
                  <a:cubicBezTo>
                    <a:pt x="1148" y="510"/>
                    <a:pt x="901" y="793"/>
                    <a:pt x="662" y="1076"/>
                  </a:cubicBezTo>
                  <a:cubicBezTo>
                    <a:pt x="756" y="829"/>
                    <a:pt x="763" y="408"/>
                    <a:pt x="749" y="111"/>
                  </a:cubicBezTo>
                  <a:cubicBezTo>
                    <a:pt x="744" y="41"/>
                    <a:pt x="688" y="0"/>
                    <a:pt x="631" y="0"/>
                  </a:cubicBezTo>
                  <a:close/>
                </a:path>
              </a:pathLst>
            </a:custGeom>
            <a:solidFill>
              <a:srgbClr val="E54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5911297" y="1786278"/>
              <a:ext cx="119839" cy="119600"/>
            </a:xfrm>
            <a:custGeom>
              <a:rect b="b" l="l" r="r" t="t"/>
              <a:pathLst>
                <a:path extrusionOk="0" h="4001" w="4009">
                  <a:moveTo>
                    <a:pt x="2019" y="1"/>
                  </a:moveTo>
                  <a:cubicBezTo>
                    <a:pt x="915" y="1"/>
                    <a:pt x="15" y="886"/>
                    <a:pt x="8" y="1990"/>
                  </a:cubicBezTo>
                  <a:cubicBezTo>
                    <a:pt x="1" y="3093"/>
                    <a:pt x="886" y="3994"/>
                    <a:pt x="1990" y="4001"/>
                  </a:cubicBezTo>
                  <a:cubicBezTo>
                    <a:pt x="3093" y="4001"/>
                    <a:pt x="3994" y="3115"/>
                    <a:pt x="4001" y="2012"/>
                  </a:cubicBezTo>
                  <a:cubicBezTo>
                    <a:pt x="4008" y="908"/>
                    <a:pt x="3115" y="8"/>
                    <a:pt x="2019" y="1"/>
                  </a:cubicBezTo>
                  <a:close/>
                </a:path>
              </a:pathLst>
            </a:custGeom>
            <a:solidFill>
              <a:srgbClr val="D5DEF7">
                <a:alpha val="31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6076670" y="1787354"/>
              <a:ext cx="119809" cy="119391"/>
            </a:xfrm>
            <a:custGeom>
              <a:rect b="b" l="l" r="r" t="t"/>
              <a:pathLst>
                <a:path extrusionOk="0" h="3994" w="4008">
                  <a:moveTo>
                    <a:pt x="2005" y="1"/>
                  </a:moveTo>
                  <a:cubicBezTo>
                    <a:pt x="908" y="1"/>
                    <a:pt x="15" y="884"/>
                    <a:pt x="8" y="1983"/>
                  </a:cubicBezTo>
                  <a:cubicBezTo>
                    <a:pt x="1" y="3086"/>
                    <a:pt x="894" y="3987"/>
                    <a:pt x="1997" y="3994"/>
                  </a:cubicBezTo>
                  <a:cubicBezTo>
                    <a:pt x="2001" y="3994"/>
                    <a:pt x="2006" y="3994"/>
                    <a:pt x="2010" y="3994"/>
                  </a:cubicBezTo>
                  <a:cubicBezTo>
                    <a:pt x="3108" y="3994"/>
                    <a:pt x="4001" y="3104"/>
                    <a:pt x="4001" y="2005"/>
                  </a:cubicBezTo>
                  <a:cubicBezTo>
                    <a:pt x="4008" y="901"/>
                    <a:pt x="3122" y="8"/>
                    <a:pt x="2019" y="1"/>
                  </a:cubicBezTo>
                  <a:cubicBezTo>
                    <a:pt x="2014" y="1"/>
                    <a:pt x="2010" y="1"/>
                    <a:pt x="2005" y="1"/>
                  </a:cubicBezTo>
                  <a:close/>
                </a:path>
              </a:pathLst>
            </a:custGeom>
            <a:solidFill>
              <a:srgbClr val="D5DEF7">
                <a:alpha val="31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5909773" y="1784753"/>
              <a:ext cx="122858" cy="122649"/>
            </a:xfrm>
            <a:custGeom>
              <a:rect b="b" l="l" r="r" t="t"/>
              <a:pathLst>
                <a:path extrusionOk="0" h="4103" w="4110">
                  <a:moveTo>
                    <a:pt x="2070" y="110"/>
                  </a:moveTo>
                  <a:cubicBezTo>
                    <a:pt x="2585" y="110"/>
                    <a:pt x="3072" y="313"/>
                    <a:pt x="3442" y="683"/>
                  </a:cubicBezTo>
                  <a:cubicBezTo>
                    <a:pt x="3805" y="1054"/>
                    <a:pt x="4001" y="1540"/>
                    <a:pt x="4001" y="2063"/>
                  </a:cubicBezTo>
                  <a:cubicBezTo>
                    <a:pt x="4001" y="2578"/>
                    <a:pt x="3790" y="3072"/>
                    <a:pt x="3420" y="3435"/>
                  </a:cubicBezTo>
                  <a:cubicBezTo>
                    <a:pt x="3057" y="3798"/>
                    <a:pt x="2571" y="3994"/>
                    <a:pt x="2055" y="3994"/>
                  </a:cubicBezTo>
                  <a:lnTo>
                    <a:pt x="2048" y="3994"/>
                  </a:lnTo>
                  <a:cubicBezTo>
                    <a:pt x="1525" y="3994"/>
                    <a:pt x="1039" y="3790"/>
                    <a:pt x="676" y="3420"/>
                  </a:cubicBezTo>
                  <a:cubicBezTo>
                    <a:pt x="306" y="3050"/>
                    <a:pt x="110" y="2556"/>
                    <a:pt x="110" y="2041"/>
                  </a:cubicBezTo>
                  <a:cubicBezTo>
                    <a:pt x="117" y="1518"/>
                    <a:pt x="320" y="1032"/>
                    <a:pt x="691" y="669"/>
                  </a:cubicBezTo>
                  <a:cubicBezTo>
                    <a:pt x="1054" y="306"/>
                    <a:pt x="1540" y="110"/>
                    <a:pt x="2055" y="110"/>
                  </a:cubicBezTo>
                  <a:close/>
                  <a:moveTo>
                    <a:pt x="2055" y="1"/>
                  </a:moveTo>
                  <a:cubicBezTo>
                    <a:pt x="1511" y="1"/>
                    <a:pt x="1003" y="211"/>
                    <a:pt x="618" y="596"/>
                  </a:cubicBezTo>
                  <a:cubicBezTo>
                    <a:pt x="226" y="981"/>
                    <a:pt x="8" y="1489"/>
                    <a:pt x="8" y="2041"/>
                  </a:cubicBezTo>
                  <a:cubicBezTo>
                    <a:pt x="1" y="2585"/>
                    <a:pt x="211" y="3101"/>
                    <a:pt x="596" y="3493"/>
                  </a:cubicBezTo>
                  <a:cubicBezTo>
                    <a:pt x="981" y="3885"/>
                    <a:pt x="1496" y="4095"/>
                    <a:pt x="2041" y="4103"/>
                  </a:cubicBezTo>
                  <a:lnTo>
                    <a:pt x="2055" y="4103"/>
                  </a:lnTo>
                  <a:cubicBezTo>
                    <a:pt x="2600" y="4103"/>
                    <a:pt x="3108" y="3892"/>
                    <a:pt x="3493" y="3507"/>
                  </a:cubicBezTo>
                  <a:cubicBezTo>
                    <a:pt x="3885" y="3123"/>
                    <a:pt x="4103" y="2614"/>
                    <a:pt x="4103" y="2063"/>
                  </a:cubicBezTo>
                  <a:cubicBezTo>
                    <a:pt x="4110" y="1518"/>
                    <a:pt x="3899" y="1003"/>
                    <a:pt x="3515" y="611"/>
                  </a:cubicBezTo>
                  <a:cubicBezTo>
                    <a:pt x="3130" y="219"/>
                    <a:pt x="2614" y="8"/>
                    <a:pt x="2070" y="1"/>
                  </a:cubicBezTo>
                  <a:close/>
                </a:path>
              </a:pathLst>
            </a:custGeom>
            <a:solidFill>
              <a:srgbClr val="242A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49"/>
            <p:cNvSpPr/>
            <p:nvPr/>
          </p:nvSpPr>
          <p:spPr>
            <a:xfrm>
              <a:off x="6075145" y="1785620"/>
              <a:ext cx="122858" cy="122649"/>
            </a:xfrm>
            <a:custGeom>
              <a:rect b="b" l="l" r="r" t="t"/>
              <a:pathLst>
                <a:path extrusionOk="0" h="4103" w="4110">
                  <a:moveTo>
                    <a:pt x="2070" y="110"/>
                  </a:moveTo>
                  <a:cubicBezTo>
                    <a:pt x="2592" y="110"/>
                    <a:pt x="3079" y="313"/>
                    <a:pt x="3442" y="683"/>
                  </a:cubicBezTo>
                  <a:cubicBezTo>
                    <a:pt x="3805" y="1054"/>
                    <a:pt x="4008" y="1547"/>
                    <a:pt x="4001" y="2063"/>
                  </a:cubicBezTo>
                  <a:cubicBezTo>
                    <a:pt x="3994" y="3137"/>
                    <a:pt x="3122" y="4001"/>
                    <a:pt x="2055" y="4001"/>
                  </a:cubicBezTo>
                  <a:lnTo>
                    <a:pt x="2048" y="4001"/>
                  </a:lnTo>
                  <a:cubicBezTo>
                    <a:pt x="974" y="3994"/>
                    <a:pt x="110" y="3115"/>
                    <a:pt x="117" y="2041"/>
                  </a:cubicBezTo>
                  <a:cubicBezTo>
                    <a:pt x="117" y="1525"/>
                    <a:pt x="320" y="1039"/>
                    <a:pt x="690" y="669"/>
                  </a:cubicBezTo>
                  <a:cubicBezTo>
                    <a:pt x="1061" y="306"/>
                    <a:pt x="1540" y="110"/>
                    <a:pt x="2055" y="110"/>
                  </a:cubicBezTo>
                  <a:close/>
                  <a:moveTo>
                    <a:pt x="2070" y="1"/>
                  </a:moveTo>
                  <a:cubicBezTo>
                    <a:pt x="1525" y="1"/>
                    <a:pt x="1003" y="211"/>
                    <a:pt x="618" y="596"/>
                  </a:cubicBezTo>
                  <a:cubicBezTo>
                    <a:pt x="226" y="981"/>
                    <a:pt x="8" y="1496"/>
                    <a:pt x="8" y="2041"/>
                  </a:cubicBezTo>
                  <a:cubicBezTo>
                    <a:pt x="1" y="3173"/>
                    <a:pt x="915" y="4095"/>
                    <a:pt x="2048" y="4103"/>
                  </a:cubicBezTo>
                  <a:lnTo>
                    <a:pt x="2055" y="4103"/>
                  </a:lnTo>
                  <a:cubicBezTo>
                    <a:pt x="3180" y="4103"/>
                    <a:pt x="4102" y="3195"/>
                    <a:pt x="4110" y="2070"/>
                  </a:cubicBezTo>
                  <a:cubicBezTo>
                    <a:pt x="4110" y="1518"/>
                    <a:pt x="3899" y="1003"/>
                    <a:pt x="3514" y="611"/>
                  </a:cubicBezTo>
                  <a:cubicBezTo>
                    <a:pt x="3130" y="226"/>
                    <a:pt x="2614" y="8"/>
                    <a:pt x="2070" y="1"/>
                  </a:cubicBezTo>
                  <a:close/>
                </a:path>
              </a:pathLst>
            </a:custGeom>
            <a:solidFill>
              <a:srgbClr val="242A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9"/>
            <p:cNvSpPr/>
            <p:nvPr/>
          </p:nvSpPr>
          <p:spPr>
            <a:xfrm>
              <a:off x="6028481" y="1830670"/>
              <a:ext cx="48874" cy="9028"/>
            </a:xfrm>
            <a:custGeom>
              <a:rect b="b" l="l" r="r" t="t"/>
              <a:pathLst>
                <a:path extrusionOk="0" h="302" w="1635">
                  <a:moveTo>
                    <a:pt x="797" y="0"/>
                  </a:moveTo>
                  <a:cubicBezTo>
                    <a:pt x="530" y="0"/>
                    <a:pt x="262" y="62"/>
                    <a:pt x="1" y="185"/>
                  </a:cubicBezTo>
                  <a:lnTo>
                    <a:pt x="52" y="280"/>
                  </a:lnTo>
                  <a:cubicBezTo>
                    <a:pt x="295" y="164"/>
                    <a:pt x="545" y="105"/>
                    <a:pt x="796" y="105"/>
                  </a:cubicBezTo>
                  <a:cubicBezTo>
                    <a:pt x="1062" y="105"/>
                    <a:pt x="1329" y="171"/>
                    <a:pt x="1591" y="302"/>
                  </a:cubicBezTo>
                  <a:lnTo>
                    <a:pt x="1634" y="207"/>
                  </a:lnTo>
                  <a:cubicBezTo>
                    <a:pt x="1362" y="69"/>
                    <a:pt x="1080" y="0"/>
                    <a:pt x="797" y="0"/>
                  </a:cubicBezTo>
                  <a:close/>
                </a:path>
              </a:pathLst>
            </a:custGeom>
            <a:solidFill>
              <a:srgbClr val="242A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5995957" y="2045188"/>
              <a:ext cx="115236" cy="51684"/>
            </a:xfrm>
            <a:custGeom>
              <a:rect b="b" l="l" r="r" t="t"/>
              <a:pathLst>
                <a:path extrusionOk="0" h="1729" w="3855">
                  <a:moveTo>
                    <a:pt x="3855" y="1"/>
                  </a:moveTo>
                  <a:lnTo>
                    <a:pt x="3361" y="30"/>
                  </a:lnTo>
                  <a:cubicBezTo>
                    <a:pt x="3361" y="30"/>
                    <a:pt x="3166" y="1249"/>
                    <a:pt x="1834" y="1249"/>
                  </a:cubicBezTo>
                  <a:cubicBezTo>
                    <a:pt x="1830" y="1249"/>
                    <a:pt x="1826" y="1249"/>
                    <a:pt x="1822" y="1249"/>
                  </a:cubicBezTo>
                  <a:cubicBezTo>
                    <a:pt x="632" y="1242"/>
                    <a:pt x="436" y="59"/>
                    <a:pt x="436" y="59"/>
                  </a:cubicBezTo>
                  <a:lnTo>
                    <a:pt x="0" y="66"/>
                  </a:lnTo>
                  <a:cubicBezTo>
                    <a:pt x="0" y="66"/>
                    <a:pt x="80" y="1721"/>
                    <a:pt x="1829" y="1728"/>
                  </a:cubicBezTo>
                  <a:cubicBezTo>
                    <a:pt x="1834" y="1728"/>
                    <a:pt x="1839" y="1728"/>
                    <a:pt x="1844" y="1728"/>
                  </a:cubicBezTo>
                  <a:cubicBezTo>
                    <a:pt x="3573" y="1728"/>
                    <a:pt x="3848" y="406"/>
                    <a:pt x="3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9"/>
            <p:cNvSpPr/>
            <p:nvPr/>
          </p:nvSpPr>
          <p:spPr>
            <a:xfrm>
              <a:off x="5736807" y="2234207"/>
              <a:ext cx="633930" cy="69470"/>
            </a:xfrm>
            <a:custGeom>
              <a:rect b="b" l="l" r="r" t="t"/>
              <a:pathLst>
                <a:path extrusionOk="0" h="2324" w="21207">
                  <a:moveTo>
                    <a:pt x="1" y="1"/>
                  </a:moveTo>
                  <a:cubicBezTo>
                    <a:pt x="1" y="1453"/>
                    <a:pt x="5388" y="2324"/>
                    <a:pt x="10600" y="2324"/>
                  </a:cubicBezTo>
                  <a:cubicBezTo>
                    <a:pt x="15820" y="2324"/>
                    <a:pt x="21206" y="1453"/>
                    <a:pt x="21206" y="1"/>
                  </a:cubicBezTo>
                  <a:lnTo>
                    <a:pt x="20931" y="1"/>
                  </a:lnTo>
                  <a:cubicBezTo>
                    <a:pt x="20931" y="988"/>
                    <a:pt x="16785" y="2055"/>
                    <a:pt x="10600" y="2055"/>
                  </a:cubicBezTo>
                  <a:cubicBezTo>
                    <a:pt x="4422" y="2055"/>
                    <a:pt x="277" y="988"/>
                    <a:pt x="277" y="1"/>
                  </a:cubicBezTo>
                  <a:close/>
                </a:path>
              </a:pathLst>
            </a:custGeom>
            <a:solidFill>
              <a:srgbClr val="F97155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2" name="Google Shape;1132;p49"/>
          <p:cNvSpPr/>
          <p:nvPr/>
        </p:nvSpPr>
        <p:spPr>
          <a:xfrm>
            <a:off x="3829585" y="3258360"/>
            <a:ext cx="259619" cy="257662"/>
          </a:xfrm>
          <a:custGeom>
            <a:rect b="b" l="l" r="r" t="t"/>
            <a:pathLst>
              <a:path extrusionOk="0" h="5880" w="5925">
                <a:moveTo>
                  <a:pt x="2549" y="1"/>
                </a:moveTo>
                <a:cubicBezTo>
                  <a:pt x="2446" y="1"/>
                  <a:pt x="2343" y="42"/>
                  <a:pt x="2266" y="109"/>
                </a:cubicBezTo>
                <a:cubicBezTo>
                  <a:pt x="2157" y="196"/>
                  <a:pt x="2084" y="334"/>
                  <a:pt x="2041" y="472"/>
                </a:cubicBezTo>
                <a:cubicBezTo>
                  <a:pt x="1866" y="1053"/>
                  <a:pt x="2106" y="1663"/>
                  <a:pt x="2389" y="2200"/>
                </a:cubicBezTo>
                <a:cubicBezTo>
                  <a:pt x="2077" y="1866"/>
                  <a:pt x="1699" y="1597"/>
                  <a:pt x="1278" y="1401"/>
                </a:cubicBezTo>
                <a:cubicBezTo>
                  <a:pt x="1183" y="1356"/>
                  <a:pt x="1071" y="1315"/>
                  <a:pt x="962" y="1315"/>
                </a:cubicBezTo>
                <a:cubicBezTo>
                  <a:pt x="914" y="1315"/>
                  <a:pt x="866" y="1323"/>
                  <a:pt x="821" y="1343"/>
                </a:cubicBezTo>
                <a:cubicBezTo>
                  <a:pt x="668" y="1409"/>
                  <a:pt x="589" y="1583"/>
                  <a:pt x="610" y="1750"/>
                </a:cubicBezTo>
                <a:cubicBezTo>
                  <a:pt x="625" y="1917"/>
                  <a:pt x="712" y="2062"/>
                  <a:pt x="828" y="2185"/>
                </a:cubicBezTo>
                <a:cubicBezTo>
                  <a:pt x="1177" y="2585"/>
                  <a:pt x="1707" y="2773"/>
                  <a:pt x="2207" y="2940"/>
                </a:cubicBezTo>
                <a:cubicBezTo>
                  <a:pt x="1714" y="2817"/>
                  <a:pt x="1213" y="2737"/>
                  <a:pt x="705" y="2715"/>
                </a:cubicBezTo>
                <a:cubicBezTo>
                  <a:pt x="668" y="2714"/>
                  <a:pt x="631" y="2713"/>
                  <a:pt x="594" y="2713"/>
                </a:cubicBezTo>
                <a:cubicBezTo>
                  <a:pt x="445" y="2713"/>
                  <a:pt x="292" y="2731"/>
                  <a:pt x="182" y="2824"/>
                </a:cubicBezTo>
                <a:cubicBezTo>
                  <a:pt x="1" y="2977"/>
                  <a:pt x="15" y="3289"/>
                  <a:pt x="175" y="3463"/>
                </a:cubicBezTo>
                <a:cubicBezTo>
                  <a:pt x="327" y="3637"/>
                  <a:pt x="567" y="3688"/>
                  <a:pt x="792" y="3717"/>
                </a:cubicBezTo>
                <a:cubicBezTo>
                  <a:pt x="889" y="3727"/>
                  <a:pt x="987" y="3731"/>
                  <a:pt x="1085" y="3731"/>
                </a:cubicBezTo>
                <a:cubicBezTo>
                  <a:pt x="1502" y="3731"/>
                  <a:pt x="1921" y="3646"/>
                  <a:pt x="2309" y="3483"/>
                </a:cubicBezTo>
                <a:lnTo>
                  <a:pt x="2309" y="3483"/>
                </a:lnTo>
                <a:cubicBezTo>
                  <a:pt x="1820" y="3695"/>
                  <a:pt x="1395" y="4038"/>
                  <a:pt x="1082" y="4465"/>
                </a:cubicBezTo>
                <a:cubicBezTo>
                  <a:pt x="966" y="4632"/>
                  <a:pt x="857" y="4857"/>
                  <a:pt x="966" y="5031"/>
                </a:cubicBezTo>
                <a:cubicBezTo>
                  <a:pt x="1037" y="5142"/>
                  <a:pt x="1166" y="5185"/>
                  <a:pt x="1299" y="5185"/>
                </a:cubicBezTo>
                <a:cubicBezTo>
                  <a:pt x="1384" y="5185"/>
                  <a:pt x="1471" y="5168"/>
                  <a:pt x="1547" y="5140"/>
                </a:cubicBezTo>
                <a:cubicBezTo>
                  <a:pt x="2113" y="4930"/>
                  <a:pt x="2440" y="4356"/>
                  <a:pt x="2716" y="3819"/>
                </a:cubicBezTo>
                <a:lnTo>
                  <a:pt x="2716" y="3819"/>
                </a:lnTo>
                <a:cubicBezTo>
                  <a:pt x="2600" y="4312"/>
                  <a:pt x="2491" y="4813"/>
                  <a:pt x="2440" y="5314"/>
                </a:cubicBezTo>
                <a:cubicBezTo>
                  <a:pt x="2418" y="5496"/>
                  <a:pt x="2425" y="5699"/>
                  <a:pt x="2563" y="5815"/>
                </a:cubicBezTo>
                <a:cubicBezTo>
                  <a:pt x="2619" y="5860"/>
                  <a:pt x="2690" y="5880"/>
                  <a:pt x="2762" y="5880"/>
                </a:cubicBezTo>
                <a:cubicBezTo>
                  <a:pt x="2832" y="5880"/>
                  <a:pt x="2902" y="5862"/>
                  <a:pt x="2962" y="5830"/>
                </a:cubicBezTo>
                <a:cubicBezTo>
                  <a:pt x="3086" y="5757"/>
                  <a:pt x="3173" y="5634"/>
                  <a:pt x="3238" y="5503"/>
                </a:cubicBezTo>
                <a:cubicBezTo>
                  <a:pt x="3485" y="5002"/>
                  <a:pt x="3427" y="4407"/>
                  <a:pt x="3362" y="3841"/>
                </a:cubicBezTo>
                <a:lnTo>
                  <a:pt x="3362" y="3841"/>
                </a:lnTo>
                <a:cubicBezTo>
                  <a:pt x="3507" y="4225"/>
                  <a:pt x="3659" y="4603"/>
                  <a:pt x="3812" y="4980"/>
                </a:cubicBezTo>
                <a:cubicBezTo>
                  <a:pt x="3870" y="5118"/>
                  <a:pt x="3935" y="5263"/>
                  <a:pt x="4066" y="5336"/>
                </a:cubicBezTo>
                <a:cubicBezTo>
                  <a:pt x="4112" y="5360"/>
                  <a:pt x="4162" y="5371"/>
                  <a:pt x="4213" y="5371"/>
                </a:cubicBezTo>
                <a:cubicBezTo>
                  <a:pt x="4362" y="5371"/>
                  <a:pt x="4518" y="5276"/>
                  <a:pt x="4589" y="5140"/>
                </a:cubicBezTo>
                <a:cubicBezTo>
                  <a:pt x="4676" y="4951"/>
                  <a:pt x="4647" y="4726"/>
                  <a:pt x="4552" y="4545"/>
                </a:cubicBezTo>
                <a:cubicBezTo>
                  <a:pt x="4465" y="4363"/>
                  <a:pt x="4320" y="4211"/>
                  <a:pt x="4175" y="4058"/>
                </a:cubicBezTo>
                <a:cubicBezTo>
                  <a:pt x="4037" y="3913"/>
                  <a:pt x="3892" y="3753"/>
                  <a:pt x="3812" y="3565"/>
                </a:cubicBezTo>
                <a:lnTo>
                  <a:pt x="3812" y="3565"/>
                </a:lnTo>
                <a:cubicBezTo>
                  <a:pt x="4197" y="3891"/>
                  <a:pt x="4669" y="4102"/>
                  <a:pt x="5169" y="4167"/>
                </a:cubicBezTo>
                <a:cubicBezTo>
                  <a:pt x="5220" y="4174"/>
                  <a:pt x="5273" y="4179"/>
                  <a:pt x="5327" y="4179"/>
                </a:cubicBezTo>
                <a:cubicBezTo>
                  <a:pt x="5545" y="4179"/>
                  <a:pt x="5772" y="4112"/>
                  <a:pt x="5859" y="3920"/>
                </a:cubicBezTo>
                <a:cubicBezTo>
                  <a:pt x="5924" y="3761"/>
                  <a:pt x="5866" y="3565"/>
                  <a:pt x="5743" y="3441"/>
                </a:cubicBezTo>
                <a:cubicBezTo>
                  <a:pt x="5620" y="3311"/>
                  <a:pt x="5453" y="3245"/>
                  <a:pt x="5286" y="3194"/>
                </a:cubicBezTo>
                <a:cubicBezTo>
                  <a:pt x="5003" y="3111"/>
                  <a:pt x="4704" y="3067"/>
                  <a:pt x="4404" y="3067"/>
                </a:cubicBezTo>
                <a:cubicBezTo>
                  <a:pt x="4210" y="3067"/>
                  <a:pt x="4017" y="3085"/>
                  <a:pt x="3826" y="3122"/>
                </a:cubicBezTo>
                <a:cubicBezTo>
                  <a:pt x="4320" y="2919"/>
                  <a:pt x="4777" y="2635"/>
                  <a:pt x="5184" y="2287"/>
                </a:cubicBezTo>
                <a:cubicBezTo>
                  <a:pt x="5286" y="2193"/>
                  <a:pt x="5394" y="2098"/>
                  <a:pt x="5445" y="1975"/>
                </a:cubicBezTo>
                <a:cubicBezTo>
                  <a:pt x="5503" y="1844"/>
                  <a:pt x="5503" y="1684"/>
                  <a:pt x="5409" y="1583"/>
                </a:cubicBezTo>
                <a:cubicBezTo>
                  <a:pt x="5341" y="1507"/>
                  <a:pt x="5243" y="1480"/>
                  <a:pt x="5140" y="1480"/>
                </a:cubicBezTo>
                <a:cubicBezTo>
                  <a:pt x="5054" y="1480"/>
                  <a:pt x="4965" y="1498"/>
                  <a:pt x="4886" y="1525"/>
                </a:cubicBezTo>
                <a:cubicBezTo>
                  <a:pt x="4386" y="1681"/>
                  <a:pt x="3945" y="2016"/>
                  <a:pt x="3659" y="2449"/>
                </a:cubicBezTo>
                <a:lnTo>
                  <a:pt x="3659" y="2449"/>
                </a:lnTo>
                <a:cubicBezTo>
                  <a:pt x="3991" y="1893"/>
                  <a:pt x="4307" y="1305"/>
                  <a:pt x="4320" y="668"/>
                </a:cubicBezTo>
                <a:cubicBezTo>
                  <a:pt x="4320" y="508"/>
                  <a:pt x="4269" y="305"/>
                  <a:pt x="4117" y="276"/>
                </a:cubicBezTo>
                <a:cubicBezTo>
                  <a:pt x="4103" y="273"/>
                  <a:pt x="4089" y="272"/>
                  <a:pt x="4076" y="272"/>
                </a:cubicBezTo>
                <a:cubicBezTo>
                  <a:pt x="3956" y="272"/>
                  <a:pt x="3855" y="382"/>
                  <a:pt x="3783" y="487"/>
                </a:cubicBezTo>
                <a:cubicBezTo>
                  <a:pt x="3434" y="988"/>
                  <a:pt x="3217" y="1583"/>
                  <a:pt x="3166" y="2193"/>
                </a:cubicBezTo>
                <a:cubicBezTo>
                  <a:pt x="3202" y="1612"/>
                  <a:pt x="3137" y="1031"/>
                  <a:pt x="2977" y="472"/>
                </a:cubicBezTo>
                <a:cubicBezTo>
                  <a:pt x="2926" y="291"/>
                  <a:pt x="2846" y="95"/>
                  <a:pt x="2672" y="22"/>
                </a:cubicBezTo>
                <a:cubicBezTo>
                  <a:pt x="2632" y="7"/>
                  <a:pt x="2591" y="1"/>
                  <a:pt x="25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3" name="Google Shape;1133;p49"/>
          <p:cNvSpPr/>
          <p:nvPr/>
        </p:nvSpPr>
        <p:spPr>
          <a:xfrm>
            <a:off x="3805090" y="3422507"/>
            <a:ext cx="49689" cy="106614"/>
          </a:xfrm>
          <a:custGeom>
            <a:rect b="b" l="l" r="r" t="t"/>
            <a:pathLst>
              <a:path extrusionOk="0" h="2433" w="1134">
                <a:moveTo>
                  <a:pt x="80" y="0"/>
                </a:moveTo>
                <a:lnTo>
                  <a:pt x="80" y="0"/>
                </a:lnTo>
                <a:cubicBezTo>
                  <a:pt x="1" y="886"/>
                  <a:pt x="335" y="1801"/>
                  <a:pt x="966" y="2432"/>
                </a:cubicBezTo>
                <a:cubicBezTo>
                  <a:pt x="1133" y="1989"/>
                  <a:pt x="1133" y="1496"/>
                  <a:pt x="973" y="1053"/>
                </a:cubicBezTo>
                <a:cubicBezTo>
                  <a:pt x="814" y="610"/>
                  <a:pt x="487" y="233"/>
                  <a:pt x="80" y="0"/>
                </a:cubicBezTo>
                <a:close/>
              </a:path>
            </a:pathLst>
          </a:custGeom>
          <a:solidFill>
            <a:srgbClr val="65AB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Google Shape;1134;p49"/>
          <p:cNvSpPr/>
          <p:nvPr/>
        </p:nvSpPr>
        <p:spPr>
          <a:xfrm>
            <a:off x="3844220" y="3515754"/>
            <a:ext cx="125362" cy="40446"/>
          </a:xfrm>
          <a:custGeom>
            <a:rect b="b" l="l" r="r" t="t"/>
            <a:pathLst>
              <a:path extrusionOk="0" h="923" w="2861">
                <a:moveTo>
                  <a:pt x="1477" y="0"/>
                </a:moveTo>
                <a:cubicBezTo>
                  <a:pt x="952" y="0"/>
                  <a:pt x="426" y="155"/>
                  <a:pt x="0" y="464"/>
                </a:cubicBezTo>
                <a:cubicBezTo>
                  <a:pt x="391" y="757"/>
                  <a:pt x="881" y="922"/>
                  <a:pt x="1376" y="922"/>
                </a:cubicBezTo>
                <a:cubicBezTo>
                  <a:pt x="1396" y="922"/>
                  <a:pt x="1417" y="922"/>
                  <a:pt x="1438" y="921"/>
                </a:cubicBezTo>
                <a:cubicBezTo>
                  <a:pt x="1953" y="914"/>
                  <a:pt x="2462" y="725"/>
                  <a:pt x="2861" y="399"/>
                </a:cubicBezTo>
                <a:cubicBezTo>
                  <a:pt x="2452" y="133"/>
                  <a:pt x="1965" y="0"/>
                  <a:pt x="1477" y="0"/>
                </a:cubicBezTo>
                <a:close/>
              </a:path>
            </a:pathLst>
          </a:custGeom>
          <a:solidFill>
            <a:srgbClr val="65AB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5" name="Google Shape;1135;p49"/>
          <p:cNvSpPr/>
          <p:nvPr/>
        </p:nvSpPr>
        <p:spPr>
          <a:xfrm>
            <a:off x="3934969" y="3359802"/>
            <a:ext cx="57532" cy="56396"/>
          </a:xfrm>
          <a:custGeom>
            <a:rect b="b" l="l" r="r" t="t"/>
            <a:pathLst>
              <a:path extrusionOk="0" h="1287" w="1313">
                <a:moveTo>
                  <a:pt x="506" y="1"/>
                </a:moveTo>
                <a:cubicBezTo>
                  <a:pt x="447" y="1"/>
                  <a:pt x="388" y="28"/>
                  <a:pt x="354" y="81"/>
                </a:cubicBezTo>
                <a:cubicBezTo>
                  <a:pt x="320" y="130"/>
                  <a:pt x="322" y="199"/>
                  <a:pt x="351" y="249"/>
                </a:cubicBezTo>
                <a:lnTo>
                  <a:pt x="351" y="249"/>
                </a:lnTo>
                <a:cubicBezTo>
                  <a:pt x="327" y="237"/>
                  <a:pt x="298" y="231"/>
                  <a:pt x="270" y="231"/>
                </a:cubicBezTo>
                <a:cubicBezTo>
                  <a:pt x="211" y="231"/>
                  <a:pt x="151" y="258"/>
                  <a:pt x="122" y="313"/>
                </a:cubicBezTo>
                <a:cubicBezTo>
                  <a:pt x="86" y="385"/>
                  <a:pt x="126" y="478"/>
                  <a:pt x="193" y="521"/>
                </a:cubicBezTo>
                <a:lnTo>
                  <a:pt x="193" y="521"/>
                </a:lnTo>
                <a:cubicBezTo>
                  <a:pt x="114" y="528"/>
                  <a:pt x="35" y="588"/>
                  <a:pt x="20" y="669"/>
                </a:cubicBezTo>
                <a:cubicBezTo>
                  <a:pt x="0" y="776"/>
                  <a:pt x="96" y="882"/>
                  <a:pt x="202" y="882"/>
                </a:cubicBezTo>
                <a:cubicBezTo>
                  <a:pt x="209" y="882"/>
                  <a:pt x="215" y="882"/>
                  <a:pt x="222" y="881"/>
                </a:cubicBezTo>
                <a:lnTo>
                  <a:pt x="222" y="881"/>
                </a:lnTo>
                <a:cubicBezTo>
                  <a:pt x="118" y="900"/>
                  <a:pt x="43" y="1006"/>
                  <a:pt x="64" y="1112"/>
                </a:cubicBezTo>
                <a:cubicBezTo>
                  <a:pt x="78" y="1209"/>
                  <a:pt x="178" y="1286"/>
                  <a:pt x="282" y="1286"/>
                </a:cubicBezTo>
                <a:cubicBezTo>
                  <a:pt x="287" y="1286"/>
                  <a:pt x="292" y="1286"/>
                  <a:pt x="296" y="1286"/>
                </a:cubicBezTo>
                <a:cubicBezTo>
                  <a:pt x="405" y="1279"/>
                  <a:pt x="492" y="1184"/>
                  <a:pt x="507" y="1083"/>
                </a:cubicBezTo>
                <a:cubicBezTo>
                  <a:pt x="519" y="1175"/>
                  <a:pt x="614" y="1251"/>
                  <a:pt x="708" y="1251"/>
                </a:cubicBezTo>
                <a:cubicBezTo>
                  <a:pt x="726" y="1251"/>
                  <a:pt x="744" y="1248"/>
                  <a:pt x="761" y="1242"/>
                </a:cubicBezTo>
                <a:cubicBezTo>
                  <a:pt x="841" y="1216"/>
                  <a:pt x="894" y="1130"/>
                  <a:pt x="895" y="1046"/>
                </a:cubicBezTo>
                <a:lnTo>
                  <a:pt x="895" y="1046"/>
                </a:lnTo>
                <a:cubicBezTo>
                  <a:pt x="919" y="1078"/>
                  <a:pt x="959" y="1101"/>
                  <a:pt x="997" y="1101"/>
                </a:cubicBezTo>
                <a:cubicBezTo>
                  <a:pt x="1005" y="1101"/>
                  <a:pt x="1014" y="1100"/>
                  <a:pt x="1022" y="1097"/>
                </a:cubicBezTo>
                <a:cubicBezTo>
                  <a:pt x="1102" y="1075"/>
                  <a:pt x="1153" y="988"/>
                  <a:pt x="1138" y="909"/>
                </a:cubicBezTo>
                <a:cubicBezTo>
                  <a:pt x="1124" y="833"/>
                  <a:pt x="1065" y="770"/>
                  <a:pt x="997" y="733"/>
                </a:cubicBezTo>
                <a:lnTo>
                  <a:pt x="997" y="733"/>
                </a:lnTo>
                <a:cubicBezTo>
                  <a:pt x="1032" y="750"/>
                  <a:pt x="1071" y="759"/>
                  <a:pt x="1109" y="759"/>
                </a:cubicBezTo>
                <a:cubicBezTo>
                  <a:pt x="1139" y="759"/>
                  <a:pt x="1169" y="754"/>
                  <a:pt x="1196" y="742"/>
                </a:cubicBezTo>
                <a:cubicBezTo>
                  <a:pt x="1262" y="713"/>
                  <a:pt x="1312" y="633"/>
                  <a:pt x="1291" y="560"/>
                </a:cubicBezTo>
                <a:cubicBezTo>
                  <a:pt x="1280" y="509"/>
                  <a:pt x="1234" y="468"/>
                  <a:pt x="1185" y="459"/>
                </a:cubicBezTo>
                <a:lnTo>
                  <a:pt x="1185" y="459"/>
                </a:lnTo>
                <a:cubicBezTo>
                  <a:pt x="1216" y="441"/>
                  <a:pt x="1240" y="401"/>
                  <a:pt x="1240" y="364"/>
                </a:cubicBezTo>
                <a:cubicBezTo>
                  <a:pt x="1233" y="306"/>
                  <a:pt x="1175" y="255"/>
                  <a:pt x="1109" y="248"/>
                </a:cubicBezTo>
                <a:cubicBezTo>
                  <a:pt x="1102" y="247"/>
                  <a:pt x="1094" y="247"/>
                  <a:pt x="1087" y="247"/>
                </a:cubicBezTo>
                <a:cubicBezTo>
                  <a:pt x="1036" y="247"/>
                  <a:pt x="987" y="267"/>
                  <a:pt x="942" y="299"/>
                </a:cubicBezTo>
                <a:cubicBezTo>
                  <a:pt x="1015" y="226"/>
                  <a:pt x="971" y="81"/>
                  <a:pt x="870" y="59"/>
                </a:cubicBezTo>
                <a:cubicBezTo>
                  <a:pt x="861" y="57"/>
                  <a:pt x="853" y="56"/>
                  <a:pt x="845" y="56"/>
                </a:cubicBezTo>
                <a:cubicBezTo>
                  <a:pt x="778" y="56"/>
                  <a:pt x="719" y="112"/>
                  <a:pt x="705" y="176"/>
                </a:cubicBezTo>
                <a:lnTo>
                  <a:pt x="705" y="176"/>
                </a:lnTo>
                <a:cubicBezTo>
                  <a:pt x="691" y="111"/>
                  <a:pt x="652" y="49"/>
                  <a:pt x="594" y="23"/>
                </a:cubicBezTo>
                <a:cubicBezTo>
                  <a:pt x="567" y="8"/>
                  <a:pt x="536" y="1"/>
                  <a:pt x="5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6" name="Google Shape;1136;p49"/>
          <p:cNvSpPr/>
          <p:nvPr/>
        </p:nvSpPr>
        <p:spPr>
          <a:xfrm>
            <a:off x="3135144" y="3541169"/>
            <a:ext cx="61783" cy="44565"/>
          </a:xfrm>
          <a:custGeom>
            <a:rect b="b" l="l" r="r" t="t"/>
            <a:pathLst>
              <a:path extrusionOk="0" h="1017" w="1410">
                <a:moveTo>
                  <a:pt x="1329" y="0"/>
                </a:moveTo>
                <a:lnTo>
                  <a:pt x="1" y="900"/>
                </a:lnTo>
                <a:lnTo>
                  <a:pt x="81" y="1016"/>
                </a:lnTo>
                <a:lnTo>
                  <a:pt x="1409" y="116"/>
                </a:lnTo>
                <a:lnTo>
                  <a:pt x="13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7" name="Google Shape;1137;p49"/>
          <p:cNvSpPr/>
          <p:nvPr/>
        </p:nvSpPr>
        <p:spPr>
          <a:xfrm>
            <a:off x="3154249" y="4224792"/>
            <a:ext cx="49032" cy="45178"/>
          </a:xfrm>
          <a:custGeom>
            <a:rect b="b" l="l" r="r" t="t"/>
            <a:pathLst>
              <a:path extrusionOk="0" h="1031" w="1119">
                <a:moveTo>
                  <a:pt x="741" y="0"/>
                </a:moveTo>
                <a:cubicBezTo>
                  <a:pt x="501" y="80"/>
                  <a:pt x="254" y="145"/>
                  <a:pt x="0" y="203"/>
                </a:cubicBezTo>
                <a:cubicBezTo>
                  <a:pt x="58" y="479"/>
                  <a:pt x="131" y="762"/>
                  <a:pt x="240" y="1031"/>
                </a:cubicBezTo>
                <a:cubicBezTo>
                  <a:pt x="530" y="958"/>
                  <a:pt x="821" y="878"/>
                  <a:pt x="1118" y="806"/>
                </a:cubicBezTo>
                <a:cubicBezTo>
                  <a:pt x="937" y="566"/>
                  <a:pt x="806" y="290"/>
                  <a:pt x="741" y="0"/>
                </a:cubicBezTo>
                <a:close/>
              </a:path>
            </a:pathLst>
          </a:custGeom>
          <a:solidFill>
            <a:srgbClr val="EDC1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8" name="Google Shape;1138;p49"/>
          <p:cNvSpPr/>
          <p:nvPr/>
        </p:nvSpPr>
        <p:spPr>
          <a:xfrm>
            <a:off x="3102718" y="4233994"/>
            <a:ext cx="62396" cy="119672"/>
          </a:xfrm>
          <a:custGeom>
            <a:rect b="b" l="l" r="r" t="t"/>
            <a:pathLst>
              <a:path extrusionOk="0" h="2731" w="1424">
                <a:moveTo>
                  <a:pt x="1176" y="1"/>
                </a:moveTo>
                <a:cubicBezTo>
                  <a:pt x="792" y="88"/>
                  <a:pt x="400" y="153"/>
                  <a:pt x="0" y="189"/>
                </a:cubicBezTo>
                <a:cubicBezTo>
                  <a:pt x="102" y="923"/>
                  <a:pt x="211" y="1692"/>
                  <a:pt x="625" y="2309"/>
                </a:cubicBezTo>
                <a:cubicBezTo>
                  <a:pt x="758" y="2527"/>
                  <a:pt x="973" y="2731"/>
                  <a:pt x="1223" y="2731"/>
                </a:cubicBezTo>
                <a:cubicBezTo>
                  <a:pt x="1232" y="2731"/>
                  <a:pt x="1240" y="2731"/>
                  <a:pt x="1249" y="2730"/>
                </a:cubicBezTo>
                <a:cubicBezTo>
                  <a:pt x="1423" y="2142"/>
                  <a:pt x="1198" y="1511"/>
                  <a:pt x="980" y="930"/>
                </a:cubicBezTo>
                <a:cubicBezTo>
                  <a:pt x="1126" y="894"/>
                  <a:pt x="1271" y="857"/>
                  <a:pt x="1416" y="821"/>
                </a:cubicBezTo>
                <a:cubicBezTo>
                  <a:pt x="1307" y="552"/>
                  <a:pt x="1234" y="269"/>
                  <a:pt x="1176" y="1"/>
                </a:cubicBezTo>
                <a:close/>
              </a:path>
            </a:pathLst>
          </a:custGeom>
          <a:solidFill>
            <a:srgbClr val="FFE9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p49"/>
          <p:cNvSpPr/>
          <p:nvPr/>
        </p:nvSpPr>
        <p:spPr>
          <a:xfrm>
            <a:off x="3111000" y="4283291"/>
            <a:ext cx="42021" cy="21034"/>
          </a:xfrm>
          <a:custGeom>
            <a:rect b="b" l="l" r="r" t="t"/>
            <a:pathLst>
              <a:path extrusionOk="0" h="480" w="959">
                <a:moveTo>
                  <a:pt x="864" y="1"/>
                </a:moveTo>
                <a:cubicBezTo>
                  <a:pt x="566" y="8"/>
                  <a:pt x="276" y="52"/>
                  <a:pt x="0" y="132"/>
                </a:cubicBezTo>
                <a:cubicBezTo>
                  <a:pt x="29" y="248"/>
                  <a:pt x="65" y="364"/>
                  <a:pt x="102" y="480"/>
                </a:cubicBezTo>
                <a:cubicBezTo>
                  <a:pt x="363" y="371"/>
                  <a:pt x="646" y="306"/>
                  <a:pt x="958" y="277"/>
                </a:cubicBezTo>
                <a:cubicBezTo>
                  <a:pt x="929" y="182"/>
                  <a:pt x="900" y="88"/>
                  <a:pt x="8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0" name="Google Shape;1140;p49"/>
          <p:cNvSpPr/>
          <p:nvPr/>
        </p:nvSpPr>
        <p:spPr>
          <a:xfrm>
            <a:off x="3102718" y="4241006"/>
            <a:ext cx="58233" cy="112661"/>
          </a:xfrm>
          <a:custGeom>
            <a:rect b="b" l="l" r="r" t="t"/>
            <a:pathLst>
              <a:path extrusionOk="0" h="2571" w="1329">
                <a:moveTo>
                  <a:pt x="291" y="0"/>
                </a:moveTo>
                <a:lnTo>
                  <a:pt x="291" y="0"/>
                </a:lnTo>
                <a:cubicBezTo>
                  <a:pt x="196" y="8"/>
                  <a:pt x="95" y="22"/>
                  <a:pt x="0" y="29"/>
                </a:cubicBezTo>
                <a:cubicBezTo>
                  <a:pt x="102" y="763"/>
                  <a:pt x="211" y="1532"/>
                  <a:pt x="625" y="2149"/>
                </a:cubicBezTo>
                <a:cubicBezTo>
                  <a:pt x="758" y="2367"/>
                  <a:pt x="973" y="2571"/>
                  <a:pt x="1223" y="2571"/>
                </a:cubicBezTo>
                <a:cubicBezTo>
                  <a:pt x="1232" y="2571"/>
                  <a:pt x="1240" y="2571"/>
                  <a:pt x="1249" y="2570"/>
                </a:cubicBezTo>
                <a:cubicBezTo>
                  <a:pt x="1329" y="2294"/>
                  <a:pt x="1322" y="2018"/>
                  <a:pt x="1271" y="1735"/>
                </a:cubicBezTo>
                <a:lnTo>
                  <a:pt x="1271" y="1735"/>
                </a:lnTo>
                <a:cubicBezTo>
                  <a:pt x="1239" y="1743"/>
                  <a:pt x="1206" y="1746"/>
                  <a:pt x="1173" y="1746"/>
                </a:cubicBezTo>
                <a:cubicBezTo>
                  <a:pt x="1072" y="1746"/>
                  <a:pt x="966" y="1712"/>
                  <a:pt x="857" y="1641"/>
                </a:cubicBezTo>
                <a:cubicBezTo>
                  <a:pt x="349" y="1387"/>
                  <a:pt x="196" y="654"/>
                  <a:pt x="2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1" name="Google Shape;1141;p49"/>
          <p:cNvSpPr/>
          <p:nvPr/>
        </p:nvSpPr>
        <p:spPr>
          <a:xfrm>
            <a:off x="3818455" y="3555279"/>
            <a:ext cx="49032" cy="27037"/>
          </a:xfrm>
          <a:custGeom>
            <a:rect b="b" l="l" r="r" t="t"/>
            <a:pathLst>
              <a:path extrusionOk="0" h="617" w="1119">
                <a:moveTo>
                  <a:pt x="818" y="1"/>
                </a:moveTo>
                <a:cubicBezTo>
                  <a:pt x="791" y="1"/>
                  <a:pt x="763" y="2"/>
                  <a:pt x="734" y="5"/>
                </a:cubicBezTo>
                <a:cubicBezTo>
                  <a:pt x="523" y="19"/>
                  <a:pt x="313" y="63"/>
                  <a:pt x="146" y="194"/>
                </a:cubicBezTo>
                <a:cubicBezTo>
                  <a:pt x="95" y="237"/>
                  <a:pt x="44" y="288"/>
                  <a:pt x="22" y="346"/>
                </a:cubicBezTo>
                <a:cubicBezTo>
                  <a:pt x="0" y="404"/>
                  <a:pt x="0" y="484"/>
                  <a:pt x="44" y="535"/>
                </a:cubicBezTo>
                <a:cubicBezTo>
                  <a:pt x="86" y="600"/>
                  <a:pt x="171" y="617"/>
                  <a:pt x="252" y="617"/>
                </a:cubicBezTo>
                <a:cubicBezTo>
                  <a:pt x="270" y="617"/>
                  <a:pt x="288" y="616"/>
                  <a:pt x="305" y="615"/>
                </a:cubicBezTo>
                <a:cubicBezTo>
                  <a:pt x="523" y="600"/>
                  <a:pt x="734" y="542"/>
                  <a:pt x="922" y="440"/>
                </a:cubicBezTo>
                <a:cubicBezTo>
                  <a:pt x="1017" y="397"/>
                  <a:pt x="1118" y="317"/>
                  <a:pt x="1118" y="208"/>
                </a:cubicBezTo>
                <a:cubicBezTo>
                  <a:pt x="1111" y="128"/>
                  <a:pt x="1053" y="56"/>
                  <a:pt x="973" y="27"/>
                </a:cubicBezTo>
                <a:cubicBezTo>
                  <a:pt x="925" y="7"/>
                  <a:pt x="873" y="1"/>
                  <a:pt x="818" y="1"/>
                </a:cubicBezTo>
                <a:close/>
              </a:path>
            </a:pathLst>
          </a:custGeom>
          <a:solidFill>
            <a:srgbClr val="FFE9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2" name="Google Shape;1142;p49"/>
          <p:cNvSpPr/>
          <p:nvPr/>
        </p:nvSpPr>
        <p:spPr>
          <a:xfrm>
            <a:off x="3821960" y="3574078"/>
            <a:ext cx="42678" cy="23049"/>
          </a:xfrm>
          <a:custGeom>
            <a:rect b="b" l="l" r="r" t="t"/>
            <a:pathLst>
              <a:path extrusionOk="0" h="526" w="974">
                <a:moveTo>
                  <a:pt x="665" y="1"/>
                </a:moveTo>
                <a:cubicBezTo>
                  <a:pt x="498" y="1"/>
                  <a:pt x="338" y="38"/>
                  <a:pt x="189" y="113"/>
                </a:cubicBezTo>
                <a:cubicBezTo>
                  <a:pt x="95" y="157"/>
                  <a:pt x="0" y="236"/>
                  <a:pt x="8" y="338"/>
                </a:cubicBezTo>
                <a:cubicBezTo>
                  <a:pt x="22" y="447"/>
                  <a:pt x="138" y="505"/>
                  <a:pt x="247" y="520"/>
                </a:cubicBezTo>
                <a:cubicBezTo>
                  <a:pt x="279" y="524"/>
                  <a:pt x="311" y="526"/>
                  <a:pt x="342" y="526"/>
                </a:cubicBezTo>
                <a:cubicBezTo>
                  <a:pt x="529" y="526"/>
                  <a:pt x="713" y="454"/>
                  <a:pt x="850" y="323"/>
                </a:cubicBezTo>
                <a:cubicBezTo>
                  <a:pt x="915" y="265"/>
                  <a:pt x="973" y="164"/>
                  <a:pt x="930" y="84"/>
                </a:cubicBezTo>
                <a:cubicBezTo>
                  <a:pt x="901" y="26"/>
                  <a:pt x="821" y="4"/>
                  <a:pt x="748" y="4"/>
                </a:cubicBezTo>
                <a:cubicBezTo>
                  <a:pt x="720" y="2"/>
                  <a:pt x="692" y="1"/>
                  <a:pt x="665" y="1"/>
                </a:cubicBezTo>
                <a:close/>
              </a:path>
            </a:pathLst>
          </a:custGeom>
          <a:solidFill>
            <a:srgbClr val="FFE9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3" name="Google Shape;1143;p49"/>
          <p:cNvSpPr/>
          <p:nvPr/>
        </p:nvSpPr>
        <p:spPr>
          <a:xfrm>
            <a:off x="3818455" y="3591430"/>
            <a:ext cx="39786" cy="18799"/>
          </a:xfrm>
          <a:custGeom>
            <a:rect b="b" l="l" r="r" t="t"/>
            <a:pathLst>
              <a:path extrusionOk="0" h="429" w="908">
                <a:moveTo>
                  <a:pt x="509" y="1"/>
                </a:moveTo>
                <a:cubicBezTo>
                  <a:pt x="418" y="1"/>
                  <a:pt x="328" y="10"/>
                  <a:pt x="240" y="29"/>
                </a:cubicBezTo>
                <a:cubicBezTo>
                  <a:pt x="131" y="51"/>
                  <a:pt x="0" y="116"/>
                  <a:pt x="0" y="225"/>
                </a:cubicBezTo>
                <a:cubicBezTo>
                  <a:pt x="0" y="341"/>
                  <a:pt x="131" y="407"/>
                  <a:pt x="247" y="421"/>
                </a:cubicBezTo>
                <a:cubicBezTo>
                  <a:pt x="284" y="426"/>
                  <a:pt x="322" y="428"/>
                  <a:pt x="359" y="428"/>
                </a:cubicBezTo>
                <a:cubicBezTo>
                  <a:pt x="500" y="428"/>
                  <a:pt x="642" y="396"/>
                  <a:pt x="763" y="327"/>
                </a:cubicBezTo>
                <a:cubicBezTo>
                  <a:pt x="806" y="305"/>
                  <a:pt x="850" y="276"/>
                  <a:pt x="879" y="232"/>
                </a:cubicBezTo>
                <a:cubicBezTo>
                  <a:pt x="901" y="189"/>
                  <a:pt x="908" y="131"/>
                  <a:pt x="886" y="94"/>
                </a:cubicBezTo>
                <a:cubicBezTo>
                  <a:pt x="857" y="51"/>
                  <a:pt x="799" y="36"/>
                  <a:pt x="755" y="22"/>
                </a:cubicBezTo>
                <a:cubicBezTo>
                  <a:pt x="673" y="8"/>
                  <a:pt x="591" y="1"/>
                  <a:pt x="509" y="1"/>
                </a:cubicBezTo>
                <a:close/>
              </a:path>
            </a:pathLst>
          </a:custGeom>
          <a:solidFill>
            <a:srgbClr val="FFE9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49"/>
          <p:cNvSpPr/>
          <p:nvPr/>
        </p:nvSpPr>
        <p:spPr>
          <a:xfrm>
            <a:off x="3810173" y="3605584"/>
            <a:ext cx="32162" cy="18229"/>
          </a:xfrm>
          <a:custGeom>
            <a:rect b="b" l="l" r="r" t="t"/>
            <a:pathLst>
              <a:path extrusionOk="0" h="416" w="734">
                <a:moveTo>
                  <a:pt x="373" y="0"/>
                </a:moveTo>
                <a:cubicBezTo>
                  <a:pt x="284" y="0"/>
                  <a:pt x="197" y="15"/>
                  <a:pt x="117" y="55"/>
                </a:cubicBezTo>
                <a:cubicBezTo>
                  <a:pt x="66" y="84"/>
                  <a:pt x="22" y="120"/>
                  <a:pt x="15" y="178"/>
                </a:cubicBezTo>
                <a:cubicBezTo>
                  <a:pt x="1" y="229"/>
                  <a:pt x="30" y="280"/>
                  <a:pt x="73" y="309"/>
                </a:cubicBezTo>
                <a:cubicBezTo>
                  <a:pt x="110" y="345"/>
                  <a:pt x="160" y="367"/>
                  <a:pt x="211" y="381"/>
                </a:cubicBezTo>
                <a:cubicBezTo>
                  <a:pt x="279" y="398"/>
                  <a:pt x="346" y="415"/>
                  <a:pt x="417" y="415"/>
                </a:cubicBezTo>
                <a:cubicBezTo>
                  <a:pt x="438" y="415"/>
                  <a:pt x="459" y="414"/>
                  <a:pt x="480" y="410"/>
                </a:cubicBezTo>
                <a:cubicBezTo>
                  <a:pt x="567" y="396"/>
                  <a:pt x="654" y="352"/>
                  <a:pt x="698" y="272"/>
                </a:cubicBezTo>
                <a:cubicBezTo>
                  <a:pt x="734" y="193"/>
                  <a:pt x="712" y="76"/>
                  <a:pt x="640" y="33"/>
                </a:cubicBezTo>
                <a:cubicBezTo>
                  <a:pt x="552" y="15"/>
                  <a:pt x="462" y="0"/>
                  <a:pt x="373" y="0"/>
                </a:cubicBezTo>
                <a:close/>
              </a:path>
            </a:pathLst>
          </a:custGeom>
          <a:solidFill>
            <a:srgbClr val="FFE9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45" name="Google Shape;1145;p49"/>
          <p:cNvGrpSpPr/>
          <p:nvPr/>
        </p:nvGrpSpPr>
        <p:grpSpPr>
          <a:xfrm>
            <a:off x="4326262" y="1550715"/>
            <a:ext cx="696253" cy="1164442"/>
            <a:chOff x="4573338" y="1550715"/>
            <a:chExt cx="696253" cy="1164442"/>
          </a:xfrm>
        </p:grpSpPr>
        <p:sp>
          <p:nvSpPr>
            <p:cNvPr id="1146" name="Google Shape;1146;p49"/>
            <p:cNvSpPr/>
            <p:nvPr/>
          </p:nvSpPr>
          <p:spPr>
            <a:xfrm>
              <a:off x="4573338" y="2617602"/>
              <a:ext cx="696253" cy="97555"/>
            </a:xfrm>
            <a:custGeom>
              <a:rect b="b" l="l" r="r" t="t"/>
              <a:pathLst>
                <a:path extrusionOk="0" h="2832" w="20212">
                  <a:moveTo>
                    <a:pt x="10106" y="1"/>
                  </a:moveTo>
                  <a:cubicBezTo>
                    <a:pt x="4523" y="1"/>
                    <a:pt x="1" y="632"/>
                    <a:pt x="1" y="1416"/>
                  </a:cubicBezTo>
                  <a:cubicBezTo>
                    <a:pt x="1" y="2200"/>
                    <a:pt x="4523" y="2832"/>
                    <a:pt x="10106" y="2832"/>
                  </a:cubicBezTo>
                  <a:cubicBezTo>
                    <a:pt x="15689" y="2832"/>
                    <a:pt x="20211" y="2200"/>
                    <a:pt x="20211" y="1416"/>
                  </a:cubicBezTo>
                  <a:cubicBezTo>
                    <a:pt x="20211" y="632"/>
                    <a:pt x="15689" y="1"/>
                    <a:pt x="10106" y="1"/>
                  </a:cubicBezTo>
                  <a:close/>
                </a:path>
              </a:pathLst>
            </a:custGeom>
            <a:solidFill>
              <a:srgbClr val="171918">
                <a:alpha val="5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49"/>
            <p:cNvSpPr/>
            <p:nvPr/>
          </p:nvSpPr>
          <p:spPr>
            <a:xfrm>
              <a:off x="4646120" y="1983018"/>
              <a:ext cx="511670" cy="275637"/>
            </a:xfrm>
            <a:custGeom>
              <a:rect b="b" l="l" r="r" t="t"/>
              <a:pathLst>
                <a:path extrusionOk="0" h="16293" w="30245">
                  <a:moveTo>
                    <a:pt x="18572" y="0"/>
                  </a:moveTo>
                  <a:cubicBezTo>
                    <a:pt x="17235" y="0"/>
                    <a:pt x="15867" y="183"/>
                    <a:pt x="14560" y="487"/>
                  </a:cubicBezTo>
                  <a:lnTo>
                    <a:pt x="10912" y="1368"/>
                  </a:lnTo>
                  <a:cubicBezTo>
                    <a:pt x="8937" y="1794"/>
                    <a:pt x="7083" y="2614"/>
                    <a:pt x="5441" y="3769"/>
                  </a:cubicBezTo>
                  <a:cubicBezTo>
                    <a:pt x="3040" y="5532"/>
                    <a:pt x="91" y="7630"/>
                    <a:pt x="61" y="9514"/>
                  </a:cubicBezTo>
                  <a:cubicBezTo>
                    <a:pt x="0" y="11612"/>
                    <a:pt x="2949" y="14408"/>
                    <a:pt x="2949" y="14408"/>
                  </a:cubicBezTo>
                  <a:lnTo>
                    <a:pt x="5532" y="11216"/>
                  </a:lnTo>
                  <a:cubicBezTo>
                    <a:pt x="5532" y="11216"/>
                    <a:pt x="4955" y="10669"/>
                    <a:pt x="5076" y="10092"/>
                  </a:cubicBezTo>
                  <a:cubicBezTo>
                    <a:pt x="5228" y="9484"/>
                    <a:pt x="8602" y="7660"/>
                    <a:pt x="8663" y="7630"/>
                  </a:cubicBezTo>
                  <a:lnTo>
                    <a:pt x="8785" y="16292"/>
                  </a:lnTo>
                  <a:lnTo>
                    <a:pt x="22706" y="14499"/>
                  </a:lnTo>
                  <a:lnTo>
                    <a:pt x="20061" y="5350"/>
                  </a:lnTo>
                  <a:cubicBezTo>
                    <a:pt x="20153" y="5350"/>
                    <a:pt x="24712" y="6110"/>
                    <a:pt x="25016" y="7387"/>
                  </a:cubicBezTo>
                  <a:cubicBezTo>
                    <a:pt x="25107" y="7751"/>
                    <a:pt x="24347" y="9545"/>
                    <a:pt x="24347" y="9545"/>
                  </a:cubicBezTo>
                  <a:lnTo>
                    <a:pt x="27478" y="11733"/>
                  </a:lnTo>
                  <a:cubicBezTo>
                    <a:pt x="27478" y="11733"/>
                    <a:pt x="30244" y="6991"/>
                    <a:pt x="28967" y="5046"/>
                  </a:cubicBezTo>
                  <a:cubicBezTo>
                    <a:pt x="26627" y="1459"/>
                    <a:pt x="20730" y="0"/>
                    <a:pt x="18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49"/>
            <p:cNvSpPr/>
            <p:nvPr/>
          </p:nvSpPr>
          <p:spPr>
            <a:xfrm>
              <a:off x="4956387" y="1995451"/>
              <a:ext cx="23972" cy="72356"/>
            </a:xfrm>
            <a:custGeom>
              <a:rect b="b" l="l" r="r" t="t"/>
              <a:pathLst>
                <a:path extrusionOk="0" h="4277" w="1417">
                  <a:moveTo>
                    <a:pt x="90" y="1"/>
                  </a:moveTo>
                  <a:cubicBezTo>
                    <a:pt x="45" y="1"/>
                    <a:pt x="1" y="33"/>
                    <a:pt x="18" y="86"/>
                  </a:cubicBezTo>
                  <a:cubicBezTo>
                    <a:pt x="444" y="1454"/>
                    <a:pt x="717" y="2974"/>
                    <a:pt x="1325" y="4250"/>
                  </a:cubicBezTo>
                  <a:cubicBezTo>
                    <a:pt x="1335" y="4269"/>
                    <a:pt x="1347" y="4276"/>
                    <a:pt x="1360" y="4276"/>
                  </a:cubicBezTo>
                  <a:cubicBezTo>
                    <a:pt x="1388" y="4276"/>
                    <a:pt x="1417" y="4241"/>
                    <a:pt x="1417" y="4220"/>
                  </a:cubicBezTo>
                  <a:cubicBezTo>
                    <a:pt x="1204" y="2822"/>
                    <a:pt x="596" y="1393"/>
                    <a:pt x="170" y="56"/>
                  </a:cubicBezTo>
                  <a:cubicBezTo>
                    <a:pt x="158" y="17"/>
                    <a:pt x="123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49"/>
            <p:cNvSpPr/>
            <p:nvPr/>
          </p:nvSpPr>
          <p:spPr>
            <a:xfrm>
              <a:off x="4982405" y="2016326"/>
              <a:ext cx="19252" cy="52664"/>
            </a:xfrm>
            <a:custGeom>
              <a:rect b="b" l="l" r="r" t="t"/>
              <a:pathLst>
                <a:path extrusionOk="0" h="3113" w="1138">
                  <a:moveTo>
                    <a:pt x="996" y="0"/>
                  </a:moveTo>
                  <a:cubicBezTo>
                    <a:pt x="972" y="0"/>
                    <a:pt x="951" y="12"/>
                    <a:pt x="942" y="38"/>
                  </a:cubicBezTo>
                  <a:cubicBezTo>
                    <a:pt x="486" y="1010"/>
                    <a:pt x="182" y="2013"/>
                    <a:pt x="0" y="3077"/>
                  </a:cubicBezTo>
                  <a:cubicBezTo>
                    <a:pt x="0" y="3095"/>
                    <a:pt x="30" y="3112"/>
                    <a:pt x="56" y="3112"/>
                  </a:cubicBezTo>
                  <a:cubicBezTo>
                    <a:pt x="75" y="3112"/>
                    <a:pt x="91" y="3103"/>
                    <a:pt x="91" y="3077"/>
                  </a:cubicBezTo>
                  <a:cubicBezTo>
                    <a:pt x="274" y="2074"/>
                    <a:pt x="638" y="1071"/>
                    <a:pt x="1094" y="159"/>
                  </a:cubicBezTo>
                  <a:cubicBezTo>
                    <a:pt x="1138" y="72"/>
                    <a:pt x="1057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49"/>
            <p:cNvSpPr/>
            <p:nvPr/>
          </p:nvSpPr>
          <p:spPr>
            <a:xfrm>
              <a:off x="4761035" y="2030232"/>
              <a:ext cx="37303" cy="77313"/>
            </a:xfrm>
            <a:custGeom>
              <a:rect b="b" l="l" r="r" t="t"/>
              <a:pathLst>
                <a:path extrusionOk="0" h="4570" w="2205">
                  <a:moveTo>
                    <a:pt x="1698" y="0"/>
                  </a:moveTo>
                  <a:cubicBezTo>
                    <a:pt x="1640" y="0"/>
                    <a:pt x="1578" y="52"/>
                    <a:pt x="1597" y="127"/>
                  </a:cubicBezTo>
                  <a:cubicBezTo>
                    <a:pt x="1900" y="1434"/>
                    <a:pt x="2022" y="2802"/>
                    <a:pt x="1931" y="4170"/>
                  </a:cubicBezTo>
                  <a:cubicBezTo>
                    <a:pt x="1475" y="3197"/>
                    <a:pt x="867" y="2285"/>
                    <a:pt x="138" y="1526"/>
                  </a:cubicBezTo>
                  <a:cubicBezTo>
                    <a:pt x="123" y="1511"/>
                    <a:pt x="107" y="1505"/>
                    <a:pt x="91" y="1505"/>
                  </a:cubicBezTo>
                  <a:cubicBezTo>
                    <a:pt x="42" y="1505"/>
                    <a:pt x="0" y="1563"/>
                    <a:pt x="46" y="1586"/>
                  </a:cubicBezTo>
                  <a:cubicBezTo>
                    <a:pt x="776" y="2437"/>
                    <a:pt x="1384" y="3410"/>
                    <a:pt x="1809" y="4444"/>
                  </a:cubicBezTo>
                  <a:cubicBezTo>
                    <a:pt x="1840" y="4474"/>
                    <a:pt x="1870" y="4504"/>
                    <a:pt x="1900" y="4504"/>
                  </a:cubicBezTo>
                  <a:cubicBezTo>
                    <a:pt x="1915" y="4547"/>
                    <a:pt x="1955" y="4569"/>
                    <a:pt x="1997" y="4569"/>
                  </a:cubicBezTo>
                  <a:cubicBezTo>
                    <a:pt x="2046" y="4569"/>
                    <a:pt x="2097" y="4539"/>
                    <a:pt x="2113" y="4474"/>
                  </a:cubicBezTo>
                  <a:cubicBezTo>
                    <a:pt x="2204" y="2985"/>
                    <a:pt x="2113" y="1495"/>
                    <a:pt x="1779" y="67"/>
                  </a:cubicBezTo>
                  <a:cubicBezTo>
                    <a:pt x="1767" y="20"/>
                    <a:pt x="1734" y="0"/>
                    <a:pt x="16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49"/>
            <p:cNvSpPr/>
            <p:nvPr/>
          </p:nvSpPr>
          <p:spPr>
            <a:xfrm>
              <a:off x="4680055" y="2589764"/>
              <a:ext cx="190271" cy="81830"/>
            </a:xfrm>
            <a:custGeom>
              <a:rect b="b" l="l" r="r" t="t"/>
              <a:pathLst>
                <a:path extrusionOk="0" h="4837" w="11247">
                  <a:moveTo>
                    <a:pt x="5593" y="0"/>
                  </a:moveTo>
                  <a:cubicBezTo>
                    <a:pt x="5593" y="0"/>
                    <a:pt x="4225" y="578"/>
                    <a:pt x="2858" y="1338"/>
                  </a:cubicBezTo>
                  <a:cubicBezTo>
                    <a:pt x="1490" y="2067"/>
                    <a:pt x="92" y="3009"/>
                    <a:pt x="31" y="3769"/>
                  </a:cubicBezTo>
                  <a:cubicBezTo>
                    <a:pt x="0" y="3921"/>
                    <a:pt x="61" y="4104"/>
                    <a:pt x="152" y="4225"/>
                  </a:cubicBezTo>
                  <a:cubicBezTo>
                    <a:pt x="452" y="4666"/>
                    <a:pt x="1362" y="4836"/>
                    <a:pt x="2535" y="4836"/>
                  </a:cubicBezTo>
                  <a:cubicBezTo>
                    <a:pt x="5402" y="4836"/>
                    <a:pt x="9842" y="3822"/>
                    <a:pt x="10791" y="3283"/>
                  </a:cubicBezTo>
                  <a:cubicBezTo>
                    <a:pt x="11095" y="3131"/>
                    <a:pt x="11247" y="2797"/>
                    <a:pt x="11156" y="2462"/>
                  </a:cubicBezTo>
                  <a:cubicBezTo>
                    <a:pt x="11034" y="1459"/>
                    <a:pt x="9636" y="91"/>
                    <a:pt x="9636" y="91"/>
                  </a:cubicBezTo>
                  <a:lnTo>
                    <a:pt x="5593" y="0"/>
                  </a:ln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4727134" y="2605851"/>
              <a:ext cx="52190" cy="16072"/>
            </a:xfrm>
            <a:custGeom>
              <a:rect b="b" l="l" r="r" t="t"/>
              <a:pathLst>
                <a:path extrusionOk="0" h="950" w="3085">
                  <a:moveTo>
                    <a:pt x="1384" y="1"/>
                  </a:moveTo>
                  <a:cubicBezTo>
                    <a:pt x="1017" y="1"/>
                    <a:pt x="648" y="52"/>
                    <a:pt x="318" y="113"/>
                  </a:cubicBezTo>
                  <a:cubicBezTo>
                    <a:pt x="1" y="171"/>
                    <a:pt x="121" y="665"/>
                    <a:pt x="419" y="665"/>
                  </a:cubicBezTo>
                  <a:cubicBezTo>
                    <a:pt x="435" y="665"/>
                    <a:pt x="452" y="663"/>
                    <a:pt x="470" y="660"/>
                  </a:cubicBezTo>
                  <a:cubicBezTo>
                    <a:pt x="735" y="604"/>
                    <a:pt x="1077" y="549"/>
                    <a:pt x="1416" y="549"/>
                  </a:cubicBezTo>
                  <a:cubicBezTo>
                    <a:pt x="1816" y="549"/>
                    <a:pt x="2213" y="626"/>
                    <a:pt x="2476" y="873"/>
                  </a:cubicBezTo>
                  <a:cubicBezTo>
                    <a:pt x="2530" y="927"/>
                    <a:pt x="2592" y="949"/>
                    <a:pt x="2654" y="949"/>
                  </a:cubicBezTo>
                  <a:cubicBezTo>
                    <a:pt x="2873" y="949"/>
                    <a:pt x="3084" y="667"/>
                    <a:pt x="2871" y="478"/>
                  </a:cubicBezTo>
                  <a:cubicBezTo>
                    <a:pt x="2471" y="114"/>
                    <a:pt x="1930" y="1"/>
                    <a:pt x="1384" y="1"/>
                  </a:cubicBezTo>
                  <a:close/>
                </a:path>
              </a:pathLst>
            </a:custGeom>
            <a:solidFill>
              <a:srgbClr val="876F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49"/>
            <p:cNvSpPr/>
            <p:nvPr/>
          </p:nvSpPr>
          <p:spPr>
            <a:xfrm>
              <a:off x="4706073" y="2619892"/>
              <a:ext cx="56031" cy="15632"/>
            </a:xfrm>
            <a:custGeom>
              <a:rect b="b" l="l" r="r" t="t"/>
              <a:pathLst>
                <a:path extrusionOk="0" h="924" w="3312">
                  <a:moveTo>
                    <a:pt x="1226" y="0"/>
                  </a:moveTo>
                  <a:cubicBezTo>
                    <a:pt x="921" y="0"/>
                    <a:pt x="616" y="34"/>
                    <a:pt x="317" y="104"/>
                  </a:cubicBezTo>
                  <a:cubicBezTo>
                    <a:pt x="1" y="190"/>
                    <a:pt x="92" y="656"/>
                    <a:pt x="410" y="656"/>
                  </a:cubicBezTo>
                  <a:cubicBezTo>
                    <a:pt x="429" y="656"/>
                    <a:pt x="448" y="654"/>
                    <a:pt x="469" y="651"/>
                  </a:cubicBezTo>
                  <a:cubicBezTo>
                    <a:pt x="727" y="589"/>
                    <a:pt x="988" y="558"/>
                    <a:pt x="1250" y="558"/>
                  </a:cubicBezTo>
                  <a:cubicBezTo>
                    <a:pt x="1758" y="558"/>
                    <a:pt x="2267" y="673"/>
                    <a:pt x="2748" y="894"/>
                  </a:cubicBezTo>
                  <a:cubicBezTo>
                    <a:pt x="2792" y="914"/>
                    <a:pt x="2836" y="923"/>
                    <a:pt x="2877" y="923"/>
                  </a:cubicBezTo>
                  <a:cubicBezTo>
                    <a:pt x="3144" y="923"/>
                    <a:pt x="3312" y="540"/>
                    <a:pt x="3022" y="408"/>
                  </a:cubicBezTo>
                  <a:cubicBezTo>
                    <a:pt x="2470" y="142"/>
                    <a:pt x="1850" y="0"/>
                    <a:pt x="1226" y="0"/>
                  </a:cubicBezTo>
                  <a:close/>
                </a:path>
              </a:pathLst>
            </a:custGeom>
            <a:solidFill>
              <a:srgbClr val="876F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49"/>
            <p:cNvSpPr/>
            <p:nvPr/>
          </p:nvSpPr>
          <p:spPr>
            <a:xfrm>
              <a:off x="4680055" y="2631412"/>
              <a:ext cx="190271" cy="40179"/>
            </a:xfrm>
            <a:custGeom>
              <a:rect b="b" l="l" r="r" t="t"/>
              <a:pathLst>
                <a:path extrusionOk="0" h="2375" w="11247">
                  <a:moveTo>
                    <a:pt x="11156" y="0"/>
                  </a:moveTo>
                  <a:lnTo>
                    <a:pt x="11156" y="0"/>
                  </a:lnTo>
                  <a:cubicBezTo>
                    <a:pt x="7870" y="1204"/>
                    <a:pt x="4992" y="1519"/>
                    <a:pt x="2884" y="1519"/>
                  </a:cubicBezTo>
                  <a:cubicBezTo>
                    <a:pt x="1639" y="1519"/>
                    <a:pt x="663" y="1409"/>
                    <a:pt x="31" y="1307"/>
                  </a:cubicBezTo>
                  <a:lnTo>
                    <a:pt x="31" y="1307"/>
                  </a:lnTo>
                  <a:cubicBezTo>
                    <a:pt x="0" y="1459"/>
                    <a:pt x="61" y="1642"/>
                    <a:pt x="152" y="1763"/>
                  </a:cubicBezTo>
                  <a:cubicBezTo>
                    <a:pt x="452" y="2204"/>
                    <a:pt x="1362" y="2374"/>
                    <a:pt x="2535" y="2374"/>
                  </a:cubicBezTo>
                  <a:cubicBezTo>
                    <a:pt x="5402" y="2374"/>
                    <a:pt x="9842" y="1360"/>
                    <a:pt x="10791" y="821"/>
                  </a:cubicBezTo>
                  <a:cubicBezTo>
                    <a:pt x="11095" y="669"/>
                    <a:pt x="11247" y="335"/>
                    <a:pt x="11156" y="0"/>
                  </a:cubicBezTo>
                  <a:close/>
                </a:path>
              </a:pathLst>
            </a:custGeom>
            <a:solidFill>
              <a:srgbClr val="876F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49"/>
            <p:cNvSpPr/>
            <p:nvPr/>
          </p:nvSpPr>
          <p:spPr>
            <a:xfrm>
              <a:off x="5011197" y="2581525"/>
              <a:ext cx="189764" cy="81830"/>
            </a:xfrm>
            <a:custGeom>
              <a:rect b="b" l="l" r="r" t="t"/>
              <a:pathLst>
                <a:path extrusionOk="0" h="4837" w="11217">
                  <a:moveTo>
                    <a:pt x="5654" y="1"/>
                  </a:moveTo>
                  <a:lnTo>
                    <a:pt x="1611" y="92"/>
                  </a:lnTo>
                  <a:cubicBezTo>
                    <a:pt x="1611" y="92"/>
                    <a:pt x="213" y="1460"/>
                    <a:pt x="61" y="2463"/>
                  </a:cubicBezTo>
                  <a:cubicBezTo>
                    <a:pt x="0" y="2797"/>
                    <a:pt x="152" y="3132"/>
                    <a:pt x="456" y="3284"/>
                  </a:cubicBezTo>
                  <a:cubicBezTo>
                    <a:pt x="1405" y="3823"/>
                    <a:pt x="5845" y="4837"/>
                    <a:pt x="8712" y="4837"/>
                  </a:cubicBezTo>
                  <a:cubicBezTo>
                    <a:pt x="9885" y="4837"/>
                    <a:pt x="10795" y="4667"/>
                    <a:pt x="11095" y="4226"/>
                  </a:cubicBezTo>
                  <a:cubicBezTo>
                    <a:pt x="11186" y="4104"/>
                    <a:pt x="11216" y="3922"/>
                    <a:pt x="11186" y="3770"/>
                  </a:cubicBezTo>
                  <a:cubicBezTo>
                    <a:pt x="11125" y="3010"/>
                    <a:pt x="9757" y="2068"/>
                    <a:pt x="8389" y="1338"/>
                  </a:cubicBezTo>
                  <a:cubicBezTo>
                    <a:pt x="7022" y="578"/>
                    <a:pt x="5654" y="1"/>
                    <a:pt x="5654" y="1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5107333" y="2600540"/>
              <a:ext cx="48875" cy="21891"/>
            </a:xfrm>
            <a:custGeom>
              <a:rect b="b" l="l" r="r" t="t"/>
              <a:pathLst>
                <a:path extrusionOk="0" h="1294" w="2889">
                  <a:moveTo>
                    <a:pt x="2551" y="0"/>
                  </a:moveTo>
                  <a:cubicBezTo>
                    <a:pt x="2543" y="0"/>
                    <a:pt x="2533" y="1"/>
                    <a:pt x="2524" y="1"/>
                  </a:cubicBezTo>
                  <a:cubicBezTo>
                    <a:pt x="1673" y="32"/>
                    <a:pt x="822" y="184"/>
                    <a:pt x="214" y="822"/>
                  </a:cubicBezTo>
                  <a:cubicBezTo>
                    <a:pt x="1" y="1012"/>
                    <a:pt x="194" y="1294"/>
                    <a:pt x="404" y="1294"/>
                  </a:cubicBezTo>
                  <a:cubicBezTo>
                    <a:pt x="464" y="1294"/>
                    <a:pt x="525" y="1271"/>
                    <a:pt x="579" y="1217"/>
                  </a:cubicBezTo>
                  <a:cubicBezTo>
                    <a:pt x="1095" y="670"/>
                    <a:pt x="1825" y="549"/>
                    <a:pt x="2524" y="549"/>
                  </a:cubicBezTo>
                  <a:cubicBezTo>
                    <a:pt x="2879" y="549"/>
                    <a:pt x="2889" y="0"/>
                    <a:pt x="2551" y="0"/>
                  </a:cubicBezTo>
                  <a:close/>
                </a:path>
              </a:pathLst>
            </a:custGeom>
            <a:solidFill>
              <a:srgbClr val="876F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49"/>
            <p:cNvSpPr/>
            <p:nvPr/>
          </p:nvSpPr>
          <p:spPr>
            <a:xfrm>
              <a:off x="5086780" y="2590237"/>
              <a:ext cx="54001" cy="23465"/>
            </a:xfrm>
            <a:custGeom>
              <a:rect b="b" l="l" r="r" t="t"/>
              <a:pathLst>
                <a:path extrusionOk="0" h="1387" w="3192">
                  <a:moveTo>
                    <a:pt x="2679" y="1"/>
                  </a:moveTo>
                  <a:cubicBezTo>
                    <a:pt x="1779" y="1"/>
                    <a:pt x="912" y="333"/>
                    <a:pt x="213" y="945"/>
                  </a:cubicBezTo>
                  <a:cubicBezTo>
                    <a:pt x="0" y="1110"/>
                    <a:pt x="192" y="1386"/>
                    <a:pt x="417" y="1386"/>
                  </a:cubicBezTo>
                  <a:cubicBezTo>
                    <a:pt x="481" y="1386"/>
                    <a:pt x="548" y="1364"/>
                    <a:pt x="608" y="1310"/>
                  </a:cubicBezTo>
                  <a:cubicBezTo>
                    <a:pt x="1186" y="819"/>
                    <a:pt x="1928" y="547"/>
                    <a:pt x="2678" y="547"/>
                  </a:cubicBezTo>
                  <a:cubicBezTo>
                    <a:pt x="2717" y="547"/>
                    <a:pt x="2757" y="548"/>
                    <a:pt x="2797" y="550"/>
                  </a:cubicBezTo>
                  <a:cubicBezTo>
                    <a:pt x="3162" y="550"/>
                    <a:pt x="3192" y="3"/>
                    <a:pt x="2797" y="3"/>
                  </a:cubicBezTo>
                  <a:cubicBezTo>
                    <a:pt x="2757" y="1"/>
                    <a:pt x="2718" y="1"/>
                    <a:pt x="2679" y="1"/>
                  </a:cubicBezTo>
                  <a:close/>
                </a:path>
              </a:pathLst>
            </a:custGeom>
            <a:solidFill>
              <a:srgbClr val="876F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49"/>
            <p:cNvSpPr/>
            <p:nvPr/>
          </p:nvSpPr>
          <p:spPr>
            <a:xfrm>
              <a:off x="5011197" y="2623174"/>
              <a:ext cx="189764" cy="40179"/>
            </a:xfrm>
            <a:custGeom>
              <a:rect b="b" l="l" r="r" t="t"/>
              <a:pathLst>
                <a:path extrusionOk="0" h="2375" w="11217">
                  <a:moveTo>
                    <a:pt x="61" y="1"/>
                  </a:moveTo>
                  <a:lnTo>
                    <a:pt x="61" y="1"/>
                  </a:lnTo>
                  <a:cubicBezTo>
                    <a:pt x="0" y="335"/>
                    <a:pt x="152" y="670"/>
                    <a:pt x="456" y="822"/>
                  </a:cubicBezTo>
                  <a:cubicBezTo>
                    <a:pt x="1405" y="1361"/>
                    <a:pt x="5845" y="2375"/>
                    <a:pt x="8712" y="2375"/>
                  </a:cubicBezTo>
                  <a:cubicBezTo>
                    <a:pt x="9885" y="2375"/>
                    <a:pt x="10795" y="2205"/>
                    <a:pt x="11095" y="1764"/>
                  </a:cubicBezTo>
                  <a:cubicBezTo>
                    <a:pt x="11186" y="1642"/>
                    <a:pt x="11216" y="1460"/>
                    <a:pt x="11186" y="1308"/>
                  </a:cubicBezTo>
                  <a:lnTo>
                    <a:pt x="11186" y="1308"/>
                  </a:lnTo>
                  <a:cubicBezTo>
                    <a:pt x="10565" y="1410"/>
                    <a:pt x="9592" y="1520"/>
                    <a:pt x="8346" y="1520"/>
                  </a:cubicBezTo>
                  <a:cubicBezTo>
                    <a:pt x="6237" y="1520"/>
                    <a:pt x="3347" y="1205"/>
                    <a:pt x="61" y="1"/>
                  </a:cubicBezTo>
                  <a:close/>
                </a:path>
              </a:pathLst>
            </a:custGeom>
            <a:solidFill>
              <a:srgbClr val="876F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49"/>
            <p:cNvSpPr/>
            <p:nvPr/>
          </p:nvSpPr>
          <p:spPr>
            <a:xfrm>
              <a:off x="4823507" y="1943941"/>
              <a:ext cx="86922" cy="88005"/>
            </a:xfrm>
            <a:custGeom>
              <a:rect b="b" l="l" r="r" t="t"/>
              <a:pathLst>
                <a:path extrusionOk="0" h="5202" w="5138">
                  <a:moveTo>
                    <a:pt x="4287" y="0"/>
                  </a:moveTo>
                  <a:lnTo>
                    <a:pt x="1" y="1216"/>
                  </a:lnTo>
                  <a:cubicBezTo>
                    <a:pt x="153" y="1490"/>
                    <a:pt x="487" y="4134"/>
                    <a:pt x="487" y="4134"/>
                  </a:cubicBezTo>
                  <a:lnTo>
                    <a:pt x="2220" y="5107"/>
                  </a:lnTo>
                  <a:cubicBezTo>
                    <a:pt x="2383" y="5170"/>
                    <a:pt x="2555" y="5201"/>
                    <a:pt x="2725" y="5201"/>
                  </a:cubicBezTo>
                  <a:cubicBezTo>
                    <a:pt x="3124" y="5201"/>
                    <a:pt x="3514" y="5031"/>
                    <a:pt x="3770" y="4712"/>
                  </a:cubicBezTo>
                  <a:lnTo>
                    <a:pt x="5138" y="3040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rgbClr val="AF6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49"/>
            <p:cNvSpPr/>
            <p:nvPr/>
          </p:nvSpPr>
          <p:spPr>
            <a:xfrm>
              <a:off x="4650231" y="1931321"/>
              <a:ext cx="78176" cy="67924"/>
            </a:xfrm>
            <a:custGeom>
              <a:rect b="b" l="l" r="r" t="t"/>
              <a:pathLst>
                <a:path extrusionOk="0" h="4015" w="4621">
                  <a:moveTo>
                    <a:pt x="3339" y="0"/>
                  </a:moveTo>
                  <a:cubicBezTo>
                    <a:pt x="2668" y="0"/>
                    <a:pt x="1390" y="110"/>
                    <a:pt x="821" y="898"/>
                  </a:cubicBezTo>
                  <a:cubicBezTo>
                    <a:pt x="0" y="1993"/>
                    <a:pt x="821" y="3999"/>
                    <a:pt x="821" y="3999"/>
                  </a:cubicBezTo>
                  <a:cubicBezTo>
                    <a:pt x="821" y="3999"/>
                    <a:pt x="984" y="4015"/>
                    <a:pt x="1237" y="4015"/>
                  </a:cubicBezTo>
                  <a:cubicBezTo>
                    <a:pt x="1905" y="4015"/>
                    <a:pt x="3205" y="3903"/>
                    <a:pt x="3800" y="3087"/>
                  </a:cubicBezTo>
                  <a:cubicBezTo>
                    <a:pt x="4621" y="1993"/>
                    <a:pt x="3770" y="17"/>
                    <a:pt x="3770" y="17"/>
                  </a:cubicBezTo>
                  <a:cubicBezTo>
                    <a:pt x="3770" y="17"/>
                    <a:pt x="3600" y="0"/>
                    <a:pt x="3339" y="0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9"/>
            <p:cNvSpPr/>
            <p:nvPr/>
          </p:nvSpPr>
          <p:spPr>
            <a:xfrm>
              <a:off x="4617836" y="1977368"/>
              <a:ext cx="77144" cy="73033"/>
            </a:xfrm>
            <a:custGeom>
              <a:rect b="b" l="l" r="r" t="t"/>
              <a:pathLst>
                <a:path extrusionOk="0" h="4317" w="4560">
                  <a:moveTo>
                    <a:pt x="3466" y="0"/>
                  </a:moveTo>
                  <a:cubicBezTo>
                    <a:pt x="3466" y="0"/>
                    <a:pt x="1308" y="61"/>
                    <a:pt x="639" y="1246"/>
                  </a:cubicBezTo>
                  <a:cubicBezTo>
                    <a:pt x="1" y="2462"/>
                    <a:pt x="1064" y="4316"/>
                    <a:pt x="1064" y="4316"/>
                  </a:cubicBezTo>
                  <a:cubicBezTo>
                    <a:pt x="1064" y="4316"/>
                    <a:pt x="3222" y="4255"/>
                    <a:pt x="3891" y="3070"/>
                  </a:cubicBezTo>
                  <a:cubicBezTo>
                    <a:pt x="4560" y="1854"/>
                    <a:pt x="3466" y="0"/>
                    <a:pt x="3466" y="0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49"/>
            <p:cNvSpPr/>
            <p:nvPr/>
          </p:nvSpPr>
          <p:spPr>
            <a:xfrm>
              <a:off x="4582294" y="2036491"/>
              <a:ext cx="73608" cy="80781"/>
            </a:xfrm>
            <a:custGeom>
              <a:rect b="b" l="l" r="r" t="t"/>
              <a:pathLst>
                <a:path extrusionOk="0" h="4775" w="4351">
                  <a:moveTo>
                    <a:pt x="3713" y="1"/>
                  </a:moveTo>
                  <a:cubicBezTo>
                    <a:pt x="3713" y="1"/>
                    <a:pt x="947" y="1551"/>
                    <a:pt x="399" y="2827"/>
                  </a:cubicBezTo>
                  <a:cubicBezTo>
                    <a:pt x="0" y="3736"/>
                    <a:pt x="1704" y="4775"/>
                    <a:pt x="2867" y="4775"/>
                  </a:cubicBezTo>
                  <a:cubicBezTo>
                    <a:pt x="3298" y="4775"/>
                    <a:pt x="3656" y="4632"/>
                    <a:pt x="3804" y="4286"/>
                  </a:cubicBezTo>
                  <a:cubicBezTo>
                    <a:pt x="4351" y="3040"/>
                    <a:pt x="3713" y="1"/>
                    <a:pt x="3713" y="1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49"/>
            <p:cNvSpPr/>
            <p:nvPr/>
          </p:nvSpPr>
          <p:spPr>
            <a:xfrm>
              <a:off x="4618868" y="2035476"/>
              <a:ext cx="41668" cy="26950"/>
            </a:xfrm>
            <a:custGeom>
              <a:rect b="b" l="l" r="r" t="t"/>
              <a:pathLst>
                <a:path extrusionOk="0" h="1593" w="2463">
                  <a:moveTo>
                    <a:pt x="609" y="1"/>
                  </a:moveTo>
                  <a:cubicBezTo>
                    <a:pt x="436" y="1"/>
                    <a:pt x="309" y="84"/>
                    <a:pt x="213" y="304"/>
                  </a:cubicBezTo>
                  <a:cubicBezTo>
                    <a:pt x="0" y="820"/>
                    <a:pt x="274" y="1124"/>
                    <a:pt x="943" y="1398"/>
                  </a:cubicBezTo>
                  <a:cubicBezTo>
                    <a:pt x="1220" y="1524"/>
                    <a:pt x="1456" y="1593"/>
                    <a:pt x="1652" y="1593"/>
                  </a:cubicBezTo>
                  <a:cubicBezTo>
                    <a:pt x="1928" y="1593"/>
                    <a:pt x="2125" y="1457"/>
                    <a:pt x="2250" y="1155"/>
                  </a:cubicBezTo>
                  <a:cubicBezTo>
                    <a:pt x="2462" y="668"/>
                    <a:pt x="2128" y="577"/>
                    <a:pt x="1459" y="273"/>
                  </a:cubicBezTo>
                  <a:cubicBezTo>
                    <a:pt x="1093" y="123"/>
                    <a:pt x="817" y="1"/>
                    <a:pt x="6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4974691" y="1865955"/>
              <a:ext cx="75604" cy="61563"/>
            </a:xfrm>
            <a:custGeom>
              <a:rect b="b" l="l" r="r" t="t"/>
              <a:pathLst>
                <a:path extrusionOk="0" h="3639" w="4469">
                  <a:moveTo>
                    <a:pt x="2201" y="1"/>
                  </a:moveTo>
                  <a:cubicBezTo>
                    <a:pt x="1114" y="1"/>
                    <a:pt x="0" y="811"/>
                    <a:pt x="0" y="811"/>
                  </a:cubicBezTo>
                  <a:cubicBezTo>
                    <a:pt x="0" y="811"/>
                    <a:pt x="304" y="2939"/>
                    <a:pt x="1550" y="3486"/>
                  </a:cubicBezTo>
                  <a:cubicBezTo>
                    <a:pt x="1779" y="3594"/>
                    <a:pt x="2025" y="3638"/>
                    <a:pt x="2274" y="3638"/>
                  </a:cubicBezTo>
                  <a:cubicBezTo>
                    <a:pt x="3346" y="3638"/>
                    <a:pt x="4468" y="2817"/>
                    <a:pt x="4468" y="2817"/>
                  </a:cubicBezTo>
                  <a:cubicBezTo>
                    <a:pt x="4468" y="2817"/>
                    <a:pt x="4134" y="689"/>
                    <a:pt x="2918" y="142"/>
                  </a:cubicBezTo>
                  <a:cubicBezTo>
                    <a:pt x="2689" y="42"/>
                    <a:pt x="2446" y="1"/>
                    <a:pt x="2201" y="1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5028671" y="1891922"/>
              <a:ext cx="70986" cy="61681"/>
            </a:xfrm>
            <a:custGeom>
              <a:rect b="b" l="l" r="r" t="t"/>
              <a:pathLst>
                <a:path extrusionOk="0" h="3646" w="4196">
                  <a:moveTo>
                    <a:pt x="1993" y="1"/>
                  </a:moveTo>
                  <a:cubicBezTo>
                    <a:pt x="1004" y="1"/>
                    <a:pt x="1" y="553"/>
                    <a:pt x="1" y="553"/>
                  </a:cubicBezTo>
                  <a:cubicBezTo>
                    <a:pt x="1" y="553"/>
                    <a:pt x="62" y="2680"/>
                    <a:pt x="1217" y="3379"/>
                  </a:cubicBezTo>
                  <a:cubicBezTo>
                    <a:pt x="1516" y="3574"/>
                    <a:pt x="1868" y="3645"/>
                    <a:pt x="2223" y="3645"/>
                  </a:cubicBezTo>
                  <a:cubicBezTo>
                    <a:pt x="3198" y="3645"/>
                    <a:pt x="4195" y="3106"/>
                    <a:pt x="4195" y="3106"/>
                  </a:cubicBezTo>
                  <a:cubicBezTo>
                    <a:pt x="4195" y="3106"/>
                    <a:pt x="4165" y="978"/>
                    <a:pt x="2979" y="249"/>
                  </a:cubicBezTo>
                  <a:cubicBezTo>
                    <a:pt x="2681" y="68"/>
                    <a:pt x="2338" y="1"/>
                    <a:pt x="1993" y="1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5085240" y="1936734"/>
              <a:ext cx="86804" cy="66063"/>
            </a:xfrm>
            <a:custGeom>
              <a:rect b="b" l="l" r="r" t="t"/>
              <a:pathLst>
                <a:path extrusionOk="0" h="3905" w="513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03" y="2949"/>
                    <a:pt x="2098" y="3770"/>
                  </a:cubicBezTo>
                  <a:cubicBezTo>
                    <a:pt x="2226" y="3863"/>
                    <a:pt x="2368" y="3904"/>
                    <a:pt x="2516" y="3904"/>
                  </a:cubicBezTo>
                  <a:cubicBezTo>
                    <a:pt x="3633" y="3904"/>
                    <a:pt x="5130" y="1546"/>
                    <a:pt x="4164" y="821"/>
                  </a:cubicBezTo>
                  <a:cubicBezTo>
                    <a:pt x="307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5077526" y="1927295"/>
              <a:ext cx="35493" cy="34156"/>
            </a:xfrm>
            <a:custGeom>
              <a:rect b="b" l="l" r="r" t="t"/>
              <a:pathLst>
                <a:path extrusionOk="0" h="2019" w="2098">
                  <a:moveTo>
                    <a:pt x="1362" y="0"/>
                  </a:moveTo>
                  <a:cubicBezTo>
                    <a:pt x="1116" y="0"/>
                    <a:pt x="926" y="291"/>
                    <a:pt x="639" y="711"/>
                  </a:cubicBezTo>
                  <a:cubicBezTo>
                    <a:pt x="243" y="1258"/>
                    <a:pt x="0" y="1531"/>
                    <a:pt x="426" y="1866"/>
                  </a:cubicBezTo>
                  <a:cubicBezTo>
                    <a:pt x="569" y="1968"/>
                    <a:pt x="706" y="2019"/>
                    <a:pt x="839" y="2019"/>
                  </a:cubicBezTo>
                  <a:cubicBezTo>
                    <a:pt x="1101" y="2019"/>
                    <a:pt x="1349" y="1823"/>
                    <a:pt x="1611" y="1440"/>
                  </a:cubicBezTo>
                  <a:cubicBezTo>
                    <a:pt x="2037" y="863"/>
                    <a:pt x="2098" y="468"/>
                    <a:pt x="1672" y="133"/>
                  </a:cubicBezTo>
                  <a:cubicBezTo>
                    <a:pt x="1556" y="42"/>
                    <a:pt x="1455" y="0"/>
                    <a:pt x="1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4618343" y="1868459"/>
              <a:ext cx="83843" cy="76247"/>
            </a:xfrm>
            <a:custGeom>
              <a:rect b="b" l="l" r="r" t="t"/>
              <a:pathLst>
                <a:path extrusionOk="0" h="4507" w="4956">
                  <a:moveTo>
                    <a:pt x="2121" y="1"/>
                  </a:moveTo>
                  <a:cubicBezTo>
                    <a:pt x="1025" y="1"/>
                    <a:pt x="171" y="735"/>
                    <a:pt x="92" y="1788"/>
                  </a:cubicBezTo>
                  <a:cubicBezTo>
                    <a:pt x="1" y="3003"/>
                    <a:pt x="1004" y="4189"/>
                    <a:pt x="2311" y="4462"/>
                  </a:cubicBezTo>
                  <a:cubicBezTo>
                    <a:pt x="2474" y="4492"/>
                    <a:pt x="2634" y="4506"/>
                    <a:pt x="2790" y="4506"/>
                  </a:cubicBezTo>
                  <a:cubicBezTo>
                    <a:pt x="3908" y="4506"/>
                    <a:pt x="4784" y="3767"/>
                    <a:pt x="4864" y="2699"/>
                  </a:cubicBezTo>
                  <a:cubicBezTo>
                    <a:pt x="4955" y="1484"/>
                    <a:pt x="3952" y="298"/>
                    <a:pt x="2645" y="55"/>
                  </a:cubicBezTo>
                  <a:cubicBezTo>
                    <a:pt x="2466" y="18"/>
                    <a:pt x="2291" y="1"/>
                    <a:pt x="2121" y="1"/>
                  </a:cubicBezTo>
                  <a:close/>
                </a:path>
              </a:pathLst>
            </a:custGeom>
            <a:solidFill>
              <a:srgbClr val="AF6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49"/>
            <p:cNvSpPr/>
            <p:nvPr/>
          </p:nvSpPr>
          <p:spPr>
            <a:xfrm>
              <a:off x="4636343" y="1884800"/>
              <a:ext cx="43732" cy="31382"/>
            </a:xfrm>
            <a:custGeom>
              <a:rect b="b" l="l" r="r" t="t"/>
              <a:pathLst>
                <a:path extrusionOk="0" fill="none" h="1855" w="2585">
                  <a:moveTo>
                    <a:pt x="2584" y="1855"/>
                  </a:moveTo>
                  <a:cubicBezTo>
                    <a:pt x="2493" y="1673"/>
                    <a:pt x="1825" y="1"/>
                    <a:pt x="1" y="822"/>
                  </a:cubicBezTo>
                </a:path>
              </a:pathLst>
            </a:custGeom>
            <a:noFill/>
            <a:ln cap="rnd" cmpd="sng" w="9875">
              <a:solidFill>
                <a:srgbClr val="301F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49"/>
            <p:cNvSpPr/>
            <p:nvPr/>
          </p:nvSpPr>
          <p:spPr>
            <a:xfrm>
              <a:off x="4649199" y="1899721"/>
              <a:ext cx="21621" cy="20589"/>
            </a:xfrm>
            <a:custGeom>
              <a:rect b="b" l="l" r="r" t="t"/>
              <a:pathLst>
                <a:path extrusionOk="0" fill="none" h="1217" w="1278">
                  <a:moveTo>
                    <a:pt x="1" y="1216"/>
                  </a:moveTo>
                  <a:cubicBezTo>
                    <a:pt x="1" y="1216"/>
                    <a:pt x="274" y="0"/>
                    <a:pt x="1277" y="183"/>
                  </a:cubicBezTo>
                </a:path>
              </a:pathLst>
            </a:custGeom>
            <a:noFill/>
            <a:ln cap="rnd" cmpd="sng" w="9875">
              <a:solidFill>
                <a:srgbClr val="301F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49"/>
            <p:cNvSpPr/>
            <p:nvPr/>
          </p:nvSpPr>
          <p:spPr>
            <a:xfrm>
              <a:off x="4966452" y="1801740"/>
              <a:ext cx="86922" cy="77787"/>
            </a:xfrm>
            <a:custGeom>
              <a:rect b="b" l="l" r="r" t="t"/>
              <a:pathLst>
                <a:path extrusionOk="0" h="4598" w="5138">
                  <a:moveTo>
                    <a:pt x="2912" y="0"/>
                  </a:moveTo>
                  <a:cubicBezTo>
                    <a:pt x="2628" y="0"/>
                    <a:pt x="2332" y="54"/>
                    <a:pt x="2037" y="169"/>
                  </a:cubicBezTo>
                  <a:cubicBezTo>
                    <a:pt x="791" y="625"/>
                    <a:pt x="1" y="1962"/>
                    <a:pt x="305" y="3148"/>
                  </a:cubicBezTo>
                  <a:cubicBezTo>
                    <a:pt x="512" y="4048"/>
                    <a:pt x="1298" y="4597"/>
                    <a:pt x="2209" y="4597"/>
                  </a:cubicBezTo>
                  <a:cubicBezTo>
                    <a:pt x="2499" y="4597"/>
                    <a:pt x="2801" y="4542"/>
                    <a:pt x="3101" y="4425"/>
                  </a:cubicBezTo>
                  <a:cubicBezTo>
                    <a:pt x="4378" y="3969"/>
                    <a:pt x="5138" y="2631"/>
                    <a:pt x="4864" y="1446"/>
                  </a:cubicBezTo>
                  <a:cubicBezTo>
                    <a:pt x="4632" y="563"/>
                    <a:pt x="3832" y="0"/>
                    <a:pt x="2912" y="0"/>
                  </a:cubicBezTo>
                  <a:close/>
                </a:path>
              </a:pathLst>
            </a:custGeom>
            <a:solidFill>
              <a:srgbClr val="AF6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49"/>
            <p:cNvSpPr/>
            <p:nvPr/>
          </p:nvSpPr>
          <p:spPr>
            <a:xfrm>
              <a:off x="4992165" y="1820534"/>
              <a:ext cx="39621" cy="32921"/>
            </a:xfrm>
            <a:custGeom>
              <a:rect b="b" l="l" r="r" t="t"/>
              <a:pathLst>
                <a:path extrusionOk="0" fill="none" h="1946" w="2342">
                  <a:moveTo>
                    <a:pt x="1" y="1946"/>
                  </a:moveTo>
                  <a:cubicBezTo>
                    <a:pt x="61" y="1763"/>
                    <a:pt x="426" y="0"/>
                    <a:pt x="2341" y="517"/>
                  </a:cubicBezTo>
                </a:path>
              </a:pathLst>
            </a:custGeom>
            <a:noFill/>
            <a:ln cap="rnd" cmpd="sng" w="9875">
              <a:solidFill>
                <a:srgbClr val="301F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4998847" y="1837654"/>
              <a:ext cx="24192" cy="14769"/>
            </a:xfrm>
            <a:custGeom>
              <a:rect b="b" l="l" r="r" t="t"/>
              <a:pathLst>
                <a:path extrusionOk="0" h="873" w="1430">
                  <a:moveTo>
                    <a:pt x="326" y="0"/>
                  </a:moveTo>
                  <a:cubicBezTo>
                    <a:pt x="225" y="0"/>
                    <a:pt x="117" y="16"/>
                    <a:pt x="1" y="52"/>
                  </a:cubicBezTo>
                  <a:lnTo>
                    <a:pt x="1429" y="873"/>
                  </a:lnTo>
                  <a:cubicBezTo>
                    <a:pt x="1429" y="873"/>
                    <a:pt x="1076" y="0"/>
                    <a:pt x="326" y="0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4597265" y="1577579"/>
              <a:ext cx="412432" cy="401994"/>
            </a:xfrm>
            <a:custGeom>
              <a:rect b="b" l="l" r="r" t="t"/>
              <a:pathLst>
                <a:path extrusionOk="0" h="23762" w="24379">
                  <a:moveTo>
                    <a:pt x="12769" y="1"/>
                  </a:moveTo>
                  <a:cubicBezTo>
                    <a:pt x="11491" y="1"/>
                    <a:pt x="10186" y="229"/>
                    <a:pt x="8907" y="715"/>
                  </a:cubicBezTo>
                  <a:cubicBezTo>
                    <a:pt x="2584" y="3146"/>
                    <a:pt x="1" y="10685"/>
                    <a:pt x="3496" y="16460"/>
                  </a:cubicBezTo>
                  <a:cubicBezTo>
                    <a:pt x="4074" y="17432"/>
                    <a:pt x="4469" y="18527"/>
                    <a:pt x="4621" y="19651"/>
                  </a:cubicBezTo>
                  <a:cubicBezTo>
                    <a:pt x="4894" y="21362"/>
                    <a:pt x="6259" y="23761"/>
                    <a:pt x="11193" y="23761"/>
                  </a:cubicBezTo>
                  <a:cubicBezTo>
                    <a:pt x="12307" y="23761"/>
                    <a:pt x="13602" y="23639"/>
                    <a:pt x="15107" y="23359"/>
                  </a:cubicBezTo>
                  <a:cubicBezTo>
                    <a:pt x="23892" y="21718"/>
                    <a:pt x="24378" y="18162"/>
                    <a:pt x="23740" y="16125"/>
                  </a:cubicBezTo>
                  <a:cubicBezTo>
                    <a:pt x="23375" y="14970"/>
                    <a:pt x="23284" y="13754"/>
                    <a:pt x="23497" y="12539"/>
                  </a:cubicBezTo>
                  <a:cubicBezTo>
                    <a:pt x="23679" y="11323"/>
                    <a:pt x="23679" y="10077"/>
                    <a:pt x="23436" y="8861"/>
                  </a:cubicBezTo>
                  <a:cubicBezTo>
                    <a:pt x="22442" y="3551"/>
                    <a:pt x="17811" y="1"/>
                    <a:pt x="12769" y="1"/>
                  </a:cubicBezTo>
                  <a:close/>
                </a:path>
              </a:pathLst>
            </a:custGeom>
            <a:solidFill>
              <a:srgbClr val="C178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4806540" y="1894882"/>
              <a:ext cx="77668" cy="44747"/>
            </a:xfrm>
            <a:custGeom>
              <a:rect b="b" l="l" r="r" t="t"/>
              <a:pathLst>
                <a:path extrusionOk="0" h="2645" w="4591">
                  <a:moveTo>
                    <a:pt x="3909" y="0"/>
                  </a:moveTo>
                  <a:cubicBezTo>
                    <a:pt x="3853" y="0"/>
                    <a:pt x="3804" y="22"/>
                    <a:pt x="3739" y="43"/>
                  </a:cubicBezTo>
                  <a:cubicBezTo>
                    <a:pt x="3739" y="43"/>
                    <a:pt x="2119" y="622"/>
                    <a:pt x="855" y="622"/>
                  </a:cubicBezTo>
                  <a:cubicBezTo>
                    <a:pt x="823" y="622"/>
                    <a:pt x="792" y="621"/>
                    <a:pt x="761" y="621"/>
                  </a:cubicBezTo>
                  <a:cubicBezTo>
                    <a:pt x="730" y="616"/>
                    <a:pt x="699" y="613"/>
                    <a:pt x="668" y="613"/>
                  </a:cubicBezTo>
                  <a:cubicBezTo>
                    <a:pt x="510" y="613"/>
                    <a:pt x="345" y="676"/>
                    <a:pt x="244" y="803"/>
                  </a:cubicBezTo>
                  <a:cubicBezTo>
                    <a:pt x="1" y="1168"/>
                    <a:pt x="31" y="1654"/>
                    <a:pt x="366" y="1958"/>
                  </a:cubicBezTo>
                  <a:cubicBezTo>
                    <a:pt x="640" y="2332"/>
                    <a:pt x="1179" y="2644"/>
                    <a:pt x="1968" y="2644"/>
                  </a:cubicBezTo>
                  <a:cubicBezTo>
                    <a:pt x="2141" y="2644"/>
                    <a:pt x="2326" y="2629"/>
                    <a:pt x="2524" y="2596"/>
                  </a:cubicBezTo>
                  <a:cubicBezTo>
                    <a:pt x="3010" y="2505"/>
                    <a:pt x="3466" y="2292"/>
                    <a:pt x="3800" y="1958"/>
                  </a:cubicBezTo>
                  <a:cubicBezTo>
                    <a:pt x="4591" y="1198"/>
                    <a:pt x="4530" y="74"/>
                    <a:pt x="3983" y="13"/>
                  </a:cubicBezTo>
                  <a:cubicBezTo>
                    <a:pt x="3956" y="4"/>
                    <a:pt x="3932" y="0"/>
                    <a:pt x="3909" y="0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4810651" y="1894882"/>
              <a:ext cx="63271" cy="17290"/>
            </a:xfrm>
            <a:custGeom>
              <a:rect b="b" l="l" r="r" t="t"/>
              <a:pathLst>
                <a:path extrusionOk="0" h="1022" w="3740">
                  <a:moveTo>
                    <a:pt x="3660" y="0"/>
                  </a:moveTo>
                  <a:cubicBezTo>
                    <a:pt x="3598" y="0"/>
                    <a:pt x="3539" y="22"/>
                    <a:pt x="3496" y="43"/>
                  </a:cubicBezTo>
                  <a:cubicBezTo>
                    <a:pt x="3496" y="43"/>
                    <a:pt x="1847" y="622"/>
                    <a:pt x="581" y="622"/>
                  </a:cubicBezTo>
                  <a:cubicBezTo>
                    <a:pt x="550" y="622"/>
                    <a:pt x="518" y="621"/>
                    <a:pt x="487" y="621"/>
                  </a:cubicBezTo>
                  <a:cubicBezTo>
                    <a:pt x="457" y="616"/>
                    <a:pt x="426" y="613"/>
                    <a:pt x="396" y="613"/>
                  </a:cubicBezTo>
                  <a:cubicBezTo>
                    <a:pt x="246" y="613"/>
                    <a:pt x="102" y="676"/>
                    <a:pt x="1" y="803"/>
                  </a:cubicBezTo>
                  <a:cubicBezTo>
                    <a:pt x="414" y="949"/>
                    <a:pt x="842" y="1022"/>
                    <a:pt x="1269" y="1022"/>
                  </a:cubicBezTo>
                  <a:cubicBezTo>
                    <a:pt x="1910" y="1022"/>
                    <a:pt x="2548" y="858"/>
                    <a:pt x="3132" y="529"/>
                  </a:cubicBezTo>
                  <a:cubicBezTo>
                    <a:pt x="3375" y="408"/>
                    <a:pt x="3588" y="226"/>
                    <a:pt x="3740" y="13"/>
                  </a:cubicBezTo>
                  <a:cubicBezTo>
                    <a:pt x="3713" y="4"/>
                    <a:pt x="3686" y="0"/>
                    <a:pt x="36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4812715" y="1918498"/>
              <a:ext cx="58129" cy="21130"/>
            </a:xfrm>
            <a:custGeom>
              <a:rect b="b" l="l" r="r" t="t"/>
              <a:pathLst>
                <a:path extrusionOk="0" h="1249" w="3436">
                  <a:moveTo>
                    <a:pt x="1682" y="1"/>
                  </a:moveTo>
                  <a:cubicBezTo>
                    <a:pt x="1373" y="1"/>
                    <a:pt x="1061" y="48"/>
                    <a:pt x="760" y="137"/>
                  </a:cubicBezTo>
                  <a:cubicBezTo>
                    <a:pt x="487" y="228"/>
                    <a:pt x="213" y="380"/>
                    <a:pt x="1" y="562"/>
                  </a:cubicBezTo>
                  <a:cubicBezTo>
                    <a:pt x="275" y="936"/>
                    <a:pt x="814" y="1248"/>
                    <a:pt x="1603" y="1248"/>
                  </a:cubicBezTo>
                  <a:cubicBezTo>
                    <a:pt x="1776" y="1248"/>
                    <a:pt x="1961" y="1233"/>
                    <a:pt x="2159" y="1200"/>
                  </a:cubicBezTo>
                  <a:cubicBezTo>
                    <a:pt x="2645" y="1109"/>
                    <a:pt x="3101" y="896"/>
                    <a:pt x="3435" y="562"/>
                  </a:cubicBezTo>
                  <a:cubicBezTo>
                    <a:pt x="3344" y="471"/>
                    <a:pt x="3222" y="380"/>
                    <a:pt x="3101" y="319"/>
                  </a:cubicBezTo>
                  <a:cubicBezTo>
                    <a:pt x="2858" y="197"/>
                    <a:pt x="2615" y="106"/>
                    <a:pt x="2341" y="76"/>
                  </a:cubicBezTo>
                  <a:cubicBezTo>
                    <a:pt x="2125" y="25"/>
                    <a:pt x="1904" y="1"/>
                    <a:pt x="1682" y="1"/>
                  </a:cubicBezTo>
                  <a:close/>
                </a:path>
              </a:pathLst>
            </a:custGeom>
            <a:solidFill>
              <a:srgbClr val="BA3E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4592647" y="1655835"/>
              <a:ext cx="400589" cy="224377"/>
            </a:xfrm>
            <a:custGeom>
              <a:rect b="b" l="l" r="r" t="t"/>
              <a:pathLst>
                <a:path extrusionOk="0" h="13263" w="23679">
                  <a:moveTo>
                    <a:pt x="13529" y="0"/>
                  </a:moveTo>
                  <a:cubicBezTo>
                    <a:pt x="12696" y="0"/>
                    <a:pt x="11795" y="52"/>
                    <a:pt x="10821" y="162"/>
                  </a:cubicBezTo>
                  <a:cubicBezTo>
                    <a:pt x="0" y="1378"/>
                    <a:pt x="4620" y="13262"/>
                    <a:pt x="4620" y="13262"/>
                  </a:cubicBezTo>
                  <a:lnTo>
                    <a:pt x="5684" y="9828"/>
                  </a:lnTo>
                  <a:cubicBezTo>
                    <a:pt x="10669" y="8703"/>
                    <a:pt x="12675" y="3870"/>
                    <a:pt x="12675" y="3870"/>
                  </a:cubicBezTo>
                  <a:cubicBezTo>
                    <a:pt x="14810" y="6171"/>
                    <a:pt x="19979" y="6272"/>
                    <a:pt x="20871" y="6272"/>
                  </a:cubicBezTo>
                  <a:cubicBezTo>
                    <a:pt x="20957" y="6272"/>
                    <a:pt x="21004" y="6271"/>
                    <a:pt x="21004" y="6271"/>
                  </a:cubicBezTo>
                  <a:cubicBezTo>
                    <a:pt x="21763" y="6575"/>
                    <a:pt x="23678" y="9463"/>
                    <a:pt x="23678" y="9463"/>
                  </a:cubicBezTo>
                  <a:cubicBezTo>
                    <a:pt x="23430" y="5260"/>
                    <a:pt x="21923" y="0"/>
                    <a:pt x="13529" y="0"/>
                  </a:cubicBezTo>
                  <a:close/>
                </a:path>
              </a:pathLst>
            </a:custGeom>
            <a:solidFill>
              <a:srgbClr val="AF6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4714497" y="1795345"/>
              <a:ext cx="44239" cy="26747"/>
            </a:xfrm>
            <a:custGeom>
              <a:rect b="b" l="l" r="r" t="t"/>
              <a:pathLst>
                <a:path extrusionOk="0" fill="none" h="1581" w="2615">
                  <a:moveTo>
                    <a:pt x="2615" y="426"/>
                  </a:moveTo>
                  <a:cubicBezTo>
                    <a:pt x="1582" y="0"/>
                    <a:pt x="396" y="517"/>
                    <a:pt x="1" y="1581"/>
                  </a:cubicBezTo>
                </a:path>
              </a:pathLst>
            </a:custGeom>
            <a:noFill/>
            <a:ln cap="rnd" cmpd="sng" w="19000">
              <a:solidFill>
                <a:srgbClr val="301F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49"/>
            <p:cNvSpPr/>
            <p:nvPr/>
          </p:nvSpPr>
          <p:spPr>
            <a:xfrm>
              <a:off x="4877505" y="1762950"/>
              <a:ext cx="47843" cy="15429"/>
            </a:xfrm>
            <a:custGeom>
              <a:rect b="b" l="l" r="r" t="t"/>
              <a:pathLst>
                <a:path extrusionOk="0" fill="none" h="912" w="2828">
                  <a:moveTo>
                    <a:pt x="0" y="912"/>
                  </a:moveTo>
                  <a:cubicBezTo>
                    <a:pt x="730" y="61"/>
                    <a:pt x="2006" y="0"/>
                    <a:pt x="2827" y="730"/>
                  </a:cubicBezTo>
                </a:path>
              </a:pathLst>
            </a:custGeom>
            <a:noFill/>
            <a:ln cap="rnd" cmpd="sng" w="19000">
              <a:solidFill>
                <a:srgbClr val="301F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49"/>
            <p:cNvSpPr/>
            <p:nvPr/>
          </p:nvSpPr>
          <p:spPr>
            <a:xfrm>
              <a:off x="4835856" y="1852405"/>
              <a:ext cx="24175" cy="33970"/>
            </a:xfrm>
            <a:custGeom>
              <a:rect b="b" l="l" r="r" t="t"/>
              <a:pathLst>
                <a:path extrusionOk="0" fill="none" h="2008" w="1429">
                  <a:moveTo>
                    <a:pt x="0" y="1"/>
                  </a:moveTo>
                  <a:lnTo>
                    <a:pt x="274" y="1186"/>
                  </a:lnTo>
                  <a:cubicBezTo>
                    <a:pt x="274" y="1186"/>
                    <a:pt x="1034" y="943"/>
                    <a:pt x="1247" y="1308"/>
                  </a:cubicBezTo>
                  <a:cubicBezTo>
                    <a:pt x="1429" y="1673"/>
                    <a:pt x="669" y="2007"/>
                    <a:pt x="669" y="2007"/>
                  </a:cubicBezTo>
                </a:path>
              </a:pathLst>
            </a:custGeom>
            <a:noFill/>
            <a:ln cap="rnd" cmpd="sng" w="9875">
              <a:solidFill>
                <a:srgbClr val="301F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49"/>
            <p:cNvSpPr/>
            <p:nvPr/>
          </p:nvSpPr>
          <p:spPr>
            <a:xfrm>
              <a:off x="4891394" y="1831327"/>
              <a:ext cx="45254" cy="21621"/>
            </a:xfrm>
            <a:custGeom>
              <a:rect b="b" l="l" r="r" t="t"/>
              <a:pathLst>
                <a:path extrusionOk="0" fill="none" h="1278" w="2675">
                  <a:moveTo>
                    <a:pt x="0" y="1277"/>
                  </a:moveTo>
                  <a:cubicBezTo>
                    <a:pt x="0" y="1277"/>
                    <a:pt x="760" y="1"/>
                    <a:pt x="2675" y="213"/>
                  </a:cubicBezTo>
                </a:path>
              </a:pathLst>
            </a:custGeom>
            <a:noFill/>
            <a:ln cap="rnd" cmpd="sng" w="9875">
              <a:solidFill>
                <a:srgbClr val="301F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4734560" y="1861675"/>
              <a:ext cx="48350" cy="15953"/>
            </a:xfrm>
            <a:custGeom>
              <a:rect b="b" l="l" r="r" t="t"/>
              <a:pathLst>
                <a:path extrusionOk="0" fill="none" h="943" w="2858">
                  <a:moveTo>
                    <a:pt x="0" y="942"/>
                  </a:moveTo>
                  <a:cubicBezTo>
                    <a:pt x="0" y="942"/>
                    <a:pt x="1125" y="0"/>
                    <a:pt x="2858" y="821"/>
                  </a:cubicBezTo>
                </a:path>
              </a:pathLst>
            </a:custGeom>
            <a:noFill/>
            <a:ln cap="rnd" cmpd="sng" w="9875">
              <a:solidFill>
                <a:srgbClr val="301F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4910932" y="1853369"/>
              <a:ext cx="79208" cy="64963"/>
            </a:xfrm>
            <a:custGeom>
              <a:rect b="b" l="l" r="r" t="t"/>
              <a:pathLst>
                <a:path extrusionOk="0" h="3840" w="4682">
                  <a:moveTo>
                    <a:pt x="2472" y="0"/>
                  </a:moveTo>
                  <a:cubicBezTo>
                    <a:pt x="2289" y="0"/>
                    <a:pt x="2102" y="21"/>
                    <a:pt x="1915" y="66"/>
                  </a:cubicBezTo>
                  <a:cubicBezTo>
                    <a:pt x="730" y="339"/>
                    <a:pt x="0" y="1373"/>
                    <a:pt x="213" y="2406"/>
                  </a:cubicBezTo>
                  <a:cubicBezTo>
                    <a:pt x="417" y="3272"/>
                    <a:pt x="1240" y="3839"/>
                    <a:pt x="2198" y="3839"/>
                  </a:cubicBezTo>
                  <a:cubicBezTo>
                    <a:pt x="2384" y="3839"/>
                    <a:pt x="2574" y="3818"/>
                    <a:pt x="2766" y="3774"/>
                  </a:cubicBezTo>
                  <a:cubicBezTo>
                    <a:pt x="3921" y="3500"/>
                    <a:pt x="4681" y="2467"/>
                    <a:pt x="4438" y="1433"/>
                  </a:cubicBezTo>
                  <a:cubicBezTo>
                    <a:pt x="4260" y="567"/>
                    <a:pt x="3419" y="0"/>
                    <a:pt x="2472" y="0"/>
                  </a:cubicBezTo>
                  <a:close/>
                </a:path>
              </a:pathLst>
            </a:custGeom>
            <a:solidFill>
              <a:srgbClr val="B554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4699086" y="1896574"/>
              <a:ext cx="74572" cy="64371"/>
            </a:xfrm>
            <a:custGeom>
              <a:rect b="b" l="l" r="r" t="t"/>
              <a:pathLst>
                <a:path extrusionOk="0" h="3805" w="4408">
                  <a:moveTo>
                    <a:pt x="2278" y="1"/>
                  </a:moveTo>
                  <a:cubicBezTo>
                    <a:pt x="2238" y="1"/>
                    <a:pt x="2198" y="2"/>
                    <a:pt x="2158" y="4"/>
                  </a:cubicBezTo>
                  <a:cubicBezTo>
                    <a:pt x="942" y="34"/>
                    <a:pt x="0" y="916"/>
                    <a:pt x="30" y="1980"/>
                  </a:cubicBezTo>
                  <a:cubicBezTo>
                    <a:pt x="60" y="2995"/>
                    <a:pt x="1028" y="3804"/>
                    <a:pt x="2214" y="3804"/>
                  </a:cubicBezTo>
                  <a:cubicBezTo>
                    <a:pt x="2236" y="3804"/>
                    <a:pt x="2258" y="3804"/>
                    <a:pt x="2280" y="3803"/>
                  </a:cubicBezTo>
                  <a:cubicBezTo>
                    <a:pt x="3465" y="3773"/>
                    <a:pt x="4407" y="2892"/>
                    <a:pt x="4377" y="1828"/>
                  </a:cubicBezTo>
                  <a:cubicBezTo>
                    <a:pt x="4348" y="829"/>
                    <a:pt x="3410" y="1"/>
                    <a:pt x="2278" y="1"/>
                  </a:cubicBezTo>
                  <a:close/>
                </a:path>
              </a:pathLst>
            </a:custGeom>
            <a:solidFill>
              <a:srgbClr val="B554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4602932" y="1550715"/>
              <a:ext cx="405732" cy="341835"/>
            </a:xfrm>
            <a:custGeom>
              <a:rect b="b" l="l" r="r" t="t"/>
              <a:pathLst>
                <a:path extrusionOk="0" h="20206" w="23983">
                  <a:moveTo>
                    <a:pt x="12718" y="0"/>
                  </a:moveTo>
                  <a:cubicBezTo>
                    <a:pt x="11091" y="0"/>
                    <a:pt x="10475" y="925"/>
                    <a:pt x="10274" y="1361"/>
                  </a:cubicBezTo>
                  <a:cubicBezTo>
                    <a:pt x="10021" y="1141"/>
                    <a:pt x="9542" y="834"/>
                    <a:pt x="8826" y="834"/>
                  </a:cubicBezTo>
                  <a:cubicBezTo>
                    <a:pt x="7560" y="834"/>
                    <a:pt x="5551" y="1793"/>
                    <a:pt x="2736" y="5889"/>
                  </a:cubicBezTo>
                  <a:cubicBezTo>
                    <a:pt x="1763" y="7288"/>
                    <a:pt x="1094" y="8868"/>
                    <a:pt x="821" y="10570"/>
                  </a:cubicBezTo>
                  <a:cubicBezTo>
                    <a:pt x="0" y="16042"/>
                    <a:pt x="4103" y="20206"/>
                    <a:pt x="4103" y="20206"/>
                  </a:cubicBezTo>
                  <a:cubicBezTo>
                    <a:pt x="4043" y="18747"/>
                    <a:pt x="4195" y="17288"/>
                    <a:pt x="4559" y="15890"/>
                  </a:cubicBezTo>
                  <a:cubicBezTo>
                    <a:pt x="8055" y="13975"/>
                    <a:pt x="10943" y="11604"/>
                    <a:pt x="11459" y="8169"/>
                  </a:cubicBezTo>
                  <a:cubicBezTo>
                    <a:pt x="12675" y="10510"/>
                    <a:pt x="17660" y="11513"/>
                    <a:pt x="21034" y="11877"/>
                  </a:cubicBezTo>
                  <a:cubicBezTo>
                    <a:pt x="21794" y="12850"/>
                    <a:pt x="22584" y="15008"/>
                    <a:pt x="23101" y="16376"/>
                  </a:cubicBezTo>
                  <a:cubicBezTo>
                    <a:pt x="23648" y="14887"/>
                    <a:pt x="23952" y="13336"/>
                    <a:pt x="23952" y="11786"/>
                  </a:cubicBezTo>
                  <a:cubicBezTo>
                    <a:pt x="23982" y="8899"/>
                    <a:pt x="23040" y="5251"/>
                    <a:pt x="19028" y="2607"/>
                  </a:cubicBezTo>
                  <a:cubicBezTo>
                    <a:pt x="16039" y="614"/>
                    <a:pt x="14043" y="0"/>
                    <a:pt x="12718" y="0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49"/>
            <p:cNvSpPr/>
            <p:nvPr/>
          </p:nvSpPr>
          <p:spPr>
            <a:xfrm>
              <a:off x="4616804" y="1550715"/>
              <a:ext cx="391860" cy="199407"/>
            </a:xfrm>
            <a:custGeom>
              <a:rect b="b" l="l" r="r" t="t"/>
              <a:pathLst>
                <a:path extrusionOk="0" h="11787" w="23163">
                  <a:moveTo>
                    <a:pt x="11898" y="0"/>
                  </a:moveTo>
                  <a:cubicBezTo>
                    <a:pt x="10271" y="0"/>
                    <a:pt x="9655" y="925"/>
                    <a:pt x="9454" y="1361"/>
                  </a:cubicBezTo>
                  <a:cubicBezTo>
                    <a:pt x="9201" y="1141"/>
                    <a:pt x="8722" y="834"/>
                    <a:pt x="8006" y="834"/>
                  </a:cubicBezTo>
                  <a:cubicBezTo>
                    <a:pt x="6740" y="834"/>
                    <a:pt x="4731" y="1793"/>
                    <a:pt x="1916" y="5889"/>
                  </a:cubicBezTo>
                  <a:cubicBezTo>
                    <a:pt x="943" y="7288"/>
                    <a:pt x="274" y="8868"/>
                    <a:pt x="1" y="10570"/>
                  </a:cubicBezTo>
                  <a:cubicBezTo>
                    <a:pt x="1771" y="7567"/>
                    <a:pt x="5197" y="2599"/>
                    <a:pt x="8422" y="2599"/>
                  </a:cubicBezTo>
                  <a:cubicBezTo>
                    <a:pt x="8852" y="2599"/>
                    <a:pt x="9279" y="2687"/>
                    <a:pt x="9697" y="2880"/>
                  </a:cubicBezTo>
                  <a:cubicBezTo>
                    <a:pt x="9697" y="2880"/>
                    <a:pt x="10504" y="1464"/>
                    <a:pt x="12196" y="1464"/>
                  </a:cubicBezTo>
                  <a:cubicBezTo>
                    <a:pt x="12607" y="1464"/>
                    <a:pt x="13071" y="1548"/>
                    <a:pt x="13588" y="1756"/>
                  </a:cubicBezTo>
                  <a:cubicBezTo>
                    <a:pt x="16080" y="2759"/>
                    <a:pt x="21369" y="5099"/>
                    <a:pt x="23132" y="11786"/>
                  </a:cubicBezTo>
                  <a:cubicBezTo>
                    <a:pt x="23162" y="8899"/>
                    <a:pt x="22220" y="5251"/>
                    <a:pt x="18208" y="2607"/>
                  </a:cubicBezTo>
                  <a:cubicBezTo>
                    <a:pt x="15219" y="614"/>
                    <a:pt x="13223" y="0"/>
                    <a:pt x="11898" y="0"/>
                  </a:cubicBezTo>
                  <a:close/>
                </a:path>
              </a:pathLst>
            </a:custGeom>
            <a:solidFill>
              <a:srgbClr val="4934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49"/>
            <p:cNvSpPr/>
            <p:nvPr/>
          </p:nvSpPr>
          <p:spPr>
            <a:xfrm>
              <a:off x="4743813" y="2089592"/>
              <a:ext cx="383621" cy="507407"/>
            </a:xfrm>
            <a:custGeom>
              <a:rect b="b" l="l" r="r" t="t"/>
              <a:pathLst>
                <a:path extrusionOk="0" h="29993" w="22676">
                  <a:moveTo>
                    <a:pt x="12503" y="1"/>
                  </a:moveTo>
                  <a:cubicBezTo>
                    <a:pt x="12419" y="1"/>
                    <a:pt x="12335" y="8"/>
                    <a:pt x="12250" y="23"/>
                  </a:cubicBezTo>
                  <a:lnTo>
                    <a:pt x="5350" y="1390"/>
                  </a:lnTo>
                  <a:cubicBezTo>
                    <a:pt x="4651" y="1542"/>
                    <a:pt x="4165" y="2120"/>
                    <a:pt x="4074" y="2789"/>
                  </a:cubicBezTo>
                  <a:lnTo>
                    <a:pt x="3010" y="9962"/>
                  </a:lnTo>
                  <a:lnTo>
                    <a:pt x="0" y="29506"/>
                  </a:lnTo>
                  <a:lnTo>
                    <a:pt x="7295" y="29993"/>
                  </a:lnTo>
                  <a:lnTo>
                    <a:pt x="10700" y="16497"/>
                  </a:lnTo>
                  <a:lnTo>
                    <a:pt x="15624" y="29658"/>
                  </a:lnTo>
                  <a:cubicBezTo>
                    <a:pt x="15624" y="29658"/>
                    <a:pt x="22676" y="28929"/>
                    <a:pt x="22433" y="28321"/>
                  </a:cubicBezTo>
                  <a:cubicBezTo>
                    <a:pt x="22159" y="27713"/>
                    <a:pt x="16931" y="8169"/>
                    <a:pt x="16931" y="8169"/>
                  </a:cubicBezTo>
                  <a:lnTo>
                    <a:pt x="13891" y="965"/>
                  </a:lnTo>
                  <a:cubicBezTo>
                    <a:pt x="13678" y="377"/>
                    <a:pt x="13112" y="1"/>
                    <a:pt x="12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4914011" y="1977046"/>
              <a:ext cx="50414" cy="135052"/>
            </a:xfrm>
            <a:custGeom>
              <a:rect b="b" l="l" r="r" t="t"/>
              <a:pathLst>
                <a:path extrusionOk="0" h="7983" w="2980">
                  <a:moveTo>
                    <a:pt x="1147" y="1"/>
                  </a:moveTo>
                  <a:cubicBezTo>
                    <a:pt x="745" y="1"/>
                    <a:pt x="363" y="93"/>
                    <a:pt x="0" y="262"/>
                  </a:cubicBezTo>
                  <a:lnTo>
                    <a:pt x="1611" y="7983"/>
                  </a:lnTo>
                  <a:lnTo>
                    <a:pt x="2979" y="7740"/>
                  </a:lnTo>
                  <a:lnTo>
                    <a:pt x="1459" y="19"/>
                  </a:lnTo>
                  <a:cubicBezTo>
                    <a:pt x="1354" y="7"/>
                    <a:pt x="1250" y="1"/>
                    <a:pt x="1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4942803" y="2094075"/>
              <a:ext cx="15953" cy="14075"/>
            </a:xfrm>
            <a:custGeom>
              <a:rect b="b" l="l" r="r" t="t"/>
              <a:pathLst>
                <a:path extrusionOk="0" h="832" w="943">
                  <a:moveTo>
                    <a:pt x="548" y="1"/>
                  </a:moveTo>
                  <a:cubicBezTo>
                    <a:pt x="183" y="1"/>
                    <a:pt x="1" y="457"/>
                    <a:pt x="244" y="700"/>
                  </a:cubicBezTo>
                  <a:cubicBezTo>
                    <a:pt x="335" y="791"/>
                    <a:pt x="443" y="832"/>
                    <a:pt x="547" y="832"/>
                  </a:cubicBezTo>
                  <a:cubicBezTo>
                    <a:pt x="754" y="832"/>
                    <a:pt x="943" y="670"/>
                    <a:pt x="943" y="426"/>
                  </a:cubicBezTo>
                  <a:cubicBezTo>
                    <a:pt x="943" y="183"/>
                    <a:pt x="761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4803969" y="2002556"/>
              <a:ext cx="47335" cy="132176"/>
            </a:xfrm>
            <a:custGeom>
              <a:rect b="b" l="l" r="r" t="t"/>
              <a:pathLst>
                <a:path extrusionOk="0" h="7813" w="2798">
                  <a:moveTo>
                    <a:pt x="1338" y="0"/>
                  </a:moveTo>
                  <a:cubicBezTo>
                    <a:pt x="852" y="31"/>
                    <a:pt x="366" y="183"/>
                    <a:pt x="1" y="487"/>
                  </a:cubicBezTo>
                  <a:lnTo>
                    <a:pt x="1399" y="7812"/>
                  </a:lnTo>
                  <a:lnTo>
                    <a:pt x="2797" y="7508"/>
                  </a:lnTo>
                  <a:cubicBezTo>
                    <a:pt x="2797" y="7387"/>
                    <a:pt x="1338" y="0"/>
                    <a:pt x="13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4828650" y="2117217"/>
              <a:ext cx="16985" cy="14464"/>
            </a:xfrm>
            <a:custGeom>
              <a:rect b="b" l="l" r="r" t="t"/>
              <a:pathLst>
                <a:path extrusionOk="0" h="855" w="1004">
                  <a:moveTo>
                    <a:pt x="578" y="1"/>
                  </a:moveTo>
                  <a:cubicBezTo>
                    <a:pt x="183" y="1"/>
                    <a:pt x="1" y="457"/>
                    <a:pt x="274" y="730"/>
                  </a:cubicBezTo>
                  <a:cubicBezTo>
                    <a:pt x="361" y="816"/>
                    <a:pt x="465" y="854"/>
                    <a:pt x="568" y="854"/>
                  </a:cubicBezTo>
                  <a:cubicBezTo>
                    <a:pt x="790" y="854"/>
                    <a:pt x="1004" y="676"/>
                    <a:pt x="1004" y="426"/>
                  </a:cubicBezTo>
                  <a:cubicBezTo>
                    <a:pt x="1004" y="183"/>
                    <a:pt x="791" y="1"/>
                    <a:pt x="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4799351" y="2228798"/>
              <a:ext cx="226272" cy="29335"/>
            </a:xfrm>
            <a:custGeom>
              <a:rect b="b" l="l" r="r" t="t"/>
              <a:pathLst>
                <a:path extrusionOk="0" fill="none" h="1734" w="13375">
                  <a:moveTo>
                    <a:pt x="0" y="1733"/>
                  </a:moveTo>
                  <a:cubicBezTo>
                    <a:pt x="4499" y="1642"/>
                    <a:pt x="8997" y="1095"/>
                    <a:pt x="13374" y="0"/>
                  </a:cubicBezTo>
                </a:path>
              </a:pathLst>
            </a:custGeom>
            <a:solidFill>
              <a:schemeClr val="accent2"/>
            </a:solidFill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4796255" y="2243194"/>
              <a:ext cx="233986" cy="31382"/>
            </a:xfrm>
            <a:custGeom>
              <a:rect b="b" l="l" r="r" t="t"/>
              <a:pathLst>
                <a:path extrusionOk="0" fill="none" h="1855" w="13831">
                  <a:moveTo>
                    <a:pt x="1" y="1733"/>
                  </a:moveTo>
                  <a:cubicBezTo>
                    <a:pt x="4682" y="1855"/>
                    <a:pt x="9332" y="1277"/>
                    <a:pt x="13831" y="1"/>
                  </a:cubicBezTo>
                </a:path>
              </a:pathLst>
            </a:custGeom>
            <a:solidFill>
              <a:schemeClr val="accent2"/>
            </a:solidFill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4845617" y="2134708"/>
              <a:ext cx="121891" cy="98223"/>
            </a:xfrm>
            <a:custGeom>
              <a:rect b="b" l="l" r="r" t="t"/>
              <a:pathLst>
                <a:path extrusionOk="0" fill="none" h="5806" w="7205">
                  <a:moveTo>
                    <a:pt x="1" y="1216"/>
                  </a:moveTo>
                  <a:lnTo>
                    <a:pt x="6445" y="0"/>
                  </a:lnTo>
                  <a:cubicBezTo>
                    <a:pt x="6961" y="2553"/>
                    <a:pt x="7205" y="4620"/>
                    <a:pt x="4165" y="5167"/>
                  </a:cubicBezTo>
                  <a:cubicBezTo>
                    <a:pt x="822" y="5806"/>
                    <a:pt x="244" y="3526"/>
                    <a:pt x="1" y="1216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4996276" y="2538337"/>
              <a:ext cx="138859" cy="69954"/>
            </a:xfrm>
            <a:custGeom>
              <a:rect b="b" l="l" r="r" t="t"/>
              <a:pathLst>
                <a:path extrusionOk="0" h="4135" w="8208">
                  <a:moveTo>
                    <a:pt x="7205" y="1"/>
                  </a:moveTo>
                  <a:cubicBezTo>
                    <a:pt x="4591" y="943"/>
                    <a:pt x="2128" y="1672"/>
                    <a:pt x="1" y="1824"/>
                  </a:cubicBezTo>
                  <a:lnTo>
                    <a:pt x="761" y="4134"/>
                  </a:lnTo>
                  <a:cubicBezTo>
                    <a:pt x="2736" y="4104"/>
                    <a:pt x="5320" y="3648"/>
                    <a:pt x="8208" y="3010"/>
                  </a:cubicBezTo>
                  <a:lnTo>
                    <a:pt x="72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4731464" y="2548115"/>
              <a:ext cx="147098" cy="65555"/>
            </a:xfrm>
            <a:custGeom>
              <a:rect b="b" l="l" r="r" t="t"/>
              <a:pathLst>
                <a:path extrusionOk="0" h="3875" w="8695">
                  <a:moveTo>
                    <a:pt x="822" y="0"/>
                  </a:moveTo>
                  <a:lnTo>
                    <a:pt x="1" y="3131"/>
                  </a:lnTo>
                  <a:cubicBezTo>
                    <a:pt x="2887" y="3539"/>
                    <a:pt x="5626" y="3874"/>
                    <a:pt x="7477" y="3874"/>
                  </a:cubicBezTo>
                  <a:cubicBezTo>
                    <a:pt x="7692" y="3874"/>
                    <a:pt x="7896" y="3870"/>
                    <a:pt x="8086" y="3860"/>
                  </a:cubicBezTo>
                  <a:lnTo>
                    <a:pt x="8694" y="1094"/>
                  </a:lnTo>
                  <a:cubicBezTo>
                    <a:pt x="6050" y="942"/>
                    <a:pt x="3405" y="578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5000945" y="2153621"/>
              <a:ext cx="99221" cy="97969"/>
            </a:xfrm>
            <a:custGeom>
              <a:rect b="b" l="l" r="r" t="t"/>
              <a:pathLst>
                <a:path extrusionOk="0" h="5791" w="5865">
                  <a:moveTo>
                    <a:pt x="2340" y="1"/>
                  </a:moveTo>
                  <a:cubicBezTo>
                    <a:pt x="1907" y="1"/>
                    <a:pt x="1459" y="130"/>
                    <a:pt x="1032" y="463"/>
                  </a:cubicBezTo>
                  <a:cubicBezTo>
                    <a:pt x="424" y="919"/>
                    <a:pt x="424" y="1375"/>
                    <a:pt x="758" y="1739"/>
                  </a:cubicBezTo>
                  <a:cubicBezTo>
                    <a:pt x="424" y="2013"/>
                    <a:pt x="181" y="2408"/>
                    <a:pt x="90" y="2834"/>
                  </a:cubicBezTo>
                  <a:cubicBezTo>
                    <a:pt x="1" y="3249"/>
                    <a:pt x="201" y="3838"/>
                    <a:pt x="634" y="3838"/>
                  </a:cubicBezTo>
                  <a:cubicBezTo>
                    <a:pt x="645" y="3838"/>
                    <a:pt x="656" y="3837"/>
                    <a:pt x="667" y="3837"/>
                  </a:cubicBezTo>
                  <a:lnTo>
                    <a:pt x="667" y="3837"/>
                  </a:lnTo>
                  <a:cubicBezTo>
                    <a:pt x="606" y="3989"/>
                    <a:pt x="637" y="4171"/>
                    <a:pt x="697" y="4323"/>
                  </a:cubicBezTo>
                  <a:cubicBezTo>
                    <a:pt x="816" y="4631"/>
                    <a:pt x="1119" y="4828"/>
                    <a:pt x="1449" y="4828"/>
                  </a:cubicBezTo>
                  <a:cubicBezTo>
                    <a:pt x="1542" y="4828"/>
                    <a:pt x="1637" y="4812"/>
                    <a:pt x="1731" y="4779"/>
                  </a:cubicBezTo>
                  <a:lnTo>
                    <a:pt x="1731" y="4779"/>
                  </a:lnTo>
                  <a:cubicBezTo>
                    <a:pt x="1701" y="5083"/>
                    <a:pt x="1883" y="5326"/>
                    <a:pt x="2156" y="5417"/>
                  </a:cubicBezTo>
                  <a:cubicBezTo>
                    <a:pt x="2283" y="5480"/>
                    <a:pt x="2415" y="5512"/>
                    <a:pt x="2546" y="5512"/>
                  </a:cubicBezTo>
                  <a:cubicBezTo>
                    <a:pt x="2728" y="5512"/>
                    <a:pt x="2909" y="5450"/>
                    <a:pt x="3068" y="5326"/>
                  </a:cubicBezTo>
                  <a:cubicBezTo>
                    <a:pt x="3068" y="5508"/>
                    <a:pt x="3190" y="5691"/>
                    <a:pt x="3403" y="5751"/>
                  </a:cubicBezTo>
                  <a:cubicBezTo>
                    <a:pt x="3473" y="5778"/>
                    <a:pt x="3547" y="5790"/>
                    <a:pt x="3622" y="5790"/>
                  </a:cubicBezTo>
                  <a:cubicBezTo>
                    <a:pt x="4320" y="5790"/>
                    <a:pt x="5159" y="4732"/>
                    <a:pt x="5378" y="4293"/>
                  </a:cubicBezTo>
                  <a:cubicBezTo>
                    <a:pt x="5865" y="3229"/>
                    <a:pt x="5287" y="2165"/>
                    <a:pt x="4710" y="1283"/>
                  </a:cubicBezTo>
                  <a:cubicBezTo>
                    <a:pt x="4447" y="846"/>
                    <a:pt x="3447" y="1"/>
                    <a:pt x="2340" y="1"/>
                  </a:cubicBezTo>
                  <a:close/>
                </a:path>
              </a:pathLst>
            </a:custGeom>
            <a:solidFill>
              <a:srgbClr val="C178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5014800" y="2163585"/>
              <a:ext cx="27051" cy="17933"/>
            </a:xfrm>
            <a:custGeom>
              <a:rect b="b" l="l" r="r" t="t"/>
              <a:pathLst>
                <a:path extrusionOk="0" h="1060" w="1599">
                  <a:moveTo>
                    <a:pt x="646" y="0"/>
                  </a:moveTo>
                  <a:cubicBezTo>
                    <a:pt x="631" y="0"/>
                    <a:pt x="617" y="8"/>
                    <a:pt x="608" y="26"/>
                  </a:cubicBezTo>
                  <a:cubicBezTo>
                    <a:pt x="486" y="208"/>
                    <a:pt x="456" y="390"/>
                    <a:pt x="486" y="603"/>
                  </a:cubicBezTo>
                  <a:cubicBezTo>
                    <a:pt x="304" y="725"/>
                    <a:pt x="122" y="877"/>
                    <a:pt x="0" y="1059"/>
                  </a:cubicBezTo>
                  <a:cubicBezTo>
                    <a:pt x="456" y="694"/>
                    <a:pt x="973" y="390"/>
                    <a:pt x="1520" y="178"/>
                  </a:cubicBezTo>
                  <a:cubicBezTo>
                    <a:pt x="1599" y="125"/>
                    <a:pt x="1564" y="50"/>
                    <a:pt x="1494" y="50"/>
                  </a:cubicBezTo>
                  <a:cubicBezTo>
                    <a:pt x="1483" y="50"/>
                    <a:pt x="1471" y="52"/>
                    <a:pt x="1459" y="56"/>
                  </a:cubicBezTo>
                  <a:cubicBezTo>
                    <a:pt x="1155" y="178"/>
                    <a:pt x="882" y="330"/>
                    <a:pt x="578" y="512"/>
                  </a:cubicBezTo>
                  <a:cubicBezTo>
                    <a:pt x="578" y="360"/>
                    <a:pt x="638" y="208"/>
                    <a:pt x="699" y="86"/>
                  </a:cubicBezTo>
                  <a:cubicBezTo>
                    <a:pt x="721" y="43"/>
                    <a:pt x="681" y="0"/>
                    <a:pt x="646" y="0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5059527" y="2149104"/>
              <a:ext cx="44747" cy="56572"/>
            </a:xfrm>
            <a:custGeom>
              <a:rect b="b" l="l" r="r" t="t"/>
              <a:pathLst>
                <a:path extrusionOk="0" h="3344" w="2645">
                  <a:moveTo>
                    <a:pt x="304" y="0"/>
                  </a:moveTo>
                  <a:lnTo>
                    <a:pt x="0" y="760"/>
                  </a:lnTo>
                  <a:lnTo>
                    <a:pt x="1733" y="3344"/>
                  </a:lnTo>
                  <a:lnTo>
                    <a:pt x="2645" y="164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C178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4718625" y="2173211"/>
              <a:ext cx="95144" cy="101725"/>
            </a:xfrm>
            <a:custGeom>
              <a:rect b="b" l="l" r="r" t="t"/>
              <a:pathLst>
                <a:path extrusionOk="0" h="6013" w="5624">
                  <a:moveTo>
                    <a:pt x="3047" y="1"/>
                  </a:moveTo>
                  <a:cubicBezTo>
                    <a:pt x="1682" y="1"/>
                    <a:pt x="701" y="1414"/>
                    <a:pt x="547" y="1979"/>
                  </a:cubicBezTo>
                  <a:cubicBezTo>
                    <a:pt x="243" y="2983"/>
                    <a:pt x="0" y="4168"/>
                    <a:pt x="760" y="5049"/>
                  </a:cubicBezTo>
                  <a:cubicBezTo>
                    <a:pt x="1050" y="5387"/>
                    <a:pt x="1933" y="6012"/>
                    <a:pt x="2589" y="6012"/>
                  </a:cubicBezTo>
                  <a:cubicBezTo>
                    <a:pt x="2759" y="6012"/>
                    <a:pt x="2914" y="5970"/>
                    <a:pt x="3040" y="5870"/>
                  </a:cubicBezTo>
                  <a:cubicBezTo>
                    <a:pt x="3222" y="5779"/>
                    <a:pt x="3313" y="5566"/>
                    <a:pt x="3252" y="5384"/>
                  </a:cubicBezTo>
                  <a:lnTo>
                    <a:pt x="3252" y="5384"/>
                  </a:lnTo>
                  <a:cubicBezTo>
                    <a:pt x="3357" y="5426"/>
                    <a:pt x="3468" y="5446"/>
                    <a:pt x="3579" y="5446"/>
                  </a:cubicBezTo>
                  <a:cubicBezTo>
                    <a:pt x="3792" y="5446"/>
                    <a:pt x="4005" y="5372"/>
                    <a:pt x="4164" y="5232"/>
                  </a:cubicBezTo>
                  <a:cubicBezTo>
                    <a:pt x="4377" y="5080"/>
                    <a:pt x="4468" y="4776"/>
                    <a:pt x="4407" y="4502"/>
                  </a:cubicBezTo>
                  <a:lnTo>
                    <a:pt x="4407" y="4502"/>
                  </a:lnTo>
                  <a:cubicBezTo>
                    <a:pt x="4425" y="4504"/>
                    <a:pt x="4443" y="4504"/>
                    <a:pt x="4461" y="4504"/>
                  </a:cubicBezTo>
                  <a:cubicBezTo>
                    <a:pt x="4863" y="4504"/>
                    <a:pt x="5200" y="4180"/>
                    <a:pt x="5259" y="3773"/>
                  </a:cubicBezTo>
                  <a:cubicBezTo>
                    <a:pt x="5259" y="3590"/>
                    <a:pt x="5228" y="3438"/>
                    <a:pt x="5137" y="3286"/>
                  </a:cubicBezTo>
                  <a:cubicBezTo>
                    <a:pt x="5593" y="3195"/>
                    <a:pt x="5623" y="2527"/>
                    <a:pt x="5441" y="2162"/>
                  </a:cubicBezTo>
                  <a:cubicBezTo>
                    <a:pt x="5198" y="1797"/>
                    <a:pt x="4863" y="1493"/>
                    <a:pt x="4468" y="1311"/>
                  </a:cubicBezTo>
                  <a:cubicBezTo>
                    <a:pt x="4711" y="855"/>
                    <a:pt x="4559" y="429"/>
                    <a:pt x="3830" y="156"/>
                  </a:cubicBezTo>
                  <a:cubicBezTo>
                    <a:pt x="3558" y="48"/>
                    <a:pt x="3296" y="1"/>
                    <a:pt x="3047" y="1"/>
                  </a:cubicBezTo>
                  <a:close/>
                </a:path>
              </a:pathLst>
            </a:custGeom>
            <a:solidFill>
              <a:srgbClr val="C178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4762320" y="2180129"/>
              <a:ext cx="31382" cy="14752"/>
            </a:xfrm>
            <a:custGeom>
              <a:rect b="b" l="l" r="r" t="t"/>
              <a:pathLst>
                <a:path extrusionOk="0" h="872" w="1855">
                  <a:moveTo>
                    <a:pt x="902" y="0"/>
                  </a:moveTo>
                  <a:cubicBezTo>
                    <a:pt x="861" y="0"/>
                    <a:pt x="836" y="65"/>
                    <a:pt x="882" y="111"/>
                  </a:cubicBezTo>
                  <a:cubicBezTo>
                    <a:pt x="973" y="203"/>
                    <a:pt x="1034" y="355"/>
                    <a:pt x="1095" y="476"/>
                  </a:cubicBezTo>
                  <a:cubicBezTo>
                    <a:pt x="761" y="385"/>
                    <a:pt x="457" y="324"/>
                    <a:pt x="122" y="263"/>
                  </a:cubicBezTo>
                  <a:cubicBezTo>
                    <a:pt x="31" y="263"/>
                    <a:pt x="1" y="385"/>
                    <a:pt x="92" y="415"/>
                  </a:cubicBezTo>
                  <a:cubicBezTo>
                    <a:pt x="700" y="446"/>
                    <a:pt x="1277" y="598"/>
                    <a:pt x="1824" y="871"/>
                  </a:cubicBezTo>
                  <a:cubicBezTo>
                    <a:pt x="1824" y="871"/>
                    <a:pt x="1855" y="841"/>
                    <a:pt x="1824" y="841"/>
                  </a:cubicBezTo>
                  <a:cubicBezTo>
                    <a:pt x="1642" y="719"/>
                    <a:pt x="1429" y="598"/>
                    <a:pt x="1217" y="537"/>
                  </a:cubicBezTo>
                  <a:cubicBezTo>
                    <a:pt x="1186" y="324"/>
                    <a:pt x="1095" y="142"/>
                    <a:pt x="943" y="20"/>
                  </a:cubicBezTo>
                  <a:cubicBezTo>
                    <a:pt x="929" y="6"/>
                    <a:pt x="915" y="0"/>
                    <a:pt x="902" y="0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4706276" y="2177372"/>
              <a:ext cx="38064" cy="60700"/>
            </a:xfrm>
            <a:custGeom>
              <a:rect b="b" l="l" r="r" t="t"/>
              <a:pathLst>
                <a:path extrusionOk="0" h="3588" w="2250">
                  <a:moveTo>
                    <a:pt x="1794" y="1"/>
                  </a:moveTo>
                  <a:lnTo>
                    <a:pt x="1" y="2189"/>
                  </a:lnTo>
                  <a:lnTo>
                    <a:pt x="1308" y="3588"/>
                  </a:lnTo>
                  <a:lnTo>
                    <a:pt x="2250" y="609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C178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4" name="Google Shape;1204;p49"/>
          <p:cNvGrpSpPr/>
          <p:nvPr/>
        </p:nvGrpSpPr>
        <p:grpSpPr>
          <a:xfrm>
            <a:off x="3146274" y="1508607"/>
            <a:ext cx="827878" cy="1283691"/>
            <a:chOff x="3393350" y="1508607"/>
            <a:chExt cx="827878" cy="1283691"/>
          </a:xfrm>
        </p:grpSpPr>
        <p:sp>
          <p:nvSpPr>
            <p:cNvPr id="1205" name="Google Shape;1205;p49"/>
            <p:cNvSpPr/>
            <p:nvPr/>
          </p:nvSpPr>
          <p:spPr>
            <a:xfrm>
              <a:off x="3533410" y="2694750"/>
              <a:ext cx="542591" cy="97548"/>
            </a:xfrm>
            <a:custGeom>
              <a:rect b="b" l="l" r="r" t="t"/>
              <a:pathLst>
                <a:path extrusionOk="0" h="2832" w="20212">
                  <a:moveTo>
                    <a:pt x="10106" y="1"/>
                  </a:moveTo>
                  <a:cubicBezTo>
                    <a:pt x="4523" y="1"/>
                    <a:pt x="1" y="632"/>
                    <a:pt x="1" y="1416"/>
                  </a:cubicBezTo>
                  <a:cubicBezTo>
                    <a:pt x="1" y="2200"/>
                    <a:pt x="4523" y="2832"/>
                    <a:pt x="10106" y="2832"/>
                  </a:cubicBezTo>
                  <a:cubicBezTo>
                    <a:pt x="15689" y="2832"/>
                    <a:pt x="20211" y="2200"/>
                    <a:pt x="20211" y="1416"/>
                  </a:cubicBezTo>
                  <a:cubicBezTo>
                    <a:pt x="20211" y="632"/>
                    <a:pt x="15689" y="1"/>
                    <a:pt x="10106" y="1"/>
                  </a:cubicBezTo>
                  <a:close/>
                </a:path>
              </a:pathLst>
            </a:custGeom>
            <a:solidFill>
              <a:srgbClr val="171918">
                <a:alpha val="5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3393350" y="1872397"/>
              <a:ext cx="297240" cy="245558"/>
            </a:xfrm>
            <a:custGeom>
              <a:rect b="b" l="l" r="r" t="t"/>
              <a:pathLst>
                <a:path extrusionOk="0" h="14515" w="17570">
                  <a:moveTo>
                    <a:pt x="3290" y="1"/>
                  </a:moveTo>
                  <a:cubicBezTo>
                    <a:pt x="2195" y="1"/>
                    <a:pt x="3540" y="1790"/>
                    <a:pt x="4104" y="2709"/>
                  </a:cubicBezTo>
                  <a:cubicBezTo>
                    <a:pt x="3648" y="2314"/>
                    <a:pt x="3131" y="1980"/>
                    <a:pt x="2584" y="1676"/>
                  </a:cubicBezTo>
                  <a:cubicBezTo>
                    <a:pt x="2379" y="1562"/>
                    <a:pt x="1868" y="1193"/>
                    <a:pt x="1496" y="1193"/>
                  </a:cubicBezTo>
                  <a:cubicBezTo>
                    <a:pt x="1372" y="1193"/>
                    <a:pt x="1262" y="1235"/>
                    <a:pt x="1186" y="1342"/>
                  </a:cubicBezTo>
                  <a:cubicBezTo>
                    <a:pt x="882" y="1737"/>
                    <a:pt x="1460" y="2375"/>
                    <a:pt x="1703" y="2649"/>
                  </a:cubicBezTo>
                  <a:cubicBezTo>
                    <a:pt x="2159" y="3105"/>
                    <a:pt x="2645" y="3530"/>
                    <a:pt x="3162" y="3925"/>
                  </a:cubicBezTo>
                  <a:cubicBezTo>
                    <a:pt x="2736" y="3743"/>
                    <a:pt x="2280" y="3560"/>
                    <a:pt x="1824" y="3439"/>
                  </a:cubicBezTo>
                  <a:cubicBezTo>
                    <a:pt x="1621" y="3371"/>
                    <a:pt x="1303" y="3284"/>
                    <a:pt x="1015" y="3284"/>
                  </a:cubicBezTo>
                  <a:cubicBezTo>
                    <a:pt x="787" y="3284"/>
                    <a:pt x="577" y="3339"/>
                    <a:pt x="457" y="3500"/>
                  </a:cubicBezTo>
                  <a:cubicBezTo>
                    <a:pt x="1" y="4138"/>
                    <a:pt x="1824" y="4928"/>
                    <a:pt x="2554" y="5263"/>
                  </a:cubicBezTo>
                  <a:cubicBezTo>
                    <a:pt x="2335" y="5203"/>
                    <a:pt x="1829" y="5143"/>
                    <a:pt x="1430" y="5143"/>
                  </a:cubicBezTo>
                  <a:cubicBezTo>
                    <a:pt x="1219" y="5143"/>
                    <a:pt x="1037" y="5160"/>
                    <a:pt x="943" y="5202"/>
                  </a:cubicBezTo>
                  <a:cubicBezTo>
                    <a:pt x="669" y="5323"/>
                    <a:pt x="608" y="5627"/>
                    <a:pt x="760" y="5840"/>
                  </a:cubicBezTo>
                  <a:cubicBezTo>
                    <a:pt x="1125" y="6357"/>
                    <a:pt x="2402" y="6843"/>
                    <a:pt x="2979" y="6995"/>
                  </a:cubicBezTo>
                  <a:cubicBezTo>
                    <a:pt x="3618" y="7178"/>
                    <a:pt x="4378" y="7330"/>
                    <a:pt x="4864" y="7421"/>
                  </a:cubicBezTo>
                  <a:cubicBezTo>
                    <a:pt x="5320" y="7968"/>
                    <a:pt x="7782" y="10916"/>
                    <a:pt x="10973" y="12831"/>
                  </a:cubicBezTo>
                  <a:cubicBezTo>
                    <a:pt x="12624" y="13807"/>
                    <a:pt x="14460" y="14514"/>
                    <a:pt x="16346" y="14514"/>
                  </a:cubicBezTo>
                  <a:cubicBezTo>
                    <a:pt x="16752" y="14514"/>
                    <a:pt x="17160" y="14482"/>
                    <a:pt x="17569" y="14412"/>
                  </a:cubicBezTo>
                  <a:lnTo>
                    <a:pt x="17417" y="9336"/>
                  </a:lnTo>
                  <a:cubicBezTo>
                    <a:pt x="16989" y="9390"/>
                    <a:pt x="16560" y="9418"/>
                    <a:pt x="16133" y="9418"/>
                  </a:cubicBezTo>
                  <a:cubicBezTo>
                    <a:pt x="15137" y="9418"/>
                    <a:pt x="14150" y="9269"/>
                    <a:pt x="13192" y="8971"/>
                  </a:cubicBezTo>
                  <a:cubicBezTo>
                    <a:pt x="11004" y="8272"/>
                    <a:pt x="9028" y="7056"/>
                    <a:pt x="7448" y="5415"/>
                  </a:cubicBezTo>
                  <a:cubicBezTo>
                    <a:pt x="7660" y="4746"/>
                    <a:pt x="7812" y="4047"/>
                    <a:pt x="7934" y="3317"/>
                  </a:cubicBezTo>
                  <a:cubicBezTo>
                    <a:pt x="7995" y="2861"/>
                    <a:pt x="8268" y="2010"/>
                    <a:pt x="7903" y="1615"/>
                  </a:cubicBezTo>
                  <a:cubicBezTo>
                    <a:pt x="7783" y="1486"/>
                    <a:pt x="7669" y="1429"/>
                    <a:pt x="7560" y="1429"/>
                  </a:cubicBezTo>
                  <a:cubicBezTo>
                    <a:pt x="6979" y="1429"/>
                    <a:pt x="6563" y="3023"/>
                    <a:pt x="6384" y="3560"/>
                  </a:cubicBezTo>
                  <a:cubicBezTo>
                    <a:pt x="6019" y="2770"/>
                    <a:pt x="5411" y="2223"/>
                    <a:pt x="4925" y="1494"/>
                  </a:cubicBezTo>
                  <a:cubicBezTo>
                    <a:pt x="4621" y="1007"/>
                    <a:pt x="4043" y="35"/>
                    <a:pt x="3374" y="4"/>
                  </a:cubicBezTo>
                  <a:cubicBezTo>
                    <a:pt x="3345" y="2"/>
                    <a:pt x="3317" y="1"/>
                    <a:pt x="3290" y="1"/>
                  </a:cubicBezTo>
                  <a:close/>
                </a:path>
              </a:pathLst>
            </a:custGeom>
            <a:solidFill>
              <a:srgbClr val="FFD5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3480251" y="1938795"/>
              <a:ext cx="16985" cy="21096"/>
            </a:xfrm>
            <a:custGeom>
              <a:rect b="b" l="l" r="r" t="t"/>
              <a:pathLst>
                <a:path extrusionOk="0" fill="none" h="1247" w="1004">
                  <a:moveTo>
                    <a:pt x="1004" y="0"/>
                  </a:moveTo>
                  <a:cubicBezTo>
                    <a:pt x="700" y="0"/>
                    <a:pt x="396" y="152"/>
                    <a:pt x="244" y="395"/>
                  </a:cubicBezTo>
                  <a:cubicBezTo>
                    <a:pt x="61" y="639"/>
                    <a:pt x="0" y="942"/>
                    <a:pt x="0" y="1246"/>
                  </a:cubicBezTo>
                </a:path>
              </a:pathLst>
            </a:custGeom>
            <a:noFill/>
            <a:ln cap="rnd" cmpd="sng" w="9875">
              <a:solidFill>
                <a:srgbClr val="301F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3578976" y="2023631"/>
              <a:ext cx="111605" cy="94349"/>
            </a:xfrm>
            <a:custGeom>
              <a:rect b="b" l="l" r="r" t="t"/>
              <a:pathLst>
                <a:path extrusionOk="0" h="5577" w="6597">
                  <a:moveTo>
                    <a:pt x="2219" y="0"/>
                  </a:moveTo>
                  <a:cubicBezTo>
                    <a:pt x="1976" y="1095"/>
                    <a:pt x="1520" y="2098"/>
                    <a:pt x="852" y="2979"/>
                  </a:cubicBezTo>
                  <a:cubicBezTo>
                    <a:pt x="608" y="3314"/>
                    <a:pt x="304" y="3618"/>
                    <a:pt x="0" y="3891"/>
                  </a:cubicBezTo>
                  <a:cubicBezTo>
                    <a:pt x="1619" y="4887"/>
                    <a:pt x="3461" y="5577"/>
                    <a:pt x="5344" y="5577"/>
                  </a:cubicBezTo>
                  <a:cubicBezTo>
                    <a:pt x="5760" y="5577"/>
                    <a:pt x="6178" y="5543"/>
                    <a:pt x="6596" y="5472"/>
                  </a:cubicBezTo>
                  <a:lnTo>
                    <a:pt x="6444" y="396"/>
                  </a:lnTo>
                  <a:cubicBezTo>
                    <a:pt x="6022" y="450"/>
                    <a:pt x="5600" y="477"/>
                    <a:pt x="5179" y="477"/>
                  </a:cubicBezTo>
                  <a:cubicBezTo>
                    <a:pt x="4176" y="477"/>
                    <a:pt x="3183" y="322"/>
                    <a:pt x="2219" y="0"/>
                  </a:cubicBez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3938909" y="1838192"/>
              <a:ext cx="282319" cy="271509"/>
            </a:xfrm>
            <a:custGeom>
              <a:rect b="b" l="l" r="r" t="t"/>
              <a:pathLst>
                <a:path extrusionOk="0" h="16049" w="16688">
                  <a:moveTo>
                    <a:pt x="13009" y="0"/>
                  </a:moveTo>
                  <a:cubicBezTo>
                    <a:pt x="12955" y="0"/>
                    <a:pt x="12895" y="7"/>
                    <a:pt x="12827" y="20"/>
                  </a:cubicBezTo>
                  <a:cubicBezTo>
                    <a:pt x="12159" y="142"/>
                    <a:pt x="11703" y="1175"/>
                    <a:pt x="11460" y="1692"/>
                  </a:cubicBezTo>
                  <a:cubicBezTo>
                    <a:pt x="11064" y="2482"/>
                    <a:pt x="10548" y="3090"/>
                    <a:pt x="10244" y="3911"/>
                  </a:cubicBezTo>
                  <a:cubicBezTo>
                    <a:pt x="10044" y="3411"/>
                    <a:pt x="9454" y="1947"/>
                    <a:pt x="8896" y="1947"/>
                  </a:cubicBezTo>
                  <a:cubicBezTo>
                    <a:pt x="8775" y="1947"/>
                    <a:pt x="8655" y="2016"/>
                    <a:pt x="8542" y="2178"/>
                  </a:cubicBezTo>
                  <a:cubicBezTo>
                    <a:pt x="8207" y="2604"/>
                    <a:pt x="8602" y="3424"/>
                    <a:pt x="8694" y="3880"/>
                  </a:cubicBezTo>
                  <a:cubicBezTo>
                    <a:pt x="8906" y="4579"/>
                    <a:pt x="9119" y="5248"/>
                    <a:pt x="9423" y="5917"/>
                  </a:cubicBezTo>
                  <a:cubicBezTo>
                    <a:pt x="8025" y="7710"/>
                    <a:pt x="6201" y="9139"/>
                    <a:pt x="4134" y="10081"/>
                  </a:cubicBezTo>
                  <a:cubicBezTo>
                    <a:pt x="2827" y="10689"/>
                    <a:pt x="1429" y="10993"/>
                    <a:pt x="0" y="10993"/>
                  </a:cubicBezTo>
                  <a:lnTo>
                    <a:pt x="456" y="16039"/>
                  </a:lnTo>
                  <a:cubicBezTo>
                    <a:pt x="579" y="16045"/>
                    <a:pt x="700" y="16048"/>
                    <a:pt x="822" y="16048"/>
                  </a:cubicBezTo>
                  <a:cubicBezTo>
                    <a:pt x="3022" y="16048"/>
                    <a:pt x="5052" y="15023"/>
                    <a:pt x="6809" y="13698"/>
                  </a:cubicBezTo>
                  <a:cubicBezTo>
                    <a:pt x="9757" y="11418"/>
                    <a:pt x="11824" y="8196"/>
                    <a:pt x="12219" y="7619"/>
                  </a:cubicBezTo>
                  <a:cubicBezTo>
                    <a:pt x="12706" y="7467"/>
                    <a:pt x="13435" y="7193"/>
                    <a:pt x="14043" y="6950"/>
                  </a:cubicBezTo>
                  <a:cubicBezTo>
                    <a:pt x="14621" y="6737"/>
                    <a:pt x="15837" y="6069"/>
                    <a:pt x="16110" y="5552"/>
                  </a:cubicBezTo>
                  <a:cubicBezTo>
                    <a:pt x="16262" y="5309"/>
                    <a:pt x="16141" y="4975"/>
                    <a:pt x="15867" y="4914"/>
                  </a:cubicBezTo>
                  <a:cubicBezTo>
                    <a:pt x="15821" y="4898"/>
                    <a:pt x="15754" y="4892"/>
                    <a:pt x="15673" y="4892"/>
                  </a:cubicBezTo>
                  <a:cubicBezTo>
                    <a:pt x="15274" y="4892"/>
                    <a:pt x="14534" y="5056"/>
                    <a:pt x="14256" y="5157"/>
                  </a:cubicBezTo>
                  <a:cubicBezTo>
                    <a:pt x="14955" y="4731"/>
                    <a:pt x="16688" y="3759"/>
                    <a:pt x="16171" y="3181"/>
                  </a:cubicBezTo>
                  <a:cubicBezTo>
                    <a:pt x="16059" y="3058"/>
                    <a:pt x="15890" y="3013"/>
                    <a:pt x="15702" y="3013"/>
                  </a:cubicBezTo>
                  <a:cubicBezTo>
                    <a:pt x="15380" y="3013"/>
                    <a:pt x="15003" y="3146"/>
                    <a:pt x="14773" y="3242"/>
                  </a:cubicBezTo>
                  <a:cubicBezTo>
                    <a:pt x="14347" y="3455"/>
                    <a:pt x="13922" y="3668"/>
                    <a:pt x="13527" y="3911"/>
                  </a:cubicBezTo>
                  <a:cubicBezTo>
                    <a:pt x="13982" y="3455"/>
                    <a:pt x="14438" y="2968"/>
                    <a:pt x="14834" y="2452"/>
                  </a:cubicBezTo>
                  <a:cubicBezTo>
                    <a:pt x="15016" y="2178"/>
                    <a:pt x="15502" y="1449"/>
                    <a:pt x="15168" y="1114"/>
                  </a:cubicBezTo>
                  <a:cubicBezTo>
                    <a:pt x="15103" y="1049"/>
                    <a:pt x="15021" y="1022"/>
                    <a:pt x="14931" y="1022"/>
                  </a:cubicBezTo>
                  <a:cubicBezTo>
                    <a:pt x="14556" y="1022"/>
                    <a:pt x="14020" y="1484"/>
                    <a:pt x="13800" y="1631"/>
                  </a:cubicBezTo>
                  <a:cubicBezTo>
                    <a:pt x="13314" y="1965"/>
                    <a:pt x="12827" y="2361"/>
                    <a:pt x="12402" y="2816"/>
                  </a:cubicBezTo>
                  <a:cubicBezTo>
                    <a:pt x="12861" y="1869"/>
                    <a:pt x="13917" y="0"/>
                    <a:pt x="13009" y="0"/>
                  </a:cubicBezTo>
                  <a:close/>
                </a:path>
              </a:pathLst>
            </a:custGeom>
            <a:solidFill>
              <a:srgbClr val="FFD5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3938909" y="2008728"/>
              <a:ext cx="115208" cy="100964"/>
            </a:xfrm>
            <a:custGeom>
              <a:rect b="b" l="l" r="r" t="t"/>
              <a:pathLst>
                <a:path extrusionOk="0" h="5968" w="6810">
                  <a:moveTo>
                    <a:pt x="4134" y="0"/>
                  </a:moveTo>
                  <a:cubicBezTo>
                    <a:pt x="2827" y="608"/>
                    <a:pt x="1429" y="912"/>
                    <a:pt x="0" y="912"/>
                  </a:cubicBezTo>
                  <a:lnTo>
                    <a:pt x="456" y="5958"/>
                  </a:lnTo>
                  <a:cubicBezTo>
                    <a:pt x="579" y="5964"/>
                    <a:pt x="700" y="5967"/>
                    <a:pt x="822" y="5967"/>
                  </a:cubicBezTo>
                  <a:cubicBezTo>
                    <a:pt x="3022" y="5967"/>
                    <a:pt x="5052" y="4942"/>
                    <a:pt x="6809" y="3617"/>
                  </a:cubicBezTo>
                  <a:cubicBezTo>
                    <a:pt x="6444" y="3374"/>
                    <a:pt x="6140" y="3100"/>
                    <a:pt x="5836" y="2796"/>
                  </a:cubicBezTo>
                  <a:cubicBezTo>
                    <a:pt x="5076" y="2006"/>
                    <a:pt x="4499" y="1033"/>
                    <a:pt x="4134" y="0"/>
                  </a:cubicBez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3614974" y="2663788"/>
              <a:ext cx="176382" cy="84401"/>
            </a:xfrm>
            <a:custGeom>
              <a:rect b="b" l="l" r="r" t="t"/>
              <a:pathLst>
                <a:path extrusionOk="0" h="4989" w="10426">
                  <a:moveTo>
                    <a:pt x="9453" y="1"/>
                  </a:moveTo>
                  <a:lnTo>
                    <a:pt x="5411" y="62"/>
                  </a:lnTo>
                  <a:cubicBezTo>
                    <a:pt x="5411" y="62"/>
                    <a:pt x="4073" y="670"/>
                    <a:pt x="2736" y="1460"/>
                  </a:cubicBezTo>
                  <a:cubicBezTo>
                    <a:pt x="1398" y="2250"/>
                    <a:pt x="31" y="3253"/>
                    <a:pt x="0" y="4013"/>
                  </a:cubicBezTo>
                  <a:cubicBezTo>
                    <a:pt x="0" y="4165"/>
                    <a:pt x="31" y="4317"/>
                    <a:pt x="122" y="4469"/>
                  </a:cubicBezTo>
                  <a:cubicBezTo>
                    <a:pt x="152" y="4500"/>
                    <a:pt x="213" y="4560"/>
                    <a:pt x="243" y="4591"/>
                  </a:cubicBezTo>
                  <a:cubicBezTo>
                    <a:pt x="592" y="4869"/>
                    <a:pt x="1241" y="4988"/>
                    <a:pt x="2044" y="4988"/>
                  </a:cubicBezTo>
                  <a:cubicBezTo>
                    <a:pt x="2292" y="4988"/>
                    <a:pt x="2554" y="4977"/>
                    <a:pt x="2827" y="4955"/>
                  </a:cubicBezTo>
                  <a:lnTo>
                    <a:pt x="2888" y="4955"/>
                  </a:lnTo>
                  <a:cubicBezTo>
                    <a:pt x="5532" y="4773"/>
                    <a:pt x="9180" y="3740"/>
                    <a:pt x="10061" y="3193"/>
                  </a:cubicBezTo>
                  <a:cubicBezTo>
                    <a:pt x="10274" y="3071"/>
                    <a:pt x="10426" y="2858"/>
                    <a:pt x="10426" y="2585"/>
                  </a:cubicBezTo>
                  <a:cubicBezTo>
                    <a:pt x="10426" y="2524"/>
                    <a:pt x="10426" y="2463"/>
                    <a:pt x="10426" y="2372"/>
                  </a:cubicBezTo>
                  <a:cubicBezTo>
                    <a:pt x="10213" y="1551"/>
                    <a:pt x="9879" y="761"/>
                    <a:pt x="9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3660023" y="2681635"/>
              <a:ext cx="51751" cy="15344"/>
            </a:xfrm>
            <a:custGeom>
              <a:rect b="b" l="l" r="r" t="t"/>
              <a:pathLst>
                <a:path extrusionOk="0" h="907" w="3059">
                  <a:moveTo>
                    <a:pt x="1541" y="0"/>
                  </a:moveTo>
                  <a:cubicBezTo>
                    <a:pt x="1123" y="0"/>
                    <a:pt x="693" y="78"/>
                    <a:pt x="316" y="162"/>
                  </a:cubicBezTo>
                  <a:cubicBezTo>
                    <a:pt x="0" y="219"/>
                    <a:pt x="118" y="683"/>
                    <a:pt x="414" y="683"/>
                  </a:cubicBezTo>
                  <a:cubicBezTo>
                    <a:pt x="431" y="683"/>
                    <a:pt x="449" y="682"/>
                    <a:pt x="468" y="679"/>
                  </a:cubicBezTo>
                  <a:cubicBezTo>
                    <a:pt x="772" y="618"/>
                    <a:pt x="1152" y="549"/>
                    <a:pt x="1517" y="549"/>
                  </a:cubicBezTo>
                  <a:cubicBezTo>
                    <a:pt x="1881" y="549"/>
                    <a:pt x="2231" y="618"/>
                    <a:pt x="2474" y="830"/>
                  </a:cubicBezTo>
                  <a:cubicBezTo>
                    <a:pt x="2534" y="884"/>
                    <a:pt x="2599" y="907"/>
                    <a:pt x="2661" y="907"/>
                  </a:cubicBezTo>
                  <a:cubicBezTo>
                    <a:pt x="2879" y="907"/>
                    <a:pt x="3059" y="625"/>
                    <a:pt x="2869" y="435"/>
                  </a:cubicBezTo>
                  <a:cubicBezTo>
                    <a:pt x="2508" y="107"/>
                    <a:pt x="2032" y="0"/>
                    <a:pt x="1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3639114" y="2696318"/>
              <a:ext cx="56251" cy="14448"/>
            </a:xfrm>
            <a:custGeom>
              <a:rect b="b" l="l" r="r" t="t"/>
              <a:pathLst>
                <a:path extrusionOk="0" h="854" w="3325">
                  <a:moveTo>
                    <a:pt x="1403" y="1"/>
                  </a:moveTo>
                  <a:cubicBezTo>
                    <a:pt x="1042" y="1"/>
                    <a:pt x="682" y="49"/>
                    <a:pt x="336" y="145"/>
                  </a:cubicBezTo>
                  <a:cubicBezTo>
                    <a:pt x="1" y="229"/>
                    <a:pt x="128" y="672"/>
                    <a:pt x="410" y="672"/>
                  </a:cubicBezTo>
                  <a:cubicBezTo>
                    <a:pt x="435" y="672"/>
                    <a:pt x="461" y="669"/>
                    <a:pt x="488" y="662"/>
                  </a:cubicBezTo>
                  <a:cubicBezTo>
                    <a:pt x="790" y="577"/>
                    <a:pt x="1102" y="536"/>
                    <a:pt x="1414" y="536"/>
                  </a:cubicBezTo>
                  <a:cubicBezTo>
                    <a:pt x="1886" y="536"/>
                    <a:pt x="2359" y="630"/>
                    <a:pt x="2798" y="814"/>
                  </a:cubicBezTo>
                  <a:cubicBezTo>
                    <a:pt x="2845" y="842"/>
                    <a:pt x="2891" y="854"/>
                    <a:pt x="2934" y="854"/>
                  </a:cubicBezTo>
                  <a:cubicBezTo>
                    <a:pt x="3172" y="854"/>
                    <a:pt x="3324" y="486"/>
                    <a:pt x="3041" y="358"/>
                  </a:cubicBezTo>
                  <a:cubicBezTo>
                    <a:pt x="2524" y="118"/>
                    <a:pt x="1962" y="1"/>
                    <a:pt x="1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3614974" y="2707500"/>
              <a:ext cx="176382" cy="40687"/>
            </a:xfrm>
            <a:custGeom>
              <a:rect b="b" l="l" r="r" t="t"/>
              <a:pathLst>
                <a:path extrusionOk="0" h="2405" w="10426">
                  <a:moveTo>
                    <a:pt x="10426" y="1"/>
                  </a:moveTo>
                  <a:lnTo>
                    <a:pt x="10426" y="1"/>
                  </a:lnTo>
                  <a:cubicBezTo>
                    <a:pt x="7085" y="1253"/>
                    <a:pt x="4190" y="1559"/>
                    <a:pt x="2172" y="1559"/>
                  </a:cubicBezTo>
                  <a:cubicBezTo>
                    <a:pt x="1252" y="1559"/>
                    <a:pt x="514" y="1496"/>
                    <a:pt x="0" y="1429"/>
                  </a:cubicBezTo>
                  <a:lnTo>
                    <a:pt x="0" y="1429"/>
                  </a:lnTo>
                  <a:cubicBezTo>
                    <a:pt x="0" y="1581"/>
                    <a:pt x="31" y="1733"/>
                    <a:pt x="122" y="1885"/>
                  </a:cubicBezTo>
                  <a:cubicBezTo>
                    <a:pt x="152" y="1916"/>
                    <a:pt x="213" y="1976"/>
                    <a:pt x="243" y="2007"/>
                  </a:cubicBezTo>
                  <a:cubicBezTo>
                    <a:pt x="592" y="2285"/>
                    <a:pt x="1224" y="2404"/>
                    <a:pt x="2031" y="2404"/>
                  </a:cubicBezTo>
                  <a:cubicBezTo>
                    <a:pt x="2281" y="2404"/>
                    <a:pt x="2547" y="2393"/>
                    <a:pt x="2827" y="2371"/>
                  </a:cubicBezTo>
                  <a:lnTo>
                    <a:pt x="2888" y="2371"/>
                  </a:lnTo>
                  <a:cubicBezTo>
                    <a:pt x="5532" y="2189"/>
                    <a:pt x="9180" y="1156"/>
                    <a:pt x="10061" y="609"/>
                  </a:cubicBezTo>
                  <a:cubicBezTo>
                    <a:pt x="10274" y="487"/>
                    <a:pt x="10426" y="274"/>
                    <a:pt x="10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3823217" y="2661741"/>
              <a:ext cx="178970" cy="79208"/>
            </a:xfrm>
            <a:custGeom>
              <a:rect b="b" l="l" r="r" t="t"/>
              <a:pathLst>
                <a:path extrusionOk="0" h="4682" w="10579">
                  <a:moveTo>
                    <a:pt x="4864" y="0"/>
                  </a:moveTo>
                  <a:lnTo>
                    <a:pt x="821" y="274"/>
                  </a:lnTo>
                  <a:cubicBezTo>
                    <a:pt x="426" y="1034"/>
                    <a:pt x="152" y="1855"/>
                    <a:pt x="0" y="2706"/>
                  </a:cubicBezTo>
                  <a:cubicBezTo>
                    <a:pt x="0" y="2766"/>
                    <a:pt x="0" y="2827"/>
                    <a:pt x="0" y="2888"/>
                  </a:cubicBezTo>
                  <a:cubicBezTo>
                    <a:pt x="0" y="3131"/>
                    <a:pt x="152" y="3374"/>
                    <a:pt x="396" y="3496"/>
                  </a:cubicBezTo>
                  <a:cubicBezTo>
                    <a:pt x="1307" y="3921"/>
                    <a:pt x="4955" y="4681"/>
                    <a:pt x="7599" y="4681"/>
                  </a:cubicBezTo>
                  <a:cubicBezTo>
                    <a:pt x="8846" y="4681"/>
                    <a:pt x="9849" y="4529"/>
                    <a:pt x="10305" y="4165"/>
                  </a:cubicBezTo>
                  <a:cubicBezTo>
                    <a:pt x="10365" y="4104"/>
                    <a:pt x="10396" y="4043"/>
                    <a:pt x="10457" y="3982"/>
                  </a:cubicBezTo>
                  <a:cubicBezTo>
                    <a:pt x="10548" y="3830"/>
                    <a:pt x="10578" y="3678"/>
                    <a:pt x="10578" y="3526"/>
                  </a:cubicBezTo>
                  <a:cubicBezTo>
                    <a:pt x="10487" y="2766"/>
                    <a:pt x="9058" y="1885"/>
                    <a:pt x="7630" y="1186"/>
                  </a:cubicBezTo>
                  <a:cubicBezTo>
                    <a:pt x="6232" y="487"/>
                    <a:pt x="4864" y="0"/>
                    <a:pt x="4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3902336" y="2676610"/>
              <a:ext cx="51345" cy="16833"/>
            </a:xfrm>
            <a:custGeom>
              <a:rect b="b" l="l" r="r" t="t"/>
              <a:pathLst>
                <a:path extrusionOk="0" h="995" w="3035">
                  <a:moveTo>
                    <a:pt x="1797" y="0"/>
                  </a:moveTo>
                  <a:cubicBezTo>
                    <a:pt x="1203" y="0"/>
                    <a:pt x="604" y="113"/>
                    <a:pt x="187" y="550"/>
                  </a:cubicBezTo>
                  <a:cubicBezTo>
                    <a:pt x="0" y="737"/>
                    <a:pt x="189" y="995"/>
                    <a:pt x="398" y="995"/>
                  </a:cubicBezTo>
                  <a:cubicBezTo>
                    <a:pt x="461" y="995"/>
                    <a:pt x="525" y="971"/>
                    <a:pt x="582" y="915"/>
                  </a:cubicBezTo>
                  <a:cubicBezTo>
                    <a:pt x="875" y="622"/>
                    <a:pt x="1323" y="538"/>
                    <a:pt x="1765" y="538"/>
                  </a:cubicBezTo>
                  <a:cubicBezTo>
                    <a:pt x="2057" y="538"/>
                    <a:pt x="2346" y="575"/>
                    <a:pt x="2588" y="611"/>
                  </a:cubicBezTo>
                  <a:cubicBezTo>
                    <a:pt x="2597" y="612"/>
                    <a:pt x="2607" y="612"/>
                    <a:pt x="2616" y="612"/>
                  </a:cubicBezTo>
                  <a:cubicBezTo>
                    <a:pt x="2929" y="612"/>
                    <a:pt x="3034" y="123"/>
                    <a:pt x="2710" y="64"/>
                  </a:cubicBezTo>
                  <a:cubicBezTo>
                    <a:pt x="2425" y="32"/>
                    <a:pt x="2112" y="0"/>
                    <a:pt x="1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3919692" y="2689484"/>
              <a:ext cx="55929" cy="16698"/>
            </a:xfrm>
            <a:custGeom>
              <a:rect b="b" l="l" r="r" t="t"/>
              <a:pathLst>
                <a:path extrusionOk="0" h="987" w="3306">
                  <a:moveTo>
                    <a:pt x="2213" y="0"/>
                  </a:moveTo>
                  <a:cubicBezTo>
                    <a:pt x="1535" y="0"/>
                    <a:pt x="854" y="155"/>
                    <a:pt x="255" y="488"/>
                  </a:cubicBezTo>
                  <a:cubicBezTo>
                    <a:pt x="0" y="641"/>
                    <a:pt x="173" y="986"/>
                    <a:pt x="414" y="986"/>
                  </a:cubicBezTo>
                  <a:cubicBezTo>
                    <a:pt x="461" y="986"/>
                    <a:pt x="510" y="973"/>
                    <a:pt x="559" y="944"/>
                  </a:cubicBezTo>
                  <a:cubicBezTo>
                    <a:pt x="1061" y="682"/>
                    <a:pt x="1610" y="546"/>
                    <a:pt x="2172" y="546"/>
                  </a:cubicBezTo>
                  <a:cubicBezTo>
                    <a:pt x="2393" y="546"/>
                    <a:pt x="2616" y="567"/>
                    <a:pt x="2839" y="610"/>
                  </a:cubicBezTo>
                  <a:cubicBezTo>
                    <a:pt x="2856" y="613"/>
                    <a:pt x="2873" y="614"/>
                    <a:pt x="2890" y="614"/>
                  </a:cubicBezTo>
                  <a:cubicBezTo>
                    <a:pt x="3187" y="614"/>
                    <a:pt x="3306" y="120"/>
                    <a:pt x="2960" y="63"/>
                  </a:cubicBezTo>
                  <a:cubicBezTo>
                    <a:pt x="2714" y="22"/>
                    <a:pt x="2464" y="0"/>
                    <a:pt x="2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3823217" y="2710579"/>
              <a:ext cx="178970" cy="30367"/>
            </a:xfrm>
            <a:custGeom>
              <a:rect b="b" l="l" r="r" t="t"/>
              <a:pathLst>
                <a:path extrusionOk="0" h="1795" w="10579">
                  <a:moveTo>
                    <a:pt x="0" y="1"/>
                  </a:moveTo>
                  <a:cubicBezTo>
                    <a:pt x="0" y="244"/>
                    <a:pt x="152" y="487"/>
                    <a:pt x="396" y="609"/>
                  </a:cubicBezTo>
                  <a:cubicBezTo>
                    <a:pt x="1307" y="1034"/>
                    <a:pt x="4955" y="1794"/>
                    <a:pt x="7599" y="1794"/>
                  </a:cubicBezTo>
                  <a:cubicBezTo>
                    <a:pt x="8846" y="1794"/>
                    <a:pt x="9849" y="1642"/>
                    <a:pt x="10305" y="1278"/>
                  </a:cubicBezTo>
                  <a:cubicBezTo>
                    <a:pt x="10365" y="1217"/>
                    <a:pt x="10396" y="1156"/>
                    <a:pt x="10457" y="1095"/>
                  </a:cubicBezTo>
                  <a:cubicBezTo>
                    <a:pt x="10548" y="943"/>
                    <a:pt x="10578" y="791"/>
                    <a:pt x="10578" y="609"/>
                  </a:cubicBezTo>
                  <a:lnTo>
                    <a:pt x="10578" y="609"/>
                  </a:lnTo>
                  <a:cubicBezTo>
                    <a:pt x="9800" y="785"/>
                    <a:pt x="8476" y="990"/>
                    <a:pt x="6750" y="990"/>
                  </a:cubicBezTo>
                  <a:cubicBezTo>
                    <a:pt x="4902" y="990"/>
                    <a:pt x="2593" y="75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3678208" y="2307457"/>
              <a:ext cx="253018" cy="375907"/>
            </a:xfrm>
            <a:custGeom>
              <a:rect b="b" l="l" r="r" t="t"/>
              <a:pathLst>
                <a:path extrusionOk="0" h="22220" w="14956">
                  <a:moveTo>
                    <a:pt x="14955" y="1"/>
                  </a:moveTo>
                  <a:lnTo>
                    <a:pt x="1" y="153"/>
                  </a:lnTo>
                  <a:lnTo>
                    <a:pt x="457" y="21734"/>
                  </a:lnTo>
                  <a:cubicBezTo>
                    <a:pt x="2194" y="21968"/>
                    <a:pt x="3622" y="22149"/>
                    <a:pt x="5023" y="22149"/>
                  </a:cubicBezTo>
                  <a:cubicBezTo>
                    <a:pt x="5436" y="22149"/>
                    <a:pt x="5847" y="22133"/>
                    <a:pt x="6262" y="22098"/>
                  </a:cubicBezTo>
                  <a:lnTo>
                    <a:pt x="7721" y="6718"/>
                  </a:lnTo>
                  <a:lnTo>
                    <a:pt x="8968" y="22220"/>
                  </a:lnTo>
                  <a:cubicBezTo>
                    <a:pt x="10913" y="22190"/>
                    <a:pt x="12858" y="21946"/>
                    <a:pt x="14773" y="21460"/>
                  </a:cubicBezTo>
                  <a:lnTo>
                    <a:pt x="14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3809853" y="2303871"/>
              <a:ext cx="17" cy="111588"/>
            </a:xfrm>
            <a:custGeom>
              <a:rect b="b" l="l" r="r" t="t"/>
              <a:pathLst>
                <a:path extrusionOk="0" fill="none" h="6596" w="1">
                  <a:moveTo>
                    <a:pt x="0" y="0"/>
                  </a:moveTo>
                  <a:lnTo>
                    <a:pt x="0" y="6596"/>
                  </a:lnTo>
                </a:path>
              </a:pathLst>
            </a:custGeom>
            <a:noFill/>
            <a:ln cap="rnd" cmpd="sng" w="9875">
              <a:solidFill>
                <a:srgbClr val="2222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3809853" y="2312600"/>
              <a:ext cx="33429" cy="102858"/>
            </a:xfrm>
            <a:custGeom>
              <a:rect b="b" l="l" r="r" t="t"/>
              <a:pathLst>
                <a:path extrusionOk="0" fill="none" h="6080" w="1976">
                  <a:moveTo>
                    <a:pt x="0" y="4621"/>
                  </a:moveTo>
                  <a:cubicBezTo>
                    <a:pt x="0" y="4621"/>
                    <a:pt x="1976" y="6080"/>
                    <a:pt x="1550" y="1"/>
                  </a:cubicBezTo>
                </a:path>
              </a:pathLst>
            </a:custGeom>
            <a:noFill/>
            <a:ln cap="rnd" cmpd="sng" w="9875">
              <a:solidFill>
                <a:srgbClr val="2222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3900339" y="2296157"/>
              <a:ext cx="24700" cy="68397"/>
            </a:xfrm>
            <a:custGeom>
              <a:rect b="b" l="l" r="r" t="t"/>
              <a:pathLst>
                <a:path extrusionOk="0" fill="none" h="4043" w="1460">
                  <a:moveTo>
                    <a:pt x="183" y="0"/>
                  </a:moveTo>
                  <a:cubicBezTo>
                    <a:pt x="183" y="0"/>
                    <a:pt x="1" y="4043"/>
                    <a:pt x="1460" y="3952"/>
                  </a:cubicBezTo>
                </a:path>
              </a:pathLst>
            </a:custGeom>
            <a:noFill/>
            <a:ln cap="rnd" cmpd="sng" w="9875">
              <a:solidFill>
                <a:srgbClr val="2222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3685415" y="2296157"/>
              <a:ext cx="28811" cy="74065"/>
            </a:xfrm>
            <a:custGeom>
              <a:rect b="b" l="l" r="r" t="t"/>
              <a:pathLst>
                <a:path extrusionOk="0" fill="none" h="4378" w="1703">
                  <a:moveTo>
                    <a:pt x="1003" y="0"/>
                  </a:moveTo>
                  <a:cubicBezTo>
                    <a:pt x="1095" y="274"/>
                    <a:pt x="1702" y="4377"/>
                    <a:pt x="0" y="4164"/>
                  </a:cubicBezTo>
                </a:path>
              </a:pathLst>
            </a:custGeom>
            <a:noFill/>
            <a:ln cap="rnd" cmpd="sng" w="9875">
              <a:solidFill>
                <a:srgbClr val="2222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3606736" y="2002029"/>
              <a:ext cx="419114" cy="322329"/>
            </a:xfrm>
            <a:custGeom>
              <a:rect b="b" l="l" r="r" t="t"/>
              <a:pathLst>
                <a:path extrusionOk="0" h="19053" w="24774">
                  <a:moveTo>
                    <a:pt x="23436" y="1"/>
                  </a:moveTo>
                  <a:cubicBezTo>
                    <a:pt x="19706" y="1413"/>
                    <a:pt x="15462" y="1845"/>
                    <a:pt x="11660" y="1845"/>
                  </a:cubicBezTo>
                  <a:cubicBezTo>
                    <a:pt x="5640" y="1845"/>
                    <a:pt x="730" y="761"/>
                    <a:pt x="730" y="761"/>
                  </a:cubicBezTo>
                  <a:lnTo>
                    <a:pt x="1" y="7965"/>
                  </a:lnTo>
                  <a:cubicBezTo>
                    <a:pt x="2159" y="8481"/>
                    <a:pt x="3071" y="8876"/>
                    <a:pt x="5320" y="9028"/>
                  </a:cubicBezTo>
                  <a:lnTo>
                    <a:pt x="4894" y="12524"/>
                  </a:lnTo>
                  <a:lnTo>
                    <a:pt x="4226" y="18208"/>
                  </a:lnTo>
                  <a:cubicBezTo>
                    <a:pt x="7015" y="18762"/>
                    <a:pt x="9705" y="19053"/>
                    <a:pt x="12296" y="19053"/>
                  </a:cubicBezTo>
                  <a:cubicBezTo>
                    <a:pt x="14674" y="19053"/>
                    <a:pt x="16969" y="18808"/>
                    <a:pt x="19180" y="18299"/>
                  </a:cubicBezTo>
                  <a:lnTo>
                    <a:pt x="18907" y="15381"/>
                  </a:lnTo>
                  <a:lnTo>
                    <a:pt x="18238" y="8603"/>
                  </a:lnTo>
                  <a:cubicBezTo>
                    <a:pt x="23345" y="7934"/>
                    <a:pt x="24773" y="7083"/>
                    <a:pt x="24773" y="7083"/>
                  </a:cubicBezTo>
                  <a:lnTo>
                    <a:pt x="234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3760490" y="2001521"/>
              <a:ext cx="87430" cy="85383"/>
            </a:xfrm>
            <a:custGeom>
              <a:rect b="b" l="l" r="r" t="t"/>
              <a:pathLst>
                <a:path extrusionOk="0" h="5047" w="5168">
                  <a:moveTo>
                    <a:pt x="1064" y="0"/>
                  </a:moveTo>
                  <a:cubicBezTo>
                    <a:pt x="1064" y="0"/>
                    <a:pt x="699" y="1520"/>
                    <a:pt x="365" y="1794"/>
                  </a:cubicBezTo>
                  <a:cubicBezTo>
                    <a:pt x="0" y="2098"/>
                    <a:pt x="1915" y="4985"/>
                    <a:pt x="2766" y="5046"/>
                  </a:cubicBezTo>
                  <a:cubicBezTo>
                    <a:pt x="2771" y="5046"/>
                    <a:pt x="2776" y="5046"/>
                    <a:pt x="2781" y="5046"/>
                  </a:cubicBezTo>
                  <a:cubicBezTo>
                    <a:pt x="3635" y="5046"/>
                    <a:pt x="5167" y="2431"/>
                    <a:pt x="5167" y="2159"/>
                  </a:cubicBezTo>
                  <a:cubicBezTo>
                    <a:pt x="5167" y="1855"/>
                    <a:pt x="4651" y="1064"/>
                    <a:pt x="4711" y="639"/>
                  </a:cubicBezTo>
                  <a:cubicBezTo>
                    <a:pt x="4772" y="213"/>
                    <a:pt x="1064" y="0"/>
                    <a:pt x="1064" y="0"/>
                  </a:cubicBez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3607768" y="1859744"/>
              <a:ext cx="87954" cy="79732"/>
            </a:xfrm>
            <a:custGeom>
              <a:rect b="b" l="l" r="r" t="t"/>
              <a:pathLst>
                <a:path extrusionOk="0" h="4713" w="5199">
                  <a:moveTo>
                    <a:pt x="2281" y="0"/>
                  </a:moveTo>
                  <a:cubicBezTo>
                    <a:pt x="1504" y="0"/>
                    <a:pt x="812" y="426"/>
                    <a:pt x="487" y="1178"/>
                  </a:cubicBezTo>
                  <a:cubicBezTo>
                    <a:pt x="1" y="2302"/>
                    <a:pt x="578" y="3731"/>
                    <a:pt x="1733" y="4400"/>
                  </a:cubicBezTo>
                  <a:cubicBezTo>
                    <a:pt x="2126" y="4611"/>
                    <a:pt x="2536" y="4713"/>
                    <a:pt x="2925" y="4713"/>
                  </a:cubicBezTo>
                  <a:cubicBezTo>
                    <a:pt x="3708" y="4713"/>
                    <a:pt x="4407" y="4300"/>
                    <a:pt x="4712" y="3549"/>
                  </a:cubicBezTo>
                  <a:cubicBezTo>
                    <a:pt x="5198" y="2424"/>
                    <a:pt x="4621" y="995"/>
                    <a:pt x="3466" y="327"/>
                  </a:cubicBezTo>
                  <a:cubicBezTo>
                    <a:pt x="3073" y="105"/>
                    <a:pt x="2666" y="0"/>
                    <a:pt x="2281" y="0"/>
                  </a:cubicBez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3631417" y="1881718"/>
              <a:ext cx="36017" cy="33446"/>
            </a:xfrm>
            <a:custGeom>
              <a:rect b="b" l="l" r="r" t="t"/>
              <a:pathLst>
                <a:path extrusionOk="0" fill="none" h="1977" w="2129">
                  <a:moveTo>
                    <a:pt x="2128" y="1976"/>
                  </a:moveTo>
                  <a:cubicBezTo>
                    <a:pt x="2068" y="1794"/>
                    <a:pt x="1977" y="0"/>
                    <a:pt x="1" y="183"/>
                  </a:cubicBezTo>
                </a:path>
              </a:pathLst>
            </a:custGeom>
            <a:noFill/>
            <a:ln cap="rnd" cmpd="sng" w="9875">
              <a:solidFill>
                <a:srgbClr val="301F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3637084" y="1891479"/>
              <a:ext cx="26239" cy="18017"/>
            </a:xfrm>
            <a:custGeom>
              <a:rect b="b" l="l" r="r" t="t"/>
              <a:pathLst>
                <a:path extrusionOk="0" fill="none" h="1065" w="1551">
                  <a:moveTo>
                    <a:pt x="0" y="1065"/>
                  </a:moveTo>
                  <a:cubicBezTo>
                    <a:pt x="0" y="1065"/>
                    <a:pt x="638" y="1"/>
                    <a:pt x="1550" y="487"/>
                  </a:cubicBezTo>
                </a:path>
              </a:pathLst>
            </a:custGeom>
            <a:noFill/>
            <a:ln cap="rnd" cmpd="sng" w="9875">
              <a:solidFill>
                <a:srgbClr val="301F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3961036" y="1913555"/>
              <a:ext cx="85806" cy="74623"/>
            </a:xfrm>
            <a:custGeom>
              <a:rect b="b" l="l" r="r" t="t"/>
              <a:pathLst>
                <a:path extrusionOk="0" h="4411" w="5072">
                  <a:moveTo>
                    <a:pt x="2826" y="0"/>
                  </a:moveTo>
                  <a:cubicBezTo>
                    <a:pt x="2786" y="0"/>
                    <a:pt x="2745" y="1"/>
                    <a:pt x="2705" y="3"/>
                  </a:cubicBezTo>
                  <a:cubicBezTo>
                    <a:pt x="1367" y="64"/>
                    <a:pt x="212" y="1067"/>
                    <a:pt x="91" y="2282"/>
                  </a:cubicBezTo>
                  <a:cubicBezTo>
                    <a:pt x="1" y="3479"/>
                    <a:pt x="971" y="4411"/>
                    <a:pt x="2277" y="4411"/>
                  </a:cubicBezTo>
                  <a:cubicBezTo>
                    <a:pt x="2298" y="4411"/>
                    <a:pt x="2319" y="4411"/>
                    <a:pt x="2340" y="4410"/>
                  </a:cubicBezTo>
                  <a:cubicBezTo>
                    <a:pt x="3677" y="4349"/>
                    <a:pt x="4863" y="3316"/>
                    <a:pt x="4954" y="2131"/>
                  </a:cubicBezTo>
                  <a:cubicBezTo>
                    <a:pt x="5072" y="951"/>
                    <a:pt x="4131" y="0"/>
                    <a:pt x="2826" y="0"/>
                  </a:cubicBez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3983129" y="1928510"/>
              <a:ext cx="45271" cy="28303"/>
            </a:xfrm>
            <a:custGeom>
              <a:rect b="b" l="l" r="r" t="t"/>
              <a:pathLst>
                <a:path extrusionOk="0" fill="none" h="1673" w="2676">
                  <a:moveTo>
                    <a:pt x="0" y="1672"/>
                  </a:moveTo>
                  <a:cubicBezTo>
                    <a:pt x="122" y="1550"/>
                    <a:pt x="1034" y="0"/>
                    <a:pt x="2675" y="1064"/>
                  </a:cubicBezTo>
                </a:path>
              </a:pathLst>
            </a:custGeom>
            <a:noFill/>
            <a:ln cap="rnd" cmpd="sng" w="9875">
              <a:solidFill>
                <a:srgbClr val="301F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3993922" y="1944952"/>
              <a:ext cx="18525" cy="21113"/>
            </a:xfrm>
            <a:custGeom>
              <a:rect b="b" l="l" r="r" t="t"/>
              <a:pathLst>
                <a:path extrusionOk="0" fill="none" h="1248" w="1095">
                  <a:moveTo>
                    <a:pt x="1095" y="1247"/>
                  </a:moveTo>
                  <a:cubicBezTo>
                    <a:pt x="1095" y="1247"/>
                    <a:pt x="1034" y="1"/>
                    <a:pt x="1" y="1"/>
                  </a:cubicBezTo>
                </a:path>
              </a:pathLst>
            </a:custGeom>
            <a:noFill/>
            <a:ln cap="rnd" cmpd="sng" w="9875">
              <a:solidFill>
                <a:srgbClr val="301F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3658162" y="1628308"/>
              <a:ext cx="382589" cy="401503"/>
            </a:xfrm>
            <a:custGeom>
              <a:rect b="b" l="l" r="r" t="t"/>
              <a:pathLst>
                <a:path extrusionOk="0" h="23733" w="22615">
                  <a:moveTo>
                    <a:pt x="10946" y="0"/>
                  </a:moveTo>
                  <a:cubicBezTo>
                    <a:pt x="5843" y="0"/>
                    <a:pt x="800" y="3469"/>
                    <a:pt x="365" y="8567"/>
                  </a:cubicBezTo>
                  <a:cubicBezTo>
                    <a:pt x="183" y="10087"/>
                    <a:pt x="244" y="11637"/>
                    <a:pt x="547" y="13126"/>
                  </a:cubicBezTo>
                  <a:cubicBezTo>
                    <a:pt x="791" y="14251"/>
                    <a:pt x="578" y="15436"/>
                    <a:pt x="396" y="16561"/>
                  </a:cubicBezTo>
                  <a:cubicBezTo>
                    <a:pt x="0" y="18628"/>
                    <a:pt x="912" y="22245"/>
                    <a:pt x="9119" y="23430"/>
                  </a:cubicBezTo>
                  <a:cubicBezTo>
                    <a:pt x="10537" y="23640"/>
                    <a:pt x="11770" y="23733"/>
                    <a:pt x="12839" y="23733"/>
                  </a:cubicBezTo>
                  <a:cubicBezTo>
                    <a:pt x="18441" y="23733"/>
                    <a:pt x="19585" y="21179"/>
                    <a:pt x="19636" y="19418"/>
                  </a:cubicBezTo>
                  <a:cubicBezTo>
                    <a:pt x="19666" y="18202"/>
                    <a:pt x="20001" y="17017"/>
                    <a:pt x="20578" y="15953"/>
                  </a:cubicBezTo>
                  <a:cubicBezTo>
                    <a:pt x="21156" y="14828"/>
                    <a:pt x="21521" y="13643"/>
                    <a:pt x="21703" y="12397"/>
                  </a:cubicBezTo>
                  <a:cubicBezTo>
                    <a:pt x="22615" y="6166"/>
                    <a:pt x="17995" y="451"/>
                    <a:pt x="11703" y="26"/>
                  </a:cubicBezTo>
                  <a:cubicBezTo>
                    <a:pt x="11451" y="8"/>
                    <a:pt x="11198" y="0"/>
                    <a:pt x="10946" y="0"/>
                  </a:cubicBezTo>
                  <a:close/>
                </a:path>
              </a:pathLst>
            </a:custGeom>
            <a:solidFill>
              <a:srgbClr val="FFD5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3653967" y="1689140"/>
              <a:ext cx="427928" cy="228589"/>
            </a:xfrm>
            <a:custGeom>
              <a:rect b="b" l="l" r="r" t="t"/>
              <a:pathLst>
                <a:path extrusionOk="0" h="13512" w="25295">
                  <a:moveTo>
                    <a:pt x="8520" y="1"/>
                  </a:moveTo>
                  <a:cubicBezTo>
                    <a:pt x="1" y="1"/>
                    <a:pt x="1160" y="10746"/>
                    <a:pt x="1160" y="10746"/>
                  </a:cubicBezTo>
                  <a:lnTo>
                    <a:pt x="4139" y="4150"/>
                  </a:lnTo>
                  <a:lnTo>
                    <a:pt x="19094" y="6399"/>
                  </a:lnTo>
                  <a:lnTo>
                    <a:pt x="19823" y="13512"/>
                  </a:lnTo>
                  <a:cubicBezTo>
                    <a:pt x="20674" y="11779"/>
                    <a:pt x="25294" y="4272"/>
                    <a:pt x="12467" y="624"/>
                  </a:cubicBezTo>
                  <a:cubicBezTo>
                    <a:pt x="10963" y="192"/>
                    <a:pt x="9655" y="1"/>
                    <a:pt x="8520" y="1"/>
                  </a:cubicBez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3730142" y="1821039"/>
              <a:ext cx="48350" cy="16478"/>
            </a:xfrm>
            <a:custGeom>
              <a:rect b="b" l="l" r="r" t="t"/>
              <a:pathLst>
                <a:path extrusionOk="0" fill="none" h="974" w="2858">
                  <a:moveTo>
                    <a:pt x="2858" y="730"/>
                  </a:moveTo>
                  <a:cubicBezTo>
                    <a:pt x="2007" y="1"/>
                    <a:pt x="730" y="122"/>
                    <a:pt x="1" y="973"/>
                  </a:cubicBezTo>
                </a:path>
              </a:pathLst>
            </a:custGeom>
            <a:noFill/>
            <a:ln cap="rnd" cmpd="sng" w="19000">
              <a:solidFill>
                <a:srgbClr val="301F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3898293" y="1839545"/>
              <a:ext cx="46811" cy="22128"/>
            </a:xfrm>
            <a:custGeom>
              <a:rect b="b" l="l" r="r" t="t"/>
              <a:pathLst>
                <a:path extrusionOk="0" fill="none" h="1308" w="2767">
                  <a:moveTo>
                    <a:pt x="0" y="548"/>
                  </a:moveTo>
                  <a:cubicBezTo>
                    <a:pt x="973" y="1"/>
                    <a:pt x="2219" y="335"/>
                    <a:pt x="2766" y="1308"/>
                  </a:cubicBezTo>
                </a:path>
              </a:pathLst>
            </a:custGeom>
            <a:noFill/>
            <a:ln cap="rnd" cmpd="sng" w="19000">
              <a:solidFill>
                <a:srgbClr val="301F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3832978" y="1905368"/>
              <a:ext cx="15970" cy="36017"/>
            </a:xfrm>
            <a:custGeom>
              <a:rect b="b" l="l" r="r" t="t"/>
              <a:pathLst>
                <a:path extrusionOk="0" fill="none" h="2129" w="944">
                  <a:moveTo>
                    <a:pt x="122" y="0"/>
                  </a:moveTo>
                  <a:lnTo>
                    <a:pt x="1" y="1216"/>
                  </a:lnTo>
                  <a:cubicBezTo>
                    <a:pt x="1" y="1216"/>
                    <a:pt x="822" y="1216"/>
                    <a:pt x="882" y="1611"/>
                  </a:cubicBezTo>
                  <a:cubicBezTo>
                    <a:pt x="943" y="2037"/>
                    <a:pt x="122" y="2128"/>
                    <a:pt x="122" y="2128"/>
                  </a:cubicBezTo>
                </a:path>
              </a:pathLst>
            </a:custGeom>
            <a:noFill/>
            <a:ln cap="rnd" cmpd="sng" w="9875">
              <a:solidFill>
                <a:srgbClr val="301F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3894689" y="1941654"/>
              <a:ext cx="76636" cy="64726"/>
            </a:xfrm>
            <a:custGeom>
              <a:rect b="b" l="l" r="r" t="t"/>
              <a:pathLst>
                <a:path extrusionOk="0" h="3826" w="4530">
                  <a:moveTo>
                    <a:pt x="2213" y="1"/>
                  </a:moveTo>
                  <a:cubicBezTo>
                    <a:pt x="1131" y="1"/>
                    <a:pt x="205" y="725"/>
                    <a:pt x="92" y="1685"/>
                  </a:cubicBezTo>
                  <a:cubicBezTo>
                    <a:pt x="0" y="2749"/>
                    <a:pt x="882" y="3691"/>
                    <a:pt x="2067" y="3813"/>
                  </a:cubicBezTo>
                  <a:cubicBezTo>
                    <a:pt x="2151" y="3822"/>
                    <a:pt x="2234" y="3826"/>
                    <a:pt x="2317" y="3826"/>
                  </a:cubicBezTo>
                  <a:cubicBezTo>
                    <a:pt x="3398" y="3826"/>
                    <a:pt x="4323" y="3102"/>
                    <a:pt x="4408" y="2141"/>
                  </a:cubicBezTo>
                  <a:cubicBezTo>
                    <a:pt x="4529" y="1077"/>
                    <a:pt x="3648" y="135"/>
                    <a:pt x="2462" y="14"/>
                  </a:cubicBezTo>
                  <a:cubicBezTo>
                    <a:pt x="2379" y="5"/>
                    <a:pt x="2295" y="1"/>
                    <a:pt x="2213" y="1"/>
                  </a:cubicBezTo>
                  <a:close/>
                </a:path>
              </a:pathLst>
            </a:custGeom>
            <a:solidFill>
              <a:srgbClr val="F7B9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3676161" y="1912710"/>
              <a:ext cx="80747" cy="65555"/>
            </a:xfrm>
            <a:custGeom>
              <a:rect b="b" l="l" r="r" t="t"/>
              <a:pathLst>
                <a:path extrusionOk="0" h="3875" w="4773">
                  <a:moveTo>
                    <a:pt x="2221" y="0"/>
                  </a:moveTo>
                  <a:cubicBezTo>
                    <a:pt x="1332" y="0"/>
                    <a:pt x="544" y="508"/>
                    <a:pt x="304" y="1299"/>
                  </a:cubicBezTo>
                  <a:cubicBezTo>
                    <a:pt x="0" y="2302"/>
                    <a:pt x="669" y="3427"/>
                    <a:pt x="1824" y="3761"/>
                  </a:cubicBezTo>
                  <a:cubicBezTo>
                    <a:pt x="2075" y="3838"/>
                    <a:pt x="2325" y="3875"/>
                    <a:pt x="2566" y="3875"/>
                  </a:cubicBezTo>
                  <a:cubicBezTo>
                    <a:pt x="3461" y="3875"/>
                    <a:pt x="4229" y="3373"/>
                    <a:pt x="4468" y="2606"/>
                  </a:cubicBezTo>
                  <a:cubicBezTo>
                    <a:pt x="4772" y="1573"/>
                    <a:pt x="4104" y="478"/>
                    <a:pt x="2949" y="114"/>
                  </a:cubicBezTo>
                  <a:cubicBezTo>
                    <a:pt x="2705" y="37"/>
                    <a:pt x="2459" y="0"/>
                    <a:pt x="2221" y="0"/>
                  </a:cubicBezTo>
                  <a:close/>
                </a:path>
              </a:pathLst>
            </a:custGeom>
            <a:solidFill>
              <a:srgbClr val="F7B9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3753284" y="1891445"/>
              <a:ext cx="14938" cy="24260"/>
            </a:xfrm>
            <a:custGeom>
              <a:rect b="b" l="l" r="r" t="t"/>
              <a:pathLst>
                <a:path extrusionOk="0" h="1434" w="883">
                  <a:moveTo>
                    <a:pt x="488" y="1"/>
                  </a:moveTo>
                  <a:cubicBezTo>
                    <a:pt x="285" y="1"/>
                    <a:pt x="90" y="295"/>
                    <a:pt x="61" y="672"/>
                  </a:cubicBezTo>
                  <a:cubicBezTo>
                    <a:pt x="1" y="1067"/>
                    <a:pt x="183" y="1431"/>
                    <a:pt x="396" y="1431"/>
                  </a:cubicBezTo>
                  <a:cubicBezTo>
                    <a:pt x="405" y="1433"/>
                    <a:pt x="414" y="1433"/>
                    <a:pt x="423" y="1433"/>
                  </a:cubicBezTo>
                  <a:cubicBezTo>
                    <a:pt x="626" y="1433"/>
                    <a:pt x="823" y="1112"/>
                    <a:pt x="852" y="763"/>
                  </a:cubicBezTo>
                  <a:cubicBezTo>
                    <a:pt x="882" y="368"/>
                    <a:pt x="730" y="3"/>
                    <a:pt x="517" y="3"/>
                  </a:cubicBezTo>
                  <a:cubicBezTo>
                    <a:pt x="507" y="1"/>
                    <a:pt x="498" y="1"/>
                    <a:pt x="488" y="1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3893150" y="1905841"/>
              <a:ext cx="15446" cy="23752"/>
            </a:xfrm>
            <a:custGeom>
              <a:rect b="b" l="l" r="r" t="t"/>
              <a:pathLst>
                <a:path extrusionOk="0" h="1404" w="913">
                  <a:moveTo>
                    <a:pt x="548" y="1"/>
                  </a:moveTo>
                  <a:cubicBezTo>
                    <a:pt x="343" y="1"/>
                    <a:pt x="119" y="293"/>
                    <a:pt x="61" y="641"/>
                  </a:cubicBezTo>
                  <a:cubicBezTo>
                    <a:pt x="0" y="1036"/>
                    <a:pt x="122" y="1371"/>
                    <a:pt x="335" y="1401"/>
                  </a:cubicBezTo>
                  <a:cubicBezTo>
                    <a:pt x="344" y="1402"/>
                    <a:pt x="354" y="1403"/>
                    <a:pt x="364" y="1403"/>
                  </a:cubicBezTo>
                  <a:cubicBezTo>
                    <a:pt x="569" y="1403"/>
                    <a:pt x="793" y="1111"/>
                    <a:pt x="851" y="763"/>
                  </a:cubicBezTo>
                  <a:cubicBezTo>
                    <a:pt x="912" y="368"/>
                    <a:pt x="790" y="33"/>
                    <a:pt x="578" y="3"/>
                  </a:cubicBezTo>
                  <a:cubicBezTo>
                    <a:pt x="568" y="1"/>
                    <a:pt x="558" y="1"/>
                    <a:pt x="548" y="1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3788250" y="1940842"/>
              <a:ext cx="70986" cy="66503"/>
            </a:xfrm>
            <a:custGeom>
              <a:rect b="b" l="l" r="r" t="t"/>
              <a:pathLst>
                <a:path extrusionOk="0" h="3931" w="4196">
                  <a:moveTo>
                    <a:pt x="244" y="1"/>
                  </a:moveTo>
                  <a:cubicBezTo>
                    <a:pt x="244" y="1"/>
                    <a:pt x="213" y="92"/>
                    <a:pt x="183" y="244"/>
                  </a:cubicBezTo>
                  <a:cubicBezTo>
                    <a:pt x="31" y="852"/>
                    <a:pt x="0" y="1521"/>
                    <a:pt x="31" y="2159"/>
                  </a:cubicBezTo>
                  <a:cubicBezTo>
                    <a:pt x="122" y="2919"/>
                    <a:pt x="396" y="3679"/>
                    <a:pt x="1247" y="3891"/>
                  </a:cubicBezTo>
                  <a:cubicBezTo>
                    <a:pt x="1370" y="3918"/>
                    <a:pt x="1488" y="3930"/>
                    <a:pt x="1602" y="3930"/>
                  </a:cubicBezTo>
                  <a:cubicBezTo>
                    <a:pt x="2279" y="3930"/>
                    <a:pt x="2806" y="3495"/>
                    <a:pt x="3222" y="2949"/>
                  </a:cubicBezTo>
                  <a:cubicBezTo>
                    <a:pt x="3648" y="2341"/>
                    <a:pt x="3952" y="1673"/>
                    <a:pt x="4195" y="973"/>
                  </a:cubicBezTo>
                  <a:lnTo>
                    <a:pt x="4134" y="973"/>
                  </a:lnTo>
                  <a:cubicBezTo>
                    <a:pt x="4029" y="978"/>
                    <a:pt x="3923" y="980"/>
                    <a:pt x="3818" y="980"/>
                  </a:cubicBezTo>
                  <a:cubicBezTo>
                    <a:pt x="2561" y="980"/>
                    <a:pt x="1338" y="646"/>
                    <a:pt x="244" y="1"/>
                  </a:cubicBezTo>
                  <a:close/>
                </a:path>
              </a:pathLst>
            </a:custGeom>
            <a:solidFill>
              <a:srgbClr val="301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3788758" y="1972171"/>
              <a:ext cx="54018" cy="35171"/>
            </a:xfrm>
            <a:custGeom>
              <a:rect b="b" l="l" r="r" t="t"/>
              <a:pathLst>
                <a:path extrusionOk="0" h="2079" w="3193">
                  <a:moveTo>
                    <a:pt x="1124" y="1"/>
                  </a:moveTo>
                  <a:cubicBezTo>
                    <a:pt x="859" y="1"/>
                    <a:pt x="593" y="42"/>
                    <a:pt x="335" y="125"/>
                  </a:cubicBezTo>
                  <a:cubicBezTo>
                    <a:pt x="214" y="185"/>
                    <a:pt x="92" y="246"/>
                    <a:pt x="1" y="307"/>
                  </a:cubicBezTo>
                  <a:cubicBezTo>
                    <a:pt x="92" y="1067"/>
                    <a:pt x="366" y="1827"/>
                    <a:pt x="1217" y="2039"/>
                  </a:cubicBezTo>
                  <a:cubicBezTo>
                    <a:pt x="1340" y="2066"/>
                    <a:pt x="1458" y="2078"/>
                    <a:pt x="1572" y="2078"/>
                  </a:cubicBezTo>
                  <a:cubicBezTo>
                    <a:pt x="2249" y="2078"/>
                    <a:pt x="2776" y="1643"/>
                    <a:pt x="3192" y="1097"/>
                  </a:cubicBezTo>
                  <a:cubicBezTo>
                    <a:pt x="3071" y="945"/>
                    <a:pt x="2949" y="793"/>
                    <a:pt x="2797" y="641"/>
                  </a:cubicBezTo>
                  <a:cubicBezTo>
                    <a:pt x="2331" y="218"/>
                    <a:pt x="1732" y="1"/>
                    <a:pt x="1124" y="1"/>
                  </a:cubicBezTo>
                  <a:close/>
                </a:path>
              </a:pathLst>
            </a:custGeom>
            <a:solidFill>
              <a:srgbClr val="D66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3791854" y="1940842"/>
              <a:ext cx="66350" cy="23735"/>
            </a:xfrm>
            <a:custGeom>
              <a:rect b="b" l="l" r="r" t="t"/>
              <a:pathLst>
                <a:path extrusionOk="0" h="1403" w="3922">
                  <a:moveTo>
                    <a:pt x="61" y="1"/>
                  </a:moveTo>
                  <a:cubicBezTo>
                    <a:pt x="61" y="1"/>
                    <a:pt x="31" y="92"/>
                    <a:pt x="0" y="244"/>
                  </a:cubicBezTo>
                  <a:cubicBezTo>
                    <a:pt x="213" y="518"/>
                    <a:pt x="456" y="730"/>
                    <a:pt x="760" y="943"/>
                  </a:cubicBezTo>
                  <a:cubicBezTo>
                    <a:pt x="1268" y="1225"/>
                    <a:pt x="1853" y="1402"/>
                    <a:pt x="2469" y="1402"/>
                  </a:cubicBezTo>
                  <a:cubicBezTo>
                    <a:pt x="2517" y="1402"/>
                    <a:pt x="2566" y="1401"/>
                    <a:pt x="2614" y="1399"/>
                  </a:cubicBezTo>
                  <a:cubicBezTo>
                    <a:pt x="2655" y="1402"/>
                    <a:pt x="2696" y="1403"/>
                    <a:pt x="2736" y="1403"/>
                  </a:cubicBezTo>
                  <a:cubicBezTo>
                    <a:pt x="3176" y="1403"/>
                    <a:pt x="3587" y="1252"/>
                    <a:pt x="3921" y="973"/>
                  </a:cubicBezTo>
                  <a:lnTo>
                    <a:pt x="3921" y="973"/>
                  </a:lnTo>
                  <a:cubicBezTo>
                    <a:pt x="3816" y="978"/>
                    <a:pt x="3710" y="980"/>
                    <a:pt x="3605" y="980"/>
                  </a:cubicBezTo>
                  <a:cubicBezTo>
                    <a:pt x="2348" y="980"/>
                    <a:pt x="1127" y="646"/>
                    <a:pt x="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3626274" y="1508708"/>
              <a:ext cx="447908" cy="431142"/>
            </a:xfrm>
            <a:custGeom>
              <a:rect b="b" l="l" r="r" t="t"/>
              <a:pathLst>
                <a:path extrusionOk="0" h="25485" w="26476">
                  <a:moveTo>
                    <a:pt x="11700" y="1"/>
                  </a:moveTo>
                  <a:cubicBezTo>
                    <a:pt x="11491" y="1"/>
                    <a:pt x="11288" y="34"/>
                    <a:pt x="11095" y="105"/>
                  </a:cubicBezTo>
                  <a:cubicBezTo>
                    <a:pt x="8420" y="1108"/>
                    <a:pt x="9758" y="5302"/>
                    <a:pt x="9758" y="5302"/>
                  </a:cubicBezTo>
                  <a:cubicBezTo>
                    <a:pt x="9758" y="5302"/>
                    <a:pt x="7535" y="3060"/>
                    <a:pt x="5479" y="3060"/>
                  </a:cubicBezTo>
                  <a:cubicBezTo>
                    <a:pt x="5002" y="3060"/>
                    <a:pt x="4534" y="3181"/>
                    <a:pt x="4104" y="3479"/>
                  </a:cubicBezTo>
                  <a:cubicBezTo>
                    <a:pt x="3618" y="3813"/>
                    <a:pt x="3496" y="4421"/>
                    <a:pt x="3557" y="5029"/>
                  </a:cubicBezTo>
                  <a:cubicBezTo>
                    <a:pt x="3739" y="6032"/>
                    <a:pt x="4074" y="6974"/>
                    <a:pt x="4591" y="7856"/>
                  </a:cubicBezTo>
                  <a:cubicBezTo>
                    <a:pt x="4519" y="7838"/>
                    <a:pt x="3380" y="7380"/>
                    <a:pt x="2327" y="7380"/>
                  </a:cubicBezTo>
                  <a:cubicBezTo>
                    <a:pt x="1587" y="7380"/>
                    <a:pt x="890" y="7607"/>
                    <a:pt x="639" y="8372"/>
                  </a:cubicBezTo>
                  <a:cubicBezTo>
                    <a:pt x="1" y="10196"/>
                    <a:pt x="2736" y="12749"/>
                    <a:pt x="2736" y="12749"/>
                  </a:cubicBezTo>
                  <a:cubicBezTo>
                    <a:pt x="2736" y="12749"/>
                    <a:pt x="1490" y="14968"/>
                    <a:pt x="2402" y="22415"/>
                  </a:cubicBezTo>
                  <a:cubicBezTo>
                    <a:pt x="2402" y="22415"/>
                    <a:pt x="4834" y="16032"/>
                    <a:pt x="5290" y="13995"/>
                  </a:cubicBezTo>
                  <a:cubicBezTo>
                    <a:pt x="5320" y="13935"/>
                    <a:pt x="5320" y="13874"/>
                    <a:pt x="5320" y="13813"/>
                  </a:cubicBezTo>
                  <a:lnTo>
                    <a:pt x="21703" y="16306"/>
                  </a:lnTo>
                  <a:lnTo>
                    <a:pt x="21703" y="16458"/>
                  </a:lnTo>
                  <a:cubicBezTo>
                    <a:pt x="21673" y="17491"/>
                    <a:pt x="21460" y="22597"/>
                    <a:pt x="21582" y="25485"/>
                  </a:cubicBezTo>
                  <a:cubicBezTo>
                    <a:pt x="21582" y="25485"/>
                    <a:pt x="24621" y="20895"/>
                    <a:pt x="24074" y="16032"/>
                  </a:cubicBezTo>
                  <a:cubicBezTo>
                    <a:pt x="24773" y="15059"/>
                    <a:pt x="25351" y="13995"/>
                    <a:pt x="25776" y="12901"/>
                  </a:cubicBezTo>
                  <a:cubicBezTo>
                    <a:pt x="26263" y="11594"/>
                    <a:pt x="26475" y="10166"/>
                    <a:pt x="25655" y="9254"/>
                  </a:cubicBezTo>
                  <a:cubicBezTo>
                    <a:pt x="25425" y="8984"/>
                    <a:pt x="25201" y="8879"/>
                    <a:pt x="24993" y="8879"/>
                  </a:cubicBezTo>
                  <a:cubicBezTo>
                    <a:pt x="24261" y="8879"/>
                    <a:pt x="23709" y="10166"/>
                    <a:pt x="23709" y="10166"/>
                  </a:cubicBezTo>
                  <a:cubicBezTo>
                    <a:pt x="23709" y="10166"/>
                    <a:pt x="21916" y="2840"/>
                    <a:pt x="19880" y="1928"/>
                  </a:cubicBezTo>
                  <a:cubicBezTo>
                    <a:pt x="19679" y="1836"/>
                    <a:pt x="19501" y="1794"/>
                    <a:pt x="19343" y="1794"/>
                  </a:cubicBezTo>
                  <a:cubicBezTo>
                    <a:pt x="17894" y="1794"/>
                    <a:pt x="18117" y="5302"/>
                    <a:pt x="18117" y="5302"/>
                  </a:cubicBezTo>
                  <a:cubicBezTo>
                    <a:pt x="18117" y="5302"/>
                    <a:pt x="14356" y="1"/>
                    <a:pt x="11700" y="1"/>
                  </a:cubicBezTo>
                  <a:close/>
                </a:path>
              </a:pathLst>
            </a:custGeom>
            <a:solidFill>
              <a:srgbClr val="E25B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3651480" y="1724378"/>
              <a:ext cx="65318" cy="163541"/>
            </a:xfrm>
            <a:custGeom>
              <a:rect b="b" l="l" r="r" t="t"/>
              <a:pathLst>
                <a:path extrusionOk="0" h="9667" w="3861">
                  <a:moveTo>
                    <a:pt x="1246" y="0"/>
                  </a:moveTo>
                  <a:cubicBezTo>
                    <a:pt x="1246" y="0"/>
                    <a:pt x="0" y="2219"/>
                    <a:pt x="942" y="9666"/>
                  </a:cubicBezTo>
                  <a:cubicBezTo>
                    <a:pt x="942" y="9666"/>
                    <a:pt x="3344" y="3283"/>
                    <a:pt x="3800" y="1246"/>
                  </a:cubicBezTo>
                  <a:cubicBezTo>
                    <a:pt x="3830" y="1186"/>
                    <a:pt x="3860" y="1125"/>
                    <a:pt x="3860" y="1064"/>
                  </a:cubicBezTo>
                  <a:cubicBezTo>
                    <a:pt x="3009" y="699"/>
                    <a:pt x="2128" y="456"/>
                    <a:pt x="1246" y="0"/>
                  </a:cubicBezTo>
                  <a:close/>
                </a:path>
              </a:pathLst>
            </a:custGeom>
            <a:solidFill>
              <a:srgbClr val="E87D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3989304" y="1779898"/>
              <a:ext cx="53493" cy="159938"/>
            </a:xfrm>
            <a:custGeom>
              <a:rect b="b" l="l" r="r" t="t"/>
              <a:pathLst>
                <a:path extrusionOk="0" h="9454" w="3162">
                  <a:moveTo>
                    <a:pt x="2614" y="1"/>
                  </a:moveTo>
                  <a:cubicBezTo>
                    <a:pt x="2614" y="1"/>
                    <a:pt x="1763" y="62"/>
                    <a:pt x="243" y="244"/>
                  </a:cubicBezTo>
                  <a:cubicBezTo>
                    <a:pt x="213" y="1278"/>
                    <a:pt x="0" y="6566"/>
                    <a:pt x="122" y="9454"/>
                  </a:cubicBezTo>
                  <a:cubicBezTo>
                    <a:pt x="122" y="9454"/>
                    <a:pt x="3161" y="4864"/>
                    <a:pt x="2614" y="1"/>
                  </a:cubicBezTo>
                  <a:close/>
                </a:path>
              </a:pathLst>
            </a:custGeom>
            <a:solidFill>
              <a:srgbClr val="E87D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3685415" y="1508607"/>
              <a:ext cx="388764" cy="218371"/>
            </a:xfrm>
            <a:custGeom>
              <a:rect b="b" l="l" r="r" t="t"/>
              <a:pathLst>
                <a:path extrusionOk="0" h="12908" w="22980">
                  <a:moveTo>
                    <a:pt x="8219" y="1"/>
                  </a:moveTo>
                  <a:cubicBezTo>
                    <a:pt x="8005" y="1"/>
                    <a:pt x="7797" y="36"/>
                    <a:pt x="7599" y="111"/>
                  </a:cubicBezTo>
                  <a:cubicBezTo>
                    <a:pt x="4924" y="1083"/>
                    <a:pt x="6262" y="5308"/>
                    <a:pt x="6262" y="5308"/>
                  </a:cubicBezTo>
                  <a:cubicBezTo>
                    <a:pt x="6262" y="5308"/>
                    <a:pt x="4048" y="3055"/>
                    <a:pt x="1995" y="3055"/>
                  </a:cubicBezTo>
                  <a:cubicBezTo>
                    <a:pt x="1514" y="3055"/>
                    <a:pt x="1041" y="3179"/>
                    <a:pt x="608" y="3485"/>
                  </a:cubicBezTo>
                  <a:cubicBezTo>
                    <a:pt x="122" y="3819"/>
                    <a:pt x="0" y="4396"/>
                    <a:pt x="61" y="5035"/>
                  </a:cubicBezTo>
                  <a:cubicBezTo>
                    <a:pt x="304" y="4822"/>
                    <a:pt x="608" y="4640"/>
                    <a:pt x="912" y="4579"/>
                  </a:cubicBezTo>
                  <a:cubicBezTo>
                    <a:pt x="1079" y="4548"/>
                    <a:pt x="1254" y="4533"/>
                    <a:pt x="1429" y="4533"/>
                  </a:cubicBezTo>
                  <a:cubicBezTo>
                    <a:pt x="1604" y="4533"/>
                    <a:pt x="1778" y="4548"/>
                    <a:pt x="1946" y="4579"/>
                  </a:cubicBezTo>
                  <a:cubicBezTo>
                    <a:pt x="4073" y="4883"/>
                    <a:pt x="6049" y="5977"/>
                    <a:pt x="7478" y="7618"/>
                  </a:cubicBezTo>
                  <a:cubicBezTo>
                    <a:pt x="6991" y="6494"/>
                    <a:pt x="6779" y="5278"/>
                    <a:pt x="6839" y="4062"/>
                  </a:cubicBezTo>
                  <a:cubicBezTo>
                    <a:pt x="6809" y="3576"/>
                    <a:pt x="6991" y="3120"/>
                    <a:pt x="7326" y="2786"/>
                  </a:cubicBezTo>
                  <a:cubicBezTo>
                    <a:pt x="7555" y="2633"/>
                    <a:pt x="7827" y="2565"/>
                    <a:pt x="8105" y="2565"/>
                  </a:cubicBezTo>
                  <a:cubicBezTo>
                    <a:pt x="8159" y="2565"/>
                    <a:pt x="8214" y="2568"/>
                    <a:pt x="8268" y="2573"/>
                  </a:cubicBezTo>
                  <a:cubicBezTo>
                    <a:pt x="9818" y="2634"/>
                    <a:pt x="11125" y="3637"/>
                    <a:pt x="12280" y="4700"/>
                  </a:cubicBezTo>
                  <a:cubicBezTo>
                    <a:pt x="13405" y="5764"/>
                    <a:pt x="14469" y="6950"/>
                    <a:pt x="15411" y="8196"/>
                  </a:cubicBezTo>
                  <a:cubicBezTo>
                    <a:pt x="15350" y="7162"/>
                    <a:pt x="15472" y="6099"/>
                    <a:pt x="15745" y="5096"/>
                  </a:cubicBezTo>
                  <a:cubicBezTo>
                    <a:pt x="15776" y="4944"/>
                    <a:pt x="15836" y="4761"/>
                    <a:pt x="16019" y="4700"/>
                  </a:cubicBezTo>
                  <a:cubicBezTo>
                    <a:pt x="16054" y="4685"/>
                    <a:pt x="16088" y="4679"/>
                    <a:pt x="16122" y="4679"/>
                  </a:cubicBezTo>
                  <a:cubicBezTo>
                    <a:pt x="16290" y="4679"/>
                    <a:pt x="16434" y="4852"/>
                    <a:pt x="16536" y="5004"/>
                  </a:cubicBezTo>
                  <a:cubicBezTo>
                    <a:pt x="18147" y="7345"/>
                    <a:pt x="19180" y="10020"/>
                    <a:pt x="19606" y="12816"/>
                  </a:cubicBezTo>
                  <a:cubicBezTo>
                    <a:pt x="19879" y="12269"/>
                    <a:pt x="20213" y="11752"/>
                    <a:pt x="20609" y="11296"/>
                  </a:cubicBezTo>
                  <a:cubicBezTo>
                    <a:pt x="20700" y="11144"/>
                    <a:pt x="20882" y="10992"/>
                    <a:pt x="21065" y="10932"/>
                  </a:cubicBezTo>
                  <a:cubicBezTo>
                    <a:pt x="21091" y="10928"/>
                    <a:pt x="21116" y="10926"/>
                    <a:pt x="21141" y="10926"/>
                  </a:cubicBezTo>
                  <a:cubicBezTo>
                    <a:pt x="21530" y="10926"/>
                    <a:pt x="21834" y="11349"/>
                    <a:pt x="21976" y="11691"/>
                  </a:cubicBezTo>
                  <a:cubicBezTo>
                    <a:pt x="22128" y="12087"/>
                    <a:pt x="22220" y="12482"/>
                    <a:pt x="22280" y="12907"/>
                  </a:cubicBezTo>
                  <a:cubicBezTo>
                    <a:pt x="22767" y="11600"/>
                    <a:pt x="22979" y="10172"/>
                    <a:pt x="22159" y="9229"/>
                  </a:cubicBezTo>
                  <a:cubicBezTo>
                    <a:pt x="21934" y="8971"/>
                    <a:pt x="21714" y="8870"/>
                    <a:pt x="21509" y="8870"/>
                  </a:cubicBezTo>
                  <a:cubicBezTo>
                    <a:pt x="20771" y="8870"/>
                    <a:pt x="20213" y="10172"/>
                    <a:pt x="20213" y="10172"/>
                  </a:cubicBezTo>
                  <a:cubicBezTo>
                    <a:pt x="20213" y="10172"/>
                    <a:pt x="18420" y="2846"/>
                    <a:pt x="16384" y="1904"/>
                  </a:cubicBezTo>
                  <a:cubicBezTo>
                    <a:pt x="16189" y="1817"/>
                    <a:pt x="16016" y="1778"/>
                    <a:pt x="15861" y="1778"/>
                  </a:cubicBezTo>
                  <a:cubicBezTo>
                    <a:pt x="14397" y="1778"/>
                    <a:pt x="14621" y="5308"/>
                    <a:pt x="14621" y="5308"/>
                  </a:cubicBezTo>
                  <a:cubicBezTo>
                    <a:pt x="14621" y="5308"/>
                    <a:pt x="10874" y="1"/>
                    <a:pt x="8219" y="1"/>
                  </a:cubicBezTo>
                  <a:close/>
                </a:path>
              </a:pathLst>
            </a:custGeom>
            <a:solidFill>
              <a:srgbClr val="E87D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3767172" y="1993300"/>
              <a:ext cx="87430" cy="7207"/>
            </a:xfrm>
            <a:custGeom>
              <a:rect b="b" l="l" r="r" t="t"/>
              <a:pathLst>
                <a:path extrusionOk="0" h="426" w="5168">
                  <a:moveTo>
                    <a:pt x="5168" y="426"/>
                  </a:moveTo>
                  <a:lnTo>
                    <a:pt x="0" y="0"/>
                  </a:lnTo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3890206" y="2050969"/>
              <a:ext cx="32786" cy="89426"/>
            </a:xfrm>
            <a:custGeom>
              <a:rect b="b" l="l" r="r" t="t"/>
              <a:pathLst>
                <a:path extrusionOk="0" h="5286" w="1938">
                  <a:moveTo>
                    <a:pt x="100" y="1"/>
                  </a:moveTo>
                  <a:cubicBezTo>
                    <a:pt x="55" y="1"/>
                    <a:pt x="1" y="44"/>
                    <a:pt x="22" y="87"/>
                  </a:cubicBezTo>
                  <a:cubicBezTo>
                    <a:pt x="600" y="1728"/>
                    <a:pt x="782" y="3491"/>
                    <a:pt x="1086" y="5163"/>
                  </a:cubicBezTo>
                  <a:cubicBezTo>
                    <a:pt x="1098" y="5250"/>
                    <a:pt x="1162" y="5286"/>
                    <a:pt x="1228" y="5286"/>
                  </a:cubicBezTo>
                  <a:cubicBezTo>
                    <a:pt x="1324" y="5286"/>
                    <a:pt x="1426" y="5210"/>
                    <a:pt x="1390" y="5102"/>
                  </a:cubicBezTo>
                  <a:cubicBezTo>
                    <a:pt x="1360" y="4889"/>
                    <a:pt x="1329" y="4646"/>
                    <a:pt x="1268" y="4433"/>
                  </a:cubicBezTo>
                  <a:cubicBezTo>
                    <a:pt x="1420" y="4038"/>
                    <a:pt x="1542" y="3673"/>
                    <a:pt x="1664" y="3278"/>
                  </a:cubicBezTo>
                  <a:cubicBezTo>
                    <a:pt x="1816" y="2913"/>
                    <a:pt x="1907" y="2518"/>
                    <a:pt x="1937" y="2123"/>
                  </a:cubicBezTo>
                  <a:cubicBezTo>
                    <a:pt x="1937" y="2086"/>
                    <a:pt x="1902" y="2060"/>
                    <a:pt x="1869" y="2060"/>
                  </a:cubicBezTo>
                  <a:cubicBezTo>
                    <a:pt x="1848" y="2060"/>
                    <a:pt x="1827" y="2070"/>
                    <a:pt x="1816" y="2093"/>
                  </a:cubicBezTo>
                  <a:cubicBezTo>
                    <a:pt x="1603" y="2457"/>
                    <a:pt x="1481" y="2822"/>
                    <a:pt x="1420" y="3248"/>
                  </a:cubicBezTo>
                  <a:cubicBezTo>
                    <a:pt x="1360" y="3521"/>
                    <a:pt x="1299" y="3825"/>
                    <a:pt x="1238" y="4099"/>
                  </a:cubicBezTo>
                  <a:cubicBezTo>
                    <a:pt x="995" y="2701"/>
                    <a:pt x="752" y="1272"/>
                    <a:pt x="144" y="26"/>
                  </a:cubicBezTo>
                  <a:cubicBezTo>
                    <a:pt x="135" y="8"/>
                    <a:pt x="118" y="1"/>
                    <a:pt x="100" y="1"/>
                  </a:cubicBezTo>
                  <a:close/>
                </a:path>
              </a:pathLst>
            </a:custGeom>
            <a:solidFill>
              <a:srgbClr val="E5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3680779" y="2061305"/>
              <a:ext cx="41160" cy="84977"/>
            </a:xfrm>
            <a:custGeom>
              <a:rect b="b" l="l" r="r" t="t"/>
              <a:pathLst>
                <a:path extrusionOk="0" h="5023" w="2433">
                  <a:moveTo>
                    <a:pt x="2326" y="0"/>
                  </a:moveTo>
                  <a:cubicBezTo>
                    <a:pt x="2293" y="0"/>
                    <a:pt x="2262" y="17"/>
                    <a:pt x="2250" y="53"/>
                  </a:cubicBezTo>
                  <a:cubicBezTo>
                    <a:pt x="1673" y="1391"/>
                    <a:pt x="1247" y="2758"/>
                    <a:pt x="913" y="4157"/>
                  </a:cubicBezTo>
                  <a:cubicBezTo>
                    <a:pt x="578" y="3397"/>
                    <a:pt x="426" y="2576"/>
                    <a:pt x="153" y="1786"/>
                  </a:cubicBezTo>
                  <a:cubicBezTo>
                    <a:pt x="139" y="1743"/>
                    <a:pt x="105" y="1721"/>
                    <a:pt x="73" y="1721"/>
                  </a:cubicBezTo>
                  <a:cubicBezTo>
                    <a:pt x="36" y="1721"/>
                    <a:pt x="1" y="1751"/>
                    <a:pt x="1" y="1816"/>
                  </a:cubicBezTo>
                  <a:cubicBezTo>
                    <a:pt x="92" y="2758"/>
                    <a:pt x="396" y="3640"/>
                    <a:pt x="882" y="4461"/>
                  </a:cubicBezTo>
                  <a:cubicBezTo>
                    <a:pt x="852" y="4612"/>
                    <a:pt x="821" y="4764"/>
                    <a:pt x="821" y="4916"/>
                  </a:cubicBezTo>
                  <a:cubicBezTo>
                    <a:pt x="806" y="4992"/>
                    <a:pt x="844" y="5023"/>
                    <a:pt x="890" y="5023"/>
                  </a:cubicBezTo>
                  <a:cubicBezTo>
                    <a:pt x="935" y="5023"/>
                    <a:pt x="989" y="4992"/>
                    <a:pt x="1004" y="4947"/>
                  </a:cubicBezTo>
                  <a:cubicBezTo>
                    <a:pt x="1581" y="3397"/>
                    <a:pt x="1916" y="1695"/>
                    <a:pt x="2432" y="114"/>
                  </a:cubicBezTo>
                  <a:cubicBezTo>
                    <a:pt x="2432" y="40"/>
                    <a:pt x="2377" y="0"/>
                    <a:pt x="2326" y="0"/>
                  </a:cubicBezTo>
                  <a:close/>
                </a:path>
              </a:pathLst>
            </a:custGeom>
            <a:solidFill>
              <a:srgbClr val="E5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3678208" y="2213875"/>
              <a:ext cx="253018" cy="110471"/>
            </a:xfrm>
            <a:custGeom>
              <a:rect b="b" l="l" r="r" t="t"/>
              <a:pathLst>
                <a:path extrusionOk="0" h="6530" w="14956">
                  <a:moveTo>
                    <a:pt x="669" y="1"/>
                  </a:moveTo>
                  <a:lnTo>
                    <a:pt x="1" y="5685"/>
                  </a:lnTo>
                  <a:cubicBezTo>
                    <a:pt x="2790" y="6239"/>
                    <a:pt x="5480" y="6530"/>
                    <a:pt x="8071" y="6530"/>
                  </a:cubicBezTo>
                  <a:cubicBezTo>
                    <a:pt x="10449" y="6530"/>
                    <a:pt x="12744" y="6285"/>
                    <a:pt x="14955" y="5776"/>
                  </a:cubicBezTo>
                  <a:lnTo>
                    <a:pt x="14682" y="2858"/>
                  </a:lnTo>
                  <a:cubicBezTo>
                    <a:pt x="13191" y="3272"/>
                    <a:pt x="11644" y="3489"/>
                    <a:pt x="10098" y="3489"/>
                  </a:cubicBezTo>
                  <a:cubicBezTo>
                    <a:pt x="9375" y="3489"/>
                    <a:pt x="8651" y="3441"/>
                    <a:pt x="7934" y="3344"/>
                  </a:cubicBezTo>
                  <a:cubicBezTo>
                    <a:pt x="6050" y="3132"/>
                    <a:pt x="4226" y="2493"/>
                    <a:pt x="2584" y="1521"/>
                  </a:cubicBezTo>
                  <a:cubicBezTo>
                    <a:pt x="1885" y="1065"/>
                    <a:pt x="1247" y="578"/>
                    <a:pt x="669" y="1"/>
                  </a:cubicBezTo>
                  <a:close/>
                </a:path>
              </a:pathLst>
            </a:custGeom>
            <a:solidFill>
              <a:srgbClr val="E5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2" name="Google Shape;1252;p49"/>
          <p:cNvGrpSpPr/>
          <p:nvPr/>
        </p:nvGrpSpPr>
        <p:grpSpPr>
          <a:xfrm>
            <a:off x="6601649" y="1813848"/>
            <a:ext cx="582482" cy="918556"/>
            <a:chOff x="6848725" y="1813848"/>
            <a:chExt cx="582482" cy="918556"/>
          </a:xfrm>
        </p:grpSpPr>
        <p:sp>
          <p:nvSpPr>
            <p:cNvPr id="1253" name="Google Shape;1253;p49"/>
            <p:cNvSpPr/>
            <p:nvPr/>
          </p:nvSpPr>
          <p:spPr>
            <a:xfrm>
              <a:off x="6865478" y="1813848"/>
              <a:ext cx="542564" cy="747548"/>
            </a:xfrm>
            <a:custGeom>
              <a:rect b="b" l="l" r="r" t="t"/>
              <a:pathLst>
                <a:path extrusionOk="0" h="50604" w="36728">
                  <a:moveTo>
                    <a:pt x="18381" y="1"/>
                  </a:moveTo>
                  <a:cubicBezTo>
                    <a:pt x="12143" y="1"/>
                    <a:pt x="1769" y="14077"/>
                    <a:pt x="935" y="28021"/>
                  </a:cubicBezTo>
                  <a:cubicBezTo>
                    <a:pt x="1" y="43865"/>
                    <a:pt x="7973" y="50604"/>
                    <a:pt x="18381" y="50604"/>
                  </a:cubicBezTo>
                  <a:cubicBezTo>
                    <a:pt x="28788" y="50604"/>
                    <a:pt x="36727" y="43832"/>
                    <a:pt x="35827" y="28021"/>
                  </a:cubicBezTo>
                  <a:cubicBezTo>
                    <a:pt x="34993" y="14077"/>
                    <a:pt x="24619" y="1"/>
                    <a:pt x="18381" y="1"/>
                  </a:cubicBezTo>
                  <a:close/>
                </a:path>
              </a:pathLst>
            </a:custGeom>
            <a:solidFill>
              <a:srgbClr val="7CD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49"/>
            <p:cNvSpPr/>
            <p:nvPr/>
          </p:nvSpPr>
          <p:spPr>
            <a:xfrm>
              <a:off x="6865478" y="1821250"/>
              <a:ext cx="497715" cy="740147"/>
            </a:xfrm>
            <a:custGeom>
              <a:rect b="b" l="l" r="r" t="t"/>
              <a:pathLst>
                <a:path extrusionOk="0" h="50103" w="33692">
                  <a:moveTo>
                    <a:pt x="16179" y="0"/>
                  </a:moveTo>
                  <a:lnTo>
                    <a:pt x="16179" y="0"/>
                  </a:lnTo>
                  <a:cubicBezTo>
                    <a:pt x="9975" y="2602"/>
                    <a:pt x="1669" y="15078"/>
                    <a:pt x="935" y="27520"/>
                  </a:cubicBezTo>
                  <a:cubicBezTo>
                    <a:pt x="1" y="43364"/>
                    <a:pt x="7940" y="50103"/>
                    <a:pt x="18381" y="50103"/>
                  </a:cubicBezTo>
                  <a:cubicBezTo>
                    <a:pt x="25086" y="50103"/>
                    <a:pt x="30756" y="47301"/>
                    <a:pt x="33692" y="41063"/>
                  </a:cubicBezTo>
                  <a:lnTo>
                    <a:pt x="33692" y="41063"/>
                  </a:lnTo>
                  <a:cubicBezTo>
                    <a:pt x="31510" y="41897"/>
                    <a:pt x="29206" y="42299"/>
                    <a:pt x="26897" y="42299"/>
                  </a:cubicBezTo>
                  <a:cubicBezTo>
                    <a:pt x="26804" y="42299"/>
                    <a:pt x="26712" y="42298"/>
                    <a:pt x="26620" y="42297"/>
                  </a:cubicBezTo>
                  <a:cubicBezTo>
                    <a:pt x="16179" y="42297"/>
                    <a:pt x="8274" y="35559"/>
                    <a:pt x="9174" y="19714"/>
                  </a:cubicBezTo>
                  <a:cubicBezTo>
                    <a:pt x="9574" y="12509"/>
                    <a:pt x="12543" y="5304"/>
                    <a:pt x="16179" y="0"/>
                  </a:cubicBezTo>
                  <a:close/>
                </a:path>
              </a:pathLst>
            </a:custGeom>
            <a:solidFill>
              <a:srgbClr val="65AB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7311459" y="1954298"/>
              <a:ext cx="40418" cy="62591"/>
            </a:xfrm>
            <a:custGeom>
              <a:rect b="b" l="l" r="r" t="t"/>
              <a:pathLst>
                <a:path extrusionOk="0" h="4237" w="2736">
                  <a:moveTo>
                    <a:pt x="1935" y="1"/>
                  </a:moveTo>
                  <a:cubicBezTo>
                    <a:pt x="1935" y="1"/>
                    <a:pt x="634" y="668"/>
                    <a:pt x="300" y="1835"/>
                  </a:cubicBezTo>
                  <a:cubicBezTo>
                    <a:pt x="0" y="3003"/>
                    <a:pt x="801" y="4237"/>
                    <a:pt x="801" y="4237"/>
                  </a:cubicBezTo>
                  <a:cubicBezTo>
                    <a:pt x="801" y="4237"/>
                    <a:pt x="2102" y="3570"/>
                    <a:pt x="2435" y="2402"/>
                  </a:cubicBezTo>
                  <a:cubicBezTo>
                    <a:pt x="2735" y="1235"/>
                    <a:pt x="1935" y="1"/>
                    <a:pt x="1935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6966510" y="2087849"/>
              <a:ext cx="47316" cy="51748"/>
            </a:xfrm>
            <a:custGeom>
              <a:rect b="b" l="l" r="r" t="t"/>
              <a:pathLst>
                <a:path extrusionOk="0" h="3503" w="3203">
                  <a:moveTo>
                    <a:pt x="2936" y="0"/>
                  </a:moveTo>
                  <a:cubicBezTo>
                    <a:pt x="2935" y="0"/>
                    <a:pt x="1468" y="134"/>
                    <a:pt x="734" y="1101"/>
                  </a:cubicBezTo>
                  <a:cubicBezTo>
                    <a:pt x="0" y="2068"/>
                    <a:pt x="267" y="3503"/>
                    <a:pt x="267" y="3503"/>
                  </a:cubicBezTo>
                  <a:cubicBezTo>
                    <a:pt x="267" y="3503"/>
                    <a:pt x="1735" y="3369"/>
                    <a:pt x="2469" y="2402"/>
                  </a:cubicBezTo>
                  <a:cubicBezTo>
                    <a:pt x="3202" y="1435"/>
                    <a:pt x="2936" y="0"/>
                    <a:pt x="2936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49"/>
            <p:cNvSpPr/>
            <p:nvPr/>
          </p:nvSpPr>
          <p:spPr>
            <a:xfrm>
              <a:off x="7258232" y="2087849"/>
              <a:ext cx="47316" cy="51748"/>
            </a:xfrm>
            <a:custGeom>
              <a:rect b="b" l="l" r="r" t="t"/>
              <a:pathLst>
                <a:path extrusionOk="0" h="3503" w="3203">
                  <a:moveTo>
                    <a:pt x="2903" y="0"/>
                  </a:moveTo>
                  <a:lnTo>
                    <a:pt x="2903" y="0"/>
                  </a:lnTo>
                  <a:cubicBezTo>
                    <a:pt x="2903" y="0"/>
                    <a:pt x="1468" y="134"/>
                    <a:pt x="734" y="1101"/>
                  </a:cubicBezTo>
                  <a:cubicBezTo>
                    <a:pt x="1" y="2068"/>
                    <a:pt x="267" y="3503"/>
                    <a:pt x="267" y="3503"/>
                  </a:cubicBezTo>
                  <a:cubicBezTo>
                    <a:pt x="267" y="3503"/>
                    <a:pt x="1735" y="3369"/>
                    <a:pt x="2469" y="2402"/>
                  </a:cubicBezTo>
                  <a:cubicBezTo>
                    <a:pt x="3203" y="1435"/>
                    <a:pt x="2903" y="0"/>
                    <a:pt x="2903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49"/>
            <p:cNvSpPr/>
            <p:nvPr/>
          </p:nvSpPr>
          <p:spPr>
            <a:xfrm>
              <a:off x="7185298" y="1983372"/>
              <a:ext cx="45352" cy="56195"/>
            </a:xfrm>
            <a:custGeom>
              <a:rect b="b" l="l" r="r" t="t"/>
              <a:pathLst>
                <a:path extrusionOk="0" h="3804" w="3070">
                  <a:moveTo>
                    <a:pt x="468" y="1"/>
                  </a:moveTo>
                  <a:cubicBezTo>
                    <a:pt x="468" y="1"/>
                    <a:pt x="1" y="1368"/>
                    <a:pt x="568" y="2436"/>
                  </a:cubicBezTo>
                  <a:cubicBezTo>
                    <a:pt x="1168" y="3470"/>
                    <a:pt x="2603" y="3803"/>
                    <a:pt x="2603" y="3803"/>
                  </a:cubicBezTo>
                  <a:cubicBezTo>
                    <a:pt x="2603" y="3803"/>
                    <a:pt x="3070" y="2436"/>
                    <a:pt x="2503" y="1368"/>
                  </a:cubicBezTo>
                  <a:cubicBezTo>
                    <a:pt x="1902" y="334"/>
                    <a:pt x="468" y="1"/>
                    <a:pt x="468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7269075" y="2149232"/>
              <a:ext cx="56682" cy="36784"/>
            </a:xfrm>
            <a:custGeom>
              <a:rect b="b" l="l" r="r" t="t"/>
              <a:pathLst>
                <a:path extrusionOk="0" h="2490" w="3837">
                  <a:moveTo>
                    <a:pt x="1210" y="1"/>
                  </a:moveTo>
                  <a:cubicBezTo>
                    <a:pt x="543" y="1"/>
                    <a:pt x="0" y="182"/>
                    <a:pt x="0" y="182"/>
                  </a:cubicBezTo>
                  <a:cubicBezTo>
                    <a:pt x="0" y="182"/>
                    <a:pt x="334" y="1616"/>
                    <a:pt x="1401" y="2183"/>
                  </a:cubicBezTo>
                  <a:cubicBezTo>
                    <a:pt x="1806" y="2418"/>
                    <a:pt x="2267" y="2490"/>
                    <a:pt x="2678" y="2490"/>
                  </a:cubicBezTo>
                  <a:cubicBezTo>
                    <a:pt x="3317" y="2490"/>
                    <a:pt x="3837" y="2317"/>
                    <a:pt x="3837" y="2317"/>
                  </a:cubicBezTo>
                  <a:cubicBezTo>
                    <a:pt x="3837" y="2317"/>
                    <a:pt x="3503" y="882"/>
                    <a:pt x="2469" y="282"/>
                  </a:cubicBezTo>
                  <a:cubicBezTo>
                    <a:pt x="2066" y="68"/>
                    <a:pt x="1615" y="1"/>
                    <a:pt x="1210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7046343" y="2309109"/>
              <a:ext cx="43860" cy="59149"/>
            </a:xfrm>
            <a:custGeom>
              <a:rect b="b" l="l" r="r" t="t"/>
              <a:pathLst>
                <a:path extrusionOk="0" h="4004" w="2969">
                  <a:moveTo>
                    <a:pt x="2335" y="1"/>
                  </a:moveTo>
                  <a:cubicBezTo>
                    <a:pt x="2335" y="1"/>
                    <a:pt x="967" y="434"/>
                    <a:pt x="467" y="1569"/>
                  </a:cubicBezTo>
                  <a:cubicBezTo>
                    <a:pt x="0" y="2669"/>
                    <a:pt x="600" y="4004"/>
                    <a:pt x="600" y="4004"/>
                  </a:cubicBezTo>
                  <a:cubicBezTo>
                    <a:pt x="600" y="4004"/>
                    <a:pt x="2001" y="3537"/>
                    <a:pt x="2468" y="2436"/>
                  </a:cubicBezTo>
                  <a:cubicBezTo>
                    <a:pt x="2969" y="1302"/>
                    <a:pt x="2335" y="1"/>
                    <a:pt x="2335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7261689" y="2394853"/>
              <a:ext cx="45337" cy="57184"/>
            </a:xfrm>
            <a:custGeom>
              <a:rect b="b" l="l" r="r" t="t"/>
              <a:pathLst>
                <a:path extrusionOk="0" h="3871" w="3069">
                  <a:moveTo>
                    <a:pt x="500" y="1"/>
                  </a:moveTo>
                  <a:cubicBezTo>
                    <a:pt x="500" y="1"/>
                    <a:pt x="0" y="1369"/>
                    <a:pt x="567" y="2436"/>
                  </a:cubicBezTo>
                  <a:cubicBezTo>
                    <a:pt x="1134" y="3503"/>
                    <a:pt x="2569" y="3870"/>
                    <a:pt x="2569" y="3870"/>
                  </a:cubicBezTo>
                  <a:cubicBezTo>
                    <a:pt x="2569" y="3870"/>
                    <a:pt x="3069" y="2469"/>
                    <a:pt x="2502" y="1402"/>
                  </a:cubicBezTo>
                  <a:cubicBezTo>
                    <a:pt x="1935" y="335"/>
                    <a:pt x="501" y="1"/>
                    <a:pt x="500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7373550" y="2234149"/>
              <a:ext cx="57657" cy="36104"/>
            </a:xfrm>
            <a:custGeom>
              <a:rect b="b" l="l" r="r" t="t"/>
              <a:pathLst>
                <a:path extrusionOk="0" h="2444" w="3903">
                  <a:moveTo>
                    <a:pt x="1330" y="1"/>
                  </a:moveTo>
                  <a:cubicBezTo>
                    <a:pt x="608" y="1"/>
                    <a:pt x="0" y="238"/>
                    <a:pt x="0" y="238"/>
                  </a:cubicBezTo>
                  <a:cubicBezTo>
                    <a:pt x="0" y="238"/>
                    <a:pt x="367" y="1639"/>
                    <a:pt x="1435" y="2206"/>
                  </a:cubicBezTo>
                  <a:cubicBezTo>
                    <a:pt x="1790" y="2384"/>
                    <a:pt x="2183" y="2443"/>
                    <a:pt x="2549" y="2443"/>
                  </a:cubicBezTo>
                  <a:cubicBezTo>
                    <a:pt x="3280" y="2443"/>
                    <a:pt x="3903" y="2206"/>
                    <a:pt x="3903" y="2206"/>
                  </a:cubicBezTo>
                  <a:cubicBezTo>
                    <a:pt x="3903" y="2206"/>
                    <a:pt x="3503" y="772"/>
                    <a:pt x="2435" y="238"/>
                  </a:cubicBezTo>
                  <a:cubicBezTo>
                    <a:pt x="2079" y="60"/>
                    <a:pt x="1690" y="1"/>
                    <a:pt x="1330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49"/>
            <p:cNvSpPr/>
            <p:nvPr/>
          </p:nvSpPr>
          <p:spPr>
            <a:xfrm>
              <a:off x="7372073" y="2191823"/>
              <a:ext cx="47316" cy="53728"/>
            </a:xfrm>
            <a:custGeom>
              <a:rect b="b" l="l" r="r" t="t"/>
              <a:pathLst>
                <a:path extrusionOk="0" h="3637" w="3203">
                  <a:moveTo>
                    <a:pt x="2802" y="1"/>
                  </a:moveTo>
                  <a:cubicBezTo>
                    <a:pt x="2802" y="1"/>
                    <a:pt x="1368" y="201"/>
                    <a:pt x="667" y="1202"/>
                  </a:cubicBezTo>
                  <a:cubicBezTo>
                    <a:pt x="0" y="2202"/>
                    <a:pt x="367" y="3637"/>
                    <a:pt x="367" y="3637"/>
                  </a:cubicBezTo>
                  <a:cubicBezTo>
                    <a:pt x="367" y="3637"/>
                    <a:pt x="1801" y="3437"/>
                    <a:pt x="2502" y="2436"/>
                  </a:cubicBezTo>
                  <a:cubicBezTo>
                    <a:pt x="3202" y="1435"/>
                    <a:pt x="2802" y="1"/>
                    <a:pt x="2802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6848725" y="2263282"/>
              <a:ext cx="46829" cy="53240"/>
            </a:xfrm>
            <a:custGeom>
              <a:rect b="b" l="l" r="r" t="t"/>
              <a:pathLst>
                <a:path extrusionOk="0" h="3604" w="3170">
                  <a:moveTo>
                    <a:pt x="334" y="1"/>
                  </a:moveTo>
                  <a:cubicBezTo>
                    <a:pt x="334" y="1"/>
                    <a:pt x="1" y="1435"/>
                    <a:pt x="668" y="2436"/>
                  </a:cubicBezTo>
                  <a:cubicBezTo>
                    <a:pt x="1335" y="3436"/>
                    <a:pt x="2803" y="3603"/>
                    <a:pt x="2803" y="3603"/>
                  </a:cubicBezTo>
                  <a:cubicBezTo>
                    <a:pt x="2803" y="3603"/>
                    <a:pt x="3170" y="2169"/>
                    <a:pt x="2469" y="1201"/>
                  </a:cubicBezTo>
                  <a:cubicBezTo>
                    <a:pt x="1802" y="201"/>
                    <a:pt x="334" y="1"/>
                    <a:pt x="334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6861548" y="2304189"/>
              <a:ext cx="47316" cy="52738"/>
            </a:xfrm>
            <a:custGeom>
              <a:rect b="b" l="l" r="r" t="t"/>
              <a:pathLst>
                <a:path extrusionOk="0" h="3570" w="3203">
                  <a:moveTo>
                    <a:pt x="2869" y="0"/>
                  </a:moveTo>
                  <a:cubicBezTo>
                    <a:pt x="2869" y="0"/>
                    <a:pt x="1401" y="167"/>
                    <a:pt x="701" y="1168"/>
                  </a:cubicBezTo>
                  <a:cubicBezTo>
                    <a:pt x="0" y="2135"/>
                    <a:pt x="334" y="3569"/>
                    <a:pt x="334" y="3569"/>
                  </a:cubicBezTo>
                  <a:cubicBezTo>
                    <a:pt x="334" y="3569"/>
                    <a:pt x="1801" y="3403"/>
                    <a:pt x="2502" y="2435"/>
                  </a:cubicBezTo>
                  <a:cubicBezTo>
                    <a:pt x="3202" y="1435"/>
                    <a:pt x="2869" y="0"/>
                    <a:pt x="2869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7042399" y="2173593"/>
              <a:ext cx="98075" cy="89699"/>
            </a:xfrm>
            <a:custGeom>
              <a:rect b="b" l="l" r="r" t="t"/>
              <a:pathLst>
                <a:path extrusionOk="0" h="6072" w="6639">
                  <a:moveTo>
                    <a:pt x="334" y="0"/>
                  </a:moveTo>
                  <a:lnTo>
                    <a:pt x="0" y="367"/>
                  </a:lnTo>
                  <a:lnTo>
                    <a:pt x="6105" y="6072"/>
                  </a:lnTo>
                  <a:lnTo>
                    <a:pt x="6638" y="5471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8560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7137005" y="2270181"/>
              <a:ext cx="98075" cy="89699"/>
            </a:xfrm>
            <a:custGeom>
              <a:rect b="b" l="l" r="r" t="t"/>
              <a:pathLst>
                <a:path extrusionOk="0" h="6072" w="6639">
                  <a:moveTo>
                    <a:pt x="6305" y="1"/>
                  </a:moveTo>
                  <a:lnTo>
                    <a:pt x="1" y="5471"/>
                  </a:lnTo>
                  <a:lnTo>
                    <a:pt x="534" y="6072"/>
                  </a:lnTo>
                  <a:lnTo>
                    <a:pt x="6639" y="367"/>
                  </a:lnTo>
                  <a:lnTo>
                    <a:pt x="6305" y="1"/>
                  </a:lnTo>
                  <a:close/>
                </a:path>
              </a:pathLst>
            </a:custGeom>
            <a:solidFill>
              <a:srgbClr val="8560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7012824" y="2377612"/>
              <a:ext cx="127649" cy="116806"/>
            </a:xfrm>
            <a:custGeom>
              <a:rect b="b" l="l" r="r" t="t"/>
              <a:pathLst>
                <a:path extrusionOk="0" h="7907" w="8641">
                  <a:moveTo>
                    <a:pt x="434" y="0"/>
                  </a:moveTo>
                  <a:lnTo>
                    <a:pt x="1" y="467"/>
                  </a:lnTo>
                  <a:lnTo>
                    <a:pt x="7940" y="7906"/>
                  </a:lnTo>
                  <a:lnTo>
                    <a:pt x="8640" y="7105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8560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7109409" y="2125787"/>
              <a:ext cx="54717" cy="606618"/>
            </a:xfrm>
            <a:custGeom>
              <a:rect b="b" l="l" r="r" t="t"/>
              <a:pathLst>
                <a:path extrusionOk="0" h="41064" w="3704">
                  <a:moveTo>
                    <a:pt x="1468" y="1"/>
                  </a:moveTo>
                  <a:lnTo>
                    <a:pt x="1" y="41064"/>
                  </a:lnTo>
                  <a:lnTo>
                    <a:pt x="3703" y="41064"/>
                  </a:lnTo>
                  <a:lnTo>
                    <a:pt x="2236" y="1"/>
                  </a:lnTo>
                  <a:close/>
                </a:path>
              </a:pathLst>
            </a:custGeom>
            <a:solidFill>
              <a:srgbClr val="8560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0" name="Google Shape;1270;p49"/>
          <p:cNvGrpSpPr/>
          <p:nvPr/>
        </p:nvGrpSpPr>
        <p:grpSpPr>
          <a:xfrm>
            <a:off x="7370390" y="1753588"/>
            <a:ext cx="860395" cy="978820"/>
            <a:chOff x="7617466" y="1753588"/>
            <a:chExt cx="860395" cy="978820"/>
          </a:xfrm>
        </p:grpSpPr>
        <p:sp>
          <p:nvSpPr>
            <p:cNvPr id="1271" name="Google Shape;1271;p49"/>
            <p:cNvSpPr/>
            <p:nvPr/>
          </p:nvSpPr>
          <p:spPr>
            <a:xfrm>
              <a:off x="7617969" y="1754016"/>
              <a:ext cx="859892" cy="810065"/>
            </a:xfrm>
            <a:custGeom>
              <a:rect b="b" l="l" r="r" t="t"/>
              <a:pathLst>
                <a:path extrusionOk="0" h="54836" w="58209">
                  <a:moveTo>
                    <a:pt x="25420" y="0"/>
                  </a:moveTo>
                  <a:cubicBezTo>
                    <a:pt x="23490" y="0"/>
                    <a:pt x="21538" y="437"/>
                    <a:pt x="19714" y="1349"/>
                  </a:cubicBezTo>
                  <a:cubicBezTo>
                    <a:pt x="13944" y="4218"/>
                    <a:pt x="11208" y="10956"/>
                    <a:pt x="13343" y="17027"/>
                  </a:cubicBezTo>
                  <a:cubicBezTo>
                    <a:pt x="3136" y="18961"/>
                    <a:pt x="0" y="32037"/>
                    <a:pt x="8173" y="38409"/>
                  </a:cubicBezTo>
                  <a:cubicBezTo>
                    <a:pt x="6792" y="46030"/>
                    <a:pt x="12832" y="52257"/>
                    <a:pt x="19712" y="52257"/>
                  </a:cubicBezTo>
                  <a:cubicBezTo>
                    <a:pt x="21474" y="52257"/>
                    <a:pt x="23290" y="51849"/>
                    <a:pt x="25052" y="50951"/>
                  </a:cubicBezTo>
                  <a:cubicBezTo>
                    <a:pt x="26812" y="53577"/>
                    <a:pt x="29568" y="54835"/>
                    <a:pt x="32308" y="54835"/>
                  </a:cubicBezTo>
                  <a:cubicBezTo>
                    <a:pt x="35694" y="54835"/>
                    <a:pt x="39058" y="52915"/>
                    <a:pt x="40496" y="49283"/>
                  </a:cubicBezTo>
                  <a:cubicBezTo>
                    <a:pt x="41253" y="49407"/>
                    <a:pt x="42008" y="49467"/>
                    <a:pt x="42756" y="49467"/>
                  </a:cubicBezTo>
                  <a:cubicBezTo>
                    <a:pt x="48463" y="49467"/>
                    <a:pt x="53713" y="45963"/>
                    <a:pt x="55807" y="40477"/>
                  </a:cubicBezTo>
                  <a:cubicBezTo>
                    <a:pt x="58209" y="34272"/>
                    <a:pt x="55907" y="27267"/>
                    <a:pt x="50336" y="23665"/>
                  </a:cubicBezTo>
                  <a:cubicBezTo>
                    <a:pt x="54929" y="15016"/>
                    <a:pt x="48350" y="5221"/>
                    <a:pt x="39348" y="5221"/>
                  </a:cubicBezTo>
                  <a:cubicBezTo>
                    <a:pt x="38281" y="5221"/>
                    <a:pt x="37180" y="5359"/>
                    <a:pt x="36059" y="5652"/>
                  </a:cubicBezTo>
                  <a:cubicBezTo>
                    <a:pt x="33602" y="2011"/>
                    <a:pt x="29561" y="0"/>
                    <a:pt x="25420" y="0"/>
                  </a:cubicBezTo>
                  <a:close/>
                </a:path>
              </a:pathLst>
            </a:custGeom>
            <a:solidFill>
              <a:srgbClr val="7CD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8378821" y="2035610"/>
              <a:ext cx="3472" cy="7903"/>
            </a:xfrm>
            <a:custGeom>
              <a:rect b="b" l="l" r="r" t="t"/>
              <a:pathLst>
                <a:path extrusionOk="0" h="535" w="235">
                  <a:moveTo>
                    <a:pt x="234" y="0"/>
                  </a:moveTo>
                  <a:cubicBezTo>
                    <a:pt x="168" y="167"/>
                    <a:pt x="101" y="301"/>
                    <a:pt x="1" y="434"/>
                  </a:cubicBezTo>
                  <a:lnTo>
                    <a:pt x="168" y="534"/>
                  </a:lnTo>
                  <a:cubicBezTo>
                    <a:pt x="201" y="367"/>
                    <a:pt x="201" y="201"/>
                    <a:pt x="234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7617466" y="1753588"/>
              <a:ext cx="839211" cy="810981"/>
            </a:xfrm>
            <a:custGeom>
              <a:rect b="b" l="l" r="r" t="t"/>
              <a:pathLst>
                <a:path extrusionOk="0" h="54898" w="56809">
                  <a:moveTo>
                    <a:pt x="25400" y="0"/>
                  </a:moveTo>
                  <a:cubicBezTo>
                    <a:pt x="17121" y="0"/>
                    <a:pt x="10291" y="8285"/>
                    <a:pt x="13344" y="17056"/>
                  </a:cubicBezTo>
                  <a:cubicBezTo>
                    <a:pt x="3170" y="18990"/>
                    <a:pt x="1" y="32033"/>
                    <a:pt x="8173" y="38438"/>
                  </a:cubicBezTo>
                  <a:cubicBezTo>
                    <a:pt x="6876" y="45625"/>
                    <a:pt x="12382" y="52248"/>
                    <a:pt x="19693" y="52248"/>
                  </a:cubicBezTo>
                  <a:cubicBezTo>
                    <a:pt x="19712" y="52248"/>
                    <a:pt x="19730" y="52248"/>
                    <a:pt x="19748" y="52248"/>
                  </a:cubicBezTo>
                  <a:lnTo>
                    <a:pt x="20649" y="52248"/>
                  </a:lnTo>
                  <a:cubicBezTo>
                    <a:pt x="20782" y="52248"/>
                    <a:pt x="20916" y="52248"/>
                    <a:pt x="21049" y="52214"/>
                  </a:cubicBezTo>
                  <a:lnTo>
                    <a:pt x="21350" y="52181"/>
                  </a:lnTo>
                  <a:lnTo>
                    <a:pt x="21683" y="52114"/>
                  </a:lnTo>
                  <a:lnTo>
                    <a:pt x="22017" y="52081"/>
                  </a:lnTo>
                  <a:lnTo>
                    <a:pt x="22317" y="52014"/>
                  </a:lnTo>
                  <a:lnTo>
                    <a:pt x="22650" y="51947"/>
                  </a:lnTo>
                  <a:lnTo>
                    <a:pt x="22884" y="51847"/>
                  </a:lnTo>
                  <a:cubicBezTo>
                    <a:pt x="23017" y="51814"/>
                    <a:pt x="23151" y="51781"/>
                    <a:pt x="23284" y="51747"/>
                  </a:cubicBezTo>
                  <a:lnTo>
                    <a:pt x="23351" y="51714"/>
                  </a:lnTo>
                  <a:cubicBezTo>
                    <a:pt x="23951" y="51547"/>
                    <a:pt x="24518" y="51280"/>
                    <a:pt x="25086" y="51013"/>
                  </a:cubicBezTo>
                  <a:cubicBezTo>
                    <a:pt x="26831" y="53640"/>
                    <a:pt x="29585" y="54897"/>
                    <a:pt x="32326" y="54897"/>
                  </a:cubicBezTo>
                  <a:cubicBezTo>
                    <a:pt x="35711" y="54897"/>
                    <a:pt x="39077" y="52977"/>
                    <a:pt x="40497" y="49345"/>
                  </a:cubicBezTo>
                  <a:cubicBezTo>
                    <a:pt x="41270" y="49472"/>
                    <a:pt x="42037" y="49534"/>
                    <a:pt x="42792" y="49534"/>
                  </a:cubicBezTo>
                  <a:cubicBezTo>
                    <a:pt x="50374" y="49534"/>
                    <a:pt x="56778" y="43359"/>
                    <a:pt x="56808" y="35502"/>
                  </a:cubicBezTo>
                  <a:cubicBezTo>
                    <a:pt x="56808" y="35102"/>
                    <a:pt x="56808" y="34735"/>
                    <a:pt x="56775" y="34335"/>
                  </a:cubicBezTo>
                  <a:cubicBezTo>
                    <a:pt x="55007" y="39572"/>
                    <a:pt x="50137" y="43074"/>
                    <a:pt x="44633" y="43074"/>
                  </a:cubicBezTo>
                  <a:cubicBezTo>
                    <a:pt x="43932" y="43074"/>
                    <a:pt x="43265" y="43041"/>
                    <a:pt x="42565" y="42908"/>
                  </a:cubicBezTo>
                  <a:cubicBezTo>
                    <a:pt x="41258" y="46221"/>
                    <a:pt x="38204" y="47970"/>
                    <a:pt x="35124" y="47970"/>
                  </a:cubicBezTo>
                  <a:cubicBezTo>
                    <a:pt x="32622" y="47970"/>
                    <a:pt x="30103" y="46816"/>
                    <a:pt x="28488" y="44409"/>
                  </a:cubicBezTo>
                  <a:cubicBezTo>
                    <a:pt x="27001" y="45622"/>
                    <a:pt x="25339" y="46129"/>
                    <a:pt x="23701" y="46129"/>
                  </a:cubicBezTo>
                  <a:cubicBezTo>
                    <a:pt x="18761" y="46129"/>
                    <a:pt x="14027" y="41519"/>
                    <a:pt x="14878" y="37737"/>
                  </a:cubicBezTo>
                  <a:cubicBezTo>
                    <a:pt x="11676" y="37304"/>
                    <a:pt x="9274" y="32600"/>
                    <a:pt x="9274" y="28897"/>
                  </a:cubicBezTo>
                  <a:cubicBezTo>
                    <a:pt x="9274" y="23327"/>
                    <a:pt x="13210" y="18523"/>
                    <a:pt x="18681" y="17456"/>
                  </a:cubicBezTo>
                  <a:cubicBezTo>
                    <a:pt x="15912" y="9450"/>
                    <a:pt x="21850" y="1078"/>
                    <a:pt x="30323" y="1078"/>
                  </a:cubicBezTo>
                  <a:lnTo>
                    <a:pt x="30523" y="1078"/>
                  </a:lnTo>
                  <a:cubicBezTo>
                    <a:pt x="28803" y="338"/>
                    <a:pt x="27072" y="0"/>
                    <a:pt x="25400" y="0"/>
                  </a:cubicBezTo>
                  <a:close/>
                </a:path>
              </a:pathLst>
            </a:custGeom>
            <a:solidFill>
              <a:srgbClr val="65AB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8229998" y="1817172"/>
              <a:ext cx="43874" cy="40196"/>
            </a:xfrm>
            <a:custGeom>
              <a:rect b="b" l="l" r="r" t="t"/>
              <a:pathLst>
                <a:path extrusionOk="0" h="2721" w="2970">
                  <a:moveTo>
                    <a:pt x="2735" y="0"/>
                  </a:moveTo>
                  <a:cubicBezTo>
                    <a:pt x="2314" y="0"/>
                    <a:pt x="1420" y="74"/>
                    <a:pt x="801" y="643"/>
                  </a:cubicBezTo>
                  <a:cubicBezTo>
                    <a:pt x="1" y="1377"/>
                    <a:pt x="1" y="2711"/>
                    <a:pt x="1" y="2711"/>
                  </a:cubicBezTo>
                  <a:cubicBezTo>
                    <a:pt x="1" y="2711"/>
                    <a:pt x="98" y="2721"/>
                    <a:pt x="256" y="2721"/>
                  </a:cubicBezTo>
                  <a:cubicBezTo>
                    <a:pt x="690" y="2721"/>
                    <a:pt x="1582" y="2649"/>
                    <a:pt x="2169" y="2111"/>
                  </a:cubicBezTo>
                  <a:cubicBezTo>
                    <a:pt x="2970" y="1377"/>
                    <a:pt x="2970" y="9"/>
                    <a:pt x="2970" y="9"/>
                  </a:cubicBezTo>
                  <a:cubicBezTo>
                    <a:pt x="2970" y="9"/>
                    <a:pt x="2881" y="0"/>
                    <a:pt x="2735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7741648" y="2089710"/>
              <a:ext cx="51763" cy="33253"/>
            </a:xfrm>
            <a:custGeom>
              <a:rect b="b" l="l" r="r" t="t"/>
              <a:pathLst>
                <a:path extrusionOk="0" h="2251" w="3504">
                  <a:moveTo>
                    <a:pt x="2374" y="0"/>
                  </a:moveTo>
                  <a:cubicBezTo>
                    <a:pt x="2017" y="0"/>
                    <a:pt x="1622" y="58"/>
                    <a:pt x="1269" y="241"/>
                  </a:cubicBezTo>
                  <a:cubicBezTo>
                    <a:pt x="301" y="775"/>
                    <a:pt x="1" y="2076"/>
                    <a:pt x="1" y="2076"/>
                  </a:cubicBezTo>
                  <a:cubicBezTo>
                    <a:pt x="1" y="2076"/>
                    <a:pt x="497" y="2250"/>
                    <a:pt x="1107" y="2250"/>
                  </a:cubicBezTo>
                  <a:cubicBezTo>
                    <a:pt x="1459" y="2250"/>
                    <a:pt x="1849" y="2192"/>
                    <a:pt x="2203" y="2009"/>
                  </a:cubicBezTo>
                  <a:cubicBezTo>
                    <a:pt x="3170" y="1475"/>
                    <a:pt x="3503" y="175"/>
                    <a:pt x="3503" y="175"/>
                  </a:cubicBezTo>
                  <a:cubicBezTo>
                    <a:pt x="3503" y="175"/>
                    <a:pt x="2994" y="0"/>
                    <a:pt x="2374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8208326" y="2177537"/>
              <a:ext cx="43860" cy="42397"/>
            </a:xfrm>
            <a:custGeom>
              <a:rect b="b" l="l" r="r" t="t"/>
              <a:pathLst>
                <a:path extrusionOk="0" h="2870" w="2969">
                  <a:moveTo>
                    <a:pt x="2844" y="0"/>
                  </a:moveTo>
                  <a:cubicBezTo>
                    <a:pt x="2659" y="0"/>
                    <a:pt x="1476" y="28"/>
                    <a:pt x="801" y="734"/>
                  </a:cubicBezTo>
                  <a:cubicBezTo>
                    <a:pt x="0" y="1535"/>
                    <a:pt x="100" y="2869"/>
                    <a:pt x="100" y="2869"/>
                  </a:cubicBezTo>
                  <a:cubicBezTo>
                    <a:pt x="100" y="2869"/>
                    <a:pt x="109" y="2869"/>
                    <a:pt x="125" y="2869"/>
                  </a:cubicBezTo>
                  <a:cubicBezTo>
                    <a:pt x="310" y="2869"/>
                    <a:pt x="1496" y="2841"/>
                    <a:pt x="2202" y="2135"/>
                  </a:cubicBezTo>
                  <a:cubicBezTo>
                    <a:pt x="2969" y="1335"/>
                    <a:pt x="2869" y="0"/>
                    <a:pt x="2869" y="0"/>
                  </a:cubicBezTo>
                  <a:cubicBezTo>
                    <a:pt x="2869" y="0"/>
                    <a:pt x="2860" y="0"/>
                    <a:pt x="2844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8152145" y="1939510"/>
              <a:ext cx="41407" cy="51261"/>
            </a:xfrm>
            <a:custGeom>
              <a:rect b="b" l="l" r="r" t="t"/>
              <a:pathLst>
                <a:path extrusionOk="0" h="3470" w="2803">
                  <a:moveTo>
                    <a:pt x="434" y="1"/>
                  </a:moveTo>
                  <a:cubicBezTo>
                    <a:pt x="434" y="1"/>
                    <a:pt x="0" y="1268"/>
                    <a:pt x="534" y="2236"/>
                  </a:cubicBezTo>
                  <a:cubicBezTo>
                    <a:pt x="1068" y="3203"/>
                    <a:pt x="2369" y="3470"/>
                    <a:pt x="2369" y="3470"/>
                  </a:cubicBezTo>
                  <a:cubicBezTo>
                    <a:pt x="2369" y="3470"/>
                    <a:pt x="2802" y="2236"/>
                    <a:pt x="2269" y="1268"/>
                  </a:cubicBezTo>
                  <a:cubicBezTo>
                    <a:pt x="1735" y="301"/>
                    <a:pt x="434" y="1"/>
                    <a:pt x="434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8198960" y="1965142"/>
              <a:ext cx="43874" cy="44362"/>
            </a:xfrm>
            <a:custGeom>
              <a:rect b="b" l="l" r="r" t="t"/>
              <a:pathLst>
                <a:path extrusionOk="0" h="3003" w="2970">
                  <a:moveTo>
                    <a:pt x="2802" y="0"/>
                  </a:moveTo>
                  <a:lnTo>
                    <a:pt x="2802" y="0"/>
                  </a:lnTo>
                  <a:cubicBezTo>
                    <a:pt x="2802" y="0"/>
                    <a:pt x="1468" y="0"/>
                    <a:pt x="734" y="834"/>
                  </a:cubicBezTo>
                  <a:cubicBezTo>
                    <a:pt x="0" y="1668"/>
                    <a:pt x="167" y="3003"/>
                    <a:pt x="167" y="3003"/>
                  </a:cubicBezTo>
                  <a:cubicBezTo>
                    <a:pt x="167" y="3003"/>
                    <a:pt x="1501" y="3003"/>
                    <a:pt x="2235" y="2169"/>
                  </a:cubicBezTo>
                  <a:cubicBezTo>
                    <a:pt x="2969" y="1335"/>
                    <a:pt x="2802" y="0"/>
                    <a:pt x="2802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7803251" y="2497084"/>
              <a:ext cx="55692" cy="31052"/>
            </a:xfrm>
            <a:custGeom>
              <a:rect b="b" l="l" r="r" t="t"/>
              <a:pathLst>
                <a:path extrusionOk="0" h="2102" w="3770">
                  <a:moveTo>
                    <a:pt x="2271" y="0"/>
                  </a:moveTo>
                  <a:cubicBezTo>
                    <a:pt x="2028" y="0"/>
                    <a:pt x="1777" y="33"/>
                    <a:pt x="1535" y="119"/>
                  </a:cubicBezTo>
                  <a:cubicBezTo>
                    <a:pt x="501" y="486"/>
                    <a:pt x="1" y="1720"/>
                    <a:pt x="1" y="1720"/>
                  </a:cubicBezTo>
                  <a:cubicBezTo>
                    <a:pt x="1" y="1720"/>
                    <a:pt x="723" y="2102"/>
                    <a:pt x="1529" y="2102"/>
                  </a:cubicBezTo>
                  <a:cubicBezTo>
                    <a:pt x="1763" y="2102"/>
                    <a:pt x="2003" y="2070"/>
                    <a:pt x="2236" y="1987"/>
                  </a:cubicBezTo>
                  <a:cubicBezTo>
                    <a:pt x="3270" y="1587"/>
                    <a:pt x="3770" y="353"/>
                    <a:pt x="3770" y="353"/>
                  </a:cubicBezTo>
                  <a:cubicBezTo>
                    <a:pt x="3770" y="353"/>
                    <a:pt x="3065" y="0"/>
                    <a:pt x="2271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7849579" y="2340162"/>
              <a:ext cx="31052" cy="58647"/>
            </a:xfrm>
            <a:custGeom>
              <a:rect b="b" l="l" r="r" t="t"/>
              <a:pathLst>
                <a:path extrusionOk="0" h="3970" w="2102">
                  <a:moveTo>
                    <a:pt x="968" y="0"/>
                  </a:moveTo>
                  <a:cubicBezTo>
                    <a:pt x="968" y="0"/>
                    <a:pt x="0" y="934"/>
                    <a:pt x="67" y="2035"/>
                  </a:cubicBezTo>
                  <a:cubicBezTo>
                    <a:pt x="100" y="3102"/>
                    <a:pt x="1134" y="3970"/>
                    <a:pt x="1134" y="3970"/>
                  </a:cubicBezTo>
                  <a:cubicBezTo>
                    <a:pt x="1134" y="3970"/>
                    <a:pt x="2102" y="3036"/>
                    <a:pt x="2035" y="1935"/>
                  </a:cubicBezTo>
                  <a:cubicBezTo>
                    <a:pt x="2002" y="834"/>
                    <a:pt x="968" y="0"/>
                    <a:pt x="968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7894918" y="2121355"/>
              <a:ext cx="43860" cy="46829"/>
            </a:xfrm>
            <a:custGeom>
              <a:rect b="b" l="l" r="r" t="t"/>
              <a:pathLst>
                <a:path extrusionOk="0" h="3170" w="2969">
                  <a:moveTo>
                    <a:pt x="267" y="1"/>
                  </a:moveTo>
                  <a:cubicBezTo>
                    <a:pt x="267" y="1"/>
                    <a:pt x="0" y="1335"/>
                    <a:pt x="701" y="2202"/>
                  </a:cubicBezTo>
                  <a:cubicBezTo>
                    <a:pt x="1368" y="3069"/>
                    <a:pt x="2702" y="3170"/>
                    <a:pt x="2702" y="3170"/>
                  </a:cubicBezTo>
                  <a:cubicBezTo>
                    <a:pt x="2702" y="3170"/>
                    <a:pt x="2969" y="1835"/>
                    <a:pt x="2268" y="968"/>
                  </a:cubicBezTo>
                  <a:cubicBezTo>
                    <a:pt x="1601" y="101"/>
                    <a:pt x="267" y="1"/>
                    <a:pt x="267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7879628" y="2176710"/>
              <a:ext cx="52753" cy="32706"/>
            </a:xfrm>
            <a:custGeom>
              <a:rect b="b" l="l" r="r" t="t"/>
              <a:pathLst>
                <a:path extrusionOk="0" h="2214" w="3571">
                  <a:moveTo>
                    <a:pt x="2359" y="1"/>
                  </a:moveTo>
                  <a:cubicBezTo>
                    <a:pt x="2028" y="1"/>
                    <a:pt x="1669" y="56"/>
                    <a:pt x="1335" y="223"/>
                  </a:cubicBezTo>
                  <a:cubicBezTo>
                    <a:pt x="368" y="723"/>
                    <a:pt x="1" y="1991"/>
                    <a:pt x="1" y="1991"/>
                  </a:cubicBezTo>
                  <a:cubicBezTo>
                    <a:pt x="1" y="1991"/>
                    <a:pt x="550" y="2213"/>
                    <a:pt x="1212" y="2213"/>
                  </a:cubicBezTo>
                  <a:cubicBezTo>
                    <a:pt x="1543" y="2213"/>
                    <a:pt x="1902" y="2158"/>
                    <a:pt x="2236" y="1991"/>
                  </a:cubicBezTo>
                  <a:cubicBezTo>
                    <a:pt x="3203" y="1524"/>
                    <a:pt x="3570" y="223"/>
                    <a:pt x="3570" y="223"/>
                  </a:cubicBezTo>
                  <a:cubicBezTo>
                    <a:pt x="3570" y="223"/>
                    <a:pt x="3022" y="1"/>
                    <a:pt x="2359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7967837" y="2257106"/>
              <a:ext cx="44864" cy="38615"/>
            </a:xfrm>
            <a:custGeom>
              <a:rect b="b" l="l" r="r" t="t"/>
              <a:pathLst>
                <a:path extrusionOk="0" h="2614" w="3037">
                  <a:moveTo>
                    <a:pt x="2681" y="1"/>
                  </a:moveTo>
                  <a:cubicBezTo>
                    <a:pt x="2228" y="1"/>
                    <a:pt x="1433" y="77"/>
                    <a:pt x="868" y="552"/>
                  </a:cubicBezTo>
                  <a:cubicBezTo>
                    <a:pt x="34" y="1252"/>
                    <a:pt x="1" y="2587"/>
                    <a:pt x="1" y="2587"/>
                  </a:cubicBezTo>
                  <a:cubicBezTo>
                    <a:pt x="1" y="2587"/>
                    <a:pt x="177" y="2613"/>
                    <a:pt x="442" y="2613"/>
                  </a:cubicBezTo>
                  <a:cubicBezTo>
                    <a:pt x="905" y="2613"/>
                    <a:pt x="1638" y="2532"/>
                    <a:pt x="2169" y="2086"/>
                  </a:cubicBezTo>
                  <a:cubicBezTo>
                    <a:pt x="3003" y="1353"/>
                    <a:pt x="3036" y="18"/>
                    <a:pt x="3036" y="18"/>
                  </a:cubicBezTo>
                  <a:cubicBezTo>
                    <a:pt x="3036" y="18"/>
                    <a:pt x="2898" y="1"/>
                    <a:pt x="2681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8329553" y="2329806"/>
              <a:ext cx="34996" cy="57672"/>
            </a:xfrm>
            <a:custGeom>
              <a:rect b="b" l="l" r="r" t="t"/>
              <a:pathLst>
                <a:path extrusionOk="0" h="3904" w="2369">
                  <a:moveTo>
                    <a:pt x="1601" y="1"/>
                  </a:moveTo>
                  <a:cubicBezTo>
                    <a:pt x="1601" y="1"/>
                    <a:pt x="434" y="668"/>
                    <a:pt x="234" y="1735"/>
                  </a:cubicBezTo>
                  <a:cubicBezTo>
                    <a:pt x="0" y="2803"/>
                    <a:pt x="801" y="3904"/>
                    <a:pt x="801" y="3904"/>
                  </a:cubicBezTo>
                  <a:cubicBezTo>
                    <a:pt x="801" y="3904"/>
                    <a:pt x="1935" y="3203"/>
                    <a:pt x="2168" y="2136"/>
                  </a:cubicBezTo>
                  <a:cubicBezTo>
                    <a:pt x="2368" y="1068"/>
                    <a:pt x="1601" y="1"/>
                    <a:pt x="1601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8405442" y="2160179"/>
              <a:ext cx="52236" cy="32972"/>
            </a:xfrm>
            <a:custGeom>
              <a:rect b="b" l="l" r="r" t="t"/>
              <a:pathLst>
                <a:path extrusionOk="0" h="2232" w="3536">
                  <a:moveTo>
                    <a:pt x="1201" y="0"/>
                  </a:moveTo>
                  <a:cubicBezTo>
                    <a:pt x="549" y="0"/>
                    <a:pt x="0" y="208"/>
                    <a:pt x="0" y="208"/>
                  </a:cubicBezTo>
                  <a:cubicBezTo>
                    <a:pt x="0" y="208"/>
                    <a:pt x="334" y="1509"/>
                    <a:pt x="1301" y="2009"/>
                  </a:cubicBezTo>
                  <a:cubicBezTo>
                    <a:pt x="1635" y="2176"/>
                    <a:pt x="1994" y="2232"/>
                    <a:pt x="2325" y="2232"/>
                  </a:cubicBezTo>
                  <a:cubicBezTo>
                    <a:pt x="2987" y="2232"/>
                    <a:pt x="3536" y="2009"/>
                    <a:pt x="3536" y="2009"/>
                  </a:cubicBezTo>
                  <a:cubicBezTo>
                    <a:pt x="3536" y="2009"/>
                    <a:pt x="3202" y="708"/>
                    <a:pt x="2202" y="208"/>
                  </a:cubicBezTo>
                  <a:cubicBezTo>
                    <a:pt x="1879" y="52"/>
                    <a:pt x="1527" y="0"/>
                    <a:pt x="1201" y="0"/>
                  </a:cubicBezTo>
                  <a:close/>
                </a:path>
              </a:pathLst>
            </a:custGeom>
            <a:solidFill>
              <a:srgbClr val="76AB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8391644" y="2120365"/>
              <a:ext cx="42382" cy="48808"/>
            </a:xfrm>
            <a:custGeom>
              <a:rect b="b" l="l" r="r" t="t"/>
              <a:pathLst>
                <a:path extrusionOk="0" h="3304" w="2869">
                  <a:moveTo>
                    <a:pt x="2535" y="1"/>
                  </a:moveTo>
                  <a:cubicBezTo>
                    <a:pt x="2535" y="1"/>
                    <a:pt x="1234" y="168"/>
                    <a:pt x="600" y="1102"/>
                  </a:cubicBezTo>
                  <a:cubicBezTo>
                    <a:pt x="0" y="2002"/>
                    <a:pt x="334" y="3303"/>
                    <a:pt x="334" y="3303"/>
                  </a:cubicBezTo>
                  <a:cubicBezTo>
                    <a:pt x="334" y="3303"/>
                    <a:pt x="1635" y="3136"/>
                    <a:pt x="2268" y="2202"/>
                  </a:cubicBezTo>
                  <a:cubicBezTo>
                    <a:pt x="2869" y="1302"/>
                    <a:pt x="2535" y="1"/>
                    <a:pt x="2535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7644087" y="2166694"/>
              <a:ext cx="42885" cy="48306"/>
            </a:xfrm>
            <a:custGeom>
              <a:rect b="b" l="l" r="r" t="t"/>
              <a:pathLst>
                <a:path extrusionOk="0" h="3270" w="2903">
                  <a:moveTo>
                    <a:pt x="300" y="0"/>
                  </a:moveTo>
                  <a:lnTo>
                    <a:pt x="300" y="0"/>
                  </a:lnTo>
                  <a:cubicBezTo>
                    <a:pt x="300" y="1"/>
                    <a:pt x="0" y="1301"/>
                    <a:pt x="634" y="2202"/>
                  </a:cubicBezTo>
                  <a:cubicBezTo>
                    <a:pt x="1234" y="3103"/>
                    <a:pt x="2569" y="3270"/>
                    <a:pt x="2569" y="3270"/>
                  </a:cubicBezTo>
                  <a:cubicBezTo>
                    <a:pt x="2569" y="3270"/>
                    <a:pt x="2902" y="1969"/>
                    <a:pt x="2269" y="1068"/>
                  </a:cubicBezTo>
                  <a:cubicBezTo>
                    <a:pt x="1635" y="167"/>
                    <a:pt x="301" y="1"/>
                    <a:pt x="300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7653453" y="2214988"/>
              <a:ext cx="42885" cy="47819"/>
            </a:xfrm>
            <a:custGeom>
              <a:rect b="b" l="l" r="r" t="t"/>
              <a:pathLst>
                <a:path extrusionOk="0" h="3237" w="2903">
                  <a:moveTo>
                    <a:pt x="2602" y="1"/>
                  </a:moveTo>
                  <a:cubicBezTo>
                    <a:pt x="2602" y="1"/>
                    <a:pt x="1268" y="134"/>
                    <a:pt x="634" y="1035"/>
                  </a:cubicBezTo>
                  <a:cubicBezTo>
                    <a:pt x="0" y="1935"/>
                    <a:pt x="300" y="3236"/>
                    <a:pt x="300" y="3236"/>
                  </a:cubicBezTo>
                  <a:cubicBezTo>
                    <a:pt x="300" y="3236"/>
                    <a:pt x="1635" y="3069"/>
                    <a:pt x="2268" y="2202"/>
                  </a:cubicBezTo>
                  <a:cubicBezTo>
                    <a:pt x="2902" y="1301"/>
                    <a:pt x="2602" y="1"/>
                    <a:pt x="2602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49"/>
            <p:cNvSpPr/>
            <p:nvPr/>
          </p:nvSpPr>
          <p:spPr>
            <a:xfrm>
              <a:off x="8082667" y="2369236"/>
              <a:ext cx="100039" cy="93141"/>
            </a:xfrm>
            <a:custGeom>
              <a:rect b="b" l="l" r="r" t="t"/>
              <a:pathLst>
                <a:path extrusionOk="0" h="6305" w="6772">
                  <a:moveTo>
                    <a:pt x="6071" y="0"/>
                  </a:moveTo>
                  <a:lnTo>
                    <a:pt x="0" y="4971"/>
                  </a:lnTo>
                  <a:lnTo>
                    <a:pt x="1234" y="6305"/>
                  </a:lnTo>
                  <a:lnTo>
                    <a:pt x="6772" y="801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8560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7950109" y="2416053"/>
              <a:ext cx="132568" cy="123203"/>
            </a:xfrm>
            <a:custGeom>
              <a:rect b="b" l="l" r="r" t="t"/>
              <a:pathLst>
                <a:path extrusionOk="0" h="8340" w="8974">
                  <a:moveTo>
                    <a:pt x="934" y="0"/>
                  </a:moveTo>
                  <a:lnTo>
                    <a:pt x="0" y="1034"/>
                  </a:lnTo>
                  <a:lnTo>
                    <a:pt x="7405" y="8340"/>
                  </a:lnTo>
                  <a:lnTo>
                    <a:pt x="8973" y="6605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8560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8042248" y="2179502"/>
              <a:ext cx="81323" cy="552905"/>
            </a:xfrm>
            <a:custGeom>
              <a:rect b="b" l="l" r="r" t="t"/>
              <a:pathLst>
                <a:path extrusionOk="0" h="37428" w="5505">
                  <a:moveTo>
                    <a:pt x="2202" y="1"/>
                  </a:moveTo>
                  <a:lnTo>
                    <a:pt x="1" y="37428"/>
                  </a:lnTo>
                  <a:lnTo>
                    <a:pt x="5505" y="37428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8560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2" name="Google Shape;1292;p49"/>
          <p:cNvGrpSpPr/>
          <p:nvPr/>
        </p:nvGrpSpPr>
        <p:grpSpPr>
          <a:xfrm>
            <a:off x="6700000" y="3295031"/>
            <a:ext cx="542595" cy="989897"/>
            <a:chOff x="6947076" y="3295031"/>
            <a:chExt cx="542595" cy="989897"/>
          </a:xfrm>
        </p:grpSpPr>
        <p:sp>
          <p:nvSpPr>
            <p:cNvPr id="1293" name="Google Shape;1293;p49"/>
            <p:cNvSpPr/>
            <p:nvPr/>
          </p:nvSpPr>
          <p:spPr>
            <a:xfrm>
              <a:off x="7176460" y="4128821"/>
              <a:ext cx="83795" cy="156108"/>
            </a:xfrm>
            <a:custGeom>
              <a:rect b="b" l="l" r="r" t="t"/>
              <a:pathLst>
                <a:path extrusionOk="0" h="10442" w="5605">
                  <a:moveTo>
                    <a:pt x="835" y="1"/>
                  </a:moveTo>
                  <a:lnTo>
                    <a:pt x="1" y="10442"/>
                  </a:lnTo>
                  <a:lnTo>
                    <a:pt x="5605" y="10442"/>
                  </a:lnTo>
                  <a:lnTo>
                    <a:pt x="4771" y="1"/>
                  </a:lnTo>
                  <a:close/>
                </a:path>
              </a:pathLst>
            </a:custGeom>
            <a:solidFill>
              <a:srgbClr val="8560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6947076" y="3295031"/>
              <a:ext cx="542595" cy="859760"/>
            </a:xfrm>
            <a:custGeom>
              <a:rect b="b" l="l" r="r" t="t"/>
              <a:pathLst>
                <a:path extrusionOk="0" h="57509" w="36294">
                  <a:moveTo>
                    <a:pt x="18147" y="1"/>
                  </a:moveTo>
                  <a:cubicBezTo>
                    <a:pt x="16846" y="1"/>
                    <a:pt x="14644" y="3536"/>
                    <a:pt x="14177" y="5771"/>
                  </a:cubicBezTo>
                  <a:cubicBezTo>
                    <a:pt x="13343" y="9774"/>
                    <a:pt x="12076" y="9040"/>
                    <a:pt x="10141" y="13310"/>
                  </a:cubicBezTo>
                  <a:cubicBezTo>
                    <a:pt x="8840" y="16245"/>
                    <a:pt x="11175" y="20215"/>
                    <a:pt x="9941" y="22950"/>
                  </a:cubicBezTo>
                  <a:cubicBezTo>
                    <a:pt x="8540" y="25986"/>
                    <a:pt x="7306" y="26052"/>
                    <a:pt x="5805" y="29655"/>
                  </a:cubicBezTo>
                  <a:cubicBezTo>
                    <a:pt x="4337" y="33158"/>
                    <a:pt x="6572" y="37594"/>
                    <a:pt x="3970" y="41230"/>
                  </a:cubicBezTo>
                  <a:cubicBezTo>
                    <a:pt x="401" y="46234"/>
                    <a:pt x="0" y="49703"/>
                    <a:pt x="1168" y="52371"/>
                  </a:cubicBezTo>
                  <a:cubicBezTo>
                    <a:pt x="2502" y="55407"/>
                    <a:pt x="11175" y="57508"/>
                    <a:pt x="18147" y="57508"/>
                  </a:cubicBezTo>
                  <a:cubicBezTo>
                    <a:pt x="25118" y="57508"/>
                    <a:pt x="33791" y="55407"/>
                    <a:pt x="35126" y="52371"/>
                  </a:cubicBezTo>
                  <a:cubicBezTo>
                    <a:pt x="36293" y="49703"/>
                    <a:pt x="35926" y="46200"/>
                    <a:pt x="32324" y="41230"/>
                  </a:cubicBezTo>
                  <a:cubicBezTo>
                    <a:pt x="29722" y="37594"/>
                    <a:pt x="31957" y="33158"/>
                    <a:pt x="30489" y="29655"/>
                  </a:cubicBezTo>
                  <a:cubicBezTo>
                    <a:pt x="28988" y="26052"/>
                    <a:pt x="27754" y="25986"/>
                    <a:pt x="26353" y="22950"/>
                  </a:cubicBezTo>
                  <a:cubicBezTo>
                    <a:pt x="25118" y="20215"/>
                    <a:pt x="27453" y="16245"/>
                    <a:pt x="26152" y="13310"/>
                  </a:cubicBezTo>
                  <a:cubicBezTo>
                    <a:pt x="24218" y="9040"/>
                    <a:pt x="22950" y="9774"/>
                    <a:pt x="22116" y="5771"/>
                  </a:cubicBezTo>
                  <a:cubicBezTo>
                    <a:pt x="21649" y="3536"/>
                    <a:pt x="19448" y="1"/>
                    <a:pt x="18147" y="1"/>
                  </a:cubicBezTo>
                  <a:close/>
                </a:path>
              </a:pathLst>
            </a:custGeom>
            <a:solidFill>
              <a:srgbClr val="7CD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6947076" y="3374250"/>
              <a:ext cx="522144" cy="780539"/>
            </a:xfrm>
            <a:custGeom>
              <a:rect b="b" l="l" r="r" t="t"/>
              <a:pathLst>
                <a:path extrusionOk="0" h="52210" w="34926">
                  <a:moveTo>
                    <a:pt x="14378" y="0"/>
                  </a:moveTo>
                  <a:cubicBezTo>
                    <a:pt x="14315" y="0"/>
                    <a:pt x="14245" y="146"/>
                    <a:pt x="14177" y="472"/>
                  </a:cubicBezTo>
                  <a:cubicBezTo>
                    <a:pt x="13343" y="4442"/>
                    <a:pt x="12076" y="3741"/>
                    <a:pt x="10141" y="8011"/>
                  </a:cubicBezTo>
                  <a:cubicBezTo>
                    <a:pt x="8840" y="10946"/>
                    <a:pt x="11175" y="14916"/>
                    <a:pt x="9941" y="17651"/>
                  </a:cubicBezTo>
                  <a:cubicBezTo>
                    <a:pt x="8540" y="20687"/>
                    <a:pt x="7306" y="20753"/>
                    <a:pt x="5805" y="24356"/>
                  </a:cubicBezTo>
                  <a:cubicBezTo>
                    <a:pt x="4337" y="27859"/>
                    <a:pt x="6572" y="32295"/>
                    <a:pt x="3970" y="35931"/>
                  </a:cubicBezTo>
                  <a:cubicBezTo>
                    <a:pt x="367" y="40935"/>
                    <a:pt x="0" y="44404"/>
                    <a:pt x="1168" y="47072"/>
                  </a:cubicBezTo>
                  <a:cubicBezTo>
                    <a:pt x="2502" y="50108"/>
                    <a:pt x="11175" y="52209"/>
                    <a:pt x="18147" y="52209"/>
                  </a:cubicBezTo>
                  <a:cubicBezTo>
                    <a:pt x="24852" y="52209"/>
                    <a:pt x="33091" y="50275"/>
                    <a:pt x="34925" y="47439"/>
                  </a:cubicBezTo>
                  <a:lnTo>
                    <a:pt x="34925" y="47439"/>
                  </a:lnTo>
                  <a:cubicBezTo>
                    <a:pt x="31556" y="48540"/>
                    <a:pt x="27253" y="48707"/>
                    <a:pt x="23317" y="48707"/>
                  </a:cubicBezTo>
                  <a:cubicBezTo>
                    <a:pt x="16345" y="48707"/>
                    <a:pt x="11675" y="46272"/>
                    <a:pt x="9941" y="44037"/>
                  </a:cubicBezTo>
                  <a:cubicBezTo>
                    <a:pt x="8140" y="41702"/>
                    <a:pt x="9074" y="40634"/>
                    <a:pt x="11675" y="35097"/>
                  </a:cubicBezTo>
                  <a:cubicBezTo>
                    <a:pt x="13677" y="30927"/>
                    <a:pt x="10241" y="27025"/>
                    <a:pt x="11675" y="23522"/>
                  </a:cubicBezTo>
                  <a:cubicBezTo>
                    <a:pt x="13210" y="19920"/>
                    <a:pt x="12643" y="19953"/>
                    <a:pt x="14010" y="16917"/>
                  </a:cubicBezTo>
                  <a:cubicBezTo>
                    <a:pt x="15278" y="14182"/>
                    <a:pt x="11809" y="10880"/>
                    <a:pt x="13310" y="8011"/>
                  </a:cubicBezTo>
                  <a:cubicBezTo>
                    <a:pt x="14905" y="4991"/>
                    <a:pt x="14749" y="0"/>
                    <a:pt x="14378" y="0"/>
                  </a:cubicBezTo>
                  <a:close/>
                </a:path>
              </a:pathLst>
            </a:custGeom>
            <a:solidFill>
              <a:srgbClr val="65AB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7082712" y="3744464"/>
              <a:ext cx="45896" cy="40036"/>
            </a:xfrm>
            <a:custGeom>
              <a:rect b="b" l="l" r="r" t="t"/>
              <a:pathLst>
                <a:path extrusionOk="0" h="2678" w="3070">
                  <a:moveTo>
                    <a:pt x="2642" y="1"/>
                  </a:moveTo>
                  <a:cubicBezTo>
                    <a:pt x="2171" y="1"/>
                    <a:pt x="1408" y="85"/>
                    <a:pt x="868" y="559"/>
                  </a:cubicBezTo>
                  <a:cubicBezTo>
                    <a:pt x="34" y="1293"/>
                    <a:pt x="1" y="2661"/>
                    <a:pt x="1" y="2661"/>
                  </a:cubicBezTo>
                  <a:cubicBezTo>
                    <a:pt x="1" y="2661"/>
                    <a:pt x="131" y="2677"/>
                    <a:pt x="337" y="2677"/>
                  </a:cubicBezTo>
                  <a:cubicBezTo>
                    <a:pt x="789" y="2677"/>
                    <a:pt x="1606" y="2598"/>
                    <a:pt x="2202" y="2094"/>
                  </a:cubicBezTo>
                  <a:cubicBezTo>
                    <a:pt x="3036" y="1360"/>
                    <a:pt x="3069" y="26"/>
                    <a:pt x="3069" y="26"/>
                  </a:cubicBezTo>
                  <a:cubicBezTo>
                    <a:pt x="3069" y="26"/>
                    <a:pt x="2899" y="1"/>
                    <a:pt x="2642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49"/>
            <p:cNvSpPr/>
            <p:nvPr/>
          </p:nvSpPr>
          <p:spPr>
            <a:xfrm>
              <a:off x="7133585" y="3516944"/>
              <a:ext cx="44387" cy="47885"/>
            </a:xfrm>
            <a:custGeom>
              <a:rect b="b" l="l" r="r" t="t"/>
              <a:pathLst>
                <a:path extrusionOk="0" h="3203" w="2969">
                  <a:moveTo>
                    <a:pt x="2702" y="0"/>
                  </a:moveTo>
                  <a:cubicBezTo>
                    <a:pt x="2702" y="0"/>
                    <a:pt x="1368" y="101"/>
                    <a:pt x="701" y="1001"/>
                  </a:cubicBezTo>
                  <a:cubicBezTo>
                    <a:pt x="0" y="1868"/>
                    <a:pt x="267" y="3203"/>
                    <a:pt x="267" y="3203"/>
                  </a:cubicBezTo>
                  <a:cubicBezTo>
                    <a:pt x="267" y="3203"/>
                    <a:pt x="1635" y="3103"/>
                    <a:pt x="2302" y="2202"/>
                  </a:cubicBezTo>
                  <a:cubicBezTo>
                    <a:pt x="2969" y="1301"/>
                    <a:pt x="2702" y="1"/>
                    <a:pt x="2702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49"/>
            <p:cNvSpPr/>
            <p:nvPr/>
          </p:nvSpPr>
          <p:spPr>
            <a:xfrm>
              <a:off x="7250759" y="3585265"/>
              <a:ext cx="44401" cy="48393"/>
            </a:xfrm>
            <a:custGeom>
              <a:rect b="b" l="l" r="r" t="t"/>
              <a:pathLst>
                <a:path extrusionOk="0" h="3237" w="2970">
                  <a:moveTo>
                    <a:pt x="2703" y="0"/>
                  </a:moveTo>
                  <a:lnTo>
                    <a:pt x="2703" y="0"/>
                  </a:lnTo>
                  <a:cubicBezTo>
                    <a:pt x="2703" y="0"/>
                    <a:pt x="1369" y="101"/>
                    <a:pt x="701" y="1001"/>
                  </a:cubicBezTo>
                  <a:cubicBezTo>
                    <a:pt x="1" y="1868"/>
                    <a:pt x="268" y="3236"/>
                    <a:pt x="268" y="3236"/>
                  </a:cubicBezTo>
                  <a:cubicBezTo>
                    <a:pt x="268" y="3236"/>
                    <a:pt x="1635" y="3103"/>
                    <a:pt x="2303" y="2235"/>
                  </a:cubicBezTo>
                  <a:cubicBezTo>
                    <a:pt x="2970" y="1335"/>
                    <a:pt x="2703" y="0"/>
                    <a:pt x="2703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49"/>
            <p:cNvSpPr/>
            <p:nvPr/>
          </p:nvSpPr>
          <p:spPr>
            <a:xfrm>
              <a:off x="7219844" y="3404747"/>
              <a:ext cx="42413" cy="52370"/>
            </a:xfrm>
            <a:custGeom>
              <a:rect b="b" l="l" r="r" t="t"/>
              <a:pathLst>
                <a:path extrusionOk="0" h="3503" w="2837">
                  <a:moveTo>
                    <a:pt x="434" y="0"/>
                  </a:moveTo>
                  <a:cubicBezTo>
                    <a:pt x="434" y="0"/>
                    <a:pt x="1" y="1301"/>
                    <a:pt x="535" y="2268"/>
                  </a:cubicBezTo>
                  <a:cubicBezTo>
                    <a:pt x="1068" y="3202"/>
                    <a:pt x="2403" y="3503"/>
                    <a:pt x="2403" y="3503"/>
                  </a:cubicBezTo>
                  <a:cubicBezTo>
                    <a:pt x="2403" y="3503"/>
                    <a:pt x="2836" y="2235"/>
                    <a:pt x="2302" y="1268"/>
                  </a:cubicBezTo>
                  <a:cubicBezTo>
                    <a:pt x="1769" y="267"/>
                    <a:pt x="435" y="0"/>
                    <a:pt x="434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49"/>
            <p:cNvSpPr/>
            <p:nvPr/>
          </p:nvSpPr>
          <p:spPr>
            <a:xfrm>
              <a:off x="7254257" y="3641281"/>
              <a:ext cx="52370" cy="34475"/>
            </a:xfrm>
            <a:custGeom>
              <a:rect b="b" l="l" r="r" t="t"/>
              <a:pathLst>
                <a:path extrusionOk="0" h="2306" w="3503">
                  <a:moveTo>
                    <a:pt x="1136" y="0"/>
                  </a:moveTo>
                  <a:cubicBezTo>
                    <a:pt x="514" y="0"/>
                    <a:pt x="0" y="190"/>
                    <a:pt x="0" y="190"/>
                  </a:cubicBezTo>
                  <a:cubicBezTo>
                    <a:pt x="0" y="190"/>
                    <a:pt x="267" y="1490"/>
                    <a:pt x="1268" y="2024"/>
                  </a:cubicBezTo>
                  <a:cubicBezTo>
                    <a:pt x="1634" y="2238"/>
                    <a:pt x="2042" y="2305"/>
                    <a:pt x="2408" y="2305"/>
                  </a:cubicBezTo>
                  <a:cubicBezTo>
                    <a:pt x="3012" y="2305"/>
                    <a:pt x="3503" y="2124"/>
                    <a:pt x="3503" y="2124"/>
                  </a:cubicBezTo>
                  <a:cubicBezTo>
                    <a:pt x="3503" y="2124"/>
                    <a:pt x="3203" y="823"/>
                    <a:pt x="2235" y="256"/>
                  </a:cubicBezTo>
                  <a:cubicBezTo>
                    <a:pt x="1884" y="62"/>
                    <a:pt x="1492" y="0"/>
                    <a:pt x="1136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49"/>
            <p:cNvSpPr/>
            <p:nvPr/>
          </p:nvSpPr>
          <p:spPr>
            <a:xfrm>
              <a:off x="7092190" y="3997174"/>
              <a:ext cx="40903" cy="55868"/>
            </a:xfrm>
            <a:custGeom>
              <a:rect b="b" l="l" r="r" t="t"/>
              <a:pathLst>
                <a:path extrusionOk="0" h="3737" w="2736">
                  <a:moveTo>
                    <a:pt x="2169" y="0"/>
                  </a:moveTo>
                  <a:cubicBezTo>
                    <a:pt x="2169" y="0"/>
                    <a:pt x="868" y="467"/>
                    <a:pt x="434" y="1468"/>
                  </a:cubicBezTo>
                  <a:cubicBezTo>
                    <a:pt x="0" y="2469"/>
                    <a:pt x="567" y="3736"/>
                    <a:pt x="567" y="3736"/>
                  </a:cubicBezTo>
                  <a:cubicBezTo>
                    <a:pt x="567" y="3736"/>
                    <a:pt x="1835" y="3303"/>
                    <a:pt x="2302" y="2269"/>
                  </a:cubicBezTo>
                  <a:cubicBezTo>
                    <a:pt x="2736" y="1235"/>
                    <a:pt x="2169" y="0"/>
                    <a:pt x="2169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7311110" y="4068917"/>
              <a:ext cx="45388" cy="42039"/>
            </a:xfrm>
            <a:custGeom>
              <a:rect b="b" l="l" r="r" t="t"/>
              <a:pathLst>
                <a:path extrusionOk="0" h="2812" w="3036">
                  <a:moveTo>
                    <a:pt x="2811" y="1"/>
                  </a:moveTo>
                  <a:cubicBezTo>
                    <a:pt x="2427" y="1"/>
                    <a:pt x="1436" y="64"/>
                    <a:pt x="801" y="672"/>
                  </a:cubicBezTo>
                  <a:cubicBezTo>
                    <a:pt x="0" y="1439"/>
                    <a:pt x="34" y="2807"/>
                    <a:pt x="34" y="2807"/>
                  </a:cubicBezTo>
                  <a:cubicBezTo>
                    <a:pt x="34" y="2807"/>
                    <a:pt x="92" y="2811"/>
                    <a:pt x="192" y="2811"/>
                  </a:cubicBezTo>
                  <a:cubicBezTo>
                    <a:pt x="575" y="2811"/>
                    <a:pt x="1567" y="2748"/>
                    <a:pt x="2202" y="2140"/>
                  </a:cubicBezTo>
                  <a:cubicBezTo>
                    <a:pt x="3036" y="1373"/>
                    <a:pt x="2969" y="5"/>
                    <a:pt x="2969" y="5"/>
                  </a:cubicBezTo>
                  <a:cubicBezTo>
                    <a:pt x="2969" y="5"/>
                    <a:pt x="2910" y="1"/>
                    <a:pt x="2811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49"/>
            <p:cNvSpPr/>
            <p:nvPr/>
          </p:nvSpPr>
          <p:spPr>
            <a:xfrm>
              <a:off x="7393885" y="3819317"/>
              <a:ext cx="53880" cy="33802"/>
            </a:xfrm>
            <a:custGeom>
              <a:rect b="b" l="l" r="r" t="t"/>
              <a:pathLst>
                <a:path extrusionOk="0" h="2261" w="3604">
                  <a:moveTo>
                    <a:pt x="1236" y="0"/>
                  </a:moveTo>
                  <a:cubicBezTo>
                    <a:pt x="564" y="0"/>
                    <a:pt x="0" y="222"/>
                    <a:pt x="0" y="222"/>
                  </a:cubicBezTo>
                  <a:cubicBezTo>
                    <a:pt x="0" y="222"/>
                    <a:pt x="367" y="1523"/>
                    <a:pt x="1368" y="2024"/>
                  </a:cubicBezTo>
                  <a:cubicBezTo>
                    <a:pt x="1702" y="2202"/>
                    <a:pt x="2061" y="2261"/>
                    <a:pt x="2392" y="2261"/>
                  </a:cubicBezTo>
                  <a:cubicBezTo>
                    <a:pt x="3055" y="2261"/>
                    <a:pt x="3603" y="2024"/>
                    <a:pt x="3603" y="2024"/>
                  </a:cubicBezTo>
                  <a:cubicBezTo>
                    <a:pt x="3603" y="2024"/>
                    <a:pt x="3269" y="723"/>
                    <a:pt x="2269" y="222"/>
                  </a:cubicBezTo>
                  <a:cubicBezTo>
                    <a:pt x="1935" y="56"/>
                    <a:pt x="1572" y="0"/>
                    <a:pt x="1236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7392883" y="3779745"/>
              <a:ext cx="43908" cy="50382"/>
            </a:xfrm>
            <a:custGeom>
              <a:rect b="b" l="l" r="r" t="t"/>
              <a:pathLst>
                <a:path extrusionOk="0" h="3370" w="2937">
                  <a:moveTo>
                    <a:pt x="2603" y="1"/>
                  </a:moveTo>
                  <a:cubicBezTo>
                    <a:pt x="2602" y="1"/>
                    <a:pt x="1235" y="201"/>
                    <a:pt x="635" y="1135"/>
                  </a:cubicBezTo>
                  <a:cubicBezTo>
                    <a:pt x="1" y="2036"/>
                    <a:pt x="334" y="3370"/>
                    <a:pt x="334" y="3370"/>
                  </a:cubicBezTo>
                  <a:cubicBezTo>
                    <a:pt x="334" y="3370"/>
                    <a:pt x="1669" y="3170"/>
                    <a:pt x="2302" y="2236"/>
                  </a:cubicBezTo>
                  <a:cubicBezTo>
                    <a:pt x="2936" y="1335"/>
                    <a:pt x="2603" y="1"/>
                    <a:pt x="2603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6993449" y="3828616"/>
              <a:ext cx="43908" cy="49888"/>
            </a:xfrm>
            <a:custGeom>
              <a:rect b="b" l="l" r="r" t="t"/>
              <a:pathLst>
                <a:path extrusionOk="0" h="3337" w="2937">
                  <a:moveTo>
                    <a:pt x="301" y="1"/>
                  </a:moveTo>
                  <a:cubicBezTo>
                    <a:pt x="301" y="1"/>
                    <a:pt x="1" y="1302"/>
                    <a:pt x="634" y="2236"/>
                  </a:cubicBezTo>
                  <a:cubicBezTo>
                    <a:pt x="1268" y="3136"/>
                    <a:pt x="2603" y="3336"/>
                    <a:pt x="2603" y="3336"/>
                  </a:cubicBezTo>
                  <a:cubicBezTo>
                    <a:pt x="2603" y="3336"/>
                    <a:pt x="2936" y="2002"/>
                    <a:pt x="2302" y="1102"/>
                  </a:cubicBezTo>
                  <a:cubicBezTo>
                    <a:pt x="1669" y="168"/>
                    <a:pt x="301" y="1"/>
                    <a:pt x="301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7189930" y="3901794"/>
              <a:ext cx="44895" cy="41606"/>
            </a:xfrm>
            <a:custGeom>
              <a:rect b="b" l="l" r="r" t="t"/>
              <a:pathLst>
                <a:path extrusionOk="0" h="2783" w="3003">
                  <a:moveTo>
                    <a:pt x="269" y="0"/>
                  </a:moveTo>
                  <a:cubicBezTo>
                    <a:pt x="123" y="0"/>
                    <a:pt x="34" y="9"/>
                    <a:pt x="34" y="9"/>
                  </a:cubicBezTo>
                  <a:cubicBezTo>
                    <a:pt x="34" y="9"/>
                    <a:pt x="0" y="1377"/>
                    <a:pt x="801" y="2144"/>
                  </a:cubicBezTo>
                  <a:cubicBezTo>
                    <a:pt x="1456" y="2721"/>
                    <a:pt x="2420" y="2782"/>
                    <a:pt x="2803" y="2782"/>
                  </a:cubicBezTo>
                  <a:cubicBezTo>
                    <a:pt x="2908" y="2782"/>
                    <a:pt x="2969" y="2778"/>
                    <a:pt x="2969" y="2778"/>
                  </a:cubicBezTo>
                  <a:cubicBezTo>
                    <a:pt x="2969" y="2778"/>
                    <a:pt x="3003" y="1410"/>
                    <a:pt x="2202" y="643"/>
                  </a:cubicBezTo>
                  <a:cubicBezTo>
                    <a:pt x="1583" y="74"/>
                    <a:pt x="689" y="0"/>
                    <a:pt x="269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49"/>
            <p:cNvSpPr/>
            <p:nvPr/>
          </p:nvSpPr>
          <p:spPr>
            <a:xfrm>
              <a:off x="6985466" y="3873001"/>
              <a:ext cx="43908" cy="49380"/>
            </a:xfrm>
            <a:custGeom>
              <a:rect b="b" l="l" r="r" t="t"/>
              <a:pathLst>
                <a:path extrusionOk="0" h="3303" w="2937">
                  <a:moveTo>
                    <a:pt x="2636" y="1"/>
                  </a:moveTo>
                  <a:cubicBezTo>
                    <a:pt x="2636" y="1"/>
                    <a:pt x="1302" y="167"/>
                    <a:pt x="635" y="1068"/>
                  </a:cubicBezTo>
                  <a:cubicBezTo>
                    <a:pt x="1" y="2002"/>
                    <a:pt x="301" y="3303"/>
                    <a:pt x="301" y="3303"/>
                  </a:cubicBezTo>
                  <a:cubicBezTo>
                    <a:pt x="301" y="3303"/>
                    <a:pt x="1635" y="3169"/>
                    <a:pt x="2303" y="2235"/>
                  </a:cubicBezTo>
                  <a:cubicBezTo>
                    <a:pt x="2936" y="1368"/>
                    <a:pt x="2636" y="1"/>
                    <a:pt x="2636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8" name="Google Shape;1308;p49"/>
          <p:cNvGrpSpPr/>
          <p:nvPr/>
        </p:nvGrpSpPr>
        <p:grpSpPr>
          <a:xfrm>
            <a:off x="7373072" y="3385749"/>
            <a:ext cx="839168" cy="961135"/>
            <a:chOff x="7620148" y="3385749"/>
            <a:chExt cx="839168" cy="961135"/>
          </a:xfrm>
        </p:grpSpPr>
        <p:sp>
          <p:nvSpPr>
            <p:cNvPr id="1309" name="Google Shape;1309;p49"/>
            <p:cNvSpPr/>
            <p:nvPr/>
          </p:nvSpPr>
          <p:spPr>
            <a:xfrm>
              <a:off x="7620632" y="3385749"/>
              <a:ext cx="838684" cy="794206"/>
            </a:xfrm>
            <a:custGeom>
              <a:rect b="b" l="l" r="r" t="t"/>
              <a:pathLst>
                <a:path extrusionOk="0" h="54175" w="57209">
                  <a:moveTo>
                    <a:pt x="29532" y="0"/>
                  </a:moveTo>
                  <a:cubicBezTo>
                    <a:pt x="21153" y="0"/>
                    <a:pt x="11678" y="3670"/>
                    <a:pt x="8640" y="13189"/>
                  </a:cubicBezTo>
                  <a:cubicBezTo>
                    <a:pt x="7406" y="17025"/>
                    <a:pt x="2703" y="16625"/>
                    <a:pt x="1302" y="25231"/>
                  </a:cubicBezTo>
                  <a:cubicBezTo>
                    <a:pt x="1" y="33471"/>
                    <a:pt x="3437" y="35505"/>
                    <a:pt x="3670" y="38608"/>
                  </a:cubicBezTo>
                  <a:cubicBezTo>
                    <a:pt x="3904" y="41710"/>
                    <a:pt x="5405" y="48748"/>
                    <a:pt x="12210" y="52551"/>
                  </a:cubicBezTo>
                  <a:cubicBezTo>
                    <a:pt x="14369" y="53758"/>
                    <a:pt x="16105" y="54175"/>
                    <a:pt x="17626" y="54175"/>
                  </a:cubicBezTo>
                  <a:cubicBezTo>
                    <a:pt x="20898" y="54175"/>
                    <a:pt x="23172" y="52243"/>
                    <a:pt x="26520" y="52084"/>
                  </a:cubicBezTo>
                  <a:cubicBezTo>
                    <a:pt x="28904" y="51971"/>
                    <a:pt x="30401" y="51804"/>
                    <a:pt x="31872" y="51804"/>
                  </a:cubicBezTo>
                  <a:cubicBezTo>
                    <a:pt x="33447" y="51804"/>
                    <a:pt x="34991" y="51996"/>
                    <a:pt x="37561" y="52651"/>
                  </a:cubicBezTo>
                  <a:cubicBezTo>
                    <a:pt x="38698" y="52943"/>
                    <a:pt x="39775" y="53074"/>
                    <a:pt x="40784" y="53074"/>
                  </a:cubicBezTo>
                  <a:cubicBezTo>
                    <a:pt x="44153" y="53074"/>
                    <a:pt x="46754" y="51613"/>
                    <a:pt x="48269" y="49816"/>
                  </a:cubicBezTo>
                  <a:cubicBezTo>
                    <a:pt x="50237" y="47481"/>
                    <a:pt x="50103" y="46580"/>
                    <a:pt x="52639" y="45012"/>
                  </a:cubicBezTo>
                  <a:cubicBezTo>
                    <a:pt x="55174" y="43444"/>
                    <a:pt x="56775" y="39341"/>
                    <a:pt x="55974" y="35072"/>
                  </a:cubicBezTo>
                  <a:cubicBezTo>
                    <a:pt x="55174" y="30835"/>
                    <a:pt x="53306" y="30068"/>
                    <a:pt x="55240" y="25899"/>
                  </a:cubicBezTo>
                  <a:cubicBezTo>
                    <a:pt x="57208" y="21729"/>
                    <a:pt x="53339" y="10821"/>
                    <a:pt x="49103" y="9320"/>
                  </a:cubicBezTo>
                  <a:cubicBezTo>
                    <a:pt x="44166" y="7585"/>
                    <a:pt x="43565" y="747"/>
                    <a:pt x="31156" y="47"/>
                  </a:cubicBezTo>
                  <a:cubicBezTo>
                    <a:pt x="30621" y="16"/>
                    <a:pt x="30079" y="0"/>
                    <a:pt x="29532" y="0"/>
                  </a:cubicBezTo>
                  <a:close/>
                </a:path>
              </a:pathLst>
            </a:custGeom>
            <a:solidFill>
              <a:srgbClr val="7CD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49"/>
            <p:cNvSpPr/>
            <p:nvPr/>
          </p:nvSpPr>
          <p:spPr>
            <a:xfrm>
              <a:off x="7620148" y="3385823"/>
              <a:ext cx="823027" cy="794132"/>
            </a:xfrm>
            <a:custGeom>
              <a:rect b="b" l="l" r="r" t="t"/>
              <a:pathLst>
                <a:path extrusionOk="0" h="54170" w="56141">
                  <a:moveTo>
                    <a:pt x="29584" y="0"/>
                  </a:moveTo>
                  <a:cubicBezTo>
                    <a:pt x="21202" y="0"/>
                    <a:pt x="11695" y="3666"/>
                    <a:pt x="8673" y="13184"/>
                  </a:cubicBezTo>
                  <a:cubicBezTo>
                    <a:pt x="7439" y="17020"/>
                    <a:pt x="2736" y="16620"/>
                    <a:pt x="1335" y="25226"/>
                  </a:cubicBezTo>
                  <a:cubicBezTo>
                    <a:pt x="1" y="33466"/>
                    <a:pt x="3470" y="35500"/>
                    <a:pt x="3703" y="38603"/>
                  </a:cubicBezTo>
                  <a:cubicBezTo>
                    <a:pt x="3937" y="41705"/>
                    <a:pt x="5438" y="48743"/>
                    <a:pt x="12243" y="52546"/>
                  </a:cubicBezTo>
                  <a:cubicBezTo>
                    <a:pt x="14391" y="53753"/>
                    <a:pt x="16124" y="54170"/>
                    <a:pt x="17644" y="54170"/>
                  </a:cubicBezTo>
                  <a:cubicBezTo>
                    <a:pt x="20915" y="54170"/>
                    <a:pt x="23205" y="52238"/>
                    <a:pt x="26553" y="52079"/>
                  </a:cubicBezTo>
                  <a:cubicBezTo>
                    <a:pt x="28879" y="51969"/>
                    <a:pt x="30361" y="51814"/>
                    <a:pt x="31794" y="51814"/>
                  </a:cubicBezTo>
                  <a:cubicBezTo>
                    <a:pt x="33403" y="51814"/>
                    <a:pt x="34950" y="52009"/>
                    <a:pt x="37561" y="52679"/>
                  </a:cubicBezTo>
                  <a:cubicBezTo>
                    <a:pt x="38704" y="52971"/>
                    <a:pt x="39785" y="53102"/>
                    <a:pt x="40797" y="53102"/>
                  </a:cubicBezTo>
                  <a:cubicBezTo>
                    <a:pt x="44183" y="53102"/>
                    <a:pt x="46786" y="51634"/>
                    <a:pt x="48302" y="49811"/>
                  </a:cubicBezTo>
                  <a:cubicBezTo>
                    <a:pt x="50236" y="47476"/>
                    <a:pt x="50136" y="46575"/>
                    <a:pt x="52672" y="45007"/>
                  </a:cubicBezTo>
                  <a:cubicBezTo>
                    <a:pt x="54473" y="43906"/>
                    <a:pt x="55807" y="41471"/>
                    <a:pt x="56141" y="38636"/>
                  </a:cubicBezTo>
                  <a:lnTo>
                    <a:pt x="56141" y="38636"/>
                  </a:lnTo>
                  <a:cubicBezTo>
                    <a:pt x="55907" y="38836"/>
                    <a:pt x="55674" y="39003"/>
                    <a:pt x="55440" y="39170"/>
                  </a:cubicBezTo>
                  <a:cubicBezTo>
                    <a:pt x="53205" y="40537"/>
                    <a:pt x="53305" y="41338"/>
                    <a:pt x="51571" y="43406"/>
                  </a:cubicBezTo>
                  <a:cubicBezTo>
                    <a:pt x="50261" y="44999"/>
                    <a:pt x="47962" y="46275"/>
                    <a:pt x="44978" y="46275"/>
                  </a:cubicBezTo>
                  <a:cubicBezTo>
                    <a:pt x="44087" y="46275"/>
                    <a:pt x="43135" y="46161"/>
                    <a:pt x="42131" y="45908"/>
                  </a:cubicBezTo>
                  <a:cubicBezTo>
                    <a:pt x="39881" y="45320"/>
                    <a:pt x="38529" y="45144"/>
                    <a:pt x="37144" y="45144"/>
                  </a:cubicBezTo>
                  <a:cubicBezTo>
                    <a:pt x="35858" y="45144"/>
                    <a:pt x="34544" y="45295"/>
                    <a:pt x="32457" y="45407"/>
                  </a:cubicBezTo>
                  <a:cubicBezTo>
                    <a:pt x="29498" y="45544"/>
                    <a:pt x="27487" y="47234"/>
                    <a:pt x="24600" y="47234"/>
                  </a:cubicBezTo>
                  <a:cubicBezTo>
                    <a:pt x="23256" y="47234"/>
                    <a:pt x="21722" y="46867"/>
                    <a:pt x="19815" y="45808"/>
                  </a:cubicBezTo>
                  <a:cubicBezTo>
                    <a:pt x="13844" y="42472"/>
                    <a:pt x="12509" y="36268"/>
                    <a:pt x="12309" y="33532"/>
                  </a:cubicBezTo>
                  <a:cubicBezTo>
                    <a:pt x="12109" y="30797"/>
                    <a:pt x="9074" y="29029"/>
                    <a:pt x="10241" y="21757"/>
                  </a:cubicBezTo>
                  <a:cubicBezTo>
                    <a:pt x="11442" y="14185"/>
                    <a:pt x="15612" y="14519"/>
                    <a:pt x="16679" y="11150"/>
                  </a:cubicBezTo>
                  <a:cubicBezTo>
                    <a:pt x="18781" y="4578"/>
                    <a:pt x="24385" y="1176"/>
                    <a:pt x="30255" y="8"/>
                  </a:cubicBezTo>
                  <a:cubicBezTo>
                    <a:pt x="30033" y="3"/>
                    <a:pt x="29809" y="0"/>
                    <a:pt x="29584" y="0"/>
                  </a:cubicBezTo>
                  <a:close/>
                </a:path>
              </a:pathLst>
            </a:custGeom>
            <a:solidFill>
              <a:srgbClr val="65AB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8262735" y="3447558"/>
              <a:ext cx="36694" cy="56734"/>
            </a:xfrm>
            <a:custGeom>
              <a:rect b="b" l="l" r="r" t="t"/>
              <a:pathLst>
                <a:path extrusionOk="0" h="3870" w="2503">
                  <a:moveTo>
                    <a:pt x="1769" y="0"/>
                  </a:moveTo>
                  <a:cubicBezTo>
                    <a:pt x="1769" y="0"/>
                    <a:pt x="568" y="601"/>
                    <a:pt x="268" y="1668"/>
                  </a:cubicBezTo>
                  <a:cubicBezTo>
                    <a:pt x="1" y="2736"/>
                    <a:pt x="735" y="3870"/>
                    <a:pt x="735" y="3870"/>
                  </a:cubicBezTo>
                  <a:cubicBezTo>
                    <a:pt x="735" y="3870"/>
                    <a:pt x="1936" y="3269"/>
                    <a:pt x="2202" y="2202"/>
                  </a:cubicBezTo>
                  <a:cubicBezTo>
                    <a:pt x="2503" y="1134"/>
                    <a:pt x="1769" y="0"/>
                    <a:pt x="1769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7727243" y="3738572"/>
              <a:ext cx="49404" cy="34656"/>
            </a:xfrm>
            <a:custGeom>
              <a:rect b="b" l="l" r="r" t="t"/>
              <a:pathLst>
                <a:path extrusionOk="0" h="2364" w="3370">
                  <a:moveTo>
                    <a:pt x="2421" y="1"/>
                  </a:moveTo>
                  <a:cubicBezTo>
                    <a:pt x="2019" y="1"/>
                    <a:pt x="1549" y="74"/>
                    <a:pt x="1135" y="331"/>
                  </a:cubicBezTo>
                  <a:cubicBezTo>
                    <a:pt x="201" y="932"/>
                    <a:pt x="1" y="2266"/>
                    <a:pt x="1" y="2266"/>
                  </a:cubicBezTo>
                  <a:cubicBezTo>
                    <a:pt x="1" y="2266"/>
                    <a:pt x="381" y="2364"/>
                    <a:pt x="878" y="2364"/>
                  </a:cubicBezTo>
                  <a:cubicBezTo>
                    <a:pt x="1300" y="2364"/>
                    <a:pt x="1807" y="2293"/>
                    <a:pt x="2236" y="2033"/>
                  </a:cubicBezTo>
                  <a:cubicBezTo>
                    <a:pt x="3170" y="1432"/>
                    <a:pt x="3370" y="131"/>
                    <a:pt x="3370" y="131"/>
                  </a:cubicBezTo>
                  <a:cubicBezTo>
                    <a:pt x="3370" y="131"/>
                    <a:pt x="2956" y="1"/>
                    <a:pt x="2421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8251007" y="3634364"/>
              <a:ext cx="43042" cy="46971"/>
            </a:xfrm>
            <a:custGeom>
              <a:rect b="b" l="l" r="r" t="t"/>
              <a:pathLst>
                <a:path extrusionOk="0" h="3204" w="2936">
                  <a:moveTo>
                    <a:pt x="2669" y="1"/>
                  </a:moveTo>
                  <a:lnTo>
                    <a:pt x="2669" y="1"/>
                  </a:lnTo>
                  <a:cubicBezTo>
                    <a:pt x="2669" y="1"/>
                    <a:pt x="1335" y="101"/>
                    <a:pt x="667" y="1001"/>
                  </a:cubicBezTo>
                  <a:cubicBezTo>
                    <a:pt x="0" y="1869"/>
                    <a:pt x="267" y="3203"/>
                    <a:pt x="267" y="3203"/>
                  </a:cubicBezTo>
                  <a:cubicBezTo>
                    <a:pt x="267" y="3203"/>
                    <a:pt x="1601" y="3070"/>
                    <a:pt x="2269" y="2202"/>
                  </a:cubicBezTo>
                  <a:cubicBezTo>
                    <a:pt x="2936" y="1335"/>
                    <a:pt x="2669" y="1"/>
                    <a:pt x="2669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49"/>
            <p:cNvSpPr/>
            <p:nvPr/>
          </p:nvSpPr>
          <p:spPr>
            <a:xfrm>
              <a:off x="8122873" y="3532649"/>
              <a:ext cx="41590" cy="50870"/>
            </a:xfrm>
            <a:custGeom>
              <a:rect b="b" l="l" r="r" t="t"/>
              <a:pathLst>
                <a:path extrusionOk="0" h="3470" w="2837">
                  <a:moveTo>
                    <a:pt x="468" y="0"/>
                  </a:moveTo>
                  <a:cubicBezTo>
                    <a:pt x="468" y="1"/>
                    <a:pt x="1" y="1268"/>
                    <a:pt x="568" y="2235"/>
                  </a:cubicBezTo>
                  <a:cubicBezTo>
                    <a:pt x="1101" y="3169"/>
                    <a:pt x="2402" y="3470"/>
                    <a:pt x="2402" y="3470"/>
                  </a:cubicBezTo>
                  <a:cubicBezTo>
                    <a:pt x="2402" y="3470"/>
                    <a:pt x="2836" y="2202"/>
                    <a:pt x="2302" y="1235"/>
                  </a:cubicBezTo>
                  <a:cubicBezTo>
                    <a:pt x="1769" y="267"/>
                    <a:pt x="468" y="1"/>
                    <a:pt x="468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49"/>
            <p:cNvSpPr/>
            <p:nvPr/>
          </p:nvSpPr>
          <p:spPr>
            <a:xfrm>
              <a:off x="8228503" y="3687685"/>
              <a:ext cx="50870" cy="33469"/>
            </a:xfrm>
            <a:custGeom>
              <a:rect b="b" l="l" r="r" t="t"/>
              <a:pathLst>
                <a:path extrusionOk="0" h="2283" w="3470">
                  <a:moveTo>
                    <a:pt x="1086" y="0"/>
                  </a:moveTo>
                  <a:cubicBezTo>
                    <a:pt x="487" y="0"/>
                    <a:pt x="1" y="166"/>
                    <a:pt x="1" y="166"/>
                  </a:cubicBezTo>
                  <a:cubicBezTo>
                    <a:pt x="1" y="166"/>
                    <a:pt x="268" y="1467"/>
                    <a:pt x="1235" y="2001"/>
                  </a:cubicBezTo>
                  <a:cubicBezTo>
                    <a:pt x="1613" y="2215"/>
                    <a:pt x="2024" y="2282"/>
                    <a:pt x="2390" y="2282"/>
                  </a:cubicBezTo>
                  <a:cubicBezTo>
                    <a:pt x="2992" y="2282"/>
                    <a:pt x="3470" y="2101"/>
                    <a:pt x="3470" y="2101"/>
                  </a:cubicBezTo>
                  <a:cubicBezTo>
                    <a:pt x="3470" y="2101"/>
                    <a:pt x="3203" y="800"/>
                    <a:pt x="2236" y="267"/>
                  </a:cubicBezTo>
                  <a:cubicBezTo>
                    <a:pt x="1867" y="63"/>
                    <a:pt x="1455" y="0"/>
                    <a:pt x="1086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7803053" y="3911656"/>
              <a:ext cx="39626" cy="53802"/>
            </a:xfrm>
            <a:custGeom>
              <a:rect b="b" l="l" r="r" t="t"/>
              <a:pathLst>
                <a:path extrusionOk="0" h="3670" w="2703">
                  <a:moveTo>
                    <a:pt x="2135" y="0"/>
                  </a:moveTo>
                  <a:cubicBezTo>
                    <a:pt x="2135" y="0"/>
                    <a:pt x="867" y="401"/>
                    <a:pt x="434" y="1435"/>
                  </a:cubicBezTo>
                  <a:cubicBezTo>
                    <a:pt x="0" y="2435"/>
                    <a:pt x="567" y="3670"/>
                    <a:pt x="567" y="3670"/>
                  </a:cubicBezTo>
                  <a:cubicBezTo>
                    <a:pt x="567" y="3670"/>
                    <a:pt x="1835" y="3236"/>
                    <a:pt x="2268" y="2235"/>
                  </a:cubicBezTo>
                  <a:cubicBezTo>
                    <a:pt x="2702" y="1201"/>
                    <a:pt x="2135" y="0"/>
                    <a:pt x="2135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8269098" y="4025583"/>
              <a:ext cx="43540" cy="41620"/>
            </a:xfrm>
            <a:custGeom>
              <a:rect b="b" l="l" r="r" t="t"/>
              <a:pathLst>
                <a:path extrusionOk="0" h="2839" w="2970">
                  <a:moveTo>
                    <a:pt x="2821" y="0"/>
                  </a:moveTo>
                  <a:cubicBezTo>
                    <a:pt x="2519" y="0"/>
                    <a:pt x="1450" y="48"/>
                    <a:pt x="768" y="702"/>
                  </a:cubicBezTo>
                  <a:cubicBezTo>
                    <a:pt x="0" y="1503"/>
                    <a:pt x="101" y="2837"/>
                    <a:pt x="101" y="2837"/>
                  </a:cubicBezTo>
                  <a:cubicBezTo>
                    <a:pt x="101" y="2837"/>
                    <a:pt x="128" y="2838"/>
                    <a:pt x="177" y="2838"/>
                  </a:cubicBezTo>
                  <a:cubicBezTo>
                    <a:pt x="470" y="2838"/>
                    <a:pt x="1544" y="2789"/>
                    <a:pt x="2202" y="2103"/>
                  </a:cubicBezTo>
                  <a:cubicBezTo>
                    <a:pt x="2969" y="1336"/>
                    <a:pt x="2903" y="2"/>
                    <a:pt x="2903" y="2"/>
                  </a:cubicBezTo>
                  <a:cubicBezTo>
                    <a:pt x="2903" y="2"/>
                    <a:pt x="2873" y="0"/>
                    <a:pt x="2821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8209928" y="3923003"/>
              <a:ext cx="55752" cy="30815"/>
            </a:xfrm>
            <a:custGeom>
              <a:rect b="b" l="l" r="r" t="t"/>
              <a:pathLst>
                <a:path extrusionOk="0" h="2102" w="3803">
                  <a:moveTo>
                    <a:pt x="1593" y="0"/>
                  </a:moveTo>
                  <a:cubicBezTo>
                    <a:pt x="747" y="0"/>
                    <a:pt x="0" y="427"/>
                    <a:pt x="0" y="427"/>
                  </a:cubicBezTo>
                  <a:cubicBezTo>
                    <a:pt x="0" y="427"/>
                    <a:pt x="534" y="1661"/>
                    <a:pt x="1601" y="1995"/>
                  </a:cubicBezTo>
                  <a:cubicBezTo>
                    <a:pt x="1823" y="2071"/>
                    <a:pt x="2047" y="2101"/>
                    <a:pt x="2264" y="2101"/>
                  </a:cubicBezTo>
                  <a:cubicBezTo>
                    <a:pt x="3091" y="2101"/>
                    <a:pt x="3803" y="1661"/>
                    <a:pt x="3803" y="1661"/>
                  </a:cubicBezTo>
                  <a:cubicBezTo>
                    <a:pt x="3803" y="1661"/>
                    <a:pt x="3269" y="461"/>
                    <a:pt x="2235" y="94"/>
                  </a:cubicBezTo>
                  <a:cubicBezTo>
                    <a:pt x="2022" y="27"/>
                    <a:pt x="1804" y="0"/>
                    <a:pt x="1593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7882762" y="3816787"/>
              <a:ext cx="52820" cy="32149"/>
            </a:xfrm>
            <a:custGeom>
              <a:rect b="b" l="l" r="r" t="t"/>
              <a:pathLst>
                <a:path extrusionOk="0" h="2193" w="3603">
                  <a:moveTo>
                    <a:pt x="1256" y="1"/>
                  </a:moveTo>
                  <a:cubicBezTo>
                    <a:pt x="574" y="1"/>
                    <a:pt x="0" y="234"/>
                    <a:pt x="0" y="234"/>
                  </a:cubicBezTo>
                  <a:cubicBezTo>
                    <a:pt x="0" y="234"/>
                    <a:pt x="367" y="1534"/>
                    <a:pt x="1368" y="2001"/>
                  </a:cubicBezTo>
                  <a:cubicBezTo>
                    <a:pt x="1673" y="2144"/>
                    <a:pt x="1999" y="2193"/>
                    <a:pt x="2305" y="2193"/>
                  </a:cubicBezTo>
                  <a:cubicBezTo>
                    <a:pt x="3006" y="2193"/>
                    <a:pt x="3603" y="1935"/>
                    <a:pt x="3603" y="1935"/>
                  </a:cubicBezTo>
                  <a:cubicBezTo>
                    <a:pt x="3603" y="1935"/>
                    <a:pt x="3203" y="667"/>
                    <a:pt x="2235" y="200"/>
                  </a:cubicBezTo>
                  <a:cubicBezTo>
                    <a:pt x="1917" y="52"/>
                    <a:pt x="1575" y="1"/>
                    <a:pt x="1256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7838751" y="3562923"/>
              <a:ext cx="56734" cy="30258"/>
            </a:xfrm>
            <a:custGeom>
              <a:rect b="b" l="l" r="r" t="t"/>
              <a:pathLst>
                <a:path extrusionOk="0" h="2064" w="3870">
                  <a:moveTo>
                    <a:pt x="2192" y="1"/>
                  </a:moveTo>
                  <a:cubicBezTo>
                    <a:pt x="2019" y="1"/>
                    <a:pt x="1843" y="21"/>
                    <a:pt x="1668" y="70"/>
                  </a:cubicBezTo>
                  <a:cubicBezTo>
                    <a:pt x="601" y="337"/>
                    <a:pt x="0" y="1538"/>
                    <a:pt x="0" y="1538"/>
                  </a:cubicBezTo>
                  <a:cubicBezTo>
                    <a:pt x="0" y="1538"/>
                    <a:pt x="812" y="2063"/>
                    <a:pt x="1709" y="2063"/>
                  </a:cubicBezTo>
                  <a:cubicBezTo>
                    <a:pt x="1872" y="2063"/>
                    <a:pt x="2038" y="2046"/>
                    <a:pt x="2202" y="2005"/>
                  </a:cubicBezTo>
                  <a:cubicBezTo>
                    <a:pt x="3269" y="1738"/>
                    <a:pt x="3870" y="537"/>
                    <a:pt x="3870" y="537"/>
                  </a:cubicBezTo>
                  <a:cubicBezTo>
                    <a:pt x="3870" y="537"/>
                    <a:pt x="3076" y="1"/>
                    <a:pt x="2192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8405045" y="3816449"/>
              <a:ext cx="52336" cy="32941"/>
            </a:xfrm>
            <a:custGeom>
              <a:rect b="b" l="l" r="r" t="t"/>
              <a:pathLst>
                <a:path extrusionOk="0" h="2247" w="3570">
                  <a:moveTo>
                    <a:pt x="1212" y="1"/>
                  </a:moveTo>
                  <a:cubicBezTo>
                    <a:pt x="549" y="1"/>
                    <a:pt x="1" y="223"/>
                    <a:pt x="1" y="223"/>
                  </a:cubicBezTo>
                  <a:cubicBezTo>
                    <a:pt x="1" y="223"/>
                    <a:pt x="334" y="1524"/>
                    <a:pt x="1335" y="2024"/>
                  </a:cubicBezTo>
                  <a:cubicBezTo>
                    <a:pt x="1669" y="2191"/>
                    <a:pt x="2028" y="2247"/>
                    <a:pt x="2359" y="2247"/>
                  </a:cubicBezTo>
                  <a:cubicBezTo>
                    <a:pt x="3021" y="2247"/>
                    <a:pt x="3570" y="2024"/>
                    <a:pt x="3570" y="2024"/>
                  </a:cubicBezTo>
                  <a:cubicBezTo>
                    <a:pt x="3570" y="2024"/>
                    <a:pt x="3236" y="690"/>
                    <a:pt x="2236" y="223"/>
                  </a:cubicBezTo>
                  <a:cubicBezTo>
                    <a:pt x="1902" y="56"/>
                    <a:pt x="1543" y="1"/>
                    <a:pt x="1212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8404077" y="3778141"/>
              <a:ext cx="42060" cy="48437"/>
            </a:xfrm>
            <a:custGeom>
              <a:rect b="b" l="l" r="r" t="t"/>
              <a:pathLst>
                <a:path extrusionOk="0" h="3304" w="2869">
                  <a:moveTo>
                    <a:pt x="2569" y="1"/>
                  </a:moveTo>
                  <a:lnTo>
                    <a:pt x="2569" y="1"/>
                  </a:lnTo>
                  <a:cubicBezTo>
                    <a:pt x="2568" y="1"/>
                    <a:pt x="1234" y="168"/>
                    <a:pt x="601" y="1102"/>
                  </a:cubicBezTo>
                  <a:cubicBezTo>
                    <a:pt x="0" y="2002"/>
                    <a:pt x="300" y="3303"/>
                    <a:pt x="300" y="3303"/>
                  </a:cubicBezTo>
                  <a:cubicBezTo>
                    <a:pt x="300" y="3303"/>
                    <a:pt x="1635" y="3136"/>
                    <a:pt x="2268" y="2202"/>
                  </a:cubicBezTo>
                  <a:cubicBezTo>
                    <a:pt x="2869" y="1302"/>
                    <a:pt x="2569" y="1"/>
                    <a:pt x="2569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7630909" y="3890632"/>
              <a:ext cx="53318" cy="32267"/>
            </a:xfrm>
            <a:custGeom>
              <a:rect b="b" l="l" r="r" t="t"/>
              <a:pathLst>
                <a:path extrusionOk="0" h="2201" w="3637">
                  <a:moveTo>
                    <a:pt x="1271" y="1"/>
                  </a:moveTo>
                  <a:cubicBezTo>
                    <a:pt x="590" y="1"/>
                    <a:pt x="0" y="233"/>
                    <a:pt x="0" y="233"/>
                  </a:cubicBezTo>
                  <a:cubicBezTo>
                    <a:pt x="0" y="233"/>
                    <a:pt x="401" y="1534"/>
                    <a:pt x="1401" y="2001"/>
                  </a:cubicBezTo>
                  <a:cubicBezTo>
                    <a:pt x="1720" y="2150"/>
                    <a:pt x="2062" y="2201"/>
                    <a:pt x="2380" y="2201"/>
                  </a:cubicBezTo>
                  <a:cubicBezTo>
                    <a:pt x="3063" y="2201"/>
                    <a:pt x="3636" y="1968"/>
                    <a:pt x="3636" y="1968"/>
                  </a:cubicBezTo>
                  <a:cubicBezTo>
                    <a:pt x="3636" y="1968"/>
                    <a:pt x="3236" y="667"/>
                    <a:pt x="2235" y="200"/>
                  </a:cubicBezTo>
                  <a:cubicBezTo>
                    <a:pt x="1928" y="52"/>
                    <a:pt x="1589" y="1"/>
                    <a:pt x="1271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7636289" y="3917520"/>
              <a:ext cx="42558" cy="47938"/>
            </a:xfrm>
            <a:custGeom>
              <a:rect b="b" l="l" r="r" t="t"/>
              <a:pathLst>
                <a:path extrusionOk="0" h="3270" w="2903">
                  <a:moveTo>
                    <a:pt x="2602" y="1"/>
                  </a:moveTo>
                  <a:lnTo>
                    <a:pt x="2602" y="1"/>
                  </a:lnTo>
                  <a:cubicBezTo>
                    <a:pt x="2602" y="1"/>
                    <a:pt x="1268" y="167"/>
                    <a:pt x="634" y="1068"/>
                  </a:cubicBezTo>
                  <a:cubicBezTo>
                    <a:pt x="0" y="1969"/>
                    <a:pt x="301" y="3270"/>
                    <a:pt x="301" y="3270"/>
                  </a:cubicBezTo>
                  <a:cubicBezTo>
                    <a:pt x="301" y="3270"/>
                    <a:pt x="1635" y="3136"/>
                    <a:pt x="2269" y="2236"/>
                  </a:cubicBezTo>
                  <a:cubicBezTo>
                    <a:pt x="2902" y="1335"/>
                    <a:pt x="2602" y="1"/>
                    <a:pt x="2602" y="1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7935570" y="3750271"/>
              <a:ext cx="115433" cy="105156"/>
            </a:xfrm>
            <a:custGeom>
              <a:rect b="b" l="l" r="r" t="t"/>
              <a:pathLst>
                <a:path extrusionOk="0" h="7173" w="7874">
                  <a:moveTo>
                    <a:pt x="401" y="0"/>
                  </a:moveTo>
                  <a:lnTo>
                    <a:pt x="1" y="401"/>
                  </a:lnTo>
                  <a:lnTo>
                    <a:pt x="7239" y="7172"/>
                  </a:lnTo>
                  <a:lnTo>
                    <a:pt x="7873" y="6472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8560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8039733" y="3847589"/>
              <a:ext cx="165306" cy="151115"/>
            </a:xfrm>
            <a:custGeom>
              <a:rect b="b" l="l" r="r" t="t"/>
              <a:pathLst>
                <a:path extrusionOk="0" h="10308" w="11276">
                  <a:moveTo>
                    <a:pt x="10742" y="1"/>
                  </a:moveTo>
                  <a:lnTo>
                    <a:pt x="1" y="9274"/>
                  </a:lnTo>
                  <a:lnTo>
                    <a:pt x="935" y="10308"/>
                  </a:lnTo>
                  <a:lnTo>
                    <a:pt x="11276" y="601"/>
                  </a:lnTo>
                  <a:lnTo>
                    <a:pt x="10742" y="1"/>
                  </a:lnTo>
                  <a:close/>
                </a:path>
              </a:pathLst>
            </a:custGeom>
            <a:solidFill>
              <a:srgbClr val="8560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8046580" y="3647090"/>
              <a:ext cx="89016" cy="81187"/>
            </a:xfrm>
            <a:custGeom>
              <a:rect b="b" l="l" r="r" t="t"/>
              <a:pathLst>
                <a:path extrusionOk="0" h="5538" w="6072">
                  <a:moveTo>
                    <a:pt x="5805" y="0"/>
                  </a:moveTo>
                  <a:lnTo>
                    <a:pt x="1" y="5004"/>
                  </a:lnTo>
                  <a:lnTo>
                    <a:pt x="501" y="5537"/>
                  </a:lnTo>
                  <a:lnTo>
                    <a:pt x="6072" y="300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8560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7868571" y="3950286"/>
              <a:ext cx="184379" cy="168238"/>
            </a:xfrm>
            <a:custGeom>
              <a:rect b="b" l="l" r="r" t="t"/>
              <a:pathLst>
                <a:path extrusionOk="0" h="11476" w="12577">
                  <a:moveTo>
                    <a:pt x="601" y="1"/>
                  </a:moveTo>
                  <a:lnTo>
                    <a:pt x="1" y="668"/>
                  </a:lnTo>
                  <a:lnTo>
                    <a:pt x="11543" y="11475"/>
                  </a:lnTo>
                  <a:lnTo>
                    <a:pt x="12577" y="10341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rgbClr val="8560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8021642" y="3624102"/>
              <a:ext cx="49903" cy="722782"/>
            </a:xfrm>
            <a:custGeom>
              <a:rect b="b" l="l" r="r" t="t"/>
              <a:pathLst>
                <a:path extrusionOk="0" h="49303" w="3404">
                  <a:moveTo>
                    <a:pt x="1368" y="0"/>
                  </a:moveTo>
                  <a:lnTo>
                    <a:pt x="1" y="49302"/>
                  </a:lnTo>
                  <a:lnTo>
                    <a:pt x="3403" y="49302"/>
                  </a:lnTo>
                  <a:lnTo>
                    <a:pt x="2036" y="0"/>
                  </a:lnTo>
                  <a:close/>
                </a:path>
              </a:pathLst>
            </a:custGeom>
            <a:solidFill>
              <a:srgbClr val="8560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0" name="Google Shape;1330;p49"/>
          <p:cNvGrpSpPr/>
          <p:nvPr/>
        </p:nvGrpSpPr>
        <p:grpSpPr>
          <a:xfrm>
            <a:off x="2121977" y="3188296"/>
            <a:ext cx="524003" cy="1189203"/>
            <a:chOff x="2446241" y="3196233"/>
            <a:chExt cx="524003" cy="1189203"/>
          </a:xfrm>
        </p:grpSpPr>
        <p:sp>
          <p:nvSpPr>
            <p:cNvPr id="1331" name="Google Shape;1331;p49"/>
            <p:cNvSpPr/>
            <p:nvPr/>
          </p:nvSpPr>
          <p:spPr>
            <a:xfrm>
              <a:off x="2446241" y="4324737"/>
              <a:ext cx="524003" cy="60700"/>
            </a:xfrm>
            <a:custGeom>
              <a:rect b="b" l="l" r="r" t="t"/>
              <a:pathLst>
                <a:path extrusionOk="0" h="3588" w="30974">
                  <a:moveTo>
                    <a:pt x="15502" y="1"/>
                  </a:moveTo>
                  <a:cubicBezTo>
                    <a:pt x="6931" y="1"/>
                    <a:pt x="0" y="791"/>
                    <a:pt x="0" y="1794"/>
                  </a:cubicBezTo>
                  <a:cubicBezTo>
                    <a:pt x="0" y="2767"/>
                    <a:pt x="6931" y="3588"/>
                    <a:pt x="15502" y="3588"/>
                  </a:cubicBezTo>
                  <a:cubicBezTo>
                    <a:pt x="24043" y="3588"/>
                    <a:pt x="30974" y="2767"/>
                    <a:pt x="30974" y="1794"/>
                  </a:cubicBezTo>
                  <a:cubicBezTo>
                    <a:pt x="30974" y="791"/>
                    <a:pt x="24043" y="1"/>
                    <a:pt x="15502" y="1"/>
                  </a:cubicBezTo>
                  <a:close/>
                </a:path>
              </a:pathLst>
            </a:custGeom>
            <a:solidFill>
              <a:srgbClr val="171918">
                <a:alpha val="5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2516174" y="3285367"/>
              <a:ext cx="55540" cy="147571"/>
            </a:xfrm>
            <a:custGeom>
              <a:rect b="b" l="l" r="r" t="t"/>
              <a:pathLst>
                <a:path extrusionOk="0" h="8723" w="3283">
                  <a:moveTo>
                    <a:pt x="2474" y="1"/>
                  </a:moveTo>
                  <a:cubicBezTo>
                    <a:pt x="2299" y="1"/>
                    <a:pt x="2123" y="69"/>
                    <a:pt x="1976" y="195"/>
                  </a:cubicBezTo>
                  <a:cubicBezTo>
                    <a:pt x="1794" y="347"/>
                    <a:pt x="1642" y="559"/>
                    <a:pt x="1520" y="803"/>
                  </a:cubicBezTo>
                  <a:cubicBezTo>
                    <a:pt x="760" y="2049"/>
                    <a:pt x="274" y="3447"/>
                    <a:pt x="122" y="4876"/>
                  </a:cubicBezTo>
                  <a:cubicBezTo>
                    <a:pt x="0" y="6000"/>
                    <a:pt x="274" y="7095"/>
                    <a:pt x="821" y="8067"/>
                  </a:cubicBezTo>
                  <a:cubicBezTo>
                    <a:pt x="1026" y="8374"/>
                    <a:pt x="1230" y="8722"/>
                    <a:pt x="1453" y="8722"/>
                  </a:cubicBezTo>
                  <a:cubicBezTo>
                    <a:pt x="1562" y="8722"/>
                    <a:pt x="1674" y="8640"/>
                    <a:pt x="1794" y="8432"/>
                  </a:cubicBezTo>
                  <a:cubicBezTo>
                    <a:pt x="2037" y="7946"/>
                    <a:pt x="2189" y="7459"/>
                    <a:pt x="2249" y="6943"/>
                  </a:cubicBezTo>
                  <a:lnTo>
                    <a:pt x="3101" y="2414"/>
                  </a:lnTo>
                  <a:cubicBezTo>
                    <a:pt x="3253" y="1836"/>
                    <a:pt x="3283" y="1259"/>
                    <a:pt x="3161" y="681"/>
                  </a:cubicBezTo>
                  <a:cubicBezTo>
                    <a:pt x="3131" y="408"/>
                    <a:pt x="2949" y="164"/>
                    <a:pt x="2705" y="43"/>
                  </a:cubicBezTo>
                  <a:cubicBezTo>
                    <a:pt x="2630" y="15"/>
                    <a:pt x="2552" y="1"/>
                    <a:pt x="2474" y="1"/>
                  </a:cubicBezTo>
                  <a:close/>
                </a:path>
              </a:pathLst>
            </a:custGeom>
            <a:solidFill>
              <a:srgbClr val="BB61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2489429" y="3927790"/>
              <a:ext cx="102351" cy="144002"/>
            </a:xfrm>
            <a:custGeom>
              <a:rect b="b" l="l" r="r" t="t"/>
              <a:pathLst>
                <a:path extrusionOk="0" h="8512" w="6050">
                  <a:moveTo>
                    <a:pt x="1551" y="0"/>
                  </a:moveTo>
                  <a:cubicBezTo>
                    <a:pt x="1551" y="0"/>
                    <a:pt x="1277" y="2219"/>
                    <a:pt x="1064" y="3131"/>
                  </a:cubicBezTo>
                  <a:cubicBezTo>
                    <a:pt x="852" y="4073"/>
                    <a:pt x="1" y="6414"/>
                    <a:pt x="274" y="6505"/>
                  </a:cubicBezTo>
                  <a:cubicBezTo>
                    <a:pt x="285" y="6510"/>
                    <a:pt x="296" y="6512"/>
                    <a:pt x="308" y="6512"/>
                  </a:cubicBezTo>
                  <a:cubicBezTo>
                    <a:pt x="603" y="6512"/>
                    <a:pt x="1277" y="5107"/>
                    <a:pt x="1277" y="5107"/>
                  </a:cubicBezTo>
                  <a:lnTo>
                    <a:pt x="1277" y="5107"/>
                  </a:lnTo>
                  <a:cubicBezTo>
                    <a:pt x="1277" y="5107"/>
                    <a:pt x="669" y="7751"/>
                    <a:pt x="1034" y="7843"/>
                  </a:cubicBezTo>
                  <a:cubicBezTo>
                    <a:pt x="1042" y="7844"/>
                    <a:pt x="1049" y="7845"/>
                    <a:pt x="1057" y="7845"/>
                  </a:cubicBezTo>
                  <a:cubicBezTo>
                    <a:pt x="1464" y="7845"/>
                    <a:pt x="2341" y="5594"/>
                    <a:pt x="2341" y="5593"/>
                  </a:cubicBezTo>
                  <a:lnTo>
                    <a:pt x="2341" y="5593"/>
                  </a:lnTo>
                  <a:cubicBezTo>
                    <a:pt x="2341" y="5594"/>
                    <a:pt x="1946" y="8481"/>
                    <a:pt x="2493" y="8511"/>
                  </a:cubicBezTo>
                  <a:cubicBezTo>
                    <a:pt x="2496" y="8511"/>
                    <a:pt x="2499" y="8511"/>
                    <a:pt x="2501" y="8511"/>
                  </a:cubicBezTo>
                  <a:cubicBezTo>
                    <a:pt x="3014" y="8511"/>
                    <a:pt x="3375" y="5715"/>
                    <a:pt x="3375" y="5715"/>
                  </a:cubicBezTo>
                  <a:cubicBezTo>
                    <a:pt x="3375" y="5715"/>
                    <a:pt x="3404" y="7905"/>
                    <a:pt x="3843" y="7905"/>
                  </a:cubicBezTo>
                  <a:cubicBezTo>
                    <a:pt x="3849" y="7905"/>
                    <a:pt x="3855" y="7904"/>
                    <a:pt x="3861" y="7903"/>
                  </a:cubicBezTo>
                  <a:cubicBezTo>
                    <a:pt x="4317" y="7843"/>
                    <a:pt x="4590" y="4803"/>
                    <a:pt x="4590" y="4803"/>
                  </a:cubicBezTo>
                  <a:cubicBezTo>
                    <a:pt x="4590" y="4803"/>
                    <a:pt x="5196" y="6151"/>
                    <a:pt x="5595" y="6151"/>
                  </a:cubicBezTo>
                  <a:cubicBezTo>
                    <a:pt x="5615" y="6151"/>
                    <a:pt x="5635" y="6148"/>
                    <a:pt x="5654" y="6140"/>
                  </a:cubicBezTo>
                  <a:cubicBezTo>
                    <a:pt x="6049" y="5988"/>
                    <a:pt x="4894" y="2858"/>
                    <a:pt x="4803" y="2219"/>
                  </a:cubicBezTo>
                  <a:cubicBezTo>
                    <a:pt x="4773" y="1490"/>
                    <a:pt x="4773" y="760"/>
                    <a:pt x="4803" y="61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2493032" y="3638212"/>
              <a:ext cx="148113" cy="373944"/>
            </a:xfrm>
            <a:custGeom>
              <a:rect b="b" l="l" r="r" t="t"/>
              <a:pathLst>
                <a:path extrusionOk="0" h="22104" w="8755">
                  <a:moveTo>
                    <a:pt x="6523" y="1"/>
                  </a:moveTo>
                  <a:cubicBezTo>
                    <a:pt x="6230" y="1"/>
                    <a:pt x="5926" y="158"/>
                    <a:pt x="5624" y="522"/>
                  </a:cubicBezTo>
                  <a:cubicBezTo>
                    <a:pt x="4377" y="2042"/>
                    <a:pt x="1003" y="11039"/>
                    <a:pt x="61" y="20796"/>
                  </a:cubicBezTo>
                  <a:cubicBezTo>
                    <a:pt x="0" y="21556"/>
                    <a:pt x="3465" y="22103"/>
                    <a:pt x="4924" y="22103"/>
                  </a:cubicBezTo>
                  <a:cubicBezTo>
                    <a:pt x="4924" y="22103"/>
                    <a:pt x="5563" y="17939"/>
                    <a:pt x="6475" y="12924"/>
                  </a:cubicBezTo>
                  <a:cubicBezTo>
                    <a:pt x="7356" y="7909"/>
                    <a:pt x="8754" y="6571"/>
                    <a:pt x="8694" y="4261"/>
                  </a:cubicBezTo>
                  <a:cubicBezTo>
                    <a:pt x="8645" y="2420"/>
                    <a:pt x="7670" y="1"/>
                    <a:pt x="6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2562965" y="3613582"/>
              <a:ext cx="255065" cy="301571"/>
            </a:xfrm>
            <a:custGeom>
              <a:rect b="b" l="l" r="r" t="t"/>
              <a:pathLst>
                <a:path extrusionOk="0" h="17826" w="15077">
                  <a:moveTo>
                    <a:pt x="9172" y="1"/>
                  </a:moveTo>
                  <a:cubicBezTo>
                    <a:pt x="6116" y="1"/>
                    <a:pt x="1906" y="1203"/>
                    <a:pt x="1520" y="1796"/>
                  </a:cubicBezTo>
                  <a:cubicBezTo>
                    <a:pt x="335" y="3529"/>
                    <a:pt x="0" y="10793"/>
                    <a:pt x="31" y="17237"/>
                  </a:cubicBezTo>
                  <a:cubicBezTo>
                    <a:pt x="2320" y="17636"/>
                    <a:pt x="4633" y="17826"/>
                    <a:pt x="6970" y="17826"/>
                  </a:cubicBezTo>
                  <a:cubicBezTo>
                    <a:pt x="7301" y="17826"/>
                    <a:pt x="7632" y="17822"/>
                    <a:pt x="7964" y="17815"/>
                  </a:cubicBezTo>
                  <a:cubicBezTo>
                    <a:pt x="9423" y="17784"/>
                    <a:pt x="10882" y="17723"/>
                    <a:pt x="12341" y="17602"/>
                  </a:cubicBezTo>
                  <a:cubicBezTo>
                    <a:pt x="13040" y="17541"/>
                    <a:pt x="13739" y="17450"/>
                    <a:pt x="14438" y="17389"/>
                  </a:cubicBezTo>
                  <a:cubicBezTo>
                    <a:pt x="14438" y="17267"/>
                    <a:pt x="14408" y="17146"/>
                    <a:pt x="14408" y="17085"/>
                  </a:cubicBezTo>
                  <a:cubicBezTo>
                    <a:pt x="14195" y="14836"/>
                    <a:pt x="15076" y="2830"/>
                    <a:pt x="14803" y="2070"/>
                  </a:cubicBezTo>
                  <a:cubicBezTo>
                    <a:pt x="14560" y="1310"/>
                    <a:pt x="12462" y="64"/>
                    <a:pt x="9392" y="3"/>
                  </a:cubicBezTo>
                  <a:cubicBezTo>
                    <a:pt x="9320" y="1"/>
                    <a:pt x="9246" y="1"/>
                    <a:pt x="9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2633405" y="3581745"/>
              <a:ext cx="98747" cy="64980"/>
            </a:xfrm>
            <a:custGeom>
              <a:rect b="b" l="l" r="r" t="t"/>
              <a:pathLst>
                <a:path extrusionOk="0" h="3841" w="5837">
                  <a:moveTo>
                    <a:pt x="5320" y="0"/>
                  </a:moveTo>
                  <a:lnTo>
                    <a:pt x="0" y="821"/>
                  </a:lnTo>
                  <a:lnTo>
                    <a:pt x="487" y="3313"/>
                  </a:lnTo>
                  <a:cubicBezTo>
                    <a:pt x="487" y="3313"/>
                    <a:pt x="759" y="3841"/>
                    <a:pt x="2050" y="3841"/>
                  </a:cubicBezTo>
                  <a:cubicBezTo>
                    <a:pt x="2428" y="3841"/>
                    <a:pt x="2894" y="3795"/>
                    <a:pt x="3466" y="3678"/>
                  </a:cubicBezTo>
                  <a:cubicBezTo>
                    <a:pt x="5836" y="3192"/>
                    <a:pt x="5715" y="1976"/>
                    <a:pt x="5715" y="1976"/>
                  </a:cubicBezTo>
                  <a:lnTo>
                    <a:pt x="5320" y="0"/>
                  </a:ln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2562440" y="3723252"/>
              <a:ext cx="297748" cy="587663"/>
            </a:xfrm>
            <a:custGeom>
              <a:rect b="b" l="l" r="r" t="t"/>
              <a:pathLst>
                <a:path extrusionOk="0" h="34737" w="17600">
                  <a:moveTo>
                    <a:pt x="5597" y="1"/>
                  </a:moveTo>
                  <a:cubicBezTo>
                    <a:pt x="4212" y="1"/>
                    <a:pt x="2628" y="257"/>
                    <a:pt x="1733" y="1331"/>
                  </a:cubicBezTo>
                  <a:cubicBezTo>
                    <a:pt x="1065" y="2152"/>
                    <a:pt x="821" y="3338"/>
                    <a:pt x="639" y="4310"/>
                  </a:cubicBezTo>
                  <a:cubicBezTo>
                    <a:pt x="457" y="5283"/>
                    <a:pt x="335" y="6286"/>
                    <a:pt x="92" y="7259"/>
                  </a:cubicBezTo>
                  <a:cubicBezTo>
                    <a:pt x="1" y="12669"/>
                    <a:pt x="244" y="18323"/>
                    <a:pt x="548" y="20541"/>
                  </a:cubicBezTo>
                  <a:cubicBezTo>
                    <a:pt x="1186" y="24979"/>
                    <a:pt x="2189" y="34736"/>
                    <a:pt x="2189" y="34736"/>
                  </a:cubicBezTo>
                  <a:lnTo>
                    <a:pt x="7265" y="34736"/>
                  </a:lnTo>
                  <a:cubicBezTo>
                    <a:pt x="7265" y="30602"/>
                    <a:pt x="6536" y="14918"/>
                    <a:pt x="6870" y="14857"/>
                  </a:cubicBezTo>
                  <a:cubicBezTo>
                    <a:pt x="6961" y="14827"/>
                    <a:pt x="7053" y="14827"/>
                    <a:pt x="7144" y="14827"/>
                  </a:cubicBezTo>
                  <a:cubicBezTo>
                    <a:pt x="7265" y="14827"/>
                    <a:pt x="7417" y="14857"/>
                    <a:pt x="7569" y="14888"/>
                  </a:cubicBezTo>
                  <a:cubicBezTo>
                    <a:pt x="7843" y="14949"/>
                    <a:pt x="8086" y="15070"/>
                    <a:pt x="8329" y="15192"/>
                  </a:cubicBezTo>
                  <a:cubicBezTo>
                    <a:pt x="9302" y="15709"/>
                    <a:pt x="12524" y="34706"/>
                    <a:pt x="12524" y="34706"/>
                  </a:cubicBezTo>
                  <a:lnTo>
                    <a:pt x="17600" y="34706"/>
                  </a:lnTo>
                  <a:cubicBezTo>
                    <a:pt x="17083" y="29630"/>
                    <a:pt x="14652" y="12821"/>
                    <a:pt x="14439" y="10572"/>
                  </a:cubicBezTo>
                  <a:cubicBezTo>
                    <a:pt x="14408" y="10389"/>
                    <a:pt x="14408" y="10116"/>
                    <a:pt x="14408" y="9781"/>
                  </a:cubicBezTo>
                  <a:cubicBezTo>
                    <a:pt x="14256" y="9629"/>
                    <a:pt x="14074" y="9447"/>
                    <a:pt x="13952" y="9295"/>
                  </a:cubicBezTo>
                  <a:lnTo>
                    <a:pt x="13831" y="9143"/>
                  </a:lnTo>
                  <a:cubicBezTo>
                    <a:pt x="13527" y="8809"/>
                    <a:pt x="13284" y="8444"/>
                    <a:pt x="13071" y="8049"/>
                  </a:cubicBezTo>
                  <a:cubicBezTo>
                    <a:pt x="12493" y="6985"/>
                    <a:pt x="12037" y="5830"/>
                    <a:pt x="11734" y="4675"/>
                  </a:cubicBezTo>
                  <a:cubicBezTo>
                    <a:pt x="11430" y="3702"/>
                    <a:pt x="11217" y="2669"/>
                    <a:pt x="10639" y="1848"/>
                  </a:cubicBezTo>
                  <a:cubicBezTo>
                    <a:pt x="9667" y="450"/>
                    <a:pt x="7873" y="85"/>
                    <a:pt x="6353" y="24"/>
                  </a:cubicBezTo>
                  <a:cubicBezTo>
                    <a:pt x="6112" y="10"/>
                    <a:pt x="5858" y="1"/>
                    <a:pt x="5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2796396" y="3877920"/>
              <a:ext cx="48367" cy="432462"/>
            </a:xfrm>
            <a:custGeom>
              <a:rect b="b" l="l" r="r" t="t"/>
              <a:pathLst>
                <a:path extrusionOk="0" h="25563" w="2859">
                  <a:moveTo>
                    <a:pt x="1" y="0"/>
                  </a:moveTo>
                  <a:cubicBezTo>
                    <a:pt x="1" y="2097"/>
                    <a:pt x="153" y="4195"/>
                    <a:pt x="305" y="6262"/>
                  </a:cubicBezTo>
                  <a:cubicBezTo>
                    <a:pt x="487" y="8541"/>
                    <a:pt x="670" y="10821"/>
                    <a:pt x="882" y="13070"/>
                  </a:cubicBezTo>
                  <a:cubicBezTo>
                    <a:pt x="1095" y="15319"/>
                    <a:pt x="1338" y="17569"/>
                    <a:pt x="1673" y="19818"/>
                  </a:cubicBezTo>
                  <a:cubicBezTo>
                    <a:pt x="1977" y="21733"/>
                    <a:pt x="2311" y="23678"/>
                    <a:pt x="2767" y="25563"/>
                  </a:cubicBezTo>
                  <a:lnTo>
                    <a:pt x="2858" y="25563"/>
                  </a:lnTo>
                  <a:cubicBezTo>
                    <a:pt x="2493" y="23952"/>
                    <a:pt x="2189" y="22310"/>
                    <a:pt x="1916" y="20639"/>
                  </a:cubicBezTo>
                  <a:cubicBezTo>
                    <a:pt x="1551" y="18389"/>
                    <a:pt x="1277" y="16140"/>
                    <a:pt x="1065" y="13891"/>
                  </a:cubicBezTo>
                  <a:cubicBezTo>
                    <a:pt x="852" y="11642"/>
                    <a:pt x="670" y="9362"/>
                    <a:pt x="487" y="7143"/>
                  </a:cubicBezTo>
                  <a:cubicBezTo>
                    <a:pt x="305" y="4894"/>
                    <a:pt x="122" y="2675"/>
                    <a:pt x="92" y="456"/>
                  </a:cubicBezTo>
                  <a:lnTo>
                    <a:pt x="92" y="1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BC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2628770" y="3960083"/>
              <a:ext cx="80240" cy="19134"/>
            </a:xfrm>
            <a:custGeom>
              <a:rect b="b" l="l" r="r" t="t"/>
              <a:pathLst>
                <a:path extrusionOk="0" h="1131" w="4743">
                  <a:moveTo>
                    <a:pt x="338" y="1"/>
                  </a:moveTo>
                  <a:cubicBezTo>
                    <a:pt x="236" y="1"/>
                    <a:pt x="134" y="3"/>
                    <a:pt x="31" y="6"/>
                  </a:cubicBezTo>
                  <a:cubicBezTo>
                    <a:pt x="1" y="6"/>
                    <a:pt x="1" y="67"/>
                    <a:pt x="31" y="67"/>
                  </a:cubicBezTo>
                  <a:cubicBezTo>
                    <a:pt x="426" y="98"/>
                    <a:pt x="791" y="98"/>
                    <a:pt x="1186" y="158"/>
                  </a:cubicBezTo>
                  <a:cubicBezTo>
                    <a:pt x="1551" y="219"/>
                    <a:pt x="1977" y="280"/>
                    <a:pt x="2372" y="371"/>
                  </a:cubicBezTo>
                  <a:cubicBezTo>
                    <a:pt x="2919" y="493"/>
                    <a:pt x="3466" y="645"/>
                    <a:pt x="3983" y="857"/>
                  </a:cubicBezTo>
                  <a:cubicBezTo>
                    <a:pt x="3557" y="766"/>
                    <a:pt x="3101" y="675"/>
                    <a:pt x="2676" y="645"/>
                  </a:cubicBezTo>
                  <a:cubicBezTo>
                    <a:pt x="2505" y="628"/>
                    <a:pt x="2331" y="621"/>
                    <a:pt x="2157" y="621"/>
                  </a:cubicBezTo>
                  <a:cubicBezTo>
                    <a:pt x="1681" y="621"/>
                    <a:pt x="1198" y="677"/>
                    <a:pt x="730" y="766"/>
                  </a:cubicBezTo>
                  <a:cubicBezTo>
                    <a:pt x="700" y="766"/>
                    <a:pt x="700" y="827"/>
                    <a:pt x="730" y="857"/>
                  </a:cubicBezTo>
                  <a:cubicBezTo>
                    <a:pt x="1198" y="813"/>
                    <a:pt x="1665" y="785"/>
                    <a:pt x="2132" y="785"/>
                  </a:cubicBezTo>
                  <a:cubicBezTo>
                    <a:pt x="2303" y="785"/>
                    <a:pt x="2474" y="789"/>
                    <a:pt x="2645" y="797"/>
                  </a:cubicBezTo>
                  <a:cubicBezTo>
                    <a:pt x="3253" y="827"/>
                    <a:pt x="3891" y="918"/>
                    <a:pt x="4499" y="1070"/>
                  </a:cubicBezTo>
                  <a:lnTo>
                    <a:pt x="4621" y="1131"/>
                  </a:lnTo>
                  <a:cubicBezTo>
                    <a:pt x="4682" y="1131"/>
                    <a:pt x="4743" y="1070"/>
                    <a:pt x="4682" y="1040"/>
                  </a:cubicBezTo>
                  <a:lnTo>
                    <a:pt x="4621" y="1009"/>
                  </a:lnTo>
                  <a:lnTo>
                    <a:pt x="4530" y="1009"/>
                  </a:lnTo>
                  <a:cubicBezTo>
                    <a:pt x="3861" y="675"/>
                    <a:pt x="3162" y="432"/>
                    <a:pt x="2432" y="280"/>
                  </a:cubicBezTo>
                  <a:cubicBezTo>
                    <a:pt x="1741" y="94"/>
                    <a:pt x="1049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2611803" y="3799681"/>
              <a:ext cx="95635" cy="91202"/>
            </a:xfrm>
            <a:custGeom>
              <a:rect b="b" l="l" r="r" t="t"/>
              <a:pathLst>
                <a:path extrusionOk="0" h="5391" w="5653">
                  <a:moveTo>
                    <a:pt x="1619" y="0"/>
                  </a:moveTo>
                  <a:cubicBezTo>
                    <a:pt x="798" y="0"/>
                    <a:pt x="155" y="14"/>
                    <a:pt x="92" y="35"/>
                  </a:cubicBezTo>
                  <a:cubicBezTo>
                    <a:pt x="92" y="35"/>
                    <a:pt x="62" y="187"/>
                    <a:pt x="62" y="430"/>
                  </a:cubicBezTo>
                  <a:lnTo>
                    <a:pt x="62" y="582"/>
                  </a:lnTo>
                  <a:cubicBezTo>
                    <a:pt x="1" y="1889"/>
                    <a:pt x="62" y="5203"/>
                    <a:pt x="2676" y="5385"/>
                  </a:cubicBezTo>
                  <a:cubicBezTo>
                    <a:pt x="2736" y="5389"/>
                    <a:pt x="2794" y="5390"/>
                    <a:pt x="2852" y="5390"/>
                  </a:cubicBezTo>
                  <a:cubicBezTo>
                    <a:pt x="5220" y="5390"/>
                    <a:pt x="5653" y="2401"/>
                    <a:pt x="5594" y="947"/>
                  </a:cubicBezTo>
                  <a:lnTo>
                    <a:pt x="5594" y="795"/>
                  </a:lnTo>
                  <a:cubicBezTo>
                    <a:pt x="5594" y="582"/>
                    <a:pt x="5563" y="370"/>
                    <a:pt x="5472" y="187"/>
                  </a:cubicBezTo>
                  <a:cubicBezTo>
                    <a:pt x="5314" y="49"/>
                    <a:pt x="3154" y="0"/>
                    <a:pt x="16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2581979" y="3624425"/>
              <a:ext cx="54018" cy="142970"/>
            </a:xfrm>
            <a:custGeom>
              <a:rect b="b" l="l" r="r" t="t"/>
              <a:pathLst>
                <a:path extrusionOk="0" h="8451" w="3193">
                  <a:moveTo>
                    <a:pt x="3040" y="0"/>
                  </a:moveTo>
                  <a:lnTo>
                    <a:pt x="2919" y="61"/>
                  </a:lnTo>
                  <a:lnTo>
                    <a:pt x="1733" y="426"/>
                  </a:lnTo>
                  <a:lnTo>
                    <a:pt x="1581" y="456"/>
                  </a:lnTo>
                  <a:lnTo>
                    <a:pt x="1551" y="456"/>
                  </a:lnTo>
                  <a:cubicBezTo>
                    <a:pt x="1490" y="486"/>
                    <a:pt x="1460" y="517"/>
                    <a:pt x="1429" y="578"/>
                  </a:cubicBezTo>
                  <a:cubicBezTo>
                    <a:pt x="913" y="1824"/>
                    <a:pt x="518" y="3131"/>
                    <a:pt x="335" y="4468"/>
                  </a:cubicBezTo>
                  <a:cubicBezTo>
                    <a:pt x="122" y="6353"/>
                    <a:pt x="31" y="7569"/>
                    <a:pt x="1" y="8359"/>
                  </a:cubicBezTo>
                  <a:cubicBezTo>
                    <a:pt x="1" y="8420"/>
                    <a:pt x="31" y="8450"/>
                    <a:pt x="92" y="8450"/>
                  </a:cubicBezTo>
                  <a:lnTo>
                    <a:pt x="305" y="8420"/>
                  </a:lnTo>
                  <a:lnTo>
                    <a:pt x="366" y="8420"/>
                  </a:lnTo>
                  <a:lnTo>
                    <a:pt x="1521" y="8268"/>
                  </a:lnTo>
                  <a:lnTo>
                    <a:pt x="1581" y="8268"/>
                  </a:lnTo>
                  <a:lnTo>
                    <a:pt x="1946" y="8207"/>
                  </a:lnTo>
                  <a:cubicBezTo>
                    <a:pt x="2007" y="8207"/>
                    <a:pt x="2037" y="8176"/>
                    <a:pt x="2037" y="8116"/>
                  </a:cubicBezTo>
                  <a:cubicBezTo>
                    <a:pt x="1946" y="6869"/>
                    <a:pt x="1977" y="5593"/>
                    <a:pt x="2159" y="4347"/>
                  </a:cubicBezTo>
                  <a:cubicBezTo>
                    <a:pt x="2341" y="2918"/>
                    <a:pt x="2676" y="1489"/>
                    <a:pt x="3162" y="122"/>
                  </a:cubicBezTo>
                  <a:cubicBezTo>
                    <a:pt x="3192" y="61"/>
                    <a:pt x="3132" y="0"/>
                    <a:pt x="3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2705385" y="3614647"/>
              <a:ext cx="69954" cy="157367"/>
            </a:xfrm>
            <a:custGeom>
              <a:rect b="b" l="l" r="r" t="t"/>
              <a:pathLst>
                <a:path extrusionOk="0" h="9302" w="4135">
                  <a:moveTo>
                    <a:pt x="2645" y="1"/>
                  </a:moveTo>
                  <a:cubicBezTo>
                    <a:pt x="2584" y="1"/>
                    <a:pt x="2554" y="31"/>
                    <a:pt x="2524" y="61"/>
                  </a:cubicBezTo>
                  <a:cubicBezTo>
                    <a:pt x="1794" y="1186"/>
                    <a:pt x="1277" y="2432"/>
                    <a:pt x="973" y="3739"/>
                  </a:cubicBezTo>
                  <a:cubicBezTo>
                    <a:pt x="122" y="7083"/>
                    <a:pt x="1" y="8481"/>
                    <a:pt x="1" y="8937"/>
                  </a:cubicBezTo>
                  <a:cubicBezTo>
                    <a:pt x="1" y="9028"/>
                    <a:pt x="62" y="9089"/>
                    <a:pt x="153" y="9089"/>
                  </a:cubicBezTo>
                  <a:lnTo>
                    <a:pt x="426" y="9119"/>
                  </a:lnTo>
                  <a:lnTo>
                    <a:pt x="518" y="9119"/>
                  </a:lnTo>
                  <a:lnTo>
                    <a:pt x="1703" y="9241"/>
                  </a:lnTo>
                  <a:lnTo>
                    <a:pt x="1794" y="9241"/>
                  </a:lnTo>
                  <a:lnTo>
                    <a:pt x="2128" y="9302"/>
                  </a:lnTo>
                  <a:cubicBezTo>
                    <a:pt x="2189" y="9271"/>
                    <a:pt x="2220" y="9210"/>
                    <a:pt x="2220" y="9150"/>
                  </a:cubicBezTo>
                  <a:cubicBezTo>
                    <a:pt x="2280" y="7447"/>
                    <a:pt x="2493" y="5745"/>
                    <a:pt x="2858" y="4074"/>
                  </a:cubicBezTo>
                  <a:cubicBezTo>
                    <a:pt x="3101" y="2797"/>
                    <a:pt x="3527" y="1581"/>
                    <a:pt x="4104" y="456"/>
                  </a:cubicBezTo>
                  <a:cubicBezTo>
                    <a:pt x="4135" y="365"/>
                    <a:pt x="4104" y="274"/>
                    <a:pt x="4013" y="274"/>
                  </a:cubicBezTo>
                  <a:lnTo>
                    <a:pt x="3891" y="244"/>
                  </a:lnTo>
                  <a:lnTo>
                    <a:pt x="2767" y="31"/>
                  </a:lnTo>
                  <a:lnTo>
                    <a:pt x="26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2712067" y="3614647"/>
              <a:ext cx="40128" cy="153763"/>
            </a:xfrm>
            <a:custGeom>
              <a:rect b="b" l="l" r="r" t="t"/>
              <a:pathLst>
                <a:path extrusionOk="0" h="9089" w="2372">
                  <a:moveTo>
                    <a:pt x="2220" y="1"/>
                  </a:moveTo>
                  <a:cubicBezTo>
                    <a:pt x="2068" y="244"/>
                    <a:pt x="1916" y="548"/>
                    <a:pt x="1794" y="821"/>
                  </a:cubicBezTo>
                  <a:cubicBezTo>
                    <a:pt x="1460" y="1490"/>
                    <a:pt x="1156" y="2159"/>
                    <a:pt x="913" y="2888"/>
                  </a:cubicBezTo>
                  <a:cubicBezTo>
                    <a:pt x="426" y="4286"/>
                    <a:pt x="153" y="5745"/>
                    <a:pt x="31" y="7235"/>
                  </a:cubicBezTo>
                  <a:cubicBezTo>
                    <a:pt x="1" y="7843"/>
                    <a:pt x="1" y="8481"/>
                    <a:pt x="31" y="9089"/>
                  </a:cubicBezTo>
                  <a:lnTo>
                    <a:pt x="123" y="9089"/>
                  </a:lnTo>
                  <a:cubicBezTo>
                    <a:pt x="31" y="6323"/>
                    <a:pt x="609" y="3587"/>
                    <a:pt x="1794" y="1095"/>
                  </a:cubicBezTo>
                  <a:cubicBezTo>
                    <a:pt x="1977" y="730"/>
                    <a:pt x="2189" y="365"/>
                    <a:pt x="23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2695625" y="3758624"/>
              <a:ext cx="54001" cy="26307"/>
            </a:xfrm>
            <a:custGeom>
              <a:rect b="b" l="l" r="r" t="t"/>
              <a:pathLst>
                <a:path extrusionOk="0" h="1555" w="3192">
                  <a:moveTo>
                    <a:pt x="487" y="0"/>
                  </a:moveTo>
                  <a:cubicBezTo>
                    <a:pt x="395" y="0"/>
                    <a:pt x="274" y="61"/>
                    <a:pt x="243" y="152"/>
                  </a:cubicBezTo>
                  <a:cubicBezTo>
                    <a:pt x="61" y="395"/>
                    <a:pt x="0" y="730"/>
                    <a:pt x="122" y="1003"/>
                  </a:cubicBezTo>
                  <a:cubicBezTo>
                    <a:pt x="213" y="1125"/>
                    <a:pt x="365" y="1186"/>
                    <a:pt x="517" y="1216"/>
                  </a:cubicBezTo>
                  <a:lnTo>
                    <a:pt x="1247" y="1368"/>
                  </a:lnTo>
                  <a:cubicBezTo>
                    <a:pt x="1581" y="1429"/>
                    <a:pt x="1915" y="1490"/>
                    <a:pt x="2250" y="1520"/>
                  </a:cubicBezTo>
                  <a:cubicBezTo>
                    <a:pt x="2348" y="1534"/>
                    <a:pt x="2505" y="1555"/>
                    <a:pt x="2657" y="1555"/>
                  </a:cubicBezTo>
                  <a:cubicBezTo>
                    <a:pt x="2834" y="1555"/>
                    <a:pt x="3005" y="1527"/>
                    <a:pt x="3070" y="1429"/>
                  </a:cubicBezTo>
                  <a:cubicBezTo>
                    <a:pt x="3101" y="1399"/>
                    <a:pt x="3131" y="1338"/>
                    <a:pt x="3131" y="1307"/>
                  </a:cubicBezTo>
                  <a:cubicBezTo>
                    <a:pt x="3161" y="1186"/>
                    <a:pt x="3161" y="1064"/>
                    <a:pt x="3192" y="973"/>
                  </a:cubicBezTo>
                  <a:cubicBezTo>
                    <a:pt x="3192" y="821"/>
                    <a:pt x="3161" y="699"/>
                    <a:pt x="3101" y="578"/>
                  </a:cubicBezTo>
                  <a:cubicBezTo>
                    <a:pt x="3009" y="517"/>
                    <a:pt x="2918" y="456"/>
                    <a:pt x="2827" y="456"/>
                  </a:cubicBezTo>
                  <a:cubicBezTo>
                    <a:pt x="2371" y="304"/>
                    <a:pt x="1915" y="183"/>
                    <a:pt x="1459" y="122"/>
                  </a:cubicBezTo>
                  <a:cubicBezTo>
                    <a:pt x="1216" y="91"/>
                    <a:pt x="973" y="61"/>
                    <a:pt x="730" y="31"/>
                  </a:cubicBezTo>
                  <a:cubicBezTo>
                    <a:pt x="639" y="31"/>
                    <a:pt x="578" y="0"/>
                    <a:pt x="487" y="0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2578900" y="3756560"/>
              <a:ext cx="46303" cy="24327"/>
            </a:xfrm>
            <a:custGeom>
              <a:rect b="b" l="l" r="r" t="t"/>
              <a:pathLst>
                <a:path extrusionOk="0" h="1438" w="2737">
                  <a:moveTo>
                    <a:pt x="2311" y="1"/>
                  </a:moveTo>
                  <a:cubicBezTo>
                    <a:pt x="2250" y="1"/>
                    <a:pt x="2189" y="1"/>
                    <a:pt x="2128" y="31"/>
                  </a:cubicBezTo>
                  <a:cubicBezTo>
                    <a:pt x="1915" y="31"/>
                    <a:pt x="1703" y="62"/>
                    <a:pt x="1520" y="62"/>
                  </a:cubicBezTo>
                  <a:cubicBezTo>
                    <a:pt x="1095" y="92"/>
                    <a:pt x="700" y="183"/>
                    <a:pt x="304" y="305"/>
                  </a:cubicBezTo>
                  <a:cubicBezTo>
                    <a:pt x="244" y="335"/>
                    <a:pt x="152" y="365"/>
                    <a:pt x="92" y="426"/>
                  </a:cubicBezTo>
                  <a:cubicBezTo>
                    <a:pt x="31" y="548"/>
                    <a:pt x="0" y="669"/>
                    <a:pt x="31" y="821"/>
                  </a:cubicBezTo>
                  <a:cubicBezTo>
                    <a:pt x="31" y="913"/>
                    <a:pt x="31" y="1034"/>
                    <a:pt x="61" y="1125"/>
                  </a:cubicBezTo>
                  <a:cubicBezTo>
                    <a:pt x="61" y="1186"/>
                    <a:pt x="92" y="1247"/>
                    <a:pt x="122" y="1277"/>
                  </a:cubicBezTo>
                  <a:cubicBezTo>
                    <a:pt x="199" y="1413"/>
                    <a:pt x="388" y="1437"/>
                    <a:pt x="561" y="1437"/>
                  </a:cubicBezTo>
                  <a:cubicBezTo>
                    <a:pt x="660" y="1437"/>
                    <a:pt x="755" y="1429"/>
                    <a:pt x="821" y="1429"/>
                  </a:cubicBezTo>
                  <a:cubicBezTo>
                    <a:pt x="1095" y="1399"/>
                    <a:pt x="1399" y="1369"/>
                    <a:pt x="1703" y="1338"/>
                  </a:cubicBezTo>
                  <a:lnTo>
                    <a:pt x="2311" y="1186"/>
                  </a:lnTo>
                  <a:cubicBezTo>
                    <a:pt x="2432" y="1186"/>
                    <a:pt x="2554" y="1125"/>
                    <a:pt x="2645" y="1034"/>
                  </a:cubicBezTo>
                  <a:cubicBezTo>
                    <a:pt x="2736" y="730"/>
                    <a:pt x="2706" y="426"/>
                    <a:pt x="2554" y="153"/>
                  </a:cubicBezTo>
                  <a:cubicBezTo>
                    <a:pt x="2493" y="62"/>
                    <a:pt x="2432" y="1"/>
                    <a:pt x="2311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2760415" y="3939462"/>
              <a:ext cx="177938" cy="239078"/>
            </a:xfrm>
            <a:custGeom>
              <a:rect b="b" l="l" r="r" t="t"/>
              <a:pathLst>
                <a:path extrusionOk="0" h="14132" w="10518">
                  <a:moveTo>
                    <a:pt x="4344" y="0"/>
                  </a:moveTo>
                  <a:cubicBezTo>
                    <a:pt x="2983" y="0"/>
                    <a:pt x="1343" y="1036"/>
                    <a:pt x="882" y="1469"/>
                  </a:cubicBezTo>
                  <a:cubicBezTo>
                    <a:pt x="0" y="2350"/>
                    <a:pt x="2918" y="13627"/>
                    <a:pt x="3556" y="13992"/>
                  </a:cubicBezTo>
                  <a:cubicBezTo>
                    <a:pt x="3710" y="14092"/>
                    <a:pt x="3940" y="14131"/>
                    <a:pt x="4209" y="14131"/>
                  </a:cubicBezTo>
                  <a:cubicBezTo>
                    <a:pt x="5004" y="14131"/>
                    <a:pt x="6142" y="13786"/>
                    <a:pt x="6687" y="13627"/>
                  </a:cubicBezTo>
                  <a:cubicBezTo>
                    <a:pt x="7386" y="13414"/>
                    <a:pt x="9423" y="12533"/>
                    <a:pt x="9970" y="12016"/>
                  </a:cubicBezTo>
                  <a:cubicBezTo>
                    <a:pt x="10517" y="11469"/>
                    <a:pt x="8572" y="4782"/>
                    <a:pt x="7994" y="2532"/>
                  </a:cubicBezTo>
                  <a:cubicBezTo>
                    <a:pt x="7386" y="314"/>
                    <a:pt x="5958" y="162"/>
                    <a:pt x="4559" y="10"/>
                  </a:cubicBezTo>
                  <a:cubicBezTo>
                    <a:pt x="4489" y="3"/>
                    <a:pt x="4417" y="0"/>
                    <a:pt x="4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2813364" y="3939496"/>
              <a:ext cx="109558" cy="157637"/>
            </a:xfrm>
            <a:custGeom>
              <a:rect b="b" l="l" r="r" t="t"/>
              <a:pathLst>
                <a:path extrusionOk="0" h="9318" w="6476">
                  <a:moveTo>
                    <a:pt x="1193" y="0"/>
                  </a:moveTo>
                  <a:cubicBezTo>
                    <a:pt x="786" y="0"/>
                    <a:pt x="383" y="68"/>
                    <a:pt x="1" y="220"/>
                  </a:cubicBezTo>
                  <a:cubicBezTo>
                    <a:pt x="396" y="1102"/>
                    <a:pt x="730" y="2014"/>
                    <a:pt x="1004" y="2956"/>
                  </a:cubicBezTo>
                  <a:cubicBezTo>
                    <a:pt x="1399" y="4202"/>
                    <a:pt x="1703" y="5479"/>
                    <a:pt x="2068" y="6755"/>
                  </a:cubicBezTo>
                  <a:cubicBezTo>
                    <a:pt x="2220" y="7363"/>
                    <a:pt x="2402" y="8002"/>
                    <a:pt x="2554" y="8609"/>
                  </a:cubicBezTo>
                  <a:cubicBezTo>
                    <a:pt x="2706" y="8822"/>
                    <a:pt x="2888" y="8974"/>
                    <a:pt x="3132" y="9096"/>
                  </a:cubicBezTo>
                  <a:cubicBezTo>
                    <a:pt x="3458" y="9259"/>
                    <a:pt x="3837" y="9317"/>
                    <a:pt x="4221" y="9317"/>
                  </a:cubicBezTo>
                  <a:cubicBezTo>
                    <a:pt x="4553" y="9317"/>
                    <a:pt x="4889" y="9274"/>
                    <a:pt x="5199" y="9217"/>
                  </a:cubicBezTo>
                  <a:cubicBezTo>
                    <a:pt x="5624" y="9157"/>
                    <a:pt x="6080" y="9035"/>
                    <a:pt x="6475" y="8883"/>
                  </a:cubicBezTo>
                  <a:cubicBezTo>
                    <a:pt x="5989" y="6634"/>
                    <a:pt x="5199" y="3837"/>
                    <a:pt x="4834" y="2530"/>
                  </a:cubicBezTo>
                  <a:cubicBezTo>
                    <a:pt x="4256" y="312"/>
                    <a:pt x="2828" y="160"/>
                    <a:pt x="1429" y="8"/>
                  </a:cubicBezTo>
                  <a:cubicBezTo>
                    <a:pt x="1351" y="3"/>
                    <a:pt x="1272" y="0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2871997" y="4071851"/>
              <a:ext cx="24175" cy="45440"/>
            </a:xfrm>
            <a:custGeom>
              <a:rect b="b" l="l" r="r" t="t"/>
              <a:pathLst>
                <a:path extrusionOk="0" h="2686" w="1429">
                  <a:moveTo>
                    <a:pt x="309" y="0"/>
                  </a:moveTo>
                  <a:cubicBezTo>
                    <a:pt x="160" y="0"/>
                    <a:pt x="34" y="74"/>
                    <a:pt x="0" y="269"/>
                  </a:cubicBezTo>
                  <a:cubicBezTo>
                    <a:pt x="0" y="330"/>
                    <a:pt x="0" y="390"/>
                    <a:pt x="0" y="451"/>
                  </a:cubicBezTo>
                  <a:cubicBezTo>
                    <a:pt x="122" y="877"/>
                    <a:pt x="213" y="1333"/>
                    <a:pt x="243" y="1789"/>
                  </a:cubicBezTo>
                  <a:cubicBezTo>
                    <a:pt x="274" y="1910"/>
                    <a:pt x="304" y="2032"/>
                    <a:pt x="304" y="2184"/>
                  </a:cubicBezTo>
                  <a:cubicBezTo>
                    <a:pt x="334" y="2275"/>
                    <a:pt x="365" y="2396"/>
                    <a:pt x="395" y="2518"/>
                  </a:cubicBezTo>
                  <a:cubicBezTo>
                    <a:pt x="438" y="2648"/>
                    <a:pt x="558" y="2685"/>
                    <a:pt x="678" y="2685"/>
                  </a:cubicBezTo>
                  <a:cubicBezTo>
                    <a:pt x="727" y="2685"/>
                    <a:pt x="777" y="2679"/>
                    <a:pt x="821" y="2670"/>
                  </a:cubicBezTo>
                  <a:cubicBezTo>
                    <a:pt x="1003" y="2670"/>
                    <a:pt x="1155" y="2579"/>
                    <a:pt x="1277" y="2457"/>
                  </a:cubicBezTo>
                  <a:cubicBezTo>
                    <a:pt x="1429" y="2275"/>
                    <a:pt x="1337" y="2032"/>
                    <a:pt x="1277" y="1819"/>
                  </a:cubicBezTo>
                  <a:lnTo>
                    <a:pt x="1125" y="1059"/>
                  </a:lnTo>
                  <a:cubicBezTo>
                    <a:pt x="1094" y="846"/>
                    <a:pt x="1033" y="603"/>
                    <a:pt x="942" y="390"/>
                  </a:cubicBezTo>
                  <a:cubicBezTo>
                    <a:pt x="867" y="201"/>
                    <a:pt x="555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2914660" y="4061024"/>
              <a:ext cx="16478" cy="44425"/>
            </a:xfrm>
            <a:custGeom>
              <a:rect b="b" l="l" r="r" t="t"/>
              <a:pathLst>
                <a:path extrusionOk="0" h="2626" w="974">
                  <a:moveTo>
                    <a:pt x="156" y="0"/>
                  </a:moveTo>
                  <a:cubicBezTo>
                    <a:pt x="67" y="0"/>
                    <a:pt x="1" y="73"/>
                    <a:pt x="1" y="270"/>
                  </a:cubicBezTo>
                  <a:cubicBezTo>
                    <a:pt x="1" y="331"/>
                    <a:pt x="1" y="392"/>
                    <a:pt x="31" y="422"/>
                  </a:cubicBezTo>
                  <a:cubicBezTo>
                    <a:pt x="122" y="848"/>
                    <a:pt x="214" y="1304"/>
                    <a:pt x="274" y="1729"/>
                  </a:cubicBezTo>
                  <a:cubicBezTo>
                    <a:pt x="305" y="1851"/>
                    <a:pt x="335" y="2003"/>
                    <a:pt x="335" y="2125"/>
                  </a:cubicBezTo>
                  <a:cubicBezTo>
                    <a:pt x="366" y="2246"/>
                    <a:pt x="396" y="2337"/>
                    <a:pt x="426" y="2459"/>
                  </a:cubicBezTo>
                  <a:cubicBezTo>
                    <a:pt x="470" y="2588"/>
                    <a:pt x="528" y="2626"/>
                    <a:pt x="602" y="2626"/>
                  </a:cubicBezTo>
                  <a:cubicBezTo>
                    <a:pt x="632" y="2626"/>
                    <a:pt x="665" y="2620"/>
                    <a:pt x="700" y="2611"/>
                  </a:cubicBezTo>
                  <a:cubicBezTo>
                    <a:pt x="822" y="2581"/>
                    <a:pt x="913" y="2520"/>
                    <a:pt x="943" y="2398"/>
                  </a:cubicBezTo>
                  <a:cubicBezTo>
                    <a:pt x="974" y="2185"/>
                    <a:pt x="943" y="1973"/>
                    <a:pt x="882" y="1760"/>
                  </a:cubicBezTo>
                  <a:cubicBezTo>
                    <a:pt x="822" y="1517"/>
                    <a:pt x="791" y="1274"/>
                    <a:pt x="730" y="1030"/>
                  </a:cubicBezTo>
                  <a:cubicBezTo>
                    <a:pt x="700" y="818"/>
                    <a:pt x="639" y="605"/>
                    <a:pt x="578" y="362"/>
                  </a:cubicBezTo>
                  <a:cubicBezTo>
                    <a:pt x="503" y="192"/>
                    <a:pt x="300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2760415" y="3945264"/>
              <a:ext cx="101826" cy="233191"/>
            </a:xfrm>
            <a:custGeom>
              <a:rect b="b" l="l" r="r" t="t"/>
              <a:pathLst>
                <a:path extrusionOk="0" h="13784" w="6019">
                  <a:moveTo>
                    <a:pt x="2705" y="1"/>
                  </a:moveTo>
                  <a:cubicBezTo>
                    <a:pt x="2037" y="274"/>
                    <a:pt x="1429" y="639"/>
                    <a:pt x="882" y="1126"/>
                  </a:cubicBezTo>
                  <a:cubicBezTo>
                    <a:pt x="0" y="1977"/>
                    <a:pt x="2918" y="13284"/>
                    <a:pt x="3526" y="13649"/>
                  </a:cubicBezTo>
                  <a:cubicBezTo>
                    <a:pt x="3681" y="13746"/>
                    <a:pt x="3908" y="13784"/>
                    <a:pt x="4172" y="13784"/>
                  </a:cubicBezTo>
                  <a:cubicBezTo>
                    <a:pt x="4733" y="13784"/>
                    <a:pt x="5460" y="13611"/>
                    <a:pt x="6018" y="13466"/>
                  </a:cubicBezTo>
                  <a:cubicBezTo>
                    <a:pt x="5745" y="10974"/>
                    <a:pt x="5046" y="8512"/>
                    <a:pt x="4468" y="6080"/>
                  </a:cubicBezTo>
                  <a:cubicBezTo>
                    <a:pt x="3952" y="4044"/>
                    <a:pt x="3496" y="1977"/>
                    <a:pt x="2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2595868" y="3626269"/>
              <a:ext cx="217018" cy="358634"/>
            </a:xfrm>
            <a:custGeom>
              <a:rect b="b" l="l" r="r" t="t"/>
              <a:pathLst>
                <a:path extrusionOk="0" h="21199" w="12828">
                  <a:moveTo>
                    <a:pt x="1634" y="1"/>
                  </a:moveTo>
                  <a:cubicBezTo>
                    <a:pt x="1616" y="1"/>
                    <a:pt x="1597" y="4"/>
                    <a:pt x="1581" y="13"/>
                  </a:cubicBezTo>
                  <a:lnTo>
                    <a:pt x="61" y="590"/>
                  </a:lnTo>
                  <a:cubicBezTo>
                    <a:pt x="31" y="590"/>
                    <a:pt x="1" y="651"/>
                    <a:pt x="1" y="681"/>
                  </a:cubicBezTo>
                  <a:cubicBezTo>
                    <a:pt x="92" y="1380"/>
                    <a:pt x="912" y="6457"/>
                    <a:pt x="3496" y="11016"/>
                  </a:cubicBezTo>
                  <a:cubicBezTo>
                    <a:pt x="6262" y="15940"/>
                    <a:pt x="10791" y="21198"/>
                    <a:pt x="10791" y="21198"/>
                  </a:cubicBezTo>
                  <a:lnTo>
                    <a:pt x="12827" y="20499"/>
                  </a:lnTo>
                  <a:cubicBezTo>
                    <a:pt x="12827" y="20499"/>
                    <a:pt x="9879" y="16791"/>
                    <a:pt x="6566" y="11745"/>
                  </a:cubicBezTo>
                  <a:cubicBezTo>
                    <a:pt x="3587" y="7247"/>
                    <a:pt x="1946" y="955"/>
                    <a:pt x="1733" y="73"/>
                  </a:cubicBezTo>
                  <a:cubicBezTo>
                    <a:pt x="1733" y="29"/>
                    <a:pt x="1684" y="1"/>
                    <a:pt x="16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2773779" y="3972010"/>
              <a:ext cx="48350" cy="37726"/>
            </a:xfrm>
            <a:custGeom>
              <a:rect b="b" l="l" r="r" t="t"/>
              <a:pathLst>
                <a:path extrusionOk="0" h="2230" w="2858">
                  <a:moveTo>
                    <a:pt x="2432" y="0"/>
                  </a:moveTo>
                  <a:cubicBezTo>
                    <a:pt x="1642" y="183"/>
                    <a:pt x="852" y="426"/>
                    <a:pt x="61" y="760"/>
                  </a:cubicBezTo>
                  <a:cubicBezTo>
                    <a:pt x="0" y="912"/>
                    <a:pt x="152" y="2128"/>
                    <a:pt x="335" y="2219"/>
                  </a:cubicBezTo>
                  <a:cubicBezTo>
                    <a:pt x="346" y="2226"/>
                    <a:pt x="369" y="2229"/>
                    <a:pt x="401" y="2229"/>
                  </a:cubicBezTo>
                  <a:cubicBezTo>
                    <a:pt x="816" y="2229"/>
                    <a:pt x="2829" y="1729"/>
                    <a:pt x="2858" y="1672"/>
                  </a:cubicBezTo>
                  <a:cubicBezTo>
                    <a:pt x="2766" y="1095"/>
                    <a:pt x="2645" y="548"/>
                    <a:pt x="2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2757319" y="3631039"/>
              <a:ext cx="191303" cy="331752"/>
            </a:xfrm>
            <a:custGeom>
              <a:rect b="b" l="l" r="r" t="t"/>
              <a:pathLst>
                <a:path extrusionOk="0" h="19610" w="11308">
                  <a:moveTo>
                    <a:pt x="1681" y="1"/>
                  </a:moveTo>
                  <a:cubicBezTo>
                    <a:pt x="1657" y="1"/>
                    <a:pt x="1634" y="2"/>
                    <a:pt x="1612" y="4"/>
                  </a:cubicBezTo>
                  <a:cubicBezTo>
                    <a:pt x="122" y="156"/>
                    <a:pt x="1" y="2649"/>
                    <a:pt x="1247" y="4564"/>
                  </a:cubicBezTo>
                  <a:cubicBezTo>
                    <a:pt x="2615" y="6722"/>
                    <a:pt x="5442" y="9244"/>
                    <a:pt x="5685" y="11129"/>
                  </a:cubicBezTo>
                  <a:cubicBezTo>
                    <a:pt x="5989" y="13713"/>
                    <a:pt x="4013" y="15476"/>
                    <a:pt x="2736" y="17147"/>
                  </a:cubicBezTo>
                  <a:cubicBezTo>
                    <a:pt x="2949" y="17238"/>
                    <a:pt x="3192" y="17360"/>
                    <a:pt x="3405" y="17482"/>
                  </a:cubicBezTo>
                  <a:cubicBezTo>
                    <a:pt x="4135" y="17846"/>
                    <a:pt x="4834" y="18211"/>
                    <a:pt x="5533" y="18606"/>
                  </a:cubicBezTo>
                  <a:cubicBezTo>
                    <a:pt x="6080" y="18941"/>
                    <a:pt x="6627" y="19275"/>
                    <a:pt x="7174" y="19609"/>
                  </a:cubicBezTo>
                  <a:cubicBezTo>
                    <a:pt x="9879" y="16235"/>
                    <a:pt x="11308" y="12588"/>
                    <a:pt x="9697" y="9001"/>
                  </a:cubicBezTo>
                  <a:cubicBezTo>
                    <a:pt x="7811" y="4781"/>
                    <a:pt x="3214" y="1"/>
                    <a:pt x="16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49"/>
            <p:cNvSpPr/>
            <p:nvPr/>
          </p:nvSpPr>
          <p:spPr>
            <a:xfrm>
              <a:off x="2774287" y="3908471"/>
              <a:ext cx="100811" cy="62206"/>
            </a:xfrm>
            <a:custGeom>
              <a:rect b="b" l="l" r="r" t="t"/>
              <a:pathLst>
                <a:path extrusionOk="0" h="3677" w="5959">
                  <a:moveTo>
                    <a:pt x="1442" y="1"/>
                  </a:moveTo>
                  <a:cubicBezTo>
                    <a:pt x="1062" y="1"/>
                    <a:pt x="778" y="146"/>
                    <a:pt x="548" y="413"/>
                  </a:cubicBezTo>
                  <a:cubicBezTo>
                    <a:pt x="1" y="1082"/>
                    <a:pt x="214" y="2814"/>
                    <a:pt x="609" y="2814"/>
                  </a:cubicBezTo>
                  <a:cubicBezTo>
                    <a:pt x="614" y="2815"/>
                    <a:pt x="619" y="2815"/>
                    <a:pt x="624" y="2815"/>
                  </a:cubicBezTo>
                  <a:cubicBezTo>
                    <a:pt x="1039" y="2815"/>
                    <a:pt x="1247" y="1599"/>
                    <a:pt x="1247" y="1598"/>
                  </a:cubicBezTo>
                  <a:lnTo>
                    <a:pt x="1247" y="1598"/>
                  </a:lnTo>
                  <a:cubicBezTo>
                    <a:pt x="1247" y="1599"/>
                    <a:pt x="1065" y="3088"/>
                    <a:pt x="1612" y="3422"/>
                  </a:cubicBezTo>
                  <a:cubicBezTo>
                    <a:pt x="1661" y="3449"/>
                    <a:pt x="1707" y="3462"/>
                    <a:pt x="1750" y="3462"/>
                  </a:cubicBezTo>
                  <a:cubicBezTo>
                    <a:pt x="2190" y="3462"/>
                    <a:pt x="2341" y="2176"/>
                    <a:pt x="2341" y="2176"/>
                  </a:cubicBezTo>
                  <a:cubicBezTo>
                    <a:pt x="2341" y="2176"/>
                    <a:pt x="2402" y="3453"/>
                    <a:pt x="2706" y="3635"/>
                  </a:cubicBezTo>
                  <a:cubicBezTo>
                    <a:pt x="2725" y="3644"/>
                    <a:pt x="2744" y="3649"/>
                    <a:pt x="2763" y="3649"/>
                  </a:cubicBezTo>
                  <a:cubicBezTo>
                    <a:pt x="3054" y="3649"/>
                    <a:pt x="3375" y="2632"/>
                    <a:pt x="3375" y="2632"/>
                  </a:cubicBezTo>
                  <a:cubicBezTo>
                    <a:pt x="3405" y="2966"/>
                    <a:pt x="3496" y="3331"/>
                    <a:pt x="3679" y="3604"/>
                  </a:cubicBezTo>
                  <a:cubicBezTo>
                    <a:pt x="3725" y="3655"/>
                    <a:pt x="3772" y="3676"/>
                    <a:pt x="3819" y="3676"/>
                  </a:cubicBezTo>
                  <a:cubicBezTo>
                    <a:pt x="4084" y="3676"/>
                    <a:pt x="4347" y="2997"/>
                    <a:pt x="4347" y="2997"/>
                  </a:cubicBezTo>
                  <a:cubicBezTo>
                    <a:pt x="4641" y="3100"/>
                    <a:pt x="4954" y="3155"/>
                    <a:pt x="5264" y="3155"/>
                  </a:cubicBezTo>
                  <a:cubicBezTo>
                    <a:pt x="5500" y="3155"/>
                    <a:pt x="5735" y="3123"/>
                    <a:pt x="5958" y="3057"/>
                  </a:cubicBezTo>
                  <a:cubicBezTo>
                    <a:pt x="5958" y="3057"/>
                    <a:pt x="5928" y="2328"/>
                    <a:pt x="3983" y="1082"/>
                  </a:cubicBezTo>
                  <a:cubicBezTo>
                    <a:pt x="2813" y="332"/>
                    <a:pt x="2017" y="1"/>
                    <a:pt x="1442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2517713" y="3255949"/>
              <a:ext cx="305970" cy="347942"/>
            </a:xfrm>
            <a:custGeom>
              <a:rect b="b" l="l" r="r" t="t"/>
              <a:pathLst>
                <a:path extrusionOk="0" h="20567" w="18086">
                  <a:moveTo>
                    <a:pt x="8717" y="0"/>
                  </a:moveTo>
                  <a:cubicBezTo>
                    <a:pt x="3726" y="0"/>
                    <a:pt x="88" y="4133"/>
                    <a:pt x="0" y="10718"/>
                  </a:cubicBezTo>
                  <a:cubicBezTo>
                    <a:pt x="0" y="11508"/>
                    <a:pt x="31" y="12329"/>
                    <a:pt x="122" y="13119"/>
                  </a:cubicBezTo>
                  <a:lnTo>
                    <a:pt x="122" y="13150"/>
                  </a:lnTo>
                  <a:cubicBezTo>
                    <a:pt x="122" y="13393"/>
                    <a:pt x="152" y="13636"/>
                    <a:pt x="213" y="13849"/>
                  </a:cubicBezTo>
                  <a:cubicBezTo>
                    <a:pt x="487" y="15825"/>
                    <a:pt x="1186" y="17496"/>
                    <a:pt x="2493" y="18682"/>
                  </a:cubicBezTo>
                  <a:lnTo>
                    <a:pt x="2523" y="18712"/>
                  </a:lnTo>
                  <a:cubicBezTo>
                    <a:pt x="2766" y="18925"/>
                    <a:pt x="3010" y="19107"/>
                    <a:pt x="3283" y="19290"/>
                  </a:cubicBezTo>
                  <a:cubicBezTo>
                    <a:pt x="4408" y="20019"/>
                    <a:pt x="5928" y="20475"/>
                    <a:pt x="7873" y="20566"/>
                  </a:cubicBezTo>
                  <a:lnTo>
                    <a:pt x="9149" y="20566"/>
                  </a:lnTo>
                  <a:cubicBezTo>
                    <a:pt x="11946" y="20384"/>
                    <a:pt x="14469" y="18651"/>
                    <a:pt x="15989" y="16068"/>
                  </a:cubicBezTo>
                  <a:lnTo>
                    <a:pt x="16019" y="16007"/>
                  </a:lnTo>
                  <a:cubicBezTo>
                    <a:pt x="16140" y="15794"/>
                    <a:pt x="16232" y="15581"/>
                    <a:pt x="16353" y="15369"/>
                  </a:cubicBezTo>
                  <a:cubicBezTo>
                    <a:pt x="16931" y="14153"/>
                    <a:pt x="17296" y="12846"/>
                    <a:pt x="17447" y="11508"/>
                  </a:cubicBezTo>
                  <a:cubicBezTo>
                    <a:pt x="18086" y="5703"/>
                    <a:pt x="14469" y="323"/>
                    <a:pt x="9301" y="19"/>
                  </a:cubicBezTo>
                  <a:cubicBezTo>
                    <a:pt x="9105" y="6"/>
                    <a:pt x="8910" y="0"/>
                    <a:pt x="8717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2504349" y="3196233"/>
              <a:ext cx="373335" cy="265605"/>
            </a:xfrm>
            <a:custGeom>
              <a:rect b="b" l="l" r="r" t="t"/>
              <a:pathLst>
                <a:path extrusionOk="0" h="15700" w="22068">
                  <a:moveTo>
                    <a:pt x="10517" y="1"/>
                  </a:moveTo>
                  <a:cubicBezTo>
                    <a:pt x="9758" y="1"/>
                    <a:pt x="9004" y="75"/>
                    <a:pt x="8268" y="236"/>
                  </a:cubicBezTo>
                  <a:cubicBezTo>
                    <a:pt x="7933" y="297"/>
                    <a:pt x="7599" y="388"/>
                    <a:pt x="7295" y="479"/>
                  </a:cubicBezTo>
                  <a:cubicBezTo>
                    <a:pt x="6626" y="600"/>
                    <a:pt x="5988" y="752"/>
                    <a:pt x="5350" y="965"/>
                  </a:cubicBezTo>
                  <a:cubicBezTo>
                    <a:pt x="3283" y="1664"/>
                    <a:pt x="1550" y="3093"/>
                    <a:pt x="486" y="5008"/>
                  </a:cubicBezTo>
                  <a:cubicBezTo>
                    <a:pt x="304" y="5403"/>
                    <a:pt x="0" y="6072"/>
                    <a:pt x="395" y="6436"/>
                  </a:cubicBezTo>
                  <a:cubicBezTo>
                    <a:pt x="512" y="6520"/>
                    <a:pt x="657" y="6567"/>
                    <a:pt x="803" y="6567"/>
                  </a:cubicBezTo>
                  <a:cubicBezTo>
                    <a:pt x="924" y="6567"/>
                    <a:pt x="1046" y="6535"/>
                    <a:pt x="1155" y="6467"/>
                  </a:cubicBezTo>
                  <a:lnTo>
                    <a:pt x="1155" y="6467"/>
                  </a:lnTo>
                  <a:cubicBezTo>
                    <a:pt x="1064" y="6649"/>
                    <a:pt x="973" y="6832"/>
                    <a:pt x="882" y="6984"/>
                  </a:cubicBezTo>
                  <a:cubicBezTo>
                    <a:pt x="285" y="8158"/>
                    <a:pt x="1014" y="8676"/>
                    <a:pt x="2035" y="8676"/>
                  </a:cubicBezTo>
                  <a:cubicBezTo>
                    <a:pt x="2784" y="8676"/>
                    <a:pt x="3691" y="8397"/>
                    <a:pt x="4347" y="7895"/>
                  </a:cubicBezTo>
                  <a:cubicBezTo>
                    <a:pt x="5775" y="6832"/>
                    <a:pt x="8511" y="5707"/>
                    <a:pt x="8876" y="5585"/>
                  </a:cubicBezTo>
                  <a:lnTo>
                    <a:pt x="8876" y="5585"/>
                  </a:lnTo>
                  <a:cubicBezTo>
                    <a:pt x="8572" y="5707"/>
                    <a:pt x="6596" y="6649"/>
                    <a:pt x="7113" y="7318"/>
                  </a:cubicBezTo>
                  <a:cubicBezTo>
                    <a:pt x="7297" y="7568"/>
                    <a:pt x="7525" y="7655"/>
                    <a:pt x="7820" y="7655"/>
                  </a:cubicBezTo>
                  <a:cubicBezTo>
                    <a:pt x="8351" y="7655"/>
                    <a:pt x="9100" y="7374"/>
                    <a:pt x="10213" y="7257"/>
                  </a:cubicBezTo>
                  <a:cubicBezTo>
                    <a:pt x="11064" y="7166"/>
                    <a:pt x="11915" y="7014"/>
                    <a:pt x="12675" y="6984"/>
                  </a:cubicBezTo>
                  <a:lnTo>
                    <a:pt x="12675" y="6984"/>
                  </a:lnTo>
                  <a:lnTo>
                    <a:pt x="12614" y="7075"/>
                  </a:lnTo>
                  <a:cubicBezTo>
                    <a:pt x="12462" y="7318"/>
                    <a:pt x="12341" y="7622"/>
                    <a:pt x="12280" y="7895"/>
                  </a:cubicBezTo>
                  <a:cubicBezTo>
                    <a:pt x="12098" y="9050"/>
                    <a:pt x="13405" y="9598"/>
                    <a:pt x="14256" y="9719"/>
                  </a:cubicBezTo>
                  <a:cubicBezTo>
                    <a:pt x="14358" y="9745"/>
                    <a:pt x="14467" y="9754"/>
                    <a:pt x="14576" y="9754"/>
                  </a:cubicBezTo>
                  <a:cubicBezTo>
                    <a:pt x="14725" y="9754"/>
                    <a:pt x="14875" y="9737"/>
                    <a:pt x="15016" y="9719"/>
                  </a:cubicBezTo>
                  <a:lnTo>
                    <a:pt x="15016" y="9719"/>
                  </a:lnTo>
                  <a:cubicBezTo>
                    <a:pt x="14985" y="9962"/>
                    <a:pt x="14985" y="10266"/>
                    <a:pt x="14985" y="10570"/>
                  </a:cubicBezTo>
                  <a:cubicBezTo>
                    <a:pt x="14985" y="12090"/>
                    <a:pt x="15988" y="11756"/>
                    <a:pt x="15988" y="12880"/>
                  </a:cubicBezTo>
                  <a:cubicBezTo>
                    <a:pt x="16019" y="14005"/>
                    <a:pt x="15411" y="15312"/>
                    <a:pt x="16231" y="15616"/>
                  </a:cubicBezTo>
                  <a:cubicBezTo>
                    <a:pt x="16380" y="15673"/>
                    <a:pt x="16512" y="15699"/>
                    <a:pt x="16631" y="15699"/>
                  </a:cubicBezTo>
                  <a:cubicBezTo>
                    <a:pt x="17266" y="15699"/>
                    <a:pt x="17506" y="14959"/>
                    <a:pt x="17660" y="14370"/>
                  </a:cubicBezTo>
                  <a:cubicBezTo>
                    <a:pt x="17769" y="13880"/>
                    <a:pt x="17991" y="13729"/>
                    <a:pt x="18268" y="13729"/>
                  </a:cubicBezTo>
                  <a:cubicBezTo>
                    <a:pt x="18713" y="13729"/>
                    <a:pt x="19299" y="14114"/>
                    <a:pt x="19795" y="14114"/>
                  </a:cubicBezTo>
                  <a:cubicBezTo>
                    <a:pt x="19855" y="14114"/>
                    <a:pt x="19913" y="14109"/>
                    <a:pt x="19970" y="14096"/>
                  </a:cubicBezTo>
                  <a:cubicBezTo>
                    <a:pt x="20912" y="13853"/>
                    <a:pt x="21307" y="12424"/>
                    <a:pt x="21551" y="11573"/>
                  </a:cubicBezTo>
                  <a:cubicBezTo>
                    <a:pt x="21763" y="10844"/>
                    <a:pt x="21885" y="10084"/>
                    <a:pt x="21976" y="9324"/>
                  </a:cubicBezTo>
                  <a:cubicBezTo>
                    <a:pt x="22067" y="8716"/>
                    <a:pt x="22007" y="8139"/>
                    <a:pt x="21885" y="7561"/>
                  </a:cubicBezTo>
                  <a:lnTo>
                    <a:pt x="21824" y="7409"/>
                  </a:lnTo>
                  <a:cubicBezTo>
                    <a:pt x="21763" y="7136"/>
                    <a:pt x="21642" y="6892"/>
                    <a:pt x="21520" y="6680"/>
                  </a:cubicBezTo>
                  <a:cubicBezTo>
                    <a:pt x="21429" y="6497"/>
                    <a:pt x="21338" y="6376"/>
                    <a:pt x="21247" y="6224"/>
                  </a:cubicBezTo>
                  <a:cubicBezTo>
                    <a:pt x="21064" y="5920"/>
                    <a:pt x="20852" y="5646"/>
                    <a:pt x="20669" y="5403"/>
                  </a:cubicBezTo>
                  <a:lnTo>
                    <a:pt x="20669" y="5403"/>
                  </a:lnTo>
                  <a:cubicBezTo>
                    <a:pt x="20791" y="5431"/>
                    <a:pt x="20914" y="5445"/>
                    <a:pt x="21034" y="5445"/>
                  </a:cubicBezTo>
                  <a:cubicBezTo>
                    <a:pt x="21303" y="5445"/>
                    <a:pt x="21563" y="5377"/>
                    <a:pt x="21794" y="5251"/>
                  </a:cubicBezTo>
                  <a:cubicBezTo>
                    <a:pt x="21946" y="5160"/>
                    <a:pt x="22007" y="4977"/>
                    <a:pt x="21976" y="4825"/>
                  </a:cubicBezTo>
                  <a:cubicBezTo>
                    <a:pt x="21915" y="4643"/>
                    <a:pt x="21794" y="4461"/>
                    <a:pt x="21642" y="4339"/>
                  </a:cubicBezTo>
                  <a:cubicBezTo>
                    <a:pt x="21338" y="4066"/>
                    <a:pt x="21004" y="3853"/>
                    <a:pt x="20639" y="3731"/>
                  </a:cubicBezTo>
                  <a:cubicBezTo>
                    <a:pt x="20365" y="3640"/>
                    <a:pt x="20092" y="3579"/>
                    <a:pt x="19818" y="3579"/>
                  </a:cubicBezTo>
                  <a:cubicBezTo>
                    <a:pt x="19818" y="3002"/>
                    <a:pt x="19666" y="2424"/>
                    <a:pt x="19332" y="1938"/>
                  </a:cubicBezTo>
                  <a:cubicBezTo>
                    <a:pt x="19135" y="1685"/>
                    <a:pt x="18808" y="1354"/>
                    <a:pt x="18471" y="1354"/>
                  </a:cubicBezTo>
                  <a:cubicBezTo>
                    <a:pt x="18444" y="1354"/>
                    <a:pt x="18417" y="1356"/>
                    <a:pt x="18389" y="1360"/>
                  </a:cubicBezTo>
                  <a:cubicBezTo>
                    <a:pt x="17873" y="1391"/>
                    <a:pt x="18177" y="2120"/>
                    <a:pt x="18298" y="2363"/>
                  </a:cubicBezTo>
                  <a:cubicBezTo>
                    <a:pt x="18389" y="2607"/>
                    <a:pt x="18481" y="2850"/>
                    <a:pt x="18602" y="3093"/>
                  </a:cubicBezTo>
                  <a:cubicBezTo>
                    <a:pt x="17690" y="2303"/>
                    <a:pt x="16687" y="1634"/>
                    <a:pt x="15623" y="1117"/>
                  </a:cubicBezTo>
                  <a:cubicBezTo>
                    <a:pt x="14256" y="479"/>
                    <a:pt x="12766" y="84"/>
                    <a:pt x="11246" y="23"/>
                  </a:cubicBezTo>
                  <a:cubicBezTo>
                    <a:pt x="11003" y="8"/>
                    <a:pt x="10760" y="1"/>
                    <a:pt x="10517" y="1"/>
                  </a:cubicBezTo>
                  <a:close/>
                </a:path>
              </a:pathLst>
            </a:custGeom>
            <a:solidFill>
              <a:srgbClr val="BB61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2676593" y="3196605"/>
              <a:ext cx="201081" cy="164895"/>
            </a:xfrm>
            <a:custGeom>
              <a:rect b="b" l="l" r="r" t="t"/>
              <a:pathLst>
                <a:path extrusionOk="0" h="9747" w="11886">
                  <a:moveTo>
                    <a:pt x="1095" y="1"/>
                  </a:moveTo>
                  <a:cubicBezTo>
                    <a:pt x="791" y="153"/>
                    <a:pt x="548" y="366"/>
                    <a:pt x="365" y="639"/>
                  </a:cubicBezTo>
                  <a:cubicBezTo>
                    <a:pt x="122" y="943"/>
                    <a:pt x="1" y="1430"/>
                    <a:pt x="274" y="1673"/>
                  </a:cubicBezTo>
                  <a:cubicBezTo>
                    <a:pt x="396" y="1764"/>
                    <a:pt x="517" y="1855"/>
                    <a:pt x="669" y="1885"/>
                  </a:cubicBezTo>
                  <a:cubicBezTo>
                    <a:pt x="1460" y="2037"/>
                    <a:pt x="2220" y="2281"/>
                    <a:pt x="2949" y="2615"/>
                  </a:cubicBezTo>
                  <a:cubicBezTo>
                    <a:pt x="3162" y="2706"/>
                    <a:pt x="3344" y="2889"/>
                    <a:pt x="3435" y="3101"/>
                  </a:cubicBezTo>
                  <a:cubicBezTo>
                    <a:pt x="3587" y="3588"/>
                    <a:pt x="3010" y="4104"/>
                    <a:pt x="3253" y="4560"/>
                  </a:cubicBezTo>
                  <a:cubicBezTo>
                    <a:pt x="3356" y="4828"/>
                    <a:pt x="3640" y="4900"/>
                    <a:pt x="3945" y="4900"/>
                  </a:cubicBezTo>
                  <a:cubicBezTo>
                    <a:pt x="4090" y="4900"/>
                    <a:pt x="4240" y="4884"/>
                    <a:pt x="4378" y="4864"/>
                  </a:cubicBezTo>
                  <a:cubicBezTo>
                    <a:pt x="4536" y="4848"/>
                    <a:pt x="4699" y="4835"/>
                    <a:pt x="4860" y="4835"/>
                  </a:cubicBezTo>
                  <a:cubicBezTo>
                    <a:pt x="5287" y="4835"/>
                    <a:pt x="5702" y="4920"/>
                    <a:pt x="5989" y="5229"/>
                  </a:cubicBezTo>
                  <a:cubicBezTo>
                    <a:pt x="6323" y="5563"/>
                    <a:pt x="6384" y="6080"/>
                    <a:pt x="6536" y="6536"/>
                  </a:cubicBezTo>
                  <a:cubicBezTo>
                    <a:pt x="6650" y="6966"/>
                    <a:pt x="6981" y="7423"/>
                    <a:pt x="7426" y="7423"/>
                  </a:cubicBezTo>
                  <a:cubicBezTo>
                    <a:pt x="7453" y="7423"/>
                    <a:pt x="7481" y="7421"/>
                    <a:pt x="7508" y="7417"/>
                  </a:cubicBezTo>
                  <a:cubicBezTo>
                    <a:pt x="7752" y="7387"/>
                    <a:pt x="7995" y="7205"/>
                    <a:pt x="8268" y="7144"/>
                  </a:cubicBezTo>
                  <a:cubicBezTo>
                    <a:pt x="8295" y="7142"/>
                    <a:pt x="8322" y="7141"/>
                    <a:pt x="8348" y="7141"/>
                  </a:cubicBezTo>
                  <a:cubicBezTo>
                    <a:pt x="8743" y="7141"/>
                    <a:pt x="9102" y="7351"/>
                    <a:pt x="9302" y="7721"/>
                  </a:cubicBezTo>
                  <a:cubicBezTo>
                    <a:pt x="9454" y="8086"/>
                    <a:pt x="9636" y="8451"/>
                    <a:pt x="9758" y="8846"/>
                  </a:cubicBezTo>
                  <a:cubicBezTo>
                    <a:pt x="9874" y="9407"/>
                    <a:pt x="10372" y="9747"/>
                    <a:pt x="10875" y="9747"/>
                  </a:cubicBezTo>
                  <a:cubicBezTo>
                    <a:pt x="11163" y="9747"/>
                    <a:pt x="11452" y="9636"/>
                    <a:pt x="11673" y="9393"/>
                  </a:cubicBezTo>
                  <a:lnTo>
                    <a:pt x="11825" y="9302"/>
                  </a:lnTo>
                  <a:cubicBezTo>
                    <a:pt x="11885" y="8694"/>
                    <a:pt x="11855" y="8117"/>
                    <a:pt x="11703" y="7539"/>
                  </a:cubicBezTo>
                  <a:lnTo>
                    <a:pt x="11673" y="7387"/>
                  </a:lnTo>
                  <a:cubicBezTo>
                    <a:pt x="11581" y="7144"/>
                    <a:pt x="11460" y="6901"/>
                    <a:pt x="11338" y="6658"/>
                  </a:cubicBezTo>
                  <a:cubicBezTo>
                    <a:pt x="11217" y="6627"/>
                    <a:pt x="11065" y="6627"/>
                    <a:pt x="10943" y="6627"/>
                  </a:cubicBezTo>
                  <a:cubicBezTo>
                    <a:pt x="10909" y="6629"/>
                    <a:pt x="10875" y="6630"/>
                    <a:pt x="10841" y="6630"/>
                  </a:cubicBezTo>
                  <a:cubicBezTo>
                    <a:pt x="10271" y="6630"/>
                    <a:pt x="9734" y="6389"/>
                    <a:pt x="9332" y="5958"/>
                  </a:cubicBezTo>
                  <a:cubicBezTo>
                    <a:pt x="9241" y="5806"/>
                    <a:pt x="9150" y="5624"/>
                    <a:pt x="8998" y="5472"/>
                  </a:cubicBezTo>
                  <a:cubicBezTo>
                    <a:pt x="8724" y="5199"/>
                    <a:pt x="8329" y="5047"/>
                    <a:pt x="7934" y="4986"/>
                  </a:cubicBezTo>
                  <a:cubicBezTo>
                    <a:pt x="7448" y="4925"/>
                    <a:pt x="6992" y="4773"/>
                    <a:pt x="6597" y="4469"/>
                  </a:cubicBezTo>
                  <a:cubicBezTo>
                    <a:pt x="6201" y="4196"/>
                    <a:pt x="6049" y="3648"/>
                    <a:pt x="6262" y="3192"/>
                  </a:cubicBezTo>
                  <a:cubicBezTo>
                    <a:pt x="6414" y="2980"/>
                    <a:pt x="6627" y="2828"/>
                    <a:pt x="6688" y="2585"/>
                  </a:cubicBezTo>
                  <a:cubicBezTo>
                    <a:pt x="6779" y="2250"/>
                    <a:pt x="6505" y="1946"/>
                    <a:pt x="6232" y="1764"/>
                  </a:cubicBezTo>
                  <a:cubicBezTo>
                    <a:pt x="5928" y="1612"/>
                    <a:pt x="5654" y="1399"/>
                    <a:pt x="5472" y="1126"/>
                  </a:cubicBezTo>
                  <a:cubicBezTo>
                    <a:pt x="4104" y="457"/>
                    <a:pt x="2615" y="92"/>
                    <a:pt x="1095" y="1"/>
                  </a:cubicBezTo>
                  <a:close/>
                </a:path>
              </a:pathLst>
            </a:custGeom>
            <a:solidFill>
              <a:srgbClr val="BB61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2784064" y="3415878"/>
              <a:ext cx="93080" cy="112569"/>
            </a:xfrm>
            <a:custGeom>
              <a:rect b="b" l="l" r="r" t="t"/>
              <a:pathLst>
                <a:path extrusionOk="0" h="6654" w="5502">
                  <a:moveTo>
                    <a:pt x="3421" y="1"/>
                  </a:moveTo>
                  <a:cubicBezTo>
                    <a:pt x="1450" y="1"/>
                    <a:pt x="314" y="2286"/>
                    <a:pt x="61" y="4000"/>
                  </a:cubicBezTo>
                  <a:cubicBezTo>
                    <a:pt x="0" y="4425"/>
                    <a:pt x="0" y="4881"/>
                    <a:pt x="61" y="5307"/>
                  </a:cubicBezTo>
                  <a:cubicBezTo>
                    <a:pt x="231" y="6099"/>
                    <a:pt x="900" y="6654"/>
                    <a:pt x="1678" y="6654"/>
                  </a:cubicBezTo>
                  <a:cubicBezTo>
                    <a:pt x="1736" y="6654"/>
                    <a:pt x="1795" y="6650"/>
                    <a:pt x="1854" y="6644"/>
                  </a:cubicBezTo>
                  <a:cubicBezTo>
                    <a:pt x="2645" y="6523"/>
                    <a:pt x="3405" y="6158"/>
                    <a:pt x="3982" y="5580"/>
                  </a:cubicBezTo>
                  <a:cubicBezTo>
                    <a:pt x="4894" y="4790"/>
                    <a:pt x="5472" y="3605"/>
                    <a:pt x="5502" y="2389"/>
                  </a:cubicBezTo>
                  <a:cubicBezTo>
                    <a:pt x="5502" y="1811"/>
                    <a:pt x="5350" y="1234"/>
                    <a:pt x="5046" y="778"/>
                  </a:cubicBezTo>
                  <a:cubicBezTo>
                    <a:pt x="4772" y="383"/>
                    <a:pt x="4377" y="139"/>
                    <a:pt x="3921" y="48"/>
                  </a:cubicBezTo>
                  <a:cubicBezTo>
                    <a:pt x="3749" y="16"/>
                    <a:pt x="3582" y="1"/>
                    <a:pt x="3421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2813364" y="3445482"/>
              <a:ext cx="46303" cy="53358"/>
            </a:xfrm>
            <a:custGeom>
              <a:rect b="b" l="l" r="r" t="t"/>
              <a:pathLst>
                <a:path extrusionOk="0" h="3154" w="2737">
                  <a:moveTo>
                    <a:pt x="1916" y="0"/>
                  </a:moveTo>
                  <a:cubicBezTo>
                    <a:pt x="1490" y="31"/>
                    <a:pt x="1126" y="244"/>
                    <a:pt x="882" y="548"/>
                  </a:cubicBezTo>
                  <a:cubicBezTo>
                    <a:pt x="274" y="1247"/>
                    <a:pt x="1" y="2158"/>
                    <a:pt x="122" y="3040"/>
                  </a:cubicBezTo>
                  <a:cubicBezTo>
                    <a:pt x="122" y="3116"/>
                    <a:pt x="176" y="3154"/>
                    <a:pt x="229" y="3154"/>
                  </a:cubicBezTo>
                  <a:cubicBezTo>
                    <a:pt x="282" y="3154"/>
                    <a:pt x="335" y="3116"/>
                    <a:pt x="335" y="3040"/>
                  </a:cubicBezTo>
                  <a:cubicBezTo>
                    <a:pt x="274" y="2310"/>
                    <a:pt x="518" y="1581"/>
                    <a:pt x="943" y="1003"/>
                  </a:cubicBezTo>
                  <a:cubicBezTo>
                    <a:pt x="1065" y="851"/>
                    <a:pt x="1156" y="730"/>
                    <a:pt x="1308" y="608"/>
                  </a:cubicBezTo>
                  <a:cubicBezTo>
                    <a:pt x="1429" y="760"/>
                    <a:pt x="1490" y="943"/>
                    <a:pt x="1551" y="1125"/>
                  </a:cubicBezTo>
                  <a:cubicBezTo>
                    <a:pt x="1581" y="1247"/>
                    <a:pt x="1581" y="1338"/>
                    <a:pt x="1581" y="1459"/>
                  </a:cubicBezTo>
                  <a:cubicBezTo>
                    <a:pt x="1581" y="1490"/>
                    <a:pt x="1581" y="1520"/>
                    <a:pt x="1581" y="1551"/>
                  </a:cubicBezTo>
                  <a:lnTo>
                    <a:pt x="1581" y="1581"/>
                  </a:lnTo>
                  <a:cubicBezTo>
                    <a:pt x="1581" y="1581"/>
                    <a:pt x="1581" y="1611"/>
                    <a:pt x="1581" y="1611"/>
                  </a:cubicBezTo>
                  <a:cubicBezTo>
                    <a:pt x="1551" y="1672"/>
                    <a:pt x="1551" y="1763"/>
                    <a:pt x="1551" y="1824"/>
                  </a:cubicBezTo>
                  <a:cubicBezTo>
                    <a:pt x="1551" y="1890"/>
                    <a:pt x="1614" y="1940"/>
                    <a:pt x="1684" y="1940"/>
                  </a:cubicBezTo>
                  <a:cubicBezTo>
                    <a:pt x="1711" y="1940"/>
                    <a:pt x="1738" y="1932"/>
                    <a:pt x="1764" y="1915"/>
                  </a:cubicBezTo>
                  <a:cubicBezTo>
                    <a:pt x="1855" y="1794"/>
                    <a:pt x="1916" y="1642"/>
                    <a:pt x="1916" y="1490"/>
                  </a:cubicBezTo>
                  <a:cubicBezTo>
                    <a:pt x="1916" y="1338"/>
                    <a:pt x="1916" y="1186"/>
                    <a:pt x="1855" y="1064"/>
                  </a:cubicBezTo>
                  <a:cubicBezTo>
                    <a:pt x="1794" y="821"/>
                    <a:pt x="1703" y="639"/>
                    <a:pt x="1521" y="456"/>
                  </a:cubicBezTo>
                  <a:cubicBezTo>
                    <a:pt x="1612" y="426"/>
                    <a:pt x="1673" y="396"/>
                    <a:pt x="1733" y="365"/>
                  </a:cubicBezTo>
                  <a:cubicBezTo>
                    <a:pt x="1796" y="353"/>
                    <a:pt x="1859" y="345"/>
                    <a:pt x="1920" y="345"/>
                  </a:cubicBezTo>
                  <a:cubicBezTo>
                    <a:pt x="2006" y="345"/>
                    <a:pt x="2088" y="360"/>
                    <a:pt x="2159" y="396"/>
                  </a:cubicBezTo>
                  <a:cubicBezTo>
                    <a:pt x="2311" y="456"/>
                    <a:pt x="2372" y="578"/>
                    <a:pt x="2493" y="669"/>
                  </a:cubicBezTo>
                  <a:cubicBezTo>
                    <a:pt x="2509" y="677"/>
                    <a:pt x="2526" y="681"/>
                    <a:pt x="2543" y="681"/>
                  </a:cubicBezTo>
                  <a:cubicBezTo>
                    <a:pt x="2596" y="681"/>
                    <a:pt x="2653" y="646"/>
                    <a:pt x="2676" y="578"/>
                  </a:cubicBezTo>
                  <a:cubicBezTo>
                    <a:pt x="2737" y="213"/>
                    <a:pt x="2220" y="0"/>
                    <a:pt x="1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2570679" y="3485879"/>
              <a:ext cx="89477" cy="36745"/>
            </a:xfrm>
            <a:custGeom>
              <a:rect b="b" l="l" r="r" t="t"/>
              <a:pathLst>
                <a:path extrusionOk="0" h="2172" w="5289">
                  <a:moveTo>
                    <a:pt x="4232" y="0"/>
                  </a:moveTo>
                  <a:cubicBezTo>
                    <a:pt x="3741" y="0"/>
                    <a:pt x="3251" y="277"/>
                    <a:pt x="2371" y="348"/>
                  </a:cubicBezTo>
                  <a:cubicBezTo>
                    <a:pt x="2194" y="362"/>
                    <a:pt x="2026" y="367"/>
                    <a:pt x="1868" y="367"/>
                  </a:cubicBezTo>
                  <a:cubicBezTo>
                    <a:pt x="1333" y="367"/>
                    <a:pt x="915" y="305"/>
                    <a:pt x="648" y="305"/>
                  </a:cubicBezTo>
                  <a:cubicBezTo>
                    <a:pt x="481" y="305"/>
                    <a:pt x="374" y="330"/>
                    <a:pt x="334" y="409"/>
                  </a:cubicBezTo>
                  <a:cubicBezTo>
                    <a:pt x="0" y="926"/>
                    <a:pt x="1125" y="2172"/>
                    <a:pt x="2766" y="2172"/>
                  </a:cubicBezTo>
                  <a:cubicBezTo>
                    <a:pt x="4377" y="2172"/>
                    <a:pt x="5289" y="287"/>
                    <a:pt x="4651" y="74"/>
                  </a:cubicBezTo>
                  <a:cubicBezTo>
                    <a:pt x="4505" y="22"/>
                    <a:pt x="4369" y="0"/>
                    <a:pt x="4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49"/>
            <p:cNvSpPr/>
            <p:nvPr/>
          </p:nvSpPr>
          <p:spPr>
            <a:xfrm>
              <a:off x="2650373" y="3426451"/>
              <a:ext cx="21621" cy="31906"/>
            </a:xfrm>
            <a:custGeom>
              <a:rect b="b" l="l" r="r" t="t"/>
              <a:pathLst>
                <a:path extrusionOk="0" h="1886" w="1278">
                  <a:moveTo>
                    <a:pt x="669" y="1"/>
                  </a:moveTo>
                  <a:cubicBezTo>
                    <a:pt x="335" y="1"/>
                    <a:pt x="31" y="396"/>
                    <a:pt x="31" y="913"/>
                  </a:cubicBezTo>
                  <a:cubicBezTo>
                    <a:pt x="0" y="1429"/>
                    <a:pt x="274" y="1855"/>
                    <a:pt x="608" y="1885"/>
                  </a:cubicBezTo>
                  <a:cubicBezTo>
                    <a:pt x="943" y="1885"/>
                    <a:pt x="1216" y="1490"/>
                    <a:pt x="1247" y="973"/>
                  </a:cubicBezTo>
                  <a:cubicBezTo>
                    <a:pt x="1277" y="426"/>
                    <a:pt x="1004" y="1"/>
                    <a:pt x="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49"/>
            <p:cNvSpPr/>
            <p:nvPr/>
          </p:nvSpPr>
          <p:spPr>
            <a:xfrm>
              <a:off x="2554727" y="3423879"/>
              <a:ext cx="16985" cy="26763"/>
            </a:xfrm>
            <a:custGeom>
              <a:rect b="b" l="l" r="r" t="t"/>
              <a:pathLst>
                <a:path extrusionOk="0" h="1582" w="1004">
                  <a:moveTo>
                    <a:pt x="518" y="1"/>
                  </a:moveTo>
                  <a:cubicBezTo>
                    <a:pt x="244" y="1"/>
                    <a:pt x="31" y="335"/>
                    <a:pt x="1" y="761"/>
                  </a:cubicBezTo>
                  <a:cubicBezTo>
                    <a:pt x="1" y="1217"/>
                    <a:pt x="214" y="1581"/>
                    <a:pt x="457" y="1581"/>
                  </a:cubicBezTo>
                  <a:cubicBezTo>
                    <a:pt x="730" y="1581"/>
                    <a:pt x="974" y="1247"/>
                    <a:pt x="974" y="821"/>
                  </a:cubicBezTo>
                  <a:cubicBezTo>
                    <a:pt x="1004" y="396"/>
                    <a:pt x="791" y="3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2576329" y="3422729"/>
              <a:ext cx="40196" cy="56707"/>
            </a:xfrm>
            <a:custGeom>
              <a:rect b="b" l="l" r="r" t="t"/>
              <a:pathLst>
                <a:path extrusionOk="0" h="3352" w="2376">
                  <a:moveTo>
                    <a:pt x="772" y="0"/>
                  </a:moveTo>
                  <a:cubicBezTo>
                    <a:pt x="693" y="0"/>
                    <a:pt x="614" y="59"/>
                    <a:pt x="639" y="160"/>
                  </a:cubicBezTo>
                  <a:cubicBezTo>
                    <a:pt x="669" y="221"/>
                    <a:pt x="700" y="282"/>
                    <a:pt x="760" y="373"/>
                  </a:cubicBezTo>
                  <a:cubicBezTo>
                    <a:pt x="791" y="403"/>
                    <a:pt x="821" y="464"/>
                    <a:pt x="852" y="555"/>
                  </a:cubicBezTo>
                  <a:cubicBezTo>
                    <a:pt x="912" y="677"/>
                    <a:pt x="973" y="798"/>
                    <a:pt x="1004" y="920"/>
                  </a:cubicBezTo>
                  <a:cubicBezTo>
                    <a:pt x="1095" y="1193"/>
                    <a:pt x="1095" y="1467"/>
                    <a:pt x="1064" y="1771"/>
                  </a:cubicBezTo>
                  <a:cubicBezTo>
                    <a:pt x="1036" y="1768"/>
                    <a:pt x="1008" y="1767"/>
                    <a:pt x="980" y="1767"/>
                  </a:cubicBezTo>
                  <a:cubicBezTo>
                    <a:pt x="679" y="1767"/>
                    <a:pt x="408" y="1913"/>
                    <a:pt x="213" y="2136"/>
                  </a:cubicBezTo>
                  <a:cubicBezTo>
                    <a:pt x="61" y="2318"/>
                    <a:pt x="0" y="2561"/>
                    <a:pt x="0" y="2774"/>
                  </a:cubicBezTo>
                  <a:cubicBezTo>
                    <a:pt x="0" y="2896"/>
                    <a:pt x="31" y="3017"/>
                    <a:pt x="92" y="3139"/>
                  </a:cubicBezTo>
                  <a:cubicBezTo>
                    <a:pt x="152" y="3260"/>
                    <a:pt x="244" y="3352"/>
                    <a:pt x="365" y="3352"/>
                  </a:cubicBezTo>
                  <a:cubicBezTo>
                    <a:pt x="426" y="3352"/>
                    <a:pt x="487" y="3321"/>
                    <a:pt x="487" y="3260"/>
                  </a:cubicBezTo>
                  <a:cubicBezTo>
                    <a:pt x="487" y="3200"/>
                    <a:pt x="456" y="3139"/>
                    <a:pt x="426" y="3078"/>
                  </a:cubicBezTo>
                  <a:cubicBezTo>
                    <a:pt x="396" y="3017"/>
                    <a:pt x="365" y="2987"/>
                    <a:pt x="365" y="2926"/>
                  </a:cubicBezTo>
                  <a:cubicBezTo>
                    <a:pt x="335" y="2835"/>
                    <a:pt x="335" y="2744"/>
                    <a:pt x="335" y="2622"/>
                  </a:cubicBezTo>
                  <a:cubicBezTo>
                    <a:pt x="365" y="2409"/>
                    <a:pt x="517" y="2227"/>
                    <a:pt x="730" y="2105"/>
                  </a:cubicBezTo>
                  <a:cubicBezTo>
                    <a:pt x="862" y="2059"/>
                    <a:pt x="998" y="2036"/>
                    <a:pt x="1132" y="2036"/>
                  </a:cubicBezTo>
                  <a:cubicBezTo>
                    <a:pt x="1524" y="2036"/>
                    <a:pt x="1902" y="2230"/>
                    <a:pt x="2128" y="2592"/>
                  </a:cubicBezTo>
                  <a:cubicBezTo>
                    <a:pt x="2154" y="2617"/>
                    <a:pt x="2187" y="2629"/>
                    <a:pt x="2219" y="2629"/>
                  </a:cubicBezTo>
                  <a:cubicBezTo>
                    <a:pt x="2301" y="2629"/>
                    <a:pt x="2376" y="2557"/>
                    <a:pt x="2311" y="2470"/>
                  </a:cubicBezTo>
                  <a:cubicBezTo>
                    <a:pt x="2159" y="2196"/>
                    <a:pt x="1915" y="1984"/>
                    <a:pt x="1611" y="1862"/>
                  </a:cubicBezTo>
                  <a:cubicBezTo>
                    <a:pt x="1520" y="1801"/>
                    <a:pt x="1399" y="1771"/>
                    <a:pt x="1277" y="1771"/>
                  </a:cubicBezTo>
                  <a:cubicBezTo>
                    <a:pt x="1368" y="1467"/>
                    <a:pt x="1368" y="1163"/>
                    <a:pt x="1277" y="859"/>
                  </a:cubicBezTo>
                  <a:cubicBezTo>
                    <a:pt x="1247" y="707"/>
                    <a:pt x="1186" y="555"/>
                    <a:pt x="1125" y="403"/>
                  </a:cubicBezTo>
                  <a:cubicBezTo>
                    <a:pt x="1095" y="342"/>
                    <a:pt x="1034" y="282"/>
                    <a:pt x="1004" y="190"/>
                  </a:cubicBezTo>
                  <a:cubicBezTo>
                    <a:pt x="943" y="130"/>
                    <a:pt x="882" y="69"/>
                    <a:pt x="821" y="8"/>
                  </a:cubicBezTo>
                  <a:cubicBezTo>
                    <a:pt x="806" y="3"/>
                    <a:pt x="789" y="0"/>
                    <a:pt x="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2718242" y="4306078"/>
              <a:ext cx="155827" cy="49247"/>
            </a:xfrm>
            <a:custGeom>
              <a:rect b="b" l="l" r="r" t="t"/>
              <a:pathLst>
                <a:path extrusionOk="0" h="2911" w="9211">
                  <a:moveTo>
                    <a:pt x="4527" y="1"/>
                  </a:moveTo>
                  <a:cubicBezTo>
                    <a:pt x="3833" y="1"/>
                    <a:pt x="3311" y="11"/>
                    <a:pt x="3253" y="40"/>
                  </a:cubicBezTo>
                  <a:cubicBezTo>
                    <a:pt x="3253" y="40"/>
                    <a:pt x="2797" y="70"/>
                    <a:pt x="1490" y="952"/>
                  </a:cubicBezTo>
                  <a:cubicBezTo>
                    <a:pt x="913" y="1286"/>
                    <a:pt x="426" y="1742"/>
                    <a:pt x="61" y="2320"/>
                  </a:cubicBezTo>
                  <a:cubicBezTo>
                    <a:pt x="1" y="2502"/>
                    <a:pt x="122" y="2684"/>
                    <a:pt x="305" y="2715"/>
                  </a:cubicBezTo>
                  <a:cubicBezTo>
                    <a:pt x="1352" y="2753"/>
                    <a:pt x="4383" y="2910"/>
                    <a:pt x="6558" y="2910"/>
                  </a:cubicBezTo>
                  <a:cubicBezTo>
                    <a:pt x="7854" y="2910"/>
                    <a:pt x="8846" y="2855"/>
                    <a:pt x="8937" y="2684"/>
                  </a:cubicBezTo>
                  <a:cubicBezTo>
                    <a:pt x="9211" y="2228"/>
                    <a:pt x="8724" y="131"/>
                    <a:pt x="8481" y="70"/>
                  </a:cubicBezTo>
                  <a:cubicBezTo>
                    <a:pt x="8315" y="50"/>
                    <a:pt x="6022" y="1"/>
                    <a:pt x="4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2718242" y="4340165"/>
              <a:ext cx="152748" cy="14684"/>
            </a:xfrm>
            <a:custGeom>
              <a:rect b="b" l="l" r="r" t="t"/>
              <a:pathLst>
                <a:path extrusionOk="0" h="868" w="9029">
                  <a:moveTo>
                    <a:pt x="244" y="1"/>
                  </a:moveTo>
                  <a:cubicBezTo>
                    <a:pt x="183" y="92"/>
                    <a:pt x="122" y="183"/>
                    <a:pt x="61" y="305"/>
                  </a:cubicBezTo>
                  <a:cubicBezTo>
                    <a:pt x="1" y="457"/>
                    <a:pt x="122" y="669"/>
                    <a:pt x="305" y="669"/>
                  </a:cubicBezTo>
                  <a:cubicBezTo>
                    <a:pt x="1352" y="727"/>
                    <a:pt x="4390" y="867"/>
                    <a:pt x="6567" y="867"/>
                  </a:cubicBezTo>
                  <a:cubicBezTo>
                    <a:pt x="7866" y="867"/>
                    <a:pt x="8858" y="817"/>
                    <a:pt x="8937" y="669"/>
                  </a:cubicBezTo>
                  <a:cubicBezTo>
                    <a:pt x="8998" y="548"/>
                    <a:pt x="9028" y="457"/>
                    <a:pt x="9028" y="335"/>
                  </a:cubicBezTo>
                  <a:lnTo>
                    <a:pt x="9028" y="335"/>
                  </a:lnTo>
                  <a:cubicBezTo>
                    <a:pt x="8369" y="371"/>
                    <a:pt x="7690" y="385"/>
                    <a:pt x="7008" y="385"/>
                  </a:cubicBezTo>
                  <a:cubicBezTo>
                    <a:pt x="6525" y="385"/>
                    <a:pt x="6042" y="378"/>
                    <a:pt x="5563" y="365"/>
                  </a:cubicBezTo>
                  <a:cubicBezTo>
                    <a:pt x="3800" y="365"/>
                    <a:pt x="2007" y="244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2542902" y="4306078"/>
              <a:ext cx="155827" cy="49247"/>
            </a:xfrm>
            <a:custGeom>
              <a:rect b="b" l="l" r="r" t="t"/>
              <a:pathLst>
                <a:path extrusionOk="0" h="2911" w="9211">
                  <a:moveTo>
                    <a:pt x="4513" y="1"/>
                  </a:moveTo>
                  <a:cubicBezTo>
                    <a:pt x="3820" y="1"/>
                    <a:pt x="3301" y="11"/>
                    <a:pt x="3253" y="40"/>
                  </a:cubicBezTo>
                  <a:cubicBezTo>
                    <a:pt x="3253" y="40"/>
                    <a:pt x="2797" y="70"/>
                    <a:pt x="1460" y="952"/>
                  </a:cubicBezTo>
                  <a:cubicBezTo>
                    <a:pt x="882" y="1286"/>
                    <a:pt x="396" y="1742"/>
                    <a:pt x="62" y="2320"/>
                  </a:cubicBezTo>
                  <a:cubicBezTo>
                    <a:pt x="1" y="2502"/>
                    <a:pt x="92" y="2684"/>
                    <a:pt x="305" y="2715"/>
                  </a:cubicBezTo>
                  <a:cubicBezTo>
                    <a:pt x="1353" y="2753"/>
                    <a:pt x="4383" y="2910"/>
                    <a:pt x="6558" y="2910"/>
                  </a:cubicBezTo>
                  <a:cubicBezTo>
                    <a:pt x="7854" y="2910"/>
                    <a:pt x="8846" y="2855"/>
                    <a:pt x="8937" y="2684"/>
                  </a:cubicBezTo>
                  <a:cubicBezTo>
                    <a:pt x="9211" y="2228"/>
                    <a:pt x="8724" y="131"/>
                    <a:pt x="8481" y="70"/>
                  </a:cubicBezTo>
                  <a:cubicBezTo>
                    <a:pt x="8315" y="50"/>
                    <a:pt x="6008" y="1"/>
                    <a:pt x="4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2542902" y="4341704"/>
              <a:ext cx="152748" cy="13145"/>
            </a:xfrm>
            <a:custGeom>
              <a:rect b="b" l="l" r="r" t="t"/>
              <a:pathLst>
                <a:path extrusionOk="0" h="777" w="9029">
                  <a:moveTo>
                    <a:pt x="214" y="1"/>
                  </a:moveTo>
                  <a:cubicBezTo>
                    <a:pt x="153" y="62"/>
                    <a:pt x="92" y="122"/>
                    <a:pt x="62" y="214"/>
                  </a:cubicBezTo>
                  <a:cubicBezTo>
                    <a:pt x="1" y="396"/>
                    <a:pt x="122" y="578"/>
                    <a:pt x="305" y="578"/>
                  </a:cubicBezTo>
                  <a:cubicBezTo>
                    <a:pt x="1352" y="636"/>
                    <a:pt x="4390" y="776"/>
                    <a:pt x="6567" y="776"/>
                  </a:cubicBezTo>
                  <a:cubicBezTo>
                    <a:pt x="7866" y="776"/>
                    <a:pt x="8858" y="726"/>
                    <a:pt x="8937" y="578"/>
                  </a:cubicBezTo>
                  <a:cubicBezTo>
                    <a:pt x="8998" y="487"/>
                    <a:pt x="8998" y="396"/>
                    <a:pt x="9028" y="305"/>
                  </a:cubicBezTo>
                  <a:lnTo>
                    <a:pt x="9028" y="305"/>
                  </a:lnTo>
                  <a:lnTo>
                    <a:pt x="8724" y="335"/>
                  </a:lnTo>
                  <a:cubicBezTo>
                    <a:pt x="8037" y="357"/>
                    <a:pt x="7334" y="378"/>
                    <a:pt x="6637" y="378"/>
                  </a:cubicBezTo>
                  <a:cubicBezTo>
                    <a:pt x="6348" y="378"/>
                    <a:pt x="6061" y="375"/>
                    <a:pt x="5776" y="366"/>
                  </a:cubicBezTo>
                  <a:cubicBezTo>
                    <a:pt x="4226" y="366"/>
                    <a:pt x="2676" y="244"/>
                    <a:pt x="1156" y="31"/>
                  </a:cubicBezTo>
                  <a:cubicBezTo>
                    <a:pt x="821" y="31"/>
                    <a:pt x="517" y="1"/>
                    <a:pt x="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2661166" y="3468404"/>
              <a:ext cx="76636" cy="64726"/>
            </a:xfrm>
            <a:custGeom>
              <a:rect b="b" l="l" r="r" t="t"/>
              <a:pathLst>
                <a:path extrusionOk="0" h="3826" w="4530">
                  <a:moveTo>
                    <a:pt x="2214" y="0"/>
                  </a:moveTo>
                  <a:cubicBezTo>
                    <a:pt x="1132" y="0"/>
                    <a:pt x="205" y="725"/>
                    <a:pt x="92" y="1685"/>
                  </a:cubicBezTo>
                  <a:cubicBezTo>
                    <a:pt x="1" y="2749"/>
                    <a:pt x="882" y="3691"/>
                    <a:pt x="2068" y="3813"/>
                  </a:cubicBezTo>
                  <a:cubicBezTo>
                    <a:pt x="2151" y="3821"/>
                    <a:pt x="2235" y="3825"/>
                    <a:pt x="2317" y="3825"/>
                  </a:cubicBezTo>
                  <a:cubicBezTo>
                    <a:pt x="3399" y="3825"/>
                    <a:pt x="4326" y="3101"/>
                    <a:pt x="4439" y="2141"/>
                  </a:cubicBezTo>
                  <a:cubicBezTo>
                    <a:pt x="4530" y="1077"/>
                    <a:pt x="3648" y="135"/>
                    <a:pt x="2463" y="13"/>
                  </a:cubicBezTo>
                  <a:cubicBezTo>
                    <a:pt x="2379" y="5"/>
                    <a:pt x="2296" y="0"/>
                    <a:pt x="2214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2493032" y="3455006"/>
              <a:ext cx="65318" cy="60159"/>
            </a:xfrm>
            <a:custGeom>
              <a:rect b="b" l="l" r="r" t="t"/>
              <a:pathLst>
                <a:path extrusionOk="0" h="3556" w="3861">
                  <a:moveTo>
                    <a:pt x="1692" y="0"/>
                  </a:moveTo>
                  <a:cubicBezTo>
                    <a:pt x="1333" y="0"/>
                    <a:pt x="983" y="115"/>
                    <a:pt x="699" y="349"/>
                  </a:cubicBezTo>
                  <a:cubicBezTo>
                    <a:pt x="0" y="957"/>
                    <a:pt x="0" y="2082"/>
                    <a:pt x="669" y="2842"/>
                  </a:cubicBezTo>
                  <a:cubicBezTo>
                    <a:pt x="1084" y="3311"/>
                    <a:pt x="1639" y="3555"/>
                    <a:pt x="2167" y="3555"/>
                  </a:cubicBezTo>
                  <a:cubicBezTo>
                    <a:pt x="2528" y="3555"/>
                    <a:pt x="2878" y="3441"/>
                    <a:pt x="3162" y="3206"/>
                  </a:cubicBezTo>
                  <a:cubicBezTo>
                    <a:pt x="3830" y="2599"/>
                    <a:pt x="3861" y="1474"/>
                    <a:pt x="3162" y="714"/>
                  </a:cubicBezTo>
                  <a:cubicBezTo>
                    <a:pt x="2764" y="245"/>
                    <a:pt x="2217" y="0"/>
                    <a:pt x="1692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49"/>
            <p:cNvSpPr/>
            <p:nvPr/>
          </p:nvSpPr>
          <p:spPr>
            <a:xfrm rot="-357820">
              <a:off x="2644426" y="3388744"/>
              <a:ext cx="52537" cy="24977"/>
            </a:xfrm>
            <a:custGeom>
              <a:rect b="b" l="l" r="r" t="t"/>
              <a:pathLst>
                <a:path extrusionOk="0" h="570" w="1199">
                  <a:moveTo>
                    <a:pt x="466" y="1"/>
                  </a:moveTo>
                  <a:cubicBezTo>
                    <a:pt x="229" y="1"/>
                    <a:pt x="55" y="115"/>
                    <a:pt x="51" y="119"/>
                  </a:cubicBezTo>
                  <a:cubicBezTo>
                    <a:pt x="8" y="148"/>
                    <a:pt x="0" y="199"/>
                    <a:pt x="29" y="242"/>
                  </a:cubicBezTo>
                  <a:cubicBezTo>
                    <a:pt x="48" y="270"/>
                    <a:pt x="76" y="283"/>
                    <a:pt x="105" y="283"/>
                  </a:cubicBezTo>
                  <a:cubicBezTo>
                    <a:pt x="121" y="283"/>
                    <a:pt x="137" y="279"/>
                    <a:pt x="153" y="271"/>
                  </a:cubicBezTo>
                  <a:cubicBezTo>
                    <a:pt x="164" y="264"/>
                    <a:pt x="289" y="183"/>
                    <a:pt x="462" y="183"/>
                  </a:cubicBezTo>
                  <a:cubicBezTo>
                    <a:pt x="625" y="183"/>
                    <a:pt x="831" y="255"/>
                    <a:pt x="1024" y="526"/>
                  </a:cubicBezTo>
                  <a:cubicBezTo>
                    <a:pt x="1046" y="555"/>
                    <a:pt x="1075" y="569"/>
                    <a:pt x="1097" y="569"/>
                  </a:cubicBezTo>
                  <a:cubicBezTo>
                    <a:pt x="1118" y="569"/>
                    <a:pt x="1133" y="562"/>
                    <a:pt x="1147" y="547"/>
                  </a:cubicBezTo>
                  <a:cubicBezTo>
                    <a:pt x="1191" y="518"/>
                    <a:pt x="1198" y="467"/>
                    <a:pt x="1169" y="424"/>
                  </a:cubicBezTo>
                  <a:cubicBezTo>
                    <a:pt x="934" y="90"/>
                    <a:pt x="675" y="1"/>
                    <a:pt x="466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49"/>
            <p:cNvSpPr/>
            <p:nvPr/>
          </p:nvSpPr>
          <p:spPr>
            <a:xfrm rot="-357820">
              <a:off x="2526325" y="3386979"/>
              <a:ext cx="54421" cy="18098"/>
            </a:xfrm>
            <a:custGeom>
              <a:rect b="b" l="l" r="r" t="t"/>
              <a:pathLst>
                <a:path extrusionOk="0" h="413" w="1242">
                  <a:moveTo>
                    <a:pt x="606" y="0"/>
                  </a:moveTo>
                  <a:cubicBezTo>
                    <a:pt x="249" y="0"/>
                    <a:pt x="34" y="262"/>
                    <a:pt x="29" y="267"/>
                  </a:cubicBezTo>
                  <a:cubicBezTo>
                    <a:pt x="0" y="310"/>
                    <a:pt x="8" y="361"/>
                    <a:pt x="44" y="398"/>
                  </a:cubicBezTo>
                  <a:cubicBezTo>
                    <a:pt x="66" y="412"/>
                    <a:pt x="80" y="412"/>
                    <a:pt x="102" y="412"/>
                  </a:cubicBezTo>
                  <a:cubicBezTo>
                    <a:pt x="131" y="412"/>
                    <a:pt x="153" y="405"/>
                    <a:pt x="175" y="383"/>
                  </a:cubicBezTo>
                  <a:cubicBezTo>
                    <a:pt x="184" y="369"/>
                    <a:pt x="339" y="184"/>
                    <a:pt x="604" y="184"/>
                  </a:cubicBezTo>
                  <a:cubicBezTo>
                    <a:pt x="737" y="184"/>
                    <a:pt x="898" y="230"/>
                    <a:pt x="1082" y="369"/>
                  </a:cubicBezTo>
                  <a:cubicBezTo>
                    <a:pt x="1099" y="380"/>
                    <a:pt x="1118" y="386"/>
                    <a:pt x="1136" y="386"/>
                  </a:cubicBezTo>
                  <a:cubicBezTo>
                    <a:pt x="1164" y="386"/>
                    <a:pt x="1191" y="373"/>
                    <a:pt x="1213" y="347"/>
                  </a:cubicBezTo>
                  <a:cubicBezTo>
                    <a:pt x="1242" y="310"/>
                    <a:pt x="1234" y="252"/>
                    <a:pt x="1191" y="223"/>
                  </a:cubicBezTo>
                  <a:cubicBezTo>
                    <a:pt x="969" y="57"/>
                    <a:pt x="772" y="0"/>
                    <a:pt x="606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2" name="Google Shape;1372;p49"/>
          <p:cNvGrpSpPr/>
          <p:nvPr/>
        </p:nvGrpSpPr>
        <p:grpSpPr>
          <a:xfrm>
            <a:off x="1108798" y="3206922"/>
            <a:ext cx="524020" cy="1196021"/>
            <a:chOff x="1507999" y="3226497"/>
            <a:chExt cx="524020" cy="1196021"/>
          </a:xfrm>
        </p:grpSpPr>
        <p:sp>
          <p:nvSpPr>
            <p:cNvPr id="1373" name="Google Shape;1373;p49"/>
            <p:cNvSpPr/>
            <p:nvPr/>
          </p:nvSpPr>
          <p:spPr>
            <a:xfrm>
              <a:off x="1507999" y="4361818"/>
              <a:ext cx="524020" cy="60700"/>
            </a:xfrm>
            <a:custGeom>
              <a:rect b="b" l="l" r="r" t="t"/>
              <a:pathLst>
                <a:path extrusionOk="0" h="3588" w="30975">
                  <a:moveTo>
                    <a:pt x="15503" y="1"/>
                  </a:moveTo>
                  <a:cubicBezTo>
                    <a:pt x="6931" y="1"/>
                    <a:pt x="1" y="791"/>
                    <a:pt x="1" y="1794"/>
                  </a:cubicBezTo>
                  <a:cubicBezTo>
                    <a:pt x="1" y="2767"/>
                    <a:pt x="6931" y="3588"/>
                    <a:pt x="15503" y="3588"/>
                  </a:cubicBezTo>
                  <a:cubicBezTo>
                    <a:pt x="24044" y="3588"/>
                    <a:pt x="30974" y="2767"/>
                    <a:pt x="30974" y="1794"/>
                  </a:cubicBezTo>
                  <a:cubicBezTo>
                    <a:pt x="30974" y="791"/>
                    <a:pt x="24044" y="1"/>
                    <a:pt x="15503" y="1"/>
                  </a:cubicBezTo>
                  <a:close/>
                </a:path>
              </a:pathLst>
            </a:custGeom>
            <a:solidFill>
              <a:srgbClr val="171918">
                <a:alpha val="5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1694656" y="3647770"/>
              <a:ext cx="293637" cy="366467"/>
            </a:xfrm>
            <a:custGeom>
              <a:rect b="b" l="l" r="r" t="t"/>
              <a:pathLst>
                <a:path extrusionOk="0" h="21662" w="17357">
                  <a:moveTo>
                    <a:pt x="8876" y="0"/>
                  </a:moveTo>
                  <a:cubicBezTo>
                    <a:pt x="5694" y="0"/>
                    <a:pt x="2983" y="537"/>
                    <a:pt x="2675" y="964"/>
                  </a:cubicBezTo>
                  <a:cubicBezTo>
                    <a:pt x="1" y="5098"/>
                    <a:pt x="304" y="19232"/>
                    <a:pt x="1703" y="20721"/>
                  </a:cubicBezTo>
                  <a:cubicBezTo>
                    <a:pt x="2335" y="21381"/>
                    <a:pt x="5042" y="21661"/>
                    <a:pt x="7942" y="21661"/>
                  </a:cubicBezTo>
                  <a:cubicBezTo>
                    <a:pt x="11457" y="21661"/>
                    <a:pt x="15256" y="21249"/>
                    <a:pt x="15989" y="20600"/>
                  </a:cubicBezTo>
                  <a:cubicBezTo>
                    <a:pt x="17356" y="19384"/>
                    <a:pt x="16688" y="11481"/>
                    <a:pt x="16718" y="8137"/>
                  </a:cubicBezTo>
                  <a:cubicBezTo>
                    <a:pt x="16718" y="4763"/>
                    <a:pt x="15867" y="599"/>
                    <a:pt x="11642" y="143"/>
                  </a:cubicBezTo>
                  <a:cubicBezTo>
                    <a:pt x="10711" y="43"/>
                    <a:pt x="9775" y="0"/>
                    <a:pt x="88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1896741" y="3662521"/>
              <a:ext cx="91541" cy="345574"/>
            </a:xfrm>
            <a:custGeom>
              <a:rect b="b" l="l" r="r" t="t"/>
              <a:pathLst>
                <a:path extrusionOk="0" h="20427" w="5411">
                  <a:moveTo>
                    <a:pt x="1885" y="1"/>
                  </a:moveTo>
                  <a:cubicBezTo>
                    <a:pt x="1550" y="244"/>
                    <a:pt x="1277" y="578"/>
                    <a:pt x="1094" y="943"/>
                  </a:cubicBezTo>
                  <a:cubicBezTo>
                    <a:pt x="608" y="1916"/>
                    <a:pt x="365" y="2949"/>
                    <a:pt x="334" y="4043"/>
                  </a:cubicBezTo>
                  <a:cubicBezTo>
                    <a:pt x="122" y="6506"/>
                    <a:pt x="30" y="8998"/>
                    <a:pt x="0" y="11460"/>
                  </a:cubicBezTo>
                  <a:cubicBezTo>
                    <a:pt x="0" y="12737"/>
                    <a:pt x="0" y="14013"/>
                    <a:pt x="91" y="15290"/>
                  </a:cubicBezTo>
                  <a:cubicBezTo>
                    <a:pt x="91" y="16050"/>
                    <a:pt x="182" y="16810"/>
                    <a:pt x="274" y="17569"/>
                  </a:cubicBezTo>
                  <a:cubicBezTo>
                    <a:pt x="365" y="18299"/>
                    <a:pt x="578" y="18968"/>
                    <a:pt x="912" y="19606"/>
                  </a:cubicBezTo>
                  <a:cubicBezTo>
                    <a:pt x="1094" y="19940"/>
                    <a:pt x="1368" y="20214"/>
                    <a:pt x="1672" y="20427"/>
                  </a:cubicBezTo>
                  <a:cubicBezTo>
                    <a:pt x="2857" y="20244"/>
                    <a:pt x="3739" y="20001"/>
                    <a:pt x="4073" y="19728"/>
                  </a:cubicBezTo>
                  <a:cubicBezTo>
                    <a:pt x="5410" y="18512"/>
                    <a:pt x="4772" y="10609"/>
                    <a:pt x="4772" y="7265"/>
                  </a:cubicBezTo>
                  <a:cubicBezTo>
                    <a:pt x="4772" y="4591"/>
                    <a:pt x="4255" y="1429"/>
                    <a:pt x="1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1527030" y="3680521"/>
              <a:ext cx="123938" cy="278733"/>
            </a:xfrm>
            <a:custGeom>
              <a:rect b="b" l="l" r="r" t="t"/>
              <a:pathLst>
                <a:path extrusionOk="0" h="16476" w="7326">
                  <a:moveTo>
                    <a:pt x="7326" y="1"/>
                  </a:moveTo>
                  <a:lnTo>
                    <a:pt x="7326" y="1"/>
                  </a:lnTo>
                  <a:cubicBezTo>
                    <a:pt x="7326" y="1"/>
                    <a:pt x="669" y="5259"/>
                    <a:pt x="335" y="7508"/>
                  </a:cubicBezTo>
                  <a:cubicBezTo>
                    <a:pt x="1" y="9788"/>
                    <a:pt x="5046" y="16475"/>
                    <a:pt x="5046" y="16475"/>
                  </a:cubicBezTo>
                  <a:lnTo>
                    <a:pt x="73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1554282" y="3680521"/>
              <a:ext cx="96684" cy="278733"/>
            </a:xfrm>
            <a:custGeom>
              <a:rect b="b" l="l" r="r" t="t"/>
              <a:pathLst>
                <a:path extrusionOk="0" h="16476" w="5715">
                  <a:moveTo>
                    <a:pt x="5715" y="1"/>
                  </a:moveTo>
                  <a:lnTo>
                    <a:pt x="5198" y="426"/>
                  </a:lnTo>
                  <a:lnTo>
                    <a:pt x="5198" y="487"/>
                  </a:lnTo>
                  <a:cubicBezTo>
                    <a:pt x="4925" y="2767"/>
                    <a:pt x="3952" y="4864"/>
                    <a:pt x="2827" y="6840"/>
                  </a:cubicBezTo>
                  <a:cubicBezTo>
                    <a:pt x="2280" y="7812"/>
                    <a:pt x="1733" y="8815"/>
                    <a:pt x="1095" y="9727"/>
                  </a:cubicBezTo>
                  <a:cubicBezTo>
                    <a:pt x="821" y="10183"/>
                    <a:pt x="487" y="10609"/>
                    <a:pt x="152" y="11004"/>
                  </a:cubicBezTo>
                  <a:lnTo>
                    <a:pt x="1" y="11186"/>
                  </a:lnTo>
                  <a:cubicBezTo>
                    <a:pt x="1034" y="13010"/>
                    <a:pt x="2189" y="14803"/>
                    <a:pt x="3435" y="16475"/>
                  </a:cubicBezTo>
                  <a:lnTo>
                    <a:pt x="57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1568678" y="3811641"/>
              <a:ext cx="45694" cy="35645"/>
            </a:xfrm>
            <a:custGeom>
              <a:rect b="b" l="l" r="r" t="t"/>
              <a:pathLst>
                <a:path extrusionOk="0" h="2107" w="2701">
                  <a:moveTo>
                    <a:pt x="92" y="1"/>
                  </a:moveTo>
                  <a:cubicBezTo>
                    <a:pt x="31" y="1"/>
                    <a:pt x="1" y="61"/>
                    <a:pt x="31" y="92"/>
                  </a:cubicBezTo>
                  <a:cubicBezTo>
                    <a:pt x="274" y="213"/>
                    <a:pt x="517" y="335"/>
                    <a:pt x="730" y="457"/>
                  </a:cubicBezTo>
                  <a:cubicBezTo>
                    <a:pt x="1460" y="882"/>
                    <a:pt x="2098" y="1429"/>
                    <a:pt x="2584" y="2098"/>
                  </a:cubicBezTo>
                  <a:cubicBezTo>
                    <a:pt x="2596" y="2104"/>
                    <a:pt x="2607" y="2106"/>
                    <a:pt x="2618" y="2106"/>
                  </a:cubicBezTo>
                  <a:cubicBezTo>
                    <a:pt x="2665" y="2106"/>
                    <a:pt x="2700" y="2062"/>
                    <a:pt x="2675" y="2037"/>
                  </a:cubicBezTo>
                  <a:cubicBezTo>
                    <a:pt x="2523" y="1855"/>
                    <a:pt x="2402" y="1672"/>
                    <a:pt x="2219" y="1490"/>
                  </a:cubicBezTo>
                  <a:cubicBezTo>
                    <a:pt x="2189" y="1399"/>
                    <a:pt x="2128" y="1308"/>
                    <a:pt x="2068" y="1216"/>
                  </a:cubicBezTo>
                  <a:lnTo>
                    <a:pt x="1855" y="882"/>
                  </a:lnTo>
                  <a:cubicBezTo>
                    <a:pt x="1733" y="639"/>
                    <a:pt x="1581" y="396"/>
                    <a:pt x="1429" y="183"/>
                  </a:cubicBezTo>
                  <a:cubicBezTo>
                    <a:pt x="1420" y="164"/>
                    <a:pt x="1404" y="157"/>
                    <a:pt x="1389" y="157"/>
                  </a:cubicBezTo>
                  <a:cubicBezTo>
                    <a:pt x="1354" y="157"/>
                    <a:pt x="1317" y="192"/>
                    <a:pt x="1338" y="213"/>
                  </a:cubicBezTo>
                  <a:cubicBezTo>
                    <a:pt x="1460" y="457"/>
                    <a:pt x="1612" y="700"/>
                    <a:pt x="1764" y="912"/>
                  </a:cubicBezTo>
                  <a:lnTo>
                    <a:pt x="1946" y="1216"/>
                  </a:lnTo>
                  <a:cubicBezTo>
                    <a:pt x="1824" y="1064"/>
                    <a:pt x="1672" y="943"/>
                    <a:pt x="1490" y="821"/>
                  </a:cubicBezTo>
                  <a:cubicBezTo>
                    <a:pt x="1064" y="487"/>
                    <a:pt x="609" y="183"/>
                    <a:pt x="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1625247" y="3958697"/>
              <a:ext cx="296209" cy="388764"/>
            </a:xfrm>
            <a:custGeom>
              <a:rect b="b" l="l" r="r" t="t"/>
              <a:pathLst>
                <a:path extrusionOk="0" h="22980" w="17509">
                  <a:moveTo>
                    <a:pt x="0" y="1"/>
                  </a:moveTo>
                  <a:cubicBezTo>
                    <a:pt x="0" y="3010"/>
                    <a:pt x="152" y="6049"/>
                    <a:pt x="486" y="9059"/>
                  </a:cubicBezTo>
                  <a:cubicBezTo>
                    <a:pt x="1094" y="13405"/>
                    <a:pt x="2097" y="22980"/>
                    <a:pt x="2097" y="22980"/>
                  </a:cubicBezTo>
                  <a:lnTo>
                    <a:pt x="7204" y="22980"/>
                  </a:lnTo>
                  <a:cubicBezTo>
                    <a:pt x="7204" y="18937"/>
                    <a:pt x="6474" y="3496"/>
                    <a:pt x="6809" y="3435"/>
                  </a:cubicBezTo>
                  <a:cubicBezTo>
                    <a:pt x="6890" y="3421"/>
                    <a:pt x="6977" y="3411"/>
                    <a:pt x="7072" y="3411"/>
                  </a:cubicBezTo>
                  <a:cubicBezTo>
                    <a:pt x="7367" y="3411"/>
                    <a:pt x="7739" y="3501"/>
                    <a:pt x="8268" y="3800"/>
                  </a:cubicBezTo>
                  <a:cubicBezTo>
                    <a:pt x="9210" y="4317"/>
                    <a:pt x="12462" y="22980"/>
                    <a:pt x="12462" y="22980"/>
                  </a:cubicBezTo>
                  <a:lnTo>
                    <a:pt x="17508" y="22980"/>
                  </a:lnTo>
                  <a:cubicBezTo>
                    <a:pt x="17052" y="18542"/>
                    <a:pt x="15076" y="4925"/>
                    <a:pt x="14499" y="457"/>
                  </a:cubicBezTo>
                  <a:lnTo>
                    <a:pt x="14073" y="487"/>
                  </a:lnTo>
                  <a:cubicBezTo>
                    <a:pt x="12206" y="699"/>
                    <a:pt x="10326" y="801"/>
                    <a:pt x="8442" y="801"/>
                  </a:cubicBezTo>
                  <a:cubicBezTo>
                    <a:pt x="7351" y="801"/>
                    <a:pt x="6259" y="767"/>
                    <a:pt x="5167" y="700"/>
                  </a:cubicBezTo>
                  <a:cubicBezTo>
                    <a:pt x="3435" y="639"/>
                    <a:pt x="1702" y="396"/>
                    <a:pt x="0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1604152" y="4343159"/>
              <a:ext cx="155827" cy="49247"/>
            </a:xfrm>
            <a:custGeom>
              <a:rect b="b" l="l" r="r" t="t"/>
              <a:pathLst>
                <a:path extrusionOk="0" h="2911" w="9211">
                  <a:moveTo>
                    <a:pt x="4533" y="1"/>
                  </a:moveTo>
                  <a:cubicBezTo>
                    <a:pt x="3836" y="1"/>
                    <a:pt x="3311" y="11"/>
                    <a:pt x="3253" y="40"/>
                  </a:cubicBezTo>
                  <a:cubicBezTo>
                    <a:pt x="3253" y="40"/>
                    <a:pt x="2828" y="70"/>
                    <a:pt x="1490" y="952"/>
                  </a:cubicBezTo>
                  <a:cubicBezTo>
                    <a:pt x="913" y="1286"/>
                    <a:pt x="426" y="1742"/>
                    <a:pt x="62" y="2320"/>
                  </a:cubicBezTo>
                  <a:cubicBezTo>
                    <a:pt x="1" y="2502"/>
                    <a:pt x="122" y="2684"/>
                    <a:pt x="305" y="2715"/>
                  </a:cubicBezTo>
                  <a:cubicBezTo>
                    <a:pt x="1353" y="2753"/>
                    <a:pt x="4383" y="2910"/>
                    <a:pt x="6566" y="2910"/>
                  </a:cubicBezTo>
                  <a:cubicBezTo>
                    <a:pt x="7866" y="2910"/>
                    <a:pt x="8866" y="2855"/>
                    <a:pt x="8968" y="2684"/>
                  </a:cubicBezTo>
                  <a:cubicBezTo>
                    <a:pt x="9211" y="2228"/>
                    <a:pt x="8724" y="131"/>
                    <a:pt x="8481" y="70"/>
                  </a:cubicBezTo>
                  <a:cubicBezTo>
                    <a:pt x="8336" y="50"/>
                    <a:pt x="6035" y="1"/>
                    <a:pt x="4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1604152" y="4352565"/>
              <a:ext cx="57621" cy="38589"/>
            </a:xfrm>
            <a:custGeom>
              <a:rect b="b" l="l" r="r" t="t"/>
              <a:pathLst>
                <a:path extrusionOk="0" h="2281" w="3406">
                  <a:moveTo>
                    <a:pt x="2068" y="1"/>
                  </a:moveTo>
                  <a:cubicBezTo>
                    <a:pt x="1916" y="122"/>
                    <a:pt x="1703" y="213"/>
                    <a:pt x="1490" y="396"/>
                  </a:cubicBezTo>
                  <a:cubicBezTo>
                    <a:pt x="913" y="730"/>
                    <a:pt x="426" y="1217"/>
                    <a:pt x="62" y="1764"/>
                  </a:cubicBezTo>
                  <a:cubicBezTo>
                    <a:pt x="1" y="1946"/>
                    <a:pt x="122" y="2159"/>
                    <a:pt x="305" y="2159"/>
                  </a:cubicBezTo>
                  <a:cubicBezTo>
                    <a:pt x="882" y="2189"/>
                    <a:pt x="2098" y="2250"/>
                    <a:pt x="3405" y="2280"/>
                  </a:cubicBezTo>
                  <a:cubicBezTo>
                    <a:pt x="3375" y="2159"/>
                    <a:pt x="3344" y="2037"/>
                    <a:pt x="3314" y="1946"/>
                  </a:cubicBezTo>
                  <a:cubicBezTo>
                    <a:pt x="3132" y="1460"/>
                    <a:pt x="2888" y="1004"/>
                    <a:pt x="2585" y="609"/>
                  </a:cubicBezTo>
                  <a:cubicBezTo>
                    <a:pt x="2433" y="396"/>
                    <a:pt x="2281" y="213"/>
                    <a:pt x="2129" y="62"/>
                  </a:cubicBezTo>
                  <a:lnTo>
                    <a:pt x="20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1779492" y="4343159"/>
              <a:ext cx="156352" cy="49247"/>
            </a:xfrm>
            <a:custGeom>
              <a:rect b="b" l="l" r="r" t="t"/>
              <a:pathLst>
                <a:path extrusionOk="0" h="2911" w="9242">
                  <a:moveTo>
                    <a:pt x="4534" y="1"/>
                  </a:moveTo>
                  <a:cubicBezTo>
                    <a:pt x="3836" y="1"/>
                    <a:pt x="3311" y="11"/>
                    <a:pt x="3253" y="40"/>
                  </a:cubicBezTo>
                  <a:cubicBezTo>
                    <a:pt x="3253" y="40"/>
                    <a:pt x="2828" y="70"/>
                    <a:pt x="1490" y="952"/>
                  </a:cubicBezTo>
                  <a:cubicBezTo>
                    <a:pt x="913" y="1286"/>
                    <a:pt x="426" y="1742"/>
                    <a:pt x="92" y="2320"/>
                  </a:cubicBezTo>
                  <a:cubicBezTo>
                    <a:pt x="1" y="2502"/>
                    <a:pt x="122" y="2684"/>
                    <a:pt x="305" y="2715"/>
                  </a:cubicBezTo>
                  <a:cubicBezTo>
                    <a:pt x="1353" y="2753"/>
                    <a:pt x="4383" y="2910"/>
                    <a:pt x="6566" y="2910"/>
                  </a:cubicBezTo>
                  <a:cubicBezTo>
                    <a:pt x="7866" y="2910"/>
                    <a:pt x="8865" y="2855"/>
                    <a:pt x="8968" y="2684"/>
                  </a:cubicBezTo>
                  <a:cubicBezTo>
                    <a:pt x="9241" y="2228"/>
                    <a:pt x="8724" y="131"/>
                    <a:pt x="8512" y="70"/>
                  </a:cubicBezTo>
                  <a:cubicBezTo>
                    <a:pt x="8346" y="50"/>
                    <a:pt x="6038" y="1"/>
                    <a:pt x="4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1779492" y="4354629"/>
              <a:ext cx="55557" cy="36525"/>
            </a:xfrm>
            <a:custGeom>
              <a:rect b="b" l="l" r="r" t="t"/>
              <a:pathLst>
                <a:path extrusionOk="0" h="2159" w="3284">
                  <a:moveTo>
                    <a:pt x="1916" y="0"/>
                  </a:moveTo>
                  <a:lnTo>
                    <a:pt x="1490" y="274"/>
                  </a:lnTo>
                  <a:cubicBezTo>
                    <a:pt x="913" y="608"/>
                    <a:pt x="426" y="1064"/>
                    <a:pt x="92" y="1642"/>
                  </a:cubicBezTo>
                  <a:cubicBezTo>
                    <a:pt x="1" y="1824"/>
                    <a:pt x="122" y="2006"/>
                    <a:pt x="305" y="2037"/>
                  </a:cubicBezTo>
                  <a:cubicBezTo>
                    <a:pt x="882" y="2067"/>
                    <a:pt x="2007" y="2098"/>
                    <a:pt x="3284" y="2158"/>
                  </a:cubicBezTo>
                  <a:cubicBezTo>
                    <a:pt x="3132" y="1672"/>
                    <a:pt x="2888" y="1186"/>
                    <a:pt x="2615" y="760"/>
                  </a:cubicBezTo>
                  <a:cubicBezTo>
                    <a:pt x="2372" y="487"/>
                    <a:pt x="2159" y="243"/>
                    <a:pt x="1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1598502" y="3955618"/>
              <a:ext cx="327066" cy="229012"/>
            </a:xfrm>
            <a:custGeom>
              <a:rect b="b" l="l" r="r" t="t"/>
              <a:pathLst>
                <a:path extrusionOk="0" h="13537" w="19333">
                  <a:moveTo>
                    <a:pt x="305" y="0"/>
                  </a:moveTo>
                  <a:cubicBezTo>
                    <a:pt x="305" y="0"/>
                    <a:pt x="213" y="1338"/>
                    <a:pt x="153" y="3040"/>
                  </a:cubicBezTo>
                  <a:lnTo>
                    <a:pt x="153" y="3253"/>
                  </a:lnTo>
                  <a:cubicBezTo>
                    <a:pt x="61" y="5198"/>
                    <a:pt x="1" y="7508"/>
                    <a:pt x="61" y="8967"/>
                  </a:cubicBezTo>
                  <a:cubicBezTo>
                    <a:pt x="92" y="10152"/>
                    <a:pt x="183" y="11338"/>
                    <a:pt x="335" y="12523"/>
                  </a:cubicBezTo>
                  <a:cubicBezTo>
                    <a:pt x="335" y="12523"/>
                    <a:pt x="3040" y="13010"/>
                    <a:pt x="5381" y="13222"/>
                  </a:cubicBezTo>
                  <a:cubicBezTo>
                    <a:pt x="5907" y="13269"/>
                    <a:pt x="6439" y="13294"/>
                    <a:pt x="6971" y="13294"/>
                  </a:cubicBezTo>
                  <a:cubicBezTo>
                    <a:pt x="7821" y="13294"/>
                    <a:pt x="8673" y="13232"/>
                    <a:pt x="9514" y="13101"/>
                  </a:cubicBezTo>
                  <a:cubicBezTo>
                    <a:pt x="9514" y="13101"/>
                    <a:pt x="8603" y="9241"/>
                    <a:pt x="8906" y="8876"/>
                  </a:cubicBezTo>
                  <a:cubicBezTo>
                    <a:pt x="8906" y="8876"/>
                    <a:pt x="8937" y="8845"/>
                    <a:pt x="8937" y="8845"/>
                  </a:cubicBezTo>
                  <a:cubicBezTo>
                    <a:pt x="8967" y="8845"/>
                    <a:pt x="9028" y="8876"/>
                    <a:pt x="9058" y="8937"/>
                  </a:cubicBezTo>
                  <a:cubicBezTo>
                    <a:pt x="9514" y="9545"/>
                    <a:pt x="10183" y="13040"/>
                    <a:pt x="10183" y="13040"/>
                  </a:cubicBezTo>
                  <a:cubicBezTo>
                    <a:pt x="10183" y="13040"/>
                    <a:pt x="11750" y="13536"/>
                    <a:pt x="14568" y="13536"/>
                  </a:cubicBezTo>
                  <a:cubicBezTo>
                    <a:pt x="14791" y="13536"/>
                    <a:pt x="15021" y="13533"/>
                    <a:pt x="15259" y="13526"/>
                  </a:cubicBezTo>
                  <a:cubicBezTo>
                    <a:pt x="15325" y="13529"/>
                    <a:pt x="15392" y="13530"/>
                    <a:pt x="15458" y="13530"/>
                  </a:cubicBezTo>
                  <a:cubicBezTo>
                    <a:pt x="16303" y="13530"/>
                    <a:pt x="17147" y="13352"/>
                    <a:pt x="17964" y="13070"/>
                  </a:cubicBezTo>
                  <a:lnTo>
                    <a:pt x="18116" y="13010"/>
                  </a:lnTo>
                  <a:cubicBezTo>
                    <a:pt x="18603" y="12827"/>
                    <a:pt x="19028" y="12493"/>
                    <a:pt x="19332" y="12098"/>
                  </a:cubicBezTo>
                  <a:cubicBezTo>
                    <a:pt x="19332" y="12098"/>
                    <a:pt x="17417" y="1763"/>
                    <a:pt x="16961" y="456"/>
                  </a:cubicBezTo>
                  <a:lnTo>
                    <a:pt x="16414" y="426"/>
                  </a:lnTo>
                  <a:lnTo>
                    <a:pt x="16232" y="426"/>
                  </a:lnTo>
                  <a:lnTo>
                    <a:pt x="12645" y="335"/>
                  </a:lnTo>
                  <a:lnTo>
                    <a:pt x="12463" y="335"/>
                  </a:lnTo>
                  <a:lnTo>
                    <a:pt x="7630" y="183"/>
                  </a:lnTo>
                  <a:lnTo>
                    <a:pt x="6809" y="183"/>
                  </a:lnTo>
                  <a:lnTo>
                    <a:pt x="1855" y="31"/>
                  </a:lnTo>
                  <a:lnTo>
                    <a:pt x="1703" y="31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1809316" y="3961268"/>
              <a:ext cx="95668" cy="215478"/>
            </a:xfrm>
            <a:custGeom>
              <a:rect b="b" l="l" r="r" t="t"/>
              <a:pathLst>
                <a:path extrusionOk="0" h="12737" w="5655">
                  <a:moveTo>
                    <a:pt x="1" y="1"/>
                  </a:moveTo>
                  <a:cubicBezTo>
                    <a:pt x="274" y="1733"/>
                    <a:pt x="1217" y="3283"/>
                    <a:pt x="2615" y="4347"/>
                  </a:cubicBezTo>
                  <a:cubicBezTo>
                    <a:pt x="3162" y="4773"/>
                    <a:pt x="3770" y="5077"/>
                    <a:pt x="4408" y="5320"/>
                  </a:cubicBezTo>
                  <a:cubicBezTo>
                    <a:pt x="4621" y="6992"/>
                    <a:pt x="4864" y="8663"/>
                    <a:pt x="5107" y="10366"/>
                  </a:cubicBezTo>
                  <a:cubicBezTo>
                    <a:pt x="5198" y="10882"/>
                    <a:pt x="5290" y="11429"/>
                    <a:pt x="5381" y="11977"/>
                  </a:cubicBezTo>
                  <a:cubicBezTo>
                    <a:pt x="5411" y="12220"/>
                    <a:pt x="5442" y="12463"/>
                    <a:pt x="5502" y="12736"/>
                  </a:cubicBezTo>
                  <a:lnTo>
                    <a:pt x="5654" y="12676"/>
                  </a:lnTo>
                  <a:cubicBezTo>
                    <a:pt x="5624" y="12524"/>
                    <a:pt x="5624" y="12341"/>
                    <a:pt x="5533" y="12189"/>
                  </a:cubicBezTo>
                  <a:lnTo>
                    <a:pt x="5320" y="10730"/>
                  </a:lnTo>
                  <a:cubicBezTo>
                    <a:pt x="5168" y="9758"/>
                    <a:pt x="5016" y="8785"/>
                    <a:pt x="4894" y="7812"/>
                  </a:cubicBezTo>
                  <a:cubicBezTo>
                    <a:pt x="4621" y="5837"/>
                    <a:pt x="4347" y="3891"/>
                    <a:pt x="4135" y="1916"/>
                  </a:cubicBezTo>
                  <a:cubicBezTo>
                    <a:pt x="4074" y="1368"/>
                    <a:pt x="4013" y="821"/>
                    <a:pt x="3952" y="274"/>
                  </a:cubicBezTo>
                  <a:lnTo>
                    <a:pt x="3952" y="92"/>
                  </a:lnTo>
                  <a:lnTo>
                    <a:pt x="3739" y="92"/>
                  </a:lnTo>
                  <a:cubicBezTo>
                    <a:pt x="3739" y="122"/>
                    <a:pt x="3739" y="122"/>
                    <a:pt x="3739" y="122"/>
                  </a:cubicBezTo>
                  <a:cubicBezTo>
                    <a:pt x="3800" y="609"/>
                    <a:pt x="3861" y="1095"/>
                    <a:pt x="3922" y="1612"/>
                  </a:cubicBezTo>
                  <a:cubicBezTo>
                    <a:pt x="4043" y="2584"/>
                    <a:pt x="4165" y="3557"/>
                    <a:pt x="4287" y="4530"/>
                  </a:cubicBezTo>
                  <a:cubicBezTo>
                    <a:pt x="4317" y="4773"/>
                    <a:pt x="4347" y="4986"/>
                    <a:pt x="4378" y="5229"/>
                  </a:cubicBezTo>
                  <a:cubicBezTo>
                    <a:pt x="3314" y="4773"/>
                    <a:pt x="2372" y="4043"/>
                    <a:pt x="1612" y="3162"/>
                  </a:cubicBezTo>
                  <a:cubicBezTo>
                    <a:pt x="852" y="2250"/>
                    <a:pt x="366" y="1156"/>
                    <a:pt x="183" y="1"/>
                  </a:cubicBezTo>
                  <a:close/>
                </a:path>
              </a:pathLst>
            </a:custGeom>
            <a:solidFill>
              <a:srgbClr val="62D0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49"/>
            <p:cNvSpPr/>
            <p:nvPr/>
          </p:nvSpPr>
          <p:spPr>
            <a:xfrm>
              <a:off x="1710084" y="3958697"/>
              <a:ext cx="17493" cy="91558"/>
            </a:xfrm>
            <a:custGeom>
              <a:rect b="b" l="l" r="r" t="t"/>
              <a:pathLst>
                <a:path extrusionOk="0" h="5412" w="1034">
                  <a:moveTo>
                    <a:pt x="213" y="1"/>
                  </a:moveTo>
                  <a:cubicBezTo>
                    <a:pt x="92" y="730"/>
                    <a:pt x="31" y="1460"/>
                    <a:pt x="31" y="2189"/>
                  </a:cubicBezTo>
                  <a:cubicBezTo>
                    <a:pt x="0" y="3253"/>
                    <a:pt x="31" y="4286"/>
                    <a:pt x="152" y="5320"/>
                  </a:cubicBezTo>
                  <a:cubicBezTo>
                    <a:pt x="152" y="5350"/>
                    <a:pt x="183" y="5411"/>
                    <a:pt x="213" y="5411"/>
                  </a:cubicBezTo>
                  <a:lnTo>
                    <a:pt x="882" y="5320"/>
                  </a:lnTo>
                  <a:cubicBezTo>
                    <a:pt x="912" y="5320"/>
                    <a:pt x="943" y="5290"/>
                    <a:pt x="943" y="5259"/>
                  </a:cubicBezTo>
                  <a:cubicBezTo>
                    <a:pt x="730" y="3496"/>
                    <a:pt x="760" y="1733"/>
                    <a:pt x="1034" y="1"/>
                  </a:cubicBezTo>
                  <a:lnTo>
                    <a:pt x="882" y="1"/>
                  </a:lnTo>
                  <a:cubicBezTo>
                    <a:pt x="851" y="213"/>
                    <a:pt x="821" y="396"/>
                    <a:pt x="791" y="609"/>
                  </a:cubicBezTo>
                  <a:cubicBezTo>
                    <a:pt x="700" y="1581"/>
                    <a:pt x="639" y="2584"/>
                    <a:pt x="669" y="3557"/>
                  </a:cubicBezTo>
                  <a:cubicBezTo>
                    <a:pt x="700" y="4104"/>
                    <a:pt x="730" y="4651"/>
                    <a:pt x="791" y="5198"/>
                  </a:cubicBezTo>
                  <a:lnTo>
                    <a:pt x="274" y="5259"/>
                  </a:lnTo>
                  <a:cubicBezTo>
                    <a:pt x="183" y="4256"/>
                    <a:pt x="122" y="3253"/>
                    <a:pt x="152" y="2250"/>
                  </a:cubicBezTo>
                  <a:cubicBezTo>
                    <a:pt x="152" y="1490"/>
                    <a:pt x="244" y="761"/>
                    <a:pt x="335" y="1"/>
                  </a:cubicBezTo>
                  <a:close/>
                </a:path>
              </a:pathLst>
            </a:custGeom>
            <a:solidFill>
              <a:srgbClr val="62D0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49"/>
            <p:cNvSpPr/>
            <p:nvPr/>
          </p:nvSpPr>
          <p:spPr>
            <a:xfrm>
              <a:off x="1601074" y="3956125"/>
              <a:ext cx="28811" cy="54525"/>
            </a:xfrm>
            <a:custGeom>
              <a:rect b="b" l="l" r="r" t="t"/>
              <a:pathLst>
                <a:path extrusionOk="0" h="3223" w="1703">
                  <a:moveTo>
                    <a:pt x="1551" y="1"/>
                  </a:moveTo>
                  <a:cubicBezTo>
                    <a:pt x="1520" y="31"/>
                    <a:pt x="1520" y="62"/>
                    <a:pt x="1520" y="122"/>
                  </a:cubicBezTo>
                  <a:cubicBezTo>
                    <a:pt x="1247" y="1065"/>
                    <a:pt x="821" y="1976"/>
                    <a:pt x="213" y="2736"/>
                  </a:cubicBezTo>
                  <a:cubicBezTo>
                    <a:pt x="153" y="2828"/>
                    <a:pt x="61" y="2919"/>
                    <a:pt x="1" y="3010"/>
                  </a:cubicBezTo>
                  <a:lnTo>
                    <a:pt x="1" y="3223"/>
                  </a:lnTo>
                  <a:cubicBezTo>
                    <a:pt x="821" y="2311"/>
                    <a:pt x="1429" y="1186"/>
                    <a:pt x="1703" y="1"/>
                  </a:cubicBezTo>
                  <a:close/>
                </a:path>
              </a:pathLst>
            </a:custGeom>
            <a:solidFill>
              <a:srgbClr val="62D0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1702877" y="4090324"/>
              <a:ext cx="52918" cy="17611"/>
            </a:xfrm>
            <a:custGeom>
              <a:rect b="b" l="l" r="r" t="t"/>
              <a:pathLst>
                <a:path extrusionOk="0" h="1041" w="3128">
                  <a:moveTo>
                    <a:pt x="62" y="1"/>
                  </a:moveTo>
                  <a:cubicBezTo>
                    <a:pt x="1" y="1"/>
                    <a:pt x="1" y="62"/>
                    <a:pt x="31" y="62"/>
                  </a:cubicBezTo>
                  <a:cubicBezTo>
                    <a:pt x="1065" y="305"/>
                    <a:pt x="2098" y="609"/>
                    <a:pt x="3071" y="1034"/>
                  </a:cubicBezTo>
                  <a:cubicBezTo>
                    <a:pt x="3075" y="1039"/>
                    <a:pt x="3080" y="1041"/>
                    <a:pt x="3084" y="1041"/>
                  </a:cubicBezTo>
                  <a:cubicBezTo>
                    <a:pt x="3109" y="1041"/>
                    <a:pt x="3127" y="974"/>
                    <a:pt x="3101" y="974"/>
                  </a:cubicBezTo>
                  <a:cubicBezTo>
                    <a:pt x="2129" y="487"/>
                    <a:pt x="1126" y="153"/>
                    <a:pt x="62" y="1"/>
                  </a:cubicBezTo>
                  <a:close/>
                </a:path>
              </a:pathLst>
            </a:custGeom>
            <a:solidFill>
              <a:srgbClr val="62D0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1580503" y="3655332"/>
              <a:ext cx="317812" cy="345489"/>
            </a:xfrm>
            <a:custGeom>
              <a:rect b="b" l="l" r="r" t="t"/>
              <a:pathLst>
                <a:path extrusionOk="0" h="20422" w="18786">
                  <a:moveTo>
                    <a:pt x="11977" y="0"/>
                  </a:moveTo>
                  <a:cubicBezTo>
                    <a:pt x="10153" y="0"/>
                    <a:pt x="8299" y="243"/>
                    <a:pt x="6505" y="669"/>
                  </a:cubicBezTo>
                  <a:lnTo>
                    <a:pt x="6353" y="699"/>
                  </a:lnTo>
                  <a:cubicBezTo>
                    <a:pt x="5107" y="1003"/>
                    <a:pt x="4135" y="1338"/>
                    <a:pt x="3922" y="1581"/>
                  </a:cubicBezTo>
                  <a:cubicBezTo>
                    <a:pt x="2493" y="3192"/>
                    <a:pt x="1095" y="10882"/>
                    <a:pt x="1" y="19271"/>
                  </a:cubicBezTo>
                  <a:cubicBezTo>
                    <a:pt x="700" y="19484"/>
                    <a:pt x="1429" y="19666"/>
                    <a:pt x="2159" y="19788"/>
                  </a:cubicBezTo>
                  <a:cubicBezTo>
                    <a:pt x="4664" y="20271"/>
                    <a:pt x="7280" y="20421"/>
                    <a:pt x="9892" y="20421"/>
                  </a:cubicBezTo>
                  <a:cubicBezTo>
                    <a:pt x="10894" y="20421"/>
                    <a:pt x="11895" y="20399"/>
                    <a:pt x="12888" y="20365"/>
                  </a:cubicBezTo>
                  <a:cubicBezTo>
                    <a:pt x="14864" y="20274"/>
                    <a:pt x="16840" y="20092"/>
                    <a:pt x="18785" y="19818"/>
                  </a:cubicBezTo>
                  <a:cubicBezTo>
                    <a:pt x="18724" y="19453"/>
                    <a:pt x="18664" y="19150"/>
                    <a:pt x="18633" y="18937"/>
                  </a:cubicBezTo>
                  <a:cubicBezTo>
                    <a:pt x="18117" y="15867"/>
                    <a:pt x="17904" y="2523"/>
                    <a:pt x="17569" y="1824"/>
                  </a:cubicBezTo>
                  <a:cubicBezTo>
                    <a:pt x="17326" y="1277"/>
                    <a:pt x="15958" y="517"/>
                    <a:pt x="13892" y="183"/>
                  </a:cubicBezTo>
                  <a:lnTo>
                    <a:pt x="13709" y="152"/>
                  </a:lnTo>
                  <a:cubicBezTo>
                    <a:pt x="13132" y="61"/>
                    <a:pt x="12554" y="0"/>
                    <a:pt x="11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1684895" y="3657903"/>
              <a:ext cx="130620" cy="44747"/>
            </a:xfrm>
            <a:custGeom>
              <a:rect b="b" l="l" r="r" t="t"/>
              <a:pathLst>
                <a:path extrusionOk="0" h="2645" w="7721">
                  <a:moveTo>
                    <a:pt x="7508" y="0"/>
                  </a:moveTo>
                  <a:cubicBezTo>
                    <a:pt x="7265" y="274"/>
                    <a:pt x="6961" y="547"/>
                    <a:pt x="6687" y="760"/>
                  </a:cubicBezTo>
                  <a:cubicBezTo>
                    <a:pt x="6322" y="1064"/>
                    <a:pt x="5958" y="1338"/>
                    <a:pt x="5562" y="1581"/>
                  </a:cubicBezTo>
                  <a:cubicBezTo>
                    <a:pt x="4772" y="2067"/>
                    <a:pt x="3891" y="2371"/>
                    <a:pt x="2979" y="2493"/>
                  </a:cubicBezTo>
                  <a:cubicBezTo>
                    <a:pt x="2865" y="2500"/>
                    <a:pt x="2751" y="2504"/>
                    <a:pt x="2637" y="2504"/>
                  </a:cubicBezTo>
                  <a:cubicBezTo>
                    <a:pt x="2295" y="2504"/>
                    <a:pt x="1953" y="2470"/>
                    <a:pt x="1611" y="2402"/>
                  </a:cubicBezTo>
                  <a:cubicBezTo>
                    <a:pt x="1155" y="2341"/>
                    <a:pt x="730" y="2158"/>
                    <a:pt x="395" y="1824"/>
                  </a:cubicBezTo>
                  <a:cubicBezTo>
                    <a:pt x="122" y="1459"/>
                    <a:pt x="91" y="943"/>
                    <a:pt x="334" y="517"/>
                  </a:cubicBezTo>
                  <a:lnTo>
                    <a:pt x="334" y="517"/>
                  </a:lnTo>
                  <a:lnTo>
                    <a:pt x="182" y="547"/>
                  </a:lnTo>
                  <a:cubicBezTo>
                    <a:pt x="30" y="851"/>
                    <a:pt x="0" y="1186"/>
                    <a:pt x="91" y="1520"/>
                  </a:cubicBezTo>
                  <a:cubicBezTo>
                    <a:pt x="243" y="1946"/>
                    <a:pt x="578" y="2250"/>
                    <a:pt x="1003" y="2402"/>
                  </a:cubicBezTo>
                  <a:cubicBezTo>
                    <a:pt x="1489" y="2554"/>
                    <a:pt x="2006" y="2645"/>
                    <a:pt x="2523" y="2645"/>
                  </a:cubicBezTo>
                  <a:cubicBezTo>
                    <a:pt x="3556" y="2645"/>
                    <a:pt x="4590" y="2341"/>
                    <a:pt x="5471" y="1824"/>
                  </a:cubicBezTo>
                  <a:cubicBezTo>
                    <a:pt x="5897" y="1581"/>
                    <a:pt x="6322" y="1277"/>
                    <a:pt x="6717" y="973"/>
                  </a:cubicBezTo>
                  <a:cubicBezTo>
                    <a:pt x="7082" y="669"/>
                    <a:pt x="7417" y="365"/>
                    <a:pt x="7721" y="31"/>
                  </a:cubicBezTo>
                  <a:lnTo>
                    <a:pt x="75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1689513" y="3623444"/>
              <a:ext cx="106462" cy="68634"/>
            </a:xfrm>
            <a:custGeom>
              <a:rect b="b" l="l" r="r" t="t"/>
              <a:pathLst>
                <a:path extrusionOk="0" h="4057" w="6293">
                  <a:moveTo>
                    <a:pt x="5472" y="1"/>
                  </a:moveTo>
                  <a:lnTo>
                    <a:pt x="1" y="1156"/>
                  </a:lnTo>
                  <a:lnTo>
                    <a:pt x="669" y="3618"/>
                  </a:lnTo>
                  <a:cubicBezTo>
                    <a:pt x="669" y="3618"/>
                    <a:pt x="951" y="4057"/>
                    <a:pt x="2067" y="4057"/>
                  </a:cubicBezTo>
                  <a:cubicBezTo>
                    <a:pt x="2505" y="4057"/>
                    <a:pt x="3071" y="3989"/>
                    <a:pt x="3800" y="3800"/>
                  </a:cubicBezTo>
                  <a:cubicBezTo>
                    <a:pt x="6292" y="3132"/>
                    <a:pt x="6049" y="1916"/>
                    <a:pt x="6049" y="1916"/>
                  </a:cubicBezTo>
                  <a:lnTo>
                    <a:pt x="5472" y="1"/>
                  </a:ln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1895185" y="3972585"/>
              <a:ext cx="102351" cy="144577"/>
            </a:xfrm>
            <a:custGeom>
              <a:rect b="b" l="l" r="r" t="t"/>
              <a:pathLst>
                <a:path extrusionOk="0" h="8546" w="6050">
                  <a:moveTo>
                    <a:pt x="3709" y="0"/>
                  </a:moveTo>
                  <a:lnTo>
                    <a:pt x="487" y="426"/>
                  </a:lnTo>
                  <a:cubicBezTo>
                    <a:pt x="639" y="1155"/>
                    <a:pt x="700" y="1885"/>
                    <a:pt x="761" y="2614"/>
                  </a:cubicBezTo>
                  <a:cubicBezTo>
                    <a:pt x="730" y="3253"/>
                    <a:pt x="1" y="6475"/>
                    <a:pt x="426" y="6596"/>
                  </a:cubicBezTo>
                  <a:cubicBezTo>
                    <a:pt x="437" y="6599"/>
                    <a:pt x="449" y="6600"/>
                    <a:pt x="460" y="6600"/>
                  </a:cubicBezTo>
                  <a:cubicBezTo>
                    <a:pt x="848" y="6600"/>
                    <a:pt x="1308" y="5107"/>
                    <a:pt x="1308" y="5107"/>
                  </a:cubicBezTo>
                  <a:cubicBezTo>
                    <a:pt x="1308" y="5107"/>
                    <a:pt x="1946" y="8116"/>
                    <a:pt x="2402" y="8116"/>
                  </a:cubicBezTo>
                  <a:cubicBezTo>
                    <a:pt x="2858" y="8116"/>
                    <a:pt x="2645" y="5897"/>
                    <a:pt x="2645" y="5897"/>
                  </a:cubicBezTo>
                  <a:lnTo>
                    <a:pt x="2645" y="5897"/>
                  </a:lnTo>
                  <a:cubicBezTo>
                    <a:pt x="2645" y="5897"/>
                    <a:pt x="3286" y="8545"/>
                    <a:pt x="3826" y="8545"/>
                  </a:cubicBezTo>
                  <a:cubicBezTo>
                    <a:pt x="3838" y="8545"/>
                    <a:pt x="3849" y="8544"/>
                    <a:pt x="3861" y="8542"/>
                  </a:cubicBezTo>
                  <a:cubicBezTo>
                    <a:pt x="4378" y="8450"/>
                    <a:pt x="3648" y="5654"/>
                    <a:pt x="3648" y="5654"/>
                  </a:cubicBezTo>
                  <a:lnTo>
                    <a:pt x="3648" y="5654"/>
                  </a:lnTo>
                  <a:cubicBezTo>
                    <a:pt x="3648" y="5654"/>
                    <a:pt x="4771" y="7726"/>
                    <a:pt x="5167" y="7726"/>
                  </a:cubicBezTo>
                  <a:cubicBezTo>
                    <a:pt x="5178" y="7726"/>
                    <a:pt x="5189" y="7724"/>
                    <a:pt x="5199" y="7721"/>
                  </a:cubicBezTo>
                  <a:cubicBezTo>
                    <a:pt x="5563" y="7569"/>
                    <a:pt x="4621" y="5016"/>
                    <a:pt x="4621" y="5016"/>
                  </a:cubicBezTo>
                  <a:lnTo>
                    <a:pt x="4621" y="5016"/>
                  </a:lnTo>
                  <a:cubicBezTo>
                    <a:pt x="4621" y="5016"/>
                    <a:pt x="5458" y="6300"/>
                    <a:pt x="5769" y="6300"/>
                  </a:cubicBezTo>
                  <a:cubicBezTo>
                    <a:pt x="5783" y="6300"/>
                    <a:pt x="5795" y="6297"/>
                    <a:pt x="5806" y="6292"/>
                  </a:cubicBezTo>
                  <a:cubicBezTo>
                    <a:pt x="6050" y="6171"/>
                    <a:pt x="4925" y="3921"/>
                    <a:pt x="4591" y="3040"/>
                  </a:cubicBezTo>
                  <a:cubicBezTo>
                    <a:pt x="4256" y="2158"/>
                    <a:pt x="3709" y="0"/>
                    <a:pt x="3709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1827316" y="3676985"/>
              <a:ext cx="154237" cy="372794"/>
            </a:xfrm>
            <a:custGeom>
              <a:rect b="b" l="l" r="r" t="t"/>
              <a:pathLst>
                <a:path extrusionOk="0" h="22036" w="9117">
                  <a:moveTo>
                    <a:pt x="2064" y="0"/>
                  </a:moveTo>
                  <a:cubicBezTo>
                    <a:pt x="944" y="0"/>
                    <a:pt x="25" y="2357"/>
                    <a:pt x="1" y="4161"/>
                  </a:cubicBezTo>
                  <a:cubicBezTo>
                    <a:pt x="1" y="6471"/>
                    <a:pt x="1429" y="7839"/>
                    <a:pt x="2432" y="12854"/>
                  </a:cubicBezTo>
                  <a:cubicBezTo>
                    <a:pt x="3435" y="17870"/>
                    <a:pt x="4195" y="22034"/>
                    <a:pt x="4195" y="22034"/>
                  </a:cubicBezTo>
                  <a:cubicBezTo>
                    <a:pt x="4246" y="22035"/>
                    <a:pt x="4300" y="22035"/>
                    <a:pt x="4356" y="22035"/>
                  </a:cubicBezTo>
                  <a:cubicBezTo>
                    <a:pt x="5870" y="22035"/>
                    <a:pt x="9116" y="21642"/>
                    <a:pt x="9028" y="20909"/>
                  </a:cubicBezTo>
                  <a:cubicBezTo>
                    <a:pt x="7873" y="11183"/>
                    <a:pt x="4286" y="2094"/>
                    <a:pt x="2979" y="544"/>
                  </a:cubicBezTo>
                  <a:cubicBezTo>
                    <a:pt x="2669" y="164"/>
                    <a:pt x="2360" y="0"/>
                    <a:pt x="2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1833490" y="3782341"/>
              <a:ext cx="54001" cy="207747"/>
            </a:xfrm>
            <a:custGeom>
              <a:rect b="b" l="l" r="r" t="t"/>
              <a:pathLst>
                <a:path extrusionOk="0" h="12280" w="3192">
                  <a:moveTo>
                    <a:pt x="0" y="0"/>
                  </a:moveTo>
                  <a:lnTo>
                    <a:pt x="0" y="0"/>
                  </a:lnTo>
                  <a:cubicBezTo>
                    <a:pt x="304" y="1003"/>
                    <a:pt x="730" y="1976"/>
                    <a:pt x="1034" y="3009"/>
                  </a:cubicBezTo>
                  <a:cubicBezTo>
                    <a:pt x="1368" y="4012"/>
                    <a:pt x="1642" y="5015"/>
                    <a:pt x="1855" y="6049"/>
                  </a:cubicBezTo>
                  <a:cubicBezTo>
                    <a:pt x="2098" y="7082"/>
                    <a:pt x="2280" y="8116"/>
                    <a:pt x="2523" y="9179"/>
                  </a:cubicBezTo>
                  <a:cubicBezTo>
                    <a:pt x="2736" y="10213"/>
                    <a:pt x="2949" y="11246"/>
                    <a:pt x="3192" y="12280"/>
                  </a:cubicBezTo>
                  <a:cubicBezTo>
                    <a:pt x="3010" y="11216"/>
                    <a:pt x="2827" y="10183"/>
                    <a:pt x="2645" y="9149"/>
                  </a:cubicBezTo>
                  <a:cubicBezTo>
                    <a:pt x="2554" y="8632"/>
                    <a:pt x="2432" y="8085"/>
                    <a:pt x="2341" y="7569"/>
                  </a:cubicBezTo>
                  <a:cubicBezTo>
                    <a:pt x="2250" y="7052"/>
                    <a:pt x="2158" y="6535"/>
                    <a:pt x="2037" y="6018"/>
                  </a:cubicBezTo>
                  <a:cubicBezTo>
                    <a:pt x="1794" y="4985"/>
                    <a:pt x="1520" y="3951"/>
                    <a:pt x="1155" y="2948"/>
                  </a:cubicBezTo>
                  <a:cubicBezTo>
                    <a:pt x="973" y="2462"/>
                    <a:pt x="791" y="1945"/>
                    <a:pt x="608" y="1459"/>
                  </a:cubicBezTo>
                  <a:cubicBezTo>
                    <a:pt x="396" y="973"/>
                    <a:pt x="183" y="48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1780524" y="3655332"/>
              <a:ext cx="103383" cy="246894"/>
            </a:xfrm>
            <a:custGeom>
              <a:rect b="b" l="l" r="r" t="t"/>
              <a:pathLst>
                <a:path extrusionOk="0" h="14594" w="6111">
                  <a:moveTo>
                    <a:pt x="1794" y="0"/>
                  </a:moveTo>
                  <a:cubicBezTo>
                    <a:pt x="1733" y="0"/>
                    <a:pt x="1703" y="31"/>
                    <a:pt x="1672" y="61"/>
                  </a:cubicBezTo>
                  <a:cubicBezTo>
                    <a:pt x="244" y="2341"/>
                    <a:pt x="1" y="5289"/>
                    <a:pt x="517" y="7903"/>
                  </a:cubicBezTo>
                  <a:cubicBezTo>
                    <a:pt x="1125" y="10639"/>
                    <a:pt x="2767" y="13010"/>
                    <a:pt x="5107" y="14499"/>
                  </a:cubicBezTo>
                  <a:cubicBezTo>
                    <a:pt x="5204" y="14564"/>
                    <a:pt x="5316" y="14594"/>
                    <a:pt x="5427" y="14594"/>
                  </a:cubicBezTo>
                  <a:cubicBezTo>
                    <a:pt x="5630" y="14594"/>
                    <a:pt x="5830" y="14493"/>
                    <a:pt x="5928" y="14317"/>
                  </a:cubicBezTo>
                  <a:cubicBezTo>
                    <a:pt x="6110" y="13982"/>
                    <a:pt x="5897" y="13526"/>
                    <a:pt x="5654" y="13222"/>
                  </a:cubicBezTo>
                  <a:cubicBezTo>
                    <a:pt x="5016" y="12341"/>
                    <a:pt x="3344" y="10031"/>
                    <a:pt x="2797" y="7174"/>
                  </a:cubicBezTo>
                  <a:cubicBezTo>
                    <a:pt x="2220" y="4316"/>
                    <a:pt x="3192" y="2006"/>
                    <a:pt x="3891" y="669"/>
                  </a:cubicBezTo>
                  <a:cubicBezTo>
                    <a:pt x="3922" y="608"/>
                    <a:pt x="3922" y="517"/>
                    <a:pt x="3830" y="487"/>
                  </a:cubicBezTo>
                  <a:cubicBezTo>
                    <a:pt x="3162" y="243"/>
                    <a:pt x="2493" y="61"/>
                    <a:pt x="17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1580503" y="3664213"/>
              <a:ext cx="113144" cy="205328"/>
            </a:xfrm>
            <a:custGeom>
              <a:rect b="b" l="l" r="r" t="t"/>
              <a:pathLst>
                <a:path extrusionOk="0" h="12137" w="6688">
                  <a:moveTo>
                    <a:pt x="6513" y="0"/>
                  </a:moveTo>
                  <a:cubicBezTo>
                    <a:pt x="6193" y="0"/>
                    <a:pt x="5533" y="212"/>
                    <a:pt x="5442" y="235"/>
                  </a:cubicBezTo>
                  <a:lnTo>
                    <a:pt x="5168" y="357"/>
                  </a:lnTo>
                  <a:cubicBezTo>
                    <a:pt x="4317" y="661"/>
                    <a:pt x="3618" y="1238"/>
                    <a:pt x="3101" y="1998"/>
                  </a:cubicBezTo>
                  <a:cubicBezTo>
                    <a:pt x="1" y="6953"/>
                    <a:pt x="609" y="11907"/>
                    <a:pt x="791" y="12089"/>
                  </a:cubicBezTo>
                  <a:cubicBezTo>
                    <a:pt x="814" y="12122"/>
                    <a:pt x="838" y="12136"/>
                    <a:pt x="860" y="12136"/>
                  </a:cubicBezTo>
                  <a:cubicBezTo>
                    <a:pt x="987" y="12136"/>
                    <a:pt x="1100" y="11706"/>
                    <a:pt x="1125" y="11603"/>
                  </a:cubicBezTo>
                  <a:cubicBezTo>
                    <a:pt x="2098" y="6801"/>
                    <a:pt x="3527" y="4187"/>
                    <a:pt x="4347" y="2880"/>
                  </a:cubicBezTo>
                  <a:cubicBezTo>
                    <a:pt x="4712" y="2302"/>
                    <a:pt x="5138" y="1755"/>
                    <a:pt x="5624" y="1238"/>
                  </a:cubicBezTo>
                  <a:cubicBezTo>
                    <a:pt x="5867" y="995"/>
                    <a:pt x="6110" y="752"/>
                    <a:pt x="6384" y="478"/>
                  </a:cubicBezTo>
                  <a:cubicBezTo>
                    <a:pt x="6475" y="387"/>
                    <a:pt x="6688" y="235"/>
                    <a:pt x="6688" y="83"/>
                  </a:cubicBezTo>
                  <a:cubicBezTo>
                    <a:pt x="6688" y="23"/>
                    <a:pt x="6619" y="0"/>
                    <a:pt x="65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1574853" y="3298731"/>
              <a:ext cx="94112" cy="146895"/>
            </a:xfrm>
            <a:custGeom>
              <a:rect b="b" l="l" r="r" t="t"/>
              <a:pathLst>
                <a:path extrusionOk="0" h="8683" w="5563">
                  <a:moveTo>
                    <a:pt x="4314" y="1"/>
                  </a:moveTo>
                  <a:cubicBezTo>
                    <a:pt x="3769" y="1"/>
                    <a:pt x="3121" y="379"/>
                    <a:pt x="2766" y="654"/>
                  </a:cubicBezTo>
                  <a:cubicBezTo>
                    <a:pt x="821" y="2174"/>
                    <a:pt x="0" y="4727"/>
                    <a:pt x="669" y="7129"/>
                  </a:cubicBezTo>
                  <a:cubicBezTo>
                    <a:pt x="760" y="7524"/>
                    <a:pt x="943" y="7889"/>
                    <a:pt x="1216" y="8193"/>
                  </a:cubicBezTo>
                  <a:cubicBezTo>
                    <a:pt x="1442" y="8503"/>
                    <a:pt x="1798" y="8682"/>
                    <a:pt x="2188" y="8682"/>
                  </a:cubicBezTo>
                  <a:cubicBezTo>
                    <a:pt x="2219" y="8682"/>
                    <a:pt x="2249" y="8681"/>
                    <a:pt x="2280" y="8679"/>
                  </a:cubicBezTo>
                  <a:cubicBezTo>
                    <a:pt x="3010" y="8618"/>
                    <a:pt x="3435" y="7889"/>
                    <a:pt x="3739" y="7220"/>
                  </a:cubicBezTo>
                  <a:cubicBezTo>
                    <a:pt x="4317" y="6095"/>
                    <a:pt x="4742" y="4910"/>
                    <a:pt x="5076" y="3694"/>
                  </a:cubicBezTo>
                  <a:cubicBezTo>
                    <a:pt x="5289" y="2813"/>
                    <a:pt x="5563" y="1262"/>
                    <a:pt x="5046" y="411"/>
                  </a:cubicBezTo>
                  <a:cubicBezTo>
                    <a:pt x="4875" y="112"/>
                    <a:pt x="4610" y="1"/>
                    <a:pt x="4314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49"/>
            <p:cNvSpPr/>
            <p:nvPr/>
          </p:nvSpPr>
          <p:spPr>
            <a:xfrm>
              <a:off x="1576392" y="3303874"/>
              <a:ext cx="305462" cy="348399"/>
            </a:xfrm>
            <a:custGeom>
              <a:rect b="b" l="l" r="r" t="t"/>
              <a:pathLst>
                <a:path extrusionOk="0" h="20594" w="18056">
                  <a:moveTo>
                    <a:pt x="8764" y="1"/>
                  </a:moveTo>
                  <a:cubicBezTo>
                    <a:pt x="3720" y="1"/>
                    <a:pt x="59" y="4139"/>
                    <a:pt x="1" y="10746"/>
                  </a:cubicBezTo>
                  <a:cubicBezTo>
                    <a:pt x="1" y="11536"/>
                    <a:pt x="31" y="12326"/>
                    <a:pt x="92" y="13117"/>
                  </a:cubicBezTo>
                  <a:lnTo>
                    <a:pt x="92" y="13177"/>
                  </a:lnTo>
                  <a:cubicBezTo>
                    <a:pt x="122" y="13390"/>
                    <a:pt x="153" y="13633"/>
                    <a:pt x="183" y="13877"/>
                  </a:cubicBezTo>
                  <a:cubicBezTo>
                    <a:pt x="487" y="15822"/>
                    <a:pt x="1186" y="17494"/>
                    <a:pt x="2493" y="18679"/>
                  </a:cubicBezTo>
                  <a:lnTo>
                    <a:pt x="2523" y="18709"/>
                  </a:lnTo>
                  <a:cubicBezTo>
                    <a:pt x="2736" y="18922"/>
                    <a:pt x="3010" y="19105"/>
                    <a:pt x="3283" y="19287"/>
                  </a:cubicBezTo>
                  <a:cubicBezTo>
                    <a:pt x="4408" y="20016"/>
                    <a:pt x="5897" y="20472"/>
                    <a:pt x="7873" y="20594"/>
                  </a:cubicBezTo>
                  <a:lnTo>
                    <a:pt x="8451" y="20594"/>
                  </a:lnTo>
                  <a:cubicBezTo>
                    <a:pt x="8663" y="20594"/>
                    <a:pt x="8906" y="20594"/>
                    <a:pt x="9119" y="20564"/>
                  </a:cubicBezTo>
                  <a:cubicBezTo>
                    <a:pt x="11916" y="20381"/>
                    <a:pt x="14438" y="18679"/>
                    <a:pt x="15958" y="16095"/>
                  </a:cubicBezTo>
                  <a:cubicBezTo>
                    <a:pt x="15989" y="16065"/>
                    <a:pt x="15989" y="16035"/>
                    <a:pt x="16019" y="16004"/>
                  </a:cubicBezTo>
                  <a:cubicBezTo>
                    <a:pt x="16141" y="15791"/>
                    <a:pt x="16232" y="15579"/>
                    <a:pt x="16353" y="15366"/>
                  </a:cubicBezTo>
                  <a:cubicBezTo>
                    <a:pt x="16931" y="14150"/>
                    <a:pt x="17296" y="12843"/>
                    <a:pt x="17448" y="11536"/>
                  </a:cubicBezTo>
                  <a:cubicBezTo>
                    <a:pt x="18056" y="5731"/>
                    <a:pt x="14469" y="350"/>
                    <a:pt x="9302" y="16"/>
                  </a:cubicBezTo>
                  <a:cubicBezTo>
                    <a:pt x="9121" y="6"/>
                    <a:pt x="8941" y="1"/>
                    <a:pt x="8764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1590281" y="3226497"/>
              <a:ext cx="340938" cy="275180"/>
            </a:xfrm>
            <a:custGeom>
              <a:rect b="b" l="l" r="r" t="t"/>
              <a:pathLst>
                <a:path extrusionOk="0" h="16266" w="20153">
                  <a:moveTo>
                    <a:pt x="2797" y="0"/>
                  </a:moveTo>
                  <a:cubicBezTo>
                    <a:pt x="1915" y="183"/>
                    <a:pt x="0" y="3344"/>
                    <a:pt x="335" y="5350"/>
                  </a:cubicBezTo>
                  <a:cubicBezTo>
                    <a:pt x="395" y="5806"/>
                    <a:pt x="639" y="6201"/>
                    <a:pt x="973" y="6505"/>
                  </a:cubicBezTo>
                  <a:cubicBezTo>
                    <a:pt x="1623" y="7035"/>
                    <a:pt x="2326" y="7213"/>
                    <a:pt x="2977" y="7213"/>
                  </a:cubicBezTo>
                  <a:cubicBezTo>
                    <a:pt x="4303" y="7213"/>
                    <a:pt x="5411" y="6475"/>
                    <a:pt x="5411" y="6475"/>
                  </a:cubicBezTo>
                  <a:cubicBezTo>
                    <a:pt x="5411" y="6475"/>
                    <a:pt x="6110" y="7751"/>
                    <a:pt x="8116" y="8298"/>
                  </a:cubicBezTo>
                  <a:cubicBezTo>
                    <a:pt x="8551" y="8402"/>
                    <a:pt x="8997" y="8453"/>
                    <a:pt x="9443" y="8453"/>
                  </a:cubicBezTo>
                  <a:cubicBezTo>
                    <a:pt x="10304" y="8453"/>
                    <a:pt x="11165" y="8264"/>
                    <a:pt x="11946" y="7903"/>
                  </a:cubicBezTo>
                  <a:lnTo>
                    <a:pt x="11946" y="7903"/>
                  </a:lnTo>
                  <a:cubicBezTo>
                    <a:pt x="11581" y="9149"/>
                    <a:pt x="11703" y="10487"/>
                    <a:pt x="12310" y="11612"/>
                  </a:cubicBezTo>
                  <a:cubicBezTo>
                    <a:pt x="13344" y="13587"/>
                    <a:pt x="14408" y="14226"/>
                    <a:pt x="14408" y="14226"/>
                  </a:cubicBezTo>
                  <a:cubicBezTo>
                    <a:pt x="14408" y="14226"/>
                    <a:pt x="13830" y="15350"/>
                    <a:pt x="14773" y="15988"/>
                  </a:cubicBezTo>
                  <a:cubicBezTo>
                    <a:pt x="15041" y="16170"/>
                    <a:pt x="15452" y="16266"/>
                    <a:pt x="15925" y="16266"/>
                  </a:cubicBezTo>
                  <a:cubicBezTo>
                    <a:pt x="17270" y="16266"/>
                    <a:pt x="19119" y="15493"/>
                    <a:pt x="19636" y="13739"/>
                  </a:cubicBezTo>
                  <a:cubicBezTo>
                    <a:pt x="20001" y="12371"/>
                    <a:pt x="20153" y="10912"/>
                    <a:pt x="20092" y="9514"/>
                  </a:cubicBezTo>
                  <a:cubicBezTo>
                    <a:pt x="20001" y="8086"/>
                    <a:pt x="19514" y="6748"/>
                    <a:pt x="18663" y="5624"/>
                  </a:cubicBezTo>
                  <a:cubicBezTo>
                    <a:pt x="18086" y="4924"/>
                    <a:pt x="17356" y="4347"/>
                    <a:pt x="16535" y="3982"/>
                  </a:cubicBezTo>
                  <a:cubicBezTo>
                    <a:pt x="15441" y="3526"/>
                    <a:pt x="14286" y="3222"/>
                    <a:pt x="13101" y="3040"/>
                  </a:cubicBezTo>
                  <a:cubicBezTo>
                    <a:pt x="12219" y="2918"/>
                    <a:pt x="11338" y="2827"/>
                    <a:pt x="10456" y="2797"/>
                  </a:cubicBezTo>
                  <a:cubicBezTo>
                    <a:pt x="9956" y="2773"/>
                    <a:pt x="9457" y="2762"/>
                    <a:pt x="8960" y="2762"/>
                  </a:cubicBezTo>
                  <a:cubicBezTo>
                    <a:pt x="7556" y="2762"/>
                    <a:pt x="6164" y="2852"/>
                    <a:pt x="4772" y="3010"/>
                  </a:cubicBezTo>
                  <a:cubicBezTo>
                    <a:pt x="4772" y="3010"/>
                    <a:pt x="6201" y="1095"/>
                    <a:pt x="5441" y="669"/>
                  </a:cubicBezTo>
                  <a:cubicBezTo>
                    <a:pt x="5441" y="639"/>
                    <a:pt x="5411" y="639"/>
                    <a:pt x="5411" y="639"/>
                  </a:cubicBezTo>
                  <a:cubicBezTo>
                    <a:pt x="5326" y="598"/>
                    <a:pt x="5234" y="579"/>
                    <a:pt x="5139" y="579"/>
                  </a:cubicBezTo>
                  <a:cubicBezTo>
                    <a:pt x="4314" y="579"/>
                    <a:pt x="3182" y="1958"/>
                    <a:pt x="3101" y="2067"/>
                  </a:cubicBezTo>
                  <a:cubicBezTo>
                    <a:pt x="3253" y="1672"/>
                    <a:pt x="3344" y="1277"/>
                    <a:pt x="3405" y="882"/>
                  </a:cubicBezTo>
                  <a:cubicBezTo>
                    <a:pt x="3435" y="456"/>
                    <a:pt x="3344" y="31"/>
                    <a:pt x="2918" y="0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1842236" y="3463769"/>
              <a:ext cx="93605" cy="112552"/>
            </a:xfrm>
            <a:custGeom>
              <a:rect b="b" l="l" r="r" t="t"/>
              <a:pathLst>
                <a:path extrusionOk="0" h="6653" w="5533">
                  <a:moveTo>
                    <a:pt x="3450" y="1"/>
                  </a:moveTo>
                  <a:cubicBezTo>
                    <a:pt x="1456" y="1"/>
                    <a:pt x="344" y="2312"/>
                    <a:pt x="91" y="3999"/>
                  </a:cubicBezTo>
                  <a:cubicBezTo>
                    <a:pt x="0" y="4455"/>
                    <a:pt x="0" y="4880"/>
                    <a:pt x="91" y="5336"/>
                  </a:cubicBezTo>
                  <a:cubicBezTo>
                    <a:pt x="233" y="6100"/>
                    <a:pt x="926" y="6653"/>
                    <a:pt x="1708" y="6653"/>
                  </a:cubicBezTo>
                  <a:cubicBezTo>
                    <a:pt x="1766" y="6653"/>
                    <a:pt x="1825" y="6650"/>
                    <a:pt x="1885" y="6643"/>
                  </a:cubicBezTo>
                  <a:cubicBezTo>
                    <a:pt x="2675" y="6522"/>
                    <a:pt x="3404" y="6157"/>
                    <a:pt x="3982" y="5610"/>
                  </a:cubicBezTo>
                  <a:cubicBezTo>
                    <a:pt x="4924" y="4789"/>
                    <a:pt x="5471" y="3634"/>
                    <a:pt x="5502" y="2388"/>
                  </a:cubicBezTo>
                  <a:cubicBezTo>
                    <a:pt x="5532" y="1811"/>
                    <a:pt x="5380" y="1263"/>
                    <a:pt x="5046" y="777"/>
                  </a:cubicBezTo>
                  <a:cubicBezTo>
                    <a:pt x="4803" y="382"/>
                    <a:pt x="4377" y="139"/>
                    <a:pt x="3952" y="48"/>
                  </a:cubicBezTo>
                  <a:cubicBezTo>
                    <a:pt x="3778" y="16"/>
                    <a:pt x="3611" y="1"/>
                    <a:pt x="3450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1872060" y="3493880"/>
              <a:ext cx="45779" cy="52969"/>
            </a:xfrm>
            <a:custGeom>
              <a:rect b="b" l="l" r="r" t="t"/>
              <a:pathLst>
                <a:path extrusionOk="0" h="3131" w="2706">
                  <a:moveTo>
                    <a:pt x="1915" y="0"/>
                  </a:moveTo>
                  <a:cubicBezTo>
                    <a:pt x="1489" y="0"/>
                    <a:pt x="1094" y="213"/>
                    <a:pt x="851" y="547"/>
                  </a:cubicBezTo>
                  <a:cubicBezTo>
                    <a:pt x="274" y="1216"/>
                    <a:pt x="0" y="2128"/>
                    <a:pt x="91" y="3040"/>
                  </a:cubicBezTo>
                  <a:cubicBezTo>
                    <a:pt x="91" y="3100"/>
                    <a:pt x="144" y="3131"/>
                    <a:pt x="198" y="3131"/>
                  </a:cubicBezTo>
                  <a:cubicBezTo>
                    <a:pt x="251" y="3131"/>
                    <a:pt x="304" y="3100"/>
                    <a:pt x="304" y="3040"/>
                  </a:cubicBezTo>
                  <a:cubicBezTo>
                    <a:pt x="274" y="2280"/>
                    <a:pt x="486" y="1581"/>
                    <a:pt x="942" y="973"/>
                  </a:cubicBezTo>
                  <a:cubicBezTo>
                    <a:pt x="1034" y="851"/>
                    <a:pt x="1155" y="699"/>
                    <a:pt x="1277" y="608"/>
                  </a:cubicBezTo>
                  <a:cubicBezTo>
                    <a:pt x="1398" y="730"/>
                    <a:pt x="1489" y="912"/>
                    <a:pt x="1520" y="1125"/>
                  </a:cubicBezTo>
                  <a:cubicBezTo>
                    <a:pt x="1550" y="1216"/>
                    <a:pt x="1550" y="1338"/>
                    <a:pt x="1550" y="1429"/>
                  </a:cubicBezTo>
                  <a:cubicBezTo>
                    <a:pt x="1550" y="1459"/>
                    <a:pt x="1550" y="1489"/>
                    <a:pt x="1550" y="1520"/>
                  </a:cubicBezTo>
                  <a:lnTo>
                    <a:pt x="1550" y="1550"/>
                  </a:lnTo>
                  <a:cubicBezTo>
                    <a:pt x="1550" y="1581"/>
                    <a:pt x="1550" y="1581"/>
                    <a:pt x="1550" y="1611"/>
                  </a:cubicBezTo>
                  <a:cubicBezTo>
                    <a:pt x="1520" y="1672"/>
                    <a:pt x="1520" y="1733"/>
                    <a:pt x="1520" y="1793"/>
                  </a:cubicBezTo>
                  <a:cubicBezTo>
                    <a:pt x="1520" y="1874"/>
                    <a:pt x="1574" y="1929"/>
                    <a:pt x="1637" y="1929"/>
                  </a:cubicBezTo>
                  <a:cubicBezTo>
                    <a:pt x="1668" y="1929"/>
                    <a:pt x="1702" y="1915"/>
                    <a:pt x="1733" y="1885"/>
                  </a:cubicBezTo>
                  <a:cubicBezTo>
                    <a:pt x="1824" y="1763"/>
                    <a:pt x="1885" y="1611"/>
                    <a:pt x="1885" y="1459"/>
                  </a:cubicBezTo>
                  <a:cubicBezTo>
                    <a:pt x="1885" y="1307"/>
                    <a:pt x="1885" y="1186"/>
                    <a:pt x="1854" y="1034"/>
                  </a:cubicBezTo>
                  <a:cubicBezTo>
                    <a:pt x="1793" y="821"/>
                    <a:pt x="1672" y="608"/>
                    <a:pt x="1520" y="456"/>
                  </a:cubicBezTo>
                  <a:cubicBezTo>
                    <a:pt x="1581" y="395"/>
                    <a:pt x="1641" y="365"/>
                    <a:pt x="1733" y="365"/>
                  </a:cubicBezTo>
                  <a:cubicBezTo>
                    <a:pt x="1779" y="342"/>
                    <a:pt x="1830" y="332"/>
                    <a:pt x="1882" y="332"/>
                  </a:cubicBezTo>
                  <a:cubicBezTo>
                    <a:pt x="1966" y="332"/>
                    <a:pt x="2053" y="358"/>
                    <a:pt x="2128" y="395"/>
                  </a:cubicBezTo>
                  <a:cubicBezTo>
                    <a:pt x="2280" y="456"/>
                    <a:pt x="2341" y="578"/>
                    <a:pt x="2462" y="638"/>
                  </a:cubicBezTo>
                  <a:cubicBezTo>
                    <a:pt x="2489" y="656"/>
                    <a:pt x="2516" y="664"/>
                    <a:pt x="2541" y="664"/>
                  </a:cubicBezTo>
                  <a:cubicBezTo>
                    <a:pt x="2602" y="664"/>
                    <a:pt x="2653" y="621"/>
                    <a:pt x="2675" y="578"/>
                  </a:cubicBezTo>
                  <a:cubicBezTo>
                    <a:pt x="2705" y="213"/>
                    <a:pt x="2189" y="0"/>
                    <a:pt x="1915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49"/>
            <p:cNvSpPr/>
            <p:nvPr/>
          </p:nvSpPr>
          <p:spPr>
            <a:xfrm>
              <a:off x="1709052" y="3474342"/>
              <a:ext cx="21096" cy="31889"/>
            </a:xfrm>
            <a:custGeom>
              <a:rect b="b" l="l" r="r" t="t"/>
              <a:pathLst>
                <a:path extrusionOk="0" h="1885" w="1247">
                  <a:moveTo>
                    <a:pt x="639" y="0"/>
                  </a:moveTo>
                  <a:cubicBezTo>
                    <a:pt x="305" y="0"/>
                    <a:pt x="31" y="395"/>
                    <a:pt x="1" y="942"/>
                  </a:cubicBezTo>
                  <a:cubicBezTo>
                    <a:pt x="1" y="1459"/>
                    <a:pt x="244" y="1885"/>
                    <a:pt x="578" y="1885"/>
                  </a:cubicBezTo>
                  <a:cubicBezTo>
                    <a:pt x="912" y="1885"/>
                    <a:pt x="1216" y="1489"/>
                    <a:pt x="1216" y="973"/>
                  </a:cubicBezTo>
                  <a:cubicBezTo>
                    <a:pt x="1247" y="456"/>
                    <a:pt x="973" y="30"/>
                    <a:pt x="6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49"/>
            <p:cNvSpPr/>
            <p:nvPr/>
          </p:nvSpPr>
          <p:spPr>
            <a:xfrm>
              <a:off x="1613423" y="3472244"/>
              <a:ext cx="16461" cy="26307"/>
            </a:xfrm>
            <a:custGeom>
              <a:rect b="b" l="l" r="r" t="t"/>
              <a:pathLst>
                <a:path extrusionOk="0" h="1555" w="973">
                  <a:moveTo>
                    <a:pt x="485" y="1"/>
                  </a:moveTo>
                  <a:cubicBezTo>
                    <a:pt x="225" y="1"/>
                    <a:pt x="0" y="353"/>
                    <a:pt x="0" y="762"/>
                  </a:cubicBezTo>
                  <a:cubicBezTo>
                    <a:pt x="0" y="1188"/>
                    <a:pt x="182" y="1553"/>
                    <a:pt x="456" y="1553"/>
                  </a:cubicBezTo>
                  <a:cubicBezTo>
                    <a:pt x="467" y="1554"/>
                    <a:pt x="477" y="1554"/>
                    <a:pt x="488" y="1554"/>
                  </a:cubicBezTo>
                  <a:cubicBezTo>
                    <a:pt x="746" y="1554"/>
                    <a:pt x="943" y="1202"/>
                    <a:pt x="973" y="793"/>
                  </a:cubicBezTo>
                  <a:cubicBezTo>
                    <a:pt x="973" y="367"/>
                    <a:pt x="760" y="2"/>
                    <a:pt x="517" y="2"/>
                  </a:cubicBezTo>
                  <a:cubicBezTo>
                    <a:pt x="506" y="1"/>
                    <a:pt x="495" y="1"/>
                    <a:pt x="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1623691" y="3469893"/>
              <a:ext cx="33970" cy="56674"/>
            </a:xfrm>
            <a:custGeom>
              <a:rect b="b" l="l" r="r" t="t"/>
              <a:pathLst>
                <a:path extrusionOk="0" h="3350" w="2008">
                  <a:moveTo>
                    <a:pt x="1183" y="0"/>
                  </a:moveTo>
                  <a:cubicBezTo>
                    <a:pt x="1109" y="0"/>
                    <a:pt x="1041" y="71"/>
                    <a:pt x="1065" y="141"/>
                  </a:cubicBezTo>
                  <a:cubicBezTo>
                    <a:pt x="1095" y="263"/>
                    <a:pt x="1156" y="354"/>
                    <a:pt x="1217" y="445"/>
                  </a:cubicBezTo>
                  <a:cubicBezTo>
                    <a:pt x="1278" y="567"/>
                    <a:pt x="1338" y="658"/>
                    <a:pt x="1369" y="749"/>
                  </a:cubicBezTo>
                  <a:cubicBezTo>
                    <a:pt x="1460" y="932"/>
                    <a:pt x="1551" y="1145"/>
                    <a:pt x="1582" y="1357"/>
                  </a:cubicBezTo>
                  <a:cubicBezTo>
                    <a:pt x="1642" y="1570"/>
                    <a:pt x="1642" y="1813"/>
                    <a:pt x="1642" y="2026"/>
                  </a:cubicBezTo>
                  <a:cubicBezTo>
                    <a:pt x="1642" y="2117"/>
                    <a:pt x="1642" y="2239"/>
                    <a:pt x="1521" y="2239"/>
                  </a:cubicBezTo>
                  <a:cubicBezTo>
                    <a:pt x="1399" y="2208"/>
                    <a:pt x="1308" y="2178"/>
                    <a:pt x="1217" y="2117"/>
                  </a:cubicBezTo>
                  <a:cubicBezTo>
                    <a:pt x="1102" y="2060"/>
                    <a:pt x="981" y="2032"/>
                    <a:pt x="863" y="2032"/>
                  </a:cubicBezTo>
                  <a:cubicBezTo>
                    <a:pt x="605" y="2032"/>
                    <a:pt x="359" y="2162"/>
                    <a:pt x="214" y="2391"/>
                  </a:cubicBezTo>
                  <a:cubicBezTo>
                    <a:pt x="1" y="2725"/>
                    <a:pt x="123" y="3120"/>
                    <a:pt x="457" y="3333"/>
                  </a:cubicBezTo>
                  <a:cubicBezTo>
                    <a:pt x="468" y="3345"/>
                    <a:pt x="481" y="3350"/>
                    <a:pt x="494" y="3350"/>
                  </a:cubicBezTo>
                  <a:cubicBezTo>
                    <a:pt x="547" y="3350"/>
                    <a:pt x="597" y="3261"/>
                    <a:pt x="548" y="3211"/>
                  </a:cubicBezTo>
                  <a:cubicBezTo>
                    <a:pt x="244" y="2938"/>
                    <a:pt x="396" y="2421"/>
                    <a:pt x="791" y="2360"/>
                  </a:cubicBezTo>
                  <a:cubicBezTo>
                    <a:pt x="810" y="2358"/>
                    <a:pt x="829" y="2356"/>
                    <a:pt x="848" y="2356"/>
                  </a:cubicBezTo>
                  <a:cubicBezTo>
                    <a:pt x="1036" y="2356"/>
                    <a:pt x="1200" y="2487"/>
                    <a:pt x="1338" y="2543"/>
                  </a:cubicBezTo>
                  <a:cubicBezTo>
                    <a:pt x="1392" y="2558"/>
                    <a:pt x="1445" y="2566"/>
                    <a:pt x="1496" y="2566"/>
                  </a:cubicBezTo>
                  <a:cubicBezTo>
                    <a:pt x="1652" y="2566"/>
                    <a:pt x="1794" y="2497"/>
                    <a:pt x="1885" y="2360"/>
                  </a:cubicBezTo>
                  <a:cubicBezTo>
                    <a:pt x="1977" y="2178"/>
                    <a:pt x="2007" y="1965"/>
                    <a:pt x="1977" y="1752"/>
                  </a:cubicBezTo>
                  <a:cubicBezTo>
                    <a:pt x="1946" y="1540"/>
                    <a:pt x="1916" y="1327"/>
                    <a:pt x="1855" y="1114"/>
                  </a:cubicBezTo>
                  <a:cubicBezTo>
                    <a:pt x="1825" y="932"/>
                    <a:pt x="1733" y="719"/>
                    <a:pt x="1642" y="537"/>
                  </a:cubicBezTo>
                  <a:cubicBezTo>
                    <a:pt x="1582" y="445"/>
                    <a:pt x="1551" y="354"/>
                    <a:pt x="1490" y="263"/>
                  </a:cubicBezTo>
                  <a:cubicBezTo>
                    <a:pt x="1399" y="172"/>
                    <a:pt x="1338" y="50"/>
                    <a:pt x="1247" y="20"/>
                  </a:cubicBezTo>
                  <a:cubicBezTo>
                    <a:pt x="1227" y="6"/>
                    <a:pt x="1205" y="0"/>
                    <a:pt x="1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1726544" y="3517817"/>
              <a:ext cx="76636" cy="64845"/>
            </a:xfrm>
            <a:custGeom>
              <a:rect b="b" l="l" r="r" t="t"/>
              <a:pathLst>
                <a:path extrusionOk="0" h="3833" w="4530">
                  <a:moveTo>
                    <a:pt x="2213" y="1"/>
                  </a:moveTo>
                  <a:cubicBezTo>
                    <a:pt x="1131" y="1"/>
                    <a:pt x="206" y="725"/>
                    <a:pt x="122" y="1685"/>
                  </a:cubicBezTo>
                  <a:cubicBezTo>
                    <a:pt x="0" y="2749"/>
                    <a:pt x="882" y="3692"/>
                    <a:pt x="2097" y="3813"/>
                  </a:cubicBezTo>
                  <a:cubicBezTo>
                    <a:pt x="2199" y="3826"/>
                    <a:pt x="2300" y="3833"/>
                    <a:pt x="2399" y="3833"/>
                  </a:cubicBezTo>
                  <a:cubicBezTo>
                    <a:pt x="3453" y="3833"/>
                    <a:pt x="4327" y="3114"/>
                    <a:pt x="4438" y="2141"/>
                  </a:cubicBezTo>
                  <a:cubicBezTo>
                    <a:pt x="4529" y="1108"/>
                    <a:pt x="3678" y="135"/>
                    <a:pt x="2462" y="14"/>
                  </a:cubicBezTo>
                  <a:cubicBezTo>
                    <a:pt x="2378" y="5"/>
                    <a:pt x="2295" y="1"/>
                    <a:pt x="2213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49"/>
            <p:cNvSpPr/>
            <p:nvPr/>
          </p:nvSpPr>
          <p:spPr>
            <a:xfrm>
              <a:off x="1558393" y="3504944"/>
              <a:ext cx="65318" cy="60159"/>
            </a:xfrm>
            <a:custGeom>
              <a:rect b="b" l="l" r="r" t="t"/>
              <a:pathLst>
                <a:path extrusionOk="0" h="3556" w="3861">
                  <a:moveTo>
                    <a:pt x="1758" y="0"/>
                  </a:moveTo>
                  <a:cubicBezTo>
                    <a:pt x="1392" y="0"/>
                    <a:pt x="1021" y="115"/>
                    <a:pt x="700" y="349"/>
                  </a:cubicBezTo>
                  <a:cubicBezTo>
                    <a:pt x="1" y="1048"/>
                    <a:pt x="1" y="2142"/>
                    <a:pt x="669" y="2842"/>
                  </a:cubicBezTo>
                  <a:cubicBezTo>
                    <a:pt x="1085" y="3311"/>
                    <a:pt x="1639" y="3555"/>
                    <a:pt x="2167" y="3555"/>
                  </a:cubicBezTo>
                  <a:cubicBezTo>
                    <a:pt x="2529" y="3555"/>
                    <a:pt x="2878" y="3441"/>
                    <a:pt x="3162" y="3206"/>
                  </a:cubicBezTo>
                  <a:cubicBezTo>
                    <a:pt x="3831" y="2598"/>
                    <a:pt x="3861" y="1474"/>
                    <a:pt x="3162" y="714"/>
                  </a:cubicBezTo>
                  <a:cubicBezTo>
                    <a:pt x="2819" y="245"/>
                    <a:pt x="2294" y="0"/>
                    <a:pt x="1758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49"/>
            <p:cNvSpPr/>
            <p:nvPr/>
          </p:nvSpPr>
          <p:spPr>
            <a:xfrm rot="-359206">
              <a:off x="1724414" y="3429443"/>
              <a:ext cx="52536" cy="24977"/>
            </a:xfrm>
            <a:custGeom>
              <a:rect b="b" l="l" r="r" t="t"/>
              <a:pathLst>
                <a:path extrusionOk="0" h="570" w="1199">
                  <a:moveTo>
                    <a:pt x="466" y="1"/>
                  </a:moveTo>
                  <a:cubicBezTo>
                    <a:pt x="229" y="1"/>
                    <a:pt x="55" y="115"/>
                    <a:pt x="51" y="119"/>
                  </a:cubicBezTo>
                  <a:cubicBezTo>
                    <a:pt x="8" y="148"/>
                    <a:pt x="0" y="199"/>
                    <a:pt x="29" y="242"/>
                  </a:cubicBezTo>
                  <a:cubicBezTo>
                    <a:pt x="48" y="270"/>
                    <a:pt x="76" y="283"/>
                    <a:pt x="105" y="283"/>
                  </a:cubicBezTo>
                  <a:cubicBezTo>
                    <a:pt x="121" y="283"/>
                    <a:pt x="137" y="279"/>
                    <a:pt x="153" y="271"/>
                  </a:cubicBezTo>
                  <a:cubicBezTo>
                    <a:pt x="164" y="264"/>
                    <a:pt x="289" y="183"/>
                    <a:pt x="462" y="183"/>
                  </a:cubicBezTo>
                  <a:cubicBezTo>
                    <a:pt x="625" y="183"/>
                    <a:pt x="831" y="255"/>
                    <a:pt x="1024" y="526"/>
                  </a:cubicBezTo>
                  <a:cubicBezTo>
                    <a:pt x="1046" y="555"/>
                    <a:pt x="1075" y="569"/>
                    <a:pt x="1097" y="569"/>
                  </a:cubicBezTo>
                  <a:cubicBezTo>
                    <a:pt x="1118" y="569"/>
                    <a:pt x="1133" y="562"/>
                    <a:pt x="1147" y="547"/>
                  </a:cubicBezTo>
                  <a:cubicBezTo>
                    <a:pt x="1191" y="518"/>
                    <a:pt x="1198" y="467"/>
                    <a:pt x="1169" y="424"/>
                  </a:cubicBezTo>
                  <a:cubicBezTo>
                    <a:pt x="934" y="90"/>
                    <a:pt x="675" y="1"/>
                    <a:pt x="466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49"/>
            <p:cNvSpPr/>
            <p:nvPr/>
          </p:nvSpPr>
          <p:spPr>
            <a:xfrm rot="-359206">
              <a:off x="1586811" y="3426041"/>
              <a:ext cx="54420" cy="18097"/>
            </a:xfrm>
            <a:custGeom>
              <a:rect b="b" l="l" r="r" t="t"/>
              <a:pathLst>
                <a:path extrusionOk="0" h="413" w="1242">
                  <a:moveTo>
                    <a:pt x="606" y="0"/>
                  </a:moveTo>
                  <a:cubicBezTo>
                    <a:pt x="249" y="0"/>
                    <a:pt x="34" y="262"/>
                    <a:pt x="29" y="267"/>
                  </a:cubicBezTo>
                  <a:cubicBezTo>
                    <a:pt x="0" y="310"/>
                    <a:pt x="8" y="361"/>
                    <a:pt x="44" y="398"/>
                  </a:cubicBezTo>
                  <a:cubicBezTo>
                    <a:pt x="66" y="412"/>
                    <a:pt x="80" y="412"/>
                    <a:pt x="102" y="412"/>
                  </a:cubicBezTo>
                  <a:cubicBezTo>
                    <a:pt x="131" y="412"/>
                    <a:pt x="153" y="405"/>
                    <a:pt x="175" y="383"/>
                  </a:cubicBezTo>
                  <a:cubicBezTo>
                    <a:pt x="184" y="369"/>
                    <a:pt x="339" y="184"/>
                    <a:pt x="604" y="184"/>
                  </a:cubicBezTo>
                  <a:cubicBezTo>
                    <a:pt x="737" y="184"/>
                    <a:pt x="898" y="230"/>
                    <a:pt x="1082" y="369"/>
                  </a:cubicBezTo>
                  <a:cubicBezTo>
                    <a:pt x="1099" y="380"/>
                    <a:pt x="1118" y="386"/>
                    <a:pt x="1136" y="386"/>
                  </a:cubicBezTo>
                  <a:cubicBezTo>
                    <a:pt x="1164" y="386"/>
                    <a:pt x="1191" y="373"/>
                    <a:pt x="1213" y="347"/>
                  </a:cubicBezTo>
                  <a:cubicBezTo>
                    <a:pt x="1242" y="310"/>
                    <a:pt x="1234" y="252"/>
                    <a:pt x="1191" y="223"/>
                  </a:cubicBezTo>
                  <a:cubicBezTo>
                    <a:pt x="969" y="57"/>
                    <a:pt x="772" y="0"/>
                    <a:pt x="606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49"/>
            <p:cNvSpPr/>
            <p:nvPr/>
          </p:nvSpPr>
          <p:spPr>
            <a:xfrm rot="9346875">
              <a:off x="1659184" y="3545979"/>
              <a:ext cx="63156" cy="21017"/>
            </a:xfrm>
            <a:custGeom>
              <a:rect b="b" l="l" r="r" t="t"/>
              <a:pathLst>
                <a:path extrusionOk="0" h="413" w="1242">
                  <a:moveTo>
                    <a:pt x="606" y="0"/>
                  </a:moveTo>
                  <a:cubicBezTo>
                    <a:pt x="249" y="0"/>
                    <a:pt x="34" y="262"/>
                    <a:pt x="29" y="267"/>
                  </a:cubicBezTo>
                  <a:cubicBezTo>
                    <a:pt x="0" y="310"/>
                    <a:pt x="8" y="361"/>
                    <a:pt x="44" y="398"/>
                  </a:cubicBezTo>
                  <a:cubicBezTo>
                    <a:pt x="66" y="412"/>
                    <a:pt x="80" y="412"/>
                    <a:pt x="102" y="412"/>
                  </a:cubicBezTo>
                  <a:cubicBezTo>
                    <a:pt x="131" y="412"/>
                    <a:pt x="153" y="405"/>
                    <a:pt x="175" y="383"/>
                  </a:cubicBezTo>
                  <a:cubicBezTo>
                    <a:pt x="184" y="369"/>
                    <a:pt x="339" y="184"/>
                    <a:pt x="604" y="184"/>
                  </a:cubicBezTo>
                  <a:cubicBezTo>
                    <a:pt x="737" y="184"/>
                    <a:pt x="898" y="230"/>
                    <a:pt x="1082" y="369"/>
                  </a:cubicBezTo>
                  <a:cubicBezTo>
                    <a:pt x="1099" y="380"/>
                    <a:pt x="1118" y="386"/>
                    <a:pt x="1136" y="386"/>
                  </a:cubicBezTo>
                  <a:cubicBezTo>
                    <a:pt x="1164" y="386"/>
                    <a:pt x="1191" y="373"/>
                    <a:pt x="1213" y="347"/>
                  </a:cubicBezTo>
                  <a:cubicBezTo>
                    <a:pt x="1242" y="310"/>
                    <a:pt x="1234" y="252"/>
                    <a:pt x="1191" y="223"/>
                  </a:cubicBezTo>
                  <a:cubicBezTo>
                    <a:pt x="969" y="57"/>
                    <a:pt x="772" y="0"/>
                    <a:pt x="606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0" name="Google Shape;1410;p49"/>
          <p:cNvGrpSpPr/>
          <p:nvPr/>
        </p:nvGrpSpPr>
        <p:grpSpPr>
          <a:xfrm>
            <a:off x="5439495" y="3218340"/>
            <a:ext cx="889768" cy="1220328"/>
            <a:chOff x="5772132" y="3235489"/>
            <a:chExt cx="950911" cy="1304187"/>
          </a:xfrm>
        </p:grpSpPr>
        <p:grpSp>
          <p:nvGrpSpPr>
            <p:cNvPr id="1411" name="Google Shape;1411;p49"/>
            <p:cNvGrpSpPr/>
            <p:nvPr/>
          </p:nvGrpSpPr>
          <p:grpSpPr>
            <a:xfrm>
              <a:off x="5772132" y="3235489"/>
              <a:ext cx="950911" cy="1304187"/>
              <a:chOff x="5772132" y="3235489"/>
              <a:chExt cx="950911" cy="1304187"/>
            </a:xfrm>
          </p:grpSpPr>
          <p:sp>
            <p:nvSpPr>
              <p:cNvPr id="1412" name="Google Shape;1412;p49"/>
              <p:cNvSpPr/>
              <p:nvPr/>
            </p:nvSpPr>
            <p:spPr>
              <a:xfrm rot="2385172">
                <a:off x="5926297" y="4387070"/>
                <a:ext cx="83506" cy="142313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3" name="Google Shape;1413;p49"/>
              <p:cNvSpPr/>
              <p:nvPr/>
            </p:nvSpPr>
            <p:spPr>
              <a:xfrm>
                <a:off x="6123372" y="4029362"/>
                <a:ext cx="259524" cy="277643"/>
              </a:xfrm>
              <a:custGeom>
                <a:rect b="b" l="l" r="r" t="t"/>
                <a:pathLst>
                  <a:path extrusionOk="0" h="6175" w="5772">
                    <a:moveTo>
                      <a:pt x="95" y="0"/>
                    </a:moveTo>
                    <a:lnTo>
                      <a:pt x="95" y="0"/>
                    </a:lnTo>
                    <a:cubicBezTo>
                      <a:pt x="0" y="1779"/>
                      <a:pt x="204" y="3565"/>
                      <a:pt x="697" y="5271"/>
                    </a:cubicBezTo>
                    <a:cubicBezTo>
                      <a:pt x="844" y="5771"/>
                      <a:pt x="1301" y="6084"/>
                      <a:pt x="1787" y="6084"/>
                    </a:cubicBezTo>
                    <a:cubicBezTo>
                      <a:pt x="1949" y="6084"/>
                      <a:pt x="2114" y="6049"/>
                      <a:pt x="2273" y="5975"/>
                    </a:cubicBezTo>
                    <a:cubicBezTo>
                      <a:pt x="3020" y="5626"/>
                      <a:pt x="3768" y="5278"/>
                      <a:pt x="4509" y="4922"/>
                    </a:cubicBezTo>
                    <a:cubicBezTo>
                      <a:pt x="4545" y="5249"/>
                      <a:pt x="4712" y="5539"/>
                      <a:pt x="4879" y="5815"/>
                    </a:cubicBezTo>
                    <a:cubicBezTo>
                      <a:pt x="4973" y="5975"/>
                      <a:pt x="5089" y="6142"/>
                      <a:pt x="5271" y="6171"/>
                    </a:cubicBezTo>
                    <a:cubicBezTo>
                      <a:pt x="5288" y="6173"/>
                      <a:pt x="5305" y="6175"/>
                      <a:pt x="5322" y="6175"/>
                    </a:cubicBezTo>
                    <a:cubicBezTo>
                      <a:pt x="5483" y="6175"/>
                      <a:pt x="5627" y="6053"/>
                      <a:pt x="5699" y="5902"/>
                    </a:cubicBezTo>
                    <a:cubicBezTo>
                      <a:pt x="5772" y="5742"/>
                      <a:pt x="5764" y="5554"/>
                      <a:pt x="5735" y="5379"/>
                    </a:cubicBezTo>
                    <a:cubicBezTo>
                      <a:pt x="5670" y="4886"/>
                      <a:pt x="5460" y="4414"/>
                      <a:pt x="5147" y="4029"/>
                    </a:cubicBezTo>
                    <a:cubicBezTo>
                      <a:pt x="5097" y="3964"/>
                      <a:pt x="5039" y="3898"/>
                      <a:pt x="4959" y="3869"/>
                    </a:cubicBezTo>
                    <a:cubicBezTo>
                      <a:pt x="4929" y="3856"/>
                      <a:pt x="4898" y="3849"/>
                      <a:pt x="4868" y="3849"/>
                    </a:cubicBezTo>
                    <a:cubicBezTo>
                      <a:pt x="4831" y="3849"/>
                      <a:pt x="4795" y="3860"/>
                      <a:pt x="4763" y="3884"/>
                    </a:cubicBezTo>
                    <a:cubicBezTo>
                      <a:pt x="4058" y="3913"/>
                      <a:pt x="3347" y="3942"/>
                      <a:pt x="2643" y="3978"/>
                    </a:cubicBezTo>
                    <a:cubicBezTo>
                      <a:pt x="2694" y="2831"/>
                      <a:pt x="2919" y="1699"/>
                      <a:pt x="3318" y="624"/>
                    </a:cubicBezTo>
                    <a:cubicBezTo>
                      <a:pt x="2229" y="501"/>
                      <a:pt x="1155" y="290"/>
                      <a:pt x="95" y="0"/>
                    </a:cubicBezTo>
                    <a:close/>
                  </a:path>
                </a:pathLst>
              </a:custGeom>
              <a:solidFill>
                <a:srgbClr val="E0A5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4" name="Google Shape;1414;p49"/>
              <p:cNvSpPr/>
              <p:nvPr/>
            </p:nvSpPr>
            <p:spPr>
              <a:xfrm>
                <a:off x="6339458" y="4202416"/>
                <a:ext cx="43434" cy="104583"/>
              </a:xfrm>
              <a:custGeom>
                <a:rect b="b" l="l" r="r" t="t"/>
                <a:pathLst>
                  <a:path extrusionOk="0" h="2326" w="966">
                    <a:moveTo>
                      <a:pt x="66" y="0"/>
                    </a:moveTo>
                    <a:cubicBezTo>
                      <a:pt x="44" y="0"/>
                      <a:pt x="21" y="4"/>
                      <a:pt x="0" y="13"/>
                    </a:cubicBezTo>
                    <a:cubicBezTo>
                      <a:pt x="349" y="405"/>
                      <a:pt x="625" y="928"/>
                      <a:pt x="683" y="1371"/>
                    </a:cubicBezTo>
                    <a:cubicBezTo>
                      <a:pt x="443" y="1422"/>
                      <a:pt x="174" y="1545"/>
                      <a:pt x="7" y="1857"/>
                    </a:cubicBezTo>
                    <a:lnTo>
                      <a:pt x="73" y="1966"/>
                    </a:lnTo>
                    <a:cubicBezTo>
                      <a:pt x="167" y="2126"/>
                      <a:pt x="283" y="2293"/>
                      <a:pt x="465" y="2322"/>
                    </a:cubicBezTo>
                    <a:cubicBezTo>
                      <a:pt x="482" y="2324"/>
                      <a:pt x="499" y="2326"/>
                      <a:pt x="516" y="2326"/>
                    </a:cubicBezTo>
                    <a:cubicBezTo>
                      <a:pt x="677" y="2326"/>
                      <a:pt x="821" y="2204"/>
                      <a:pt x="893" y="2053"/>
                    </a:cubicBezTo>
                    <a:cubicBezTo>
                      <a:pt x="966" y="1893"/>
                      <a:pt x="958" y="1705"/>
                      <a:pt x="929" y="1530"/>
                    </a:cubicBezTo>
                    <a:cubicBezTo>
                      <a:pt x="864" y="1037"/>
                      <a:pt x="654" y="565"/>
                      <a:pt x="341" y="180"/>
                    </a:cubicBezTo>
                    <a:cubicBezTo>
                      <a:pt x="291" y="115"/>
                      <a:pt x="233" y="49"/>
                      <a:pt x="153" y="20"/>
                    </a:cubicBezTo>
                    <a:cubicBezTo>
                      <a:pt x="127" y="8"/>
                      <a:pt x="97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5" name="Google Shape;1415;p49"/>
              <p:cNvSpPr/>
              <p:nvPr/>
            </p:nvSpPr>
            <p:spPr>
              <a:xfrm>
                <a:off x="6326374" y="4234698"/>
                <a:ext cx="46401" cy="35880"/>
              </a:xfrm>
              <a:custGeom>
                <a:rect b="b" l="l" r="r" t="t"/>
                <a:pathLst>
                  <a:path extrusionOk="0" h="798" w="1032">
                    <a:moveTo>
                      <a:pt x="833" y="1"/>
                    </a:moveTo>
                    <a:cubicBezTo>
                      <a:pt x="807" y="1"/>
                      <a:pt x="781" y="11"/>
                      <a:pt x="756" y="21"/>
                    </a:cubicBezTo>
                    <a:cubicBezTo>
                      <a:pt x="567" y="101"/>
                      <a:pt x="378" y="181"/>
                      <a:pt x="211" y="304"/>
                    </a:cubicBezTo>
                    <a:cubicBezTo>
                      <a:pt x="139" y="370"/>
                      <a:pt x="66" y="442"/>
                      <a:pt x="37" y="537"/>
                    </a:cubicBezTo>
                    <a:cubicBezTo>
                      <a:pt x="1" y="631"/>
                      <a:pt x="30" y="747"/>
                      <a:pt x="110" y="798"/>
                    </a:cubicBezTo>
                    <a:cubicBezTo>
                      <a:pt x="298" y="478"/>
                      <a:pt x="661" y="268"/>
                      <a:pt x="1032" y="253"/>
                    </a:cubicBezTo>
                    <a:cubicBezTo>
                      <a:pt x="988" y="224"/>
                      <a:pt x="974" y="166"/>
                      <a:pt x="959" y="123"/>
                    </a:cubicBezTo>
                    <a:cubicBezTo>
                      <a:pt x="937" y="72"/>
                      <a:pt x="916" y="14"/>
                      <a:pt x="865" y="7"/>
                    </a:cubicBezTo>
                    <a:cubicBezTo>
                      <a:pt x="854" y="2"/>
                      <a:pt x="843" y="1"/>
                      <a:pt x="8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6" name="Google Shape;1416;p49"/>
              <p:cNvSpPr/>
              <p:nvPr/>
            </p:nvSpPr>
            <p:spPr>
              <a:xfrm>
                <a:off x="5929138" y="3996046"/>
                <a:ext cx="223329" cy="493329"/>
              </a:xfrm>
              <a:custGeom>
                <a:rect b="b" l="l" r="r" t="t"/>
                <a:pathLst>
                  <a:path extrusionOk="0" h="10972" w="4967">
                    <a:moveTo>
                      <a:pt x="1547" y="1"/>
                    </a:moveTo>
                    <a:cubicBezTo>
                      <a:pt x="908" y="2933"/>
                      <a:pt x="683" y="5961"/>
                      <a:pt x="894" y="8959"/>
                    </a:cubicBezTo>
                    <a:cubicBezTo>
                      <a:pt x="872" y="8973"/>
                      <a:pt x="857" y="8995"/>
                      <a:pt x="843" y="9010"/>
                    </a:cubicBezTo>
                    <a:cubicBezTo>
                      <a:pt x="495" y="9380"/>
                      <a:pt x="233" y="9837"/>
                      <a:pt x="88" y="10324"/>
                    </a:cubicBezTo>
                    <a:cubicBezTo>
                      <a:pt x="37" y="10505"/>
                      <a:pt x="1" y="10723"/>
                      <a:pt x="132" y="10861"/>
                    </a:cubicBezTo>
                    <a:cubicBezTo>
                      <a:pt x="200" y="10941"/>
                      <a:pt x="302" y="10972"/>
                      <a:pt x="411" y="10972"/>
                    </a:cubicBezTo>
                    <a:cubicBezTo>
                      <a:pt x="520" y="10972"/>
                      <a:pt x="636" y="10941"/>
                      <a:pt x="734" y="10897"/>
                    </a:cubicBezTo>
                    <a:cubicBezTo>
                      <a:pt x="1155" y="10709"/>
                      <a:pt x="1475" y="10338"/>
                      <a:pt x="1714" y="9946"/>
                    </a:cubicBezTo>
                    <a:cubicBezTo>
                      <a:pt x="1845" y="9728"/>
                      <a:pt x="1954" y="9496"/>
                      <a:pt x="1946" y="9249"/>
                    </a:cubicBezTo>
                    <a:cubicBezTo>
                      <a:pt x="1946" y="9075"/>
                      <a:pt x="1867" y="8894"/>
                      <a:pt x="1736" y="8785"/>
                    </a:cubicBezTo>
                    <a:cubicBezTo>
                      <a:pt x="2498" y="6070"/>
                      <a:pt x="3580" y="3449"/>
                      <a:pt x="4966" y="1002"/>
                    </a:cubicBezTo>
                    <a:cubicBezTo>
                      <a:pt x="3805" y="756"/>
                      <a:pt x="2658" y="422"/>
                      <a:pt x="1547" y="1"/>
                    </a:cubicBezTo>
                    <a:close/>
                  </a:path>
                </a:pathLst>
              </a:custGeom>
              <a:solidFill>
                <a:srgbClr val="E0A5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7" name="Google Shape;1417;p49"/>
              <p:cNvSpPr/>
              <p:nvPr/>
            </p:nvSpPr>
            <p:spPr>
              <a:xfrm>
                <a:off x="5806438" y="3240390"/>
                <a:ext cx="916606" cy="905545"/>
              </a:xfrm>
              <a:custGeom>
                <a:rect b="b" l="l" r="r" t="t"/>
                <a:pathLst>
                  <a:path extrusionOk="0" h="20140" w="20386">
                    <a:moveTo>
                      <a:pt x="2394" y="1"/>
                    </a:moveTo>
                    <a:cubicBezTo>
                      <a:pt x="2380" y="1"/>
                      <a:pt x="2366" y="1"/>
                      <a:pt x="2352" y="1"/>
                    </a:cubicBezTo>
                    <a:cubicBezTo>
                      <a:pt x="1822" y="16"/>
                      <a:pt x="1249" y="386"/>
                      <a:pt x="792" y="1011"/>
                    </a:cubicBezTo>
                    <a:cubicBezTo>
                      <a:pt x="218" y="1802"/>
                      <a:pt x="0" y="2673"/>
                      <a:pt x="174" y="3464"/>
                    </a:cubicBezTo>
                    <a:cubicBezTo>
                      <a:pt x="200" y="3566"/>
                      <a:pt x="286" y="3628"/>
                      <a:pt x="384" y="3628"/>
                    </a:cubicBezTo>
                    <a:cubicBezTo>
                      <a:pt x="399" y="3628"/>
                      <a:pt x="414" y="3627"/>
                      <a:pt x="429" y="3624"/>
                    </a:cubicBezTo>
                    <a:cubicBezTo>
                      <a:pt x="537" y="3595"/>
                      <a:pt x="610" y="3486"/>
                      <a:pt x="581" y="3377"/>
                    </a:cubicBezTo>
                    <a:cubicBezTo>
                      <a:pt x="429" y="2695"/>
                      <a:pt x="625" y="1947"/>
                      <a:pt x="1125" y="1257"/>
                    </a:cubicBezTo>
                    <a:cubicBezTo>
                      <a:pt x="1503" y="742"/>
                      <a:pt x="1968" y="430"/>
                      <a:pt x="2367" y="422"/>
                    </a:cubicBezTo>
                    <a:cubicBezTo>
                      <a:pt x="2374" y="422"/>
                      <a:pt x="2380" y="422"/>
                      <a:pt x="2387" y="422"/>
                    </a:cubicBezTo>
                    <a:cubicBezTo>
                      <a:pt x="2648" y="422"/>
                      <a:pt x="2895" y="560"/>
                      <a:pt x="3115" y="829"/>
                    </a:cubicBezTo>
                    <a:cubicBezTo>
                      <a:pt x="3318" y="1076"/>
                      <a:pt x="3463" y="1417"/>
                      <a:pt x="3565" y="1889"/>
                    </a:cubicBezTo>
                    <a:cubicBezTo>
                      <a:pt x="3826" y="3094"/>
                      <a:pt x="3616" y="4372"/>
                      <a:pt x="3412" y="5606"/>
                    </a:cubicBezTo>
                    <a:cubicBezTo>
                      <a:pt x="3354" y="5954"/>
                      <a:pt x="3289" y="6317"/>
                      <a:pt x="3245" y="6673"/>
                    </a:cubicBezTo>
                    <a:lnTo>
                      <a:pt x="3238" y="6702"/>
                    </a:lnTo>
                    <a:cubicBezTo>
                      <a:pt x="3238" y="7537"/>
                      <a:pt x="3078" y="8401"/>
                      <a:pt x="2919" y="9228"/>
                    </a:cubicBezTo>
                    <a:cubicBezTo>
                      <a:pt x="2730" y="10209"/>
                      <a:pt x="2534" y="11218"/>
                      <a:pt x="2592" y="12227"/>
                    </a:cubicBezTo>
                    <a:cubicBezTo>
                      <a:pt x="2708" y="14165"/>
                      <a:pt x="3354" y="15922"/>
                      <a:pt x="4421" y="17185"/>
                    </a:cubicBezTo>
                    <a:cubicBezTo>
                      <a:pt x="5401" y="18347"/>
                      <a:pt x="6868" y="18978"/>
                      <a:pt x="8051" y="19494"/>
                    </a:cubicBezTo>
                    <a:cubicBezTo>
                      <a:pt x="8930" y="19878"/>
                      <a:pt x="10737" y="20140"/>
                      <a:pt x="12458" y="20140"/>
                    </a:cubicBezTo>
                    <a:cubicBezTo>
                      <a:pt x="13837" y="20140"/>
                      <a:pt x="15166" y="19973"/>
                      <a:pt x="15928" y="19559"/>
                    </a:cubicBezTo>
                    <a:cubicBezTo>
                      <a:pt x="17685" y="18622"/>
                      <a:pt x="18737" y="16742"/>
                      <a:pt x="18498" y="14993"/>
                    </a:cubicBezTo>
                    <a:cubicBezTo>
                      <a:pt x="18454" y="14651"/>
                      <a:pt x="18360" y="14310"/>
                      <a:pt x="18265" y="13984"/>
                    </a:cubicBezTo>
                    <a:cubicBezTo>
                      <a:pt x="18120" y="13454"/>
                      <a:pt x="17982" y="12953"/>
                      <a:pt x="18033" y="12444"/>
                    </a:cubicBezTo>
                    <a:cubicBezTo>
                      <a:pt x="18120" y="11595"/>
                      <a:pt x="18599" y="10855"/>
                      <a:pt x="19100" y="10071"/>
                    </a:cubicBezTo>
                    <a:cubicBezTo>
                      <a:pt x="19587" y="9308"/>
                      <a:pt x="20095" y="8524"/>
                      <a:pt x="20226" y="7617"/>
                    </a:cubicBezTo>
                    <a:cubicBezTo>
                      <a:pt x="20385" y="6463"/>
                      <a:pt x="19536" y="5243"/>
                      <a:pt x="18730" y="5054"/>
                    </a:cubicBezTo>
                    <a:cubicBezTo>
                      <a:pt x="18659" y="5038"/>
                      <a:pt x="18589" y="5030"/>
                      <a:pt x="18521" y="5030"/>
                    </a:cubicBezTo>
                    <a:cubicBezTo>
                      <a:pt x="18136" y="5030"/>
                      <a:pt x="17823" y="5290"/>
                      <a:pt x="17663" y="5766"/>
                    </a:cubicBezTo>
                    <a:cubicBezTo>
                      <a:pt x="17627" y="5874"/>
                      <a:pt x="17685" y="5991"/>
                      <a:pt x="17794" y="6027"/>
                    </a:cubicBezTo>
                    <a:cubicBezTo>
                      <a:pt x="17816" y="6034"/>
                      <a:pt x="17838" y="6038"/>
                      <a:pt x="17860" y="6038"/>
                    </a:cubicBezTo>
                    <a:cubicBezTo>
                      <a:pt x="17949" y="6038"/>
                      <a:pt x="18033" y="5983"/>
                      <a:pt x="18062" y="5896"/>
                    </a:cubicBezTo>
                    <a:cubicBezTo>
                      <a:pt x="18190" y="5513"/>
                      <a:pt x="18384" y="5446"/>
                      <a:pt x="18518" y="5446"/>
                    </a:cubicBezTo>
                    <a:cubicBezTo>
                      <a:pt x="18567" y="5446"/>
                      <a:pt x="18609" y="5455"/>
                      <a:pt x="18636" y="5461"/>
                    </a:cubicBezTo>
                    <a:cubicBezTo>
                      <a:pt x="19195" y="5591"/>
                      <a:pt x="19942" y="6586"/>
                      <a:pt x="19812" y="7559"/>
                    </a:cubicBezTo>
                    <a:cubicBezTo>
                      <a:pt x="19696" y="8379"/>
                      <a:pt x="19238" y="9091"/>
                      <a:pt x="18752" y="9846"/>
                    </a:cubicBezTo>
                    <a:cubicBezTo>
                      <a:pt x="18244" y="10637"/>
                      <a:pt x="17714" y="11450"/>
                      <a:pt x="17619" y="12401"/>
                    </a:cubicBezTo>
                    <a:cubicBezTo>
                      <a:pt x="17561" y="12989"/>
                      <a:pt x="17721" y="13555"/>
                      <a:pt x="17866" y="14100"/>
                    </a:cubicBezTo>
                    <a:cubicBezTo>
                      <a:pt x="17953" y="14412"/>
                      <a:pt x="18048" y="14731"/>
                      <a:pt x="18091" y="15051"/>
                    </a:cubicBezTo>
                    <a:cubicBezTo>
                      <a:pt x="18309" y="16633"/>
                      <a:pt x="17336" y="18332"/>
                      <a:pt x="15732" y="19196"/>
                    </a:cubicBezTo>
                    <a:cubicBezTo>
                      <a:pt x="15051" y="19561"/>
                      <a:pt x="13764" y="19723"/>
                      <a:pt x="12410" y="19723"/>
                    </a:cubicBezTo>
                    <a:cubicBezTo>
                      <a:pt x="10804" y="19723"/>
                      <a:pt x="9105" y="19495"/>
                      <a:pt x="8218" y="19109"/>
                    </a:cubicBezTo>
                    <a:cubicBezTo>
                      <a:pt x="7013" y="18593"/>
                      <a:pt x="5655" y="17998"/>
                      <a:pt x="4741" y="16916"/>
                    </a:cubicBezTo>
                    <a:cubicBezTo>
                      <a:pt x="3732" y="15726"/>
                      <a:pt x="3122" y="14049"/>
                      <a:pt x="3013" y="12205"/>
                    </a:cubicBezTo>
                    <a:cubicBezTo>
                      <a:pt x="2955" y="11247"/>
                      <a:pt x="3144" y="10259"/>
                      <a:pt x="3325" y="9308"/>
                    </a:cubicBezTo>
                    <a:cubicBezTo>
                      <a:pt x="3485" y="8466"/>
                      <a:pt x="3659" y="7588"/>
                      <a:pt x="3659" y="6717"/>
                    </a:cubicBezTo>
                    <a:cubicBezTo>
                      <a:pt x="3703" y="6368"/>
                      <a:pt x="3761" y="6020"/>
                      <a:pt x="3819" y="5678"/>
                    </a:cubicBezTo>
                    <a:cubicBezTo>
                      <a:pt x="4037" y="4401"/>
                      <a:pt x="4254" y="3087"/>
                      <a:pt x="3971" y="1802"/>
                    </a:cubicBezTo>
                    <a:cubicBezTo>
                      <a:pt x="3855" y="1265"/>
                      <a:pt x="3688" y="865"/>
                      <a:pt x="3441" y="560"/>
                    </a:cubicBezTo>
                    <a:cubicBezTo>
                      <a:pt x="3147" y="203"/>
                      <a:pt x="2791" y="1"/>
                      <a:pt x="2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8" name="Google Shape;1418;p49"/>
              <p:cNvSpPr/>
              <p:nvPr/>
            </p:nvSpPr>
            <p:spPr>
              <a:xfrm>
                <a:off x="5990511" y="3235489"/>
                <a:ext cx="507941" cy="601328"/>
              </a:xfrm>
              <a:custGeom>
                <a:rect b="b" l="l" r="r" t="t"/>
                <a:pathLst>
                  <a:path extrusionOk="0" h="13374" w="11297">
                    <a:moveTo>
                      <a:pt x="5554" y="0"/>
                    </a:moveTo>
                    <a:cubicBezTo>
                      <a:pt x="5350" y="0"/>
                      <a:pt x="5142" y="40"/>
                      <a:pt x="4952" y="110"/>
                    </a:cubicBezTo>
                    <a:cubicBezTo>
                      <a:pt x="4502" y="270"/>
                      <a:pt x="4124" y="582"/>
                      <a:pt x="3754" y="887"/>
                    </a:cubicBezTo>
                    <a:cubicBezTo>
                      <a:pt x="3509" y="756"/>
                      <a:pt x="3233" y="691"/>
                      <a:pt x="2958" y="691"/>
                    </a:cubicBezTo>
                    <a:cubicBezTo>
                      <a:pt x="2654" y="691"/>
                      <a:pt x="2351" y="771"/>
                      <a:pt x="2091" y="931"/>
                    </a:cubicBezTo>
                    <a:cubicBezTo>
                      <a:pt x="1591" y="1228"/>
                      <a:pt x="1271" y="1795"/>
                      <a:pt x="1271" y="2375"/>
                    </a:cubicBezTo>
                    <a:cubicBezTo>
                      <a:pt x="1278" y="2659"/>
                      <a:pt x="1344" y="2934"/>
                      <a:pt x="1307" y="3210"/>
                    </a:cubicBezTo>
                    <a:cubicBezTo>
                      <a:pt x="1184" y="4096"/>
                      <a:pt x="1" y="4640"/>
                      <a:pt x="81" y="5533"/>
                    </a:cubicBezTo>
                    <a:cubicBezTo>
                      <a:pt x="124" y="6034"/>
                      <a:pt x="574" y="6419"/>
                      <a:pt x="647" y="6920"/>
                    </a:cubicBezTo>
                    <a:cubicBezTo>
                      <a:pt x="705" y="7319"/>
                      <a:pt x="502" y="7719"/>
                      <a:pt x="465" y="8125"/>
                    </a:cubicBezTo>
                    <a:cubicBezTo>
                      <a:pt x="407" y="8786"/>
                      <a:pt x="843" y="9468"/>
                      <a:pt x="1474" y="9693"/>
                    </a:cubicBezTo>
                    <a:cubicBezTo>
                      <a:pt x="1845" y="9824"/>
                      <a:pt x="2309" y="9838"/>
                      <a:pt x="2534" y="10165"/>
                    </a:cubicBezTo>
                    <a:cubicBezTo>
                      <a:pt x="2723" y="10434"/>
                      <a:pt x="2650" y="10804"/>
                      <a:pt x="2665" y="11145"/>
                    </a:cubicBezTo>
                    <a:cubicBezTo>
                      <a:pt x="2694" y="12038"/>
                      <a:pt x="3478" y="12837"/>
                      <a:pt x="4371" y="12887"/>
                    </a:cubicBezTo>
                    <a:cubicBezTo>
                      <a:pt x="4406" y="12889"/>
                      <a:pt x="4440" y="12890"/>
                      <a:pt x="4475" y="12890"/>
                    </a:cubicBezTo>
                    <a:cubicBezTo>
                      <a:pt x="4864" y="12890"/>
                      <a:pt x="5259" y="12784"/>
                      <a:pt x="5644" y="12784"/>
                    </a:cubicBezTo>
                    <a:cubicBezTo>
                      <a:pt x="5765" y="12784"/>
                      <a:pt x="5886" y="12794"/>
                      <a:pt x="6004" y="12822"/>
                    </a:cubicBezTo>
                    <a:cubicBezTo>
                      <a:pt x="6353" y="12909"/>
                      <a:pt x="6658" y="13127"/>
                      <a:pt x="6992" y="13250"/>
                    </a:cubicBezTo>
                    <a:cubicBezTo>
                      <a:pt x="7224" y="13337"/>
                      <a:pt x="7468" y="13374"/>
                      <a:pt x="7715" y="13374"/>
                    </a:cubicBezTo>
                    <a:cubicBezTo>
                      <a:pt x="8192" y="13374"/>
                      <a:pt x="8681" y="13236"/>
                      <a:pt x="9126" y="13054"/>
                    </a:cubicBezTo>
                    <a:cubicBezTo>
                      <a:pt x="9670" y="12822"/>
                      <a:pt x="10208" y="12517"/>
                      <a:pt x="10556" y="12031"/>
                    </a:cubicBezTo>
                    <a:cubicBezTo>
                      <a:pt x="10897" y="11552"/>
                      <a:pt x="11014" y="10869"/>
                      <a:pt x="10709" y="10361"/>
                    </a:cubicBezTo>
                    <a:cubicBezTo>
                      <a:pt x="10520" y="10042"/>
                      <a:pt x="10171" y="9795"/>
                      <a:pt x="10121" y="9425"/>
                    </a:cubicBezTo>
                    <a:cubicBezTo>
                      <a:pt x="10077" y="9069"/>
                      <a:pt x="10331" y="8749"/>
                      <a:pt x="10549" y="8459"/>
                    </a:cubicBezTo>
                    <a:cubicBezTo>
                      <a:pt x="10912" y="7980"/>
                      <a:pt x="11231" y="7406"/>
                      <a:pt x="11151" y="6811"/>
                    </a:cubicBezTo>
                    <a:cubicBezTo>
                      <a:pt x="11101" y="6484"/>
                      <a:pt x="10934" y="6180"/>
                      <a:pt x="10919" y="5846"/>
                    </a:cubicBezTo>
                    <a:cubicBezTo>
                      <a:pt x="10890" y="5388"/>
                      <a:pt x="11144" y="4960"/>
                      <a:pt x="11195" y="4510"/>
                    </a:cubicBezTo>
                    <a:cubicBezTo>
                      <a:pt x="11297" y="3624"/>
                      <a:pt x="10636" y="2862"/>
                      <a:pt x="10019" y="2223"/>
                    </a:cubicBezTo>
                    <a:cubicBezTo>
                      <a:pt x="9605" y="1787"/>
                      <a:pt x="9133" y="1330"/>
                      <a:pt x="8538" y="1301"/>
                    </a:cubicBezTo>
                    <a:cubicBezTo>
                      <a:pt x="8513" y="1300"/>
                      <a:pt x="8488" y="1299"/>
                      <a:pt x="8462" y="1299"/>
                    </a:cubicBezTo>
                    <a:cubicBezTo>
                      <a:pt x="8211" y="1299"/>
                      <a:pt x="7955" y="1363"/>
                      <a:pt x="7708" y="1363"/>
                    </a:cubicBezTo>
                    <a:cubicBezTo>
                      <a:pt x="7600" y="1363"/>
                      <a:pt x="7494" y="1351"/>
                      <a:pt x="7391" y="1316"/>
                    </a:cubicBezTo>
                    <a:cubicBezTo>
                      <a:pt x="6912" y="1141"/>
                      <a:pt x="6730" y="553"/>
                      <a:pt x="6324" y="241"/>
                    </a:cubicBezTo>
                    <a:cubicBezTo>
                      <a:pt x="6106" y="74"/>
                      <a:pt x="5833" y="0"/>
                      <a:pt x="55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9" name="Google Shape;1419;p49"/>
              <p:cNvSpPr/>
              <p:nvPr/>
            </p:nvSpPr>
            <p:spPr>
              <a:xfrm>
                <a:off x="6164512" y="3714367"/>
                <a:ext cx="225262" cy="130346"/>
              </a:xfrm>
              <a:custGeom>
                <a:rect b="b" l="l" r="r" t="t"/>
                <a:pathLst>
                  <a:path extrusionOk="0" h="2899" w="5010">
                    <a:moveTo>
                      <a:pt x="4443" y="0"/>
                    </a:moveTo>
                    <a:cubicBezTo>
                      <a:pt x="4232" y="59"/>
                      <a:pt x="4015" y="109"/>
                      <a:pt x="3804" y="153"/>
                    </a:cubicBezTo>
                    <a:cubicBezTo>
                      <a:pt x="3129" y="299"/>
                      <a:pt x="2436" y="371"/>
                      <a:pt x="1744" y="371"/>
                    </a:cubicBezTo>
                    <a:cubicBezTo>
                      <a:pt x="1267" y="371"/>
                      <a:pt x="790" y="337"/>
                      <a:pt x="319" y="269"/>
                    </a:cubicBezTo>
                    <a:cubicBezTo>
                      <a:pt x="290" y="1133"/>
                      <a:pt x="174" y="1982"/>
                      <a:pt x="0" y="2817"/>
                    </a:cubicBezTo>
                    <a:cubicBezTo>
                      <a:pt x="415" y="2871"/>
                      <a:pt x="830" y="2898"/>
                      <a:pt x="1244" y="2898"/>
                    </a:cubicBezTo>
                    <a:cubicBezTo>
                      <a:pt x="1787" y="2898"/>
                      <a:pt x="2326" y="2851"/>
                      <a:pt x="2853" y="2752"/>
                    </a:cubicBezTo>
                    <a:cubicBezTo>
                      <a:pt x="3594" y="2607"/>
                      <a:pt x="4320" y="2382"/>
                      <a:pt x="5009" y="2069"/>
                    </a:cubicBezTo>
                    <a:cubicBezTo>
                      <a:pt x="4908" y="1365"/>
                      <a:pt x="4726" y="676"/>
                      <a:pt x="44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0" name="Google Shape;1420;p49"/>
              <p:cNvSpPr/>
              <p:nvPr/>
            </p:nvSpPr>
            <p:spPr>
              <a:xfrm>
                <a:off x="6364232" y="3536457"/>
                <a:ext cx="296438" cy="270989"/>
              </a:xfrm>
              <a:custGeom>
                <a:rect b="b" l="l" r="r" t="t"/>
                <a:pathLst>
                  <a:path extrusionOk="0" h="6027" w="6593">
                    <a:moveTo>
                      <a:pt x="5712" y="1"/>
                    </a:moveTo>
                    <a:cubicBezTo>
                      <a:pt x="5549" y="1"/>
                      <a:pt x="5403" y="178"/>
                      <a:pt x="5438" y="342"/>
                    </a:cubicBezTo>
                    <a:cubicBezTo>
                      <a:pt x="5364" y="285"/>
                      <a:pt x="5268" y="246"/>
                      <a:pt x="5173" y="246"/>
                    </a:cubicBezTo>
                    <a:cubicBezTo>
                      <a:pt x="5148" y="246"/>
                      <a:pt x="5122" y="249"/>
                      <a:pt x="5097" y="255"/>
                    </a:cubicBezTo>
                    <a:cubicBezTo>
                      <a:pt x="4981" y="277"/>
                      <a:pt x="4872" y="371"/>
                      <a:pt x="4850" y="487"/>
                    </a:cubicBezTo>
                    <a:cubicBezTo>
                      <a:pt x="4829" y="640"/>
                      <a:pt x="4945" y="778"/>
                      <a:pt x="4974" y="923"/>
                    </a:cubicBezTo>
                    <a:cubicBezTo>
                      <a:pt x="4996" y="1010"/>
                      <a:pt x="4996" y="1097"/>
                      <a:pt x="4981" y="1184"/>
                    </a:cubicBezTo>
                    <a:cubicBezTo>
                      <a:pt x="3551" y="2506"/>
                      <a:pt x="1867" y="3449"/>
                      <a:pt x="1" y="3950"/>
                    </a:cubicBezTo>
                    <a:cubicBezTo>
                      <a:pt x="284" y="4633"/>
                      <a:pt x="466" y="5322"/>
                      <a:pt x="567" y="6026"/>
                    </a:cubicBezTo>
                    <a:cubicBezTo>
                      <a:pt x="2535" y="5163"/>
                      <a:pt x="4262" y="3689"/>
                      <a:pt x="5446" y="1910"/>
                    </a:cubicBezTo>
                    <a:cubicBezTo>
                      <a:pt x="5751" y="1852"/>
                      <a:pt x="6041" y="1721"/>
                      <a:pt x="6281" y="1525"/>
                    </a:cubicBezTo>
                    <a:cubicBezTo>
                      <a:pt x="6433" y="1395"/>
                      <a:pt x="6571" y="1228"/>
                      <a:pt x="6585" y="1025"/>
                    </a:cubicBezTo>
                    <a:cubicBezTo>
                      <a:pt x="6592" y="844"/>
                      <a:pt x="6444" y="650"/>
                      <a:pt x="6267" y="650"/>
                    </a:cubicBezTo>
                    <a:cubicBezTo>
                      <a:pt x="6252" y="650"/>
                      <a:pt x="6237" y="652"/>
                      <a:pt x="6222" y="654"/>
                    </a:cubicBezTo>
                    <a:cubicBezTo>
                      <a:pt x="6331" y="603"/>
                      <a:pt x="6368" y="444"/>
                      <a:pt x="6295" y="349"/>
                    </a:cubicBezTo>
                    <a:cubicBezTo>
                      <a:pt x="6257" y="305"/>
                      <a:pt x="6200" y="283"/>
                      <a:pt x="6144" y="283"/>
                    </a:cubicBezTo>
                    <a:cubicBezTo>
                      <a:pt x="6080" y="283"/>
                      <a:pt x="6017" y="310"/>
                      <a:pt x="5983" y="364"/>
                    </a:cubicBezTo>
                    <a:cubicBezTo>
                      <a:pt x="6026" y="197"/>
                      <a:pt x="5896" y="8"/>
                      <a:pt x="5722" y="1"/>
                    </a:cubicBezTo>
                    <a:cubicBezTo>
                      <a:pt x="5718" y="1"/>
                      <a:pt x="5715" y="1"/>
                      <a:pt x="5712" y="1"/>
                    </a:cubicBezTo>
                    <a:close/>
                  </a:path>
                </a:pathLst>
              </a:custGeom>
              <a:solidFill>
                <a:srgbClr val="E0A5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1" name="Google Shape;1421;p49"/>
              <p:cNvSpPr/>
              <p:nvPr/>
            </p:nvSpPr>
            <p:spPr>
              <a:xfrm>
                <a:off x="6596638" y="3498105"/>
                <a:ext cx="65645" cy="136057"/>
              </a:xfrm>
              <a:custGeom>
                <a:rect b="b" l="l" r="r" t="t"/>
                <a:pathLst>
                  <a:path extrusionOk="0" h="3026" w="1460">
                    <a:moveTo>
                      <a:pt x="357" y="0"/>
                    </a:moveTo>
                    <a:cubicBezTo>
                      <a:pt x="227" y="0"/>
                      <a:pt x="102" y="108"/>
                      <a:pt x="59" y="237"/>
                    </a:cubicBezTo>
                    <a:cubicBezTo>
                      <a:pt x="1" y="389"/>
                      <a:pt x="30" y="556"/>
                      <a:pt x="59" y="716"/>
                    </a:cubicBezTo>
                    <a:cubicBezTo>
                      <a:pt x="139" y="1173"/>
                      <a:pt x="226" y="1638"/>
                      <a:pt x="364" y="2081"/>
                    </a:cubicBezTo>
                    <a:cubicBezTo>
                      <a:pt x="451" y="2364"/>
                      <a:pt x="567" y="2640"/>
                      <a:pt x="763" y="2850"/>
                    </a:cubicBezTo>
                    <a:cubicBezTo>
                      <a:pt x="836" y="2937"/>
                      <a:pt x="923" y="3010"/>
                      <a:pt x="1032" y="3025"/>
                    </a:cubicBezTo>
                    <a:cubicBezTo>
                      <a:pt x="1041" y="3025"/>
                      <a:pt x="1050" y="3026"/>
                      <a:pt x="1059" y="3026"/>
                    </a:cubicBezTo>
                    <a:cubicBezTo>
                      <a:pt x="1208" y="3026"/>
                      <a:pt x="1340" y="2915"/>
                      <a:pt x="1395" y="2778"/>
                    </a:cubicBezTo>
                    <a:cubicBezTo>
                      <a:pt x="1460" y="2633"/>
                      <a:pt x="1453" y="2466"/>
                      <a:pt x="1424" y="2313"/>
                    </a:cubicBezTo>
                    <a:cubicBezTo>
                      <a:pt x="1315" y="1478"/>
                      <a:pt x="865" y="731"/>
                      <a:pt x="429" y="12"/>
                    </a:cubicBezTo>
                    <a:cubicBezTo>
                      <a:pt x="405" y="4"/>
                      <a:pt x="381" y="0"/>
                      <a:pt x="3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2" name="Google Shape;1422;p49"/>
              <p:cNvSpPr/>
              <p:nvPr/>
            </p:nvSpPr>
            <p:spPr>
              <a:xfrm>
                <a:off x="6585218" y="3541043"/>
                <a:ext cx="37903" cy="22796"/>
              </a:xfrm>
              <a:custGeom>
                <a:rect b="b" l="l" r="r" t="t"/>
                <a:pathLst>
                  <a:path extrusionOk="0" h="507" w="843">
                    <a:moveTo>
                      <a:pt x="408" y="1"/>
                    </a:moveTo>
                    <a:cubicBezTo>
                      <a:pt x="295" y="1"/>
                      <a:pt x="182" y="37"/>
                      <a:pt x="95" y="109"/>
                    </a:cubicBezTo>
                    <a:cubicBezTo>
                      <a:pt x="44" y="153"/>
                      <a:pt x="1" y="211"/>
                      <a:pt x="15" y="276"/>
                    </a:cubicBezTo>
                    <a:cubicBezTo>
                      <a:pt x="117" y="421"/>
                      <a:pt x="297" y="506"/>
                      <a:pt x="478" y="506"/>
                    </a:cubicBezTo>
                    <a:cubicBezTo>
                      <a:pt x="543" y="506"/>
                      <a:pt x="608" y="495"/>
                      <a:pt x="669" y="472"/>
                    </a:cubicBezTo>
                    <a:cubicBezTo>
                      <a:pt x="734" y="451"/>
                      <a:pt x="807" y="407"/>
                      <a:pt x="821" y="335"/>
                    </a:cubicBezTo>
                    <a:cubicBezTo>
                      <a:pt x="843" y="247"/>
                      <a:pt x="792" y="160"/>
                      <a:pt x="727" y="109"/>
                    </a:cubicBezTo>
                    <a:cubicBezTo>
                      <a:pt x="636" y="37"/>
                      <a:pt x="522" y="1"/>
                      <a:pt x="408" y="1"/>
                    </a:cubicBezTo>
                    <a:close/>
                  </a:path>
                </a:pathLst>
              </a:custGeom>
              <a:solidFill>
                <a:srgbClr val="FFA6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3" name="Google Shape;1423;p49"/>
              <p:cNvSpPr/>
              <p:nvPr/>
            </p:nvSpPr>
            <p:spPr>
              <a:xfrm>
                <a:off x="6610666" y="3526431"/>
                <a:ext cx="39882" cy="35430"/>
              </a:xfrm>
              <a:custGeom>
                <a:rect b="b" l="l" r="r" t="t"/>
                <a:pathLst>
                  <a:path extrusionOk="0" h="788" w="887">
                    <a:moveTo>
                      <a:pt x="587" y="0"/>
                    </a:moveTo>
                    <a:cubicBezTo>
                      <a:pt x="545" y="0"/>
                      <a:pt x="501" y="8"/>
                      <a:pt x="458" y="21"/>
                    </a:cubicBezTo>
                    <a:cubicBezTo>
                      <a:pt x="371" y="50"/>
                      <a:pt x="291" y="108"/>
                      <a:pt x="219" y="173"/>
                    </a:cubicBezTo>
                    <a:cubicBezTo>
                      <a:pt x="124" y="253"/>
                      <a:pt x="37" y="362"/>
                      <a:pt x="23" y="485"/>
                    </a:cubicBezTo>
                    <a:cubicBezTo>
                      <a:pt x="1" y="616"/>
                      <a:pt x="74" y="754"/>
                      <a:pt x="204" y="783"/>
                    </a:cubicBezTo>
                    <a:cubicBezTo>
                      <a:pt x="219" y="786"/>
                      <a:pt x="233" y="788"/>
                      <a:pt x="247" y="788"/>
                    </a:cubicBezTo>
                    <a:cubicBezTo>
                      <a:pt x="298" y="788"/>
                      <a:pt x="348" y="769"/>
                      <a:pt x="393" y="747"/>
                    </a:cubicBezTo>
                    <a:cubicBezTo>
                      <a:pt x="538" y="689"/>
                      <a:pt x="669" y="594"/>
                      <a:pt x="770" y="478"/>
                    </a:cubicBezTo>
                    <a:cubicBezTo>
                      <a:pt x="829" y="420"/>
                      <a:pt x="879" y="347"/>
                      <a:pt x="879" y="260"/>
                    </a:cubicBezTo>
                    <a:cubicBezTo>
                      <a:pt x="887" y="166"/>
                      <a:pt x="821" y="79"/>
                      <a:pt x="734" y="35"/>
                    </a:cubicBezTo>
                    <a:cubicBezTo>
                      <a:pt x="690" y="11"/>
                      <a:pt x="640" y="0"/>
                      <a:pt x="587" y="0"/>
                    </a:cubicBezTo>
                    <a:close/>
                  </a:path>
                </a:pathLst>
              </a:custGeom>
              <a:solidFill>
                <a:srgbClr val="FFA6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4" name="Google Shape;1424;p49"/>
              <p:cNvSpPr/>
              <p:nvPr/>
            </p:nvSpPr>
            <p:spPr>
              <a:xfrm>
                <a:off x="6622132" y="3543156"/>
                <a:ext cx="37544" cy="33992"/>
              </a:xfrm>
              <a:custGeom>
                <a:rect b="b" l="l" r="r" t="t"/>
                <a:pathLst>
                  <a:path extrusionOk="0" h="756" w="835">
                    <a:moveTo>
                      <a:pt x="635" y="1"/>
                    </a:moveTo>
                    <a:cubicBezTo>
                      <a:pt x="586" y="1"/>
                      <a:pt x="535" y="24"/>
                      <a:pt x="494" y="48"/>
                    </a:cubicBezTo>
                    <a:cubicBezTo>
                      <a:pt x="334" y="128"/>
                      <a:pt x="189" y="251"/>
                      <a:pt x="94" y="404"/>
                    </a:cubicBezTo>
                    <a:cubicBezTo>
                      <a:pt x="36" y="491"/>
                      <a:pt x="0" y="607"/>
                      <a:pt x="58" y="687"/>
                    </a:cubicBezTo>
                    <a:cubicBezTo>
                      <a:pt x="93" y="737"/>
                      <a:pt x="155" y="756"/>
                      <a:pt x="221" y="756"/>
                    </a:cubicBezTo>
                    <a:cubicBezTo>
                      <a:pt x="252" y="756"/>
                      <a:pt x="283" y="752"/>
                      <a:pt x="312" y="745"/>
                    </a:cubicBezTo>
                    <a:cubicBezTo>
                      <a:pt x="479" y="701"/>
                      <a:pt x="639" y="600"/>
                      <a:pt x="741" y="454"/>
                    </a:cubicBezTo>
                    <a:cubicBezTo>
                      <a:pt x="799" y="382"/>
                      <a:pt x="835" y="295"/>
                      <a:pt x="828" y="200"/>
                    </a:cubicBezTo>
                    <a:cubicBezTo>
                      <a:pt x="828" y="113"/>
                      <a:pt x="762" y="19"/>
                      <a:pt x="668" y="4"/>
                    </a:cubicBezTo>
                    <a:cubicBezTo>
                      <a:pt x="657" y="2"/>
                      <a:pt x="646" y="1"/>
                      <a:pt x="635" y="1"/>
                    </a:cubicBezTo>
                    <a:close/>
                  </a:path>
                </a:pathLst>
              </a:custGeom>
              <a:solidFill>
                <a:srgbClr val="FFA6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5" name="Google Shape;1425;p49"/>
              <p:cNvSpPr/>
              <p:nvPr/>
            </p:nvSpPr>
            <p:spPr>
              <a:xfrm>
                <a:off x="6637464" y="3559657"/>
                <a:ext cx="31024" cy="32328"/>
              </a:xfrm>
              <a:custGeom>
                <a:rect b="b" l="l" r="r" t="t"/>
                <a:pathLst>
                  <a:path extrusionOk="0" h="719" w="690">
                    <a:moveTo>
                      <a:pt x="472" y="0"/>
                    </a:moveTo>
                    <a:cubicBezTo>
                      <a:pt x="421" y="0"/>
                      <a:pt x="370" y="22"/>
                      <a:pt x="327" y="51"/>
                    </a:cubicBezTo>
                    <a:cubicBezTo>
                      <a:pt x="211" y="131"/>
                      <a:pt x="116" y="240"/>
                      <a:pt x="51" y="371"/>
                    </a:cubicBezTo>
                    <a:cubicBezTo>
                      <a:pt x="22" y="436"/>
                      <a:pt x="0" y="523"/>
                      <a:pt x="29" y="596"/>
                    </a:cubicBezTo>
                    <a:cubicBezTo>
                      <a:pt x="51" y="654"/>
                      <a:pt x="109" y="690"/>
                      <a:pt x="167" y="705"/>
                    </a:cubicBezTo>
                    <a:cubicBezTo>
                      <a:pt x="193" y="714"/>
                      <a:pt x="221" y="718"/>
                      <a:pt x="249" y="718"/>
                    </a:cubicBezTo>
                    <a:cubicBezTo>
                      <a:pt x="283" y="718"/>
                      <a:pt x="317" y="713"/>
                      <a:pt x="349" y="705"/>
                    </a:cubicBezTo>
                    <a:cubicBezTo>
                      <a:pt x="450" y="668"/>
                      <a:pt x="545" y="603"/>
                      <a:pt x="610" y="509"/>
                    </a:cubicBezTo>
                    <a:cubicBezTo>
                      <a:pt x="668" y="421"/>
                      <a:pt x="690" y="305"/>
                      <a:pt x="668" y="196"/>
                    </a:cubicBezTo>
                    <a:cubicBezTo>
                      <a:pt x="646" y="102"/>
                      <a:pt x="574" y="0"/>
                      <a:pt x="472" y="0"/>
                    </a:cubicBezTo>
                    <a:close/>
                  </a:path>
                </a:pathLst>
              </a:custGeom>
              <a:solidFill>
                <a:srgbClr val="FFA6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6" name="Google Shape;1426;p49"/>
              <p:cNvSpPr/>
              <p:nvPr/>
            </p:nvSpPr>
            <p:spPr>
              <a:xfrm>
                <a:off x="6345663" y="3718413"/>
                <a:ext cx="27112" cy="104673"/>
              </a:xfrm>
              <a:custGeom>
                <a:rect b="b" l="l" r="r" t="t"/>
                <a:pathLst>
                  <a:path extrusionOk="0" h="2328" w="603">
                    <a:moveTo>
                      <a:pt x="75" y="0"/>
                    </a:moveTo>
                    <a:cubicBezTo>
                      <a:pt x="67" y="0"/>
                      <a:pt x="59" y="2"/>
                      <a:pt x="51" y="5"/>
                    </a:cubicBezTo>
                    <a:cubicBezTo>
                      <a:pt x="22" y="27"/>
                      <a:pt x="0" y="63"/>
                      <a:pt x="22" y="99"/>
                    </a:cubicBezTo>
                    <a:cubicBezTo>
                      <a:pt x="312" y="774"/>
                      <a:pt x="458" y="1522"/>
                      <a:pt x="443" y="2263"/>
                    </a:cubicBezTo>
                    <a:cubicBezTo>
                      <a:pt x="443" y="2299"/>
                      <a:pt x="472" y="2328"/>
                      <a:pt x="508" y="2328"/>
                    </a:cubicBezTo>
                    <a:lnTo>
                      <a:pt x="516" y="2328"/>
                    </a:lnTo>
                    <a:cubicBezTo>
                      <a:pt x="552" y="2328"/>
                      <a:pt x="581" y="2299"/>
                      <a:pt x="581" y="2263"/>
                    </a:cubicBezTo>
                    <a:cubicBezTo>
                      <a:pt x="603" y="1508"/>
                      <a:pt x="450" y="738"/>
                      <a:pt x="145" y="41"/>
                    </a:cubicBezTo>
                    <a:cubicBezTo>
                      <a:pt x="134" y="18"/>
                      <a:pt x="105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7" name="Google Shape;1427;p49"/>
              <p:cNvSpPr/>
              <p:nvPr/>
            </p:nvSpPr>
            <p:spPr>
              <a:xfrm>
                <a:off x="5935703" y="3649398"/>
                <a:ext cx="243202" cy="191675"/>
              </a:xfrm>
              <a:custGeom>
                <a:rect b="b" l="l" r="r" t="t"/>
                <a:pathLst>
                  <a:path extrusionOk="0" h="4263" w="5409">
                    <a:moveTo>
                      <a:pt x="1329" y="1"/>
                    </a:moveTo>
                    <a:cubicBezTo>
                      <a:pt x="951" y="705"/>
                      <a:pt x="486" y="1366"/>
                      <a:pt x="0" y="2019"/>
                    </a:cubicBezTo>
                    <a:cubicBezTo>
                      <a:pt x="1387" y="3239"/>
                      <a:pt x="3216" y="4023"/>
                      <a:pt x="5089" y="4262"/>
                    </a:cubicBezTo>
                    <a:cubicBezTo>
                      <a:pt x="5263" y="3427"/>
                      <a:pt x="5379" y="2578"/>
                      <a:pt x="5408" y="1714"/>
                    </a:cubicBezTo>
                    <a:cubicBezTo>
                      <a:pt x="4378" y="1562"/>
                      <a:pt x="3383" y="1235"/>
                      <a:pt x="2476" y="734"/>
                    </a:cubicBezTo>
                    <a:cubicBezTo>
                      <a:pt x="2091" y="516"/>
                      <a:pt x="1699" y="269"/>
                      <a:pt x="1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8" name="Google Shape;1428;p49"/>
              <p:cNvSpPr/>
              <p:nvPr/>
            </p:nvSpPr>
            <p:spPr>
              <a:xfrm>
                <a:off x="5775415" y="3388851"/>
                <a:ext cx="220046" cy="351337"/>
              </a:xfrm>
              <a:custGeom>
                <a:rect b="b" l="l" r="r" t="t"/>
                <a:pathLst>
                  <a:path extrusionOk="0" h="7814" w="4894">
                    <a:moveTo>
                      <a:pt x="569" y="0"/>
                    </a:moveTo>
                    <a:cubicBezTo>
                      <a:pt x="446" y="0"/>
                      <a:pt x="322" y="20"/>
                      <a:pt x="269" y="126"/>
                    </a:cubicBezTo>
                    <a:cubicBezTo>
                      <a:pt x="226" y="206"/>
                      <a:pt x="262" y="315"/>
                      <a:pt x="320" y="387"/>
                    </a:cubicBezTo>
                    <a:cubicBezTo>
                      <a:pt x="385" y="460"/>
                      <a:pt x="472" y="503"/>
                      <a:pt x="560" y="540"/>
                    </a:cubicBezTo>
                    <a:cubicBezTo>
                      <a:pt x="505" y="533"/>
                      <a:pt x="451" y="525"/>
                      <a:pt x="397" y="525"/>
                    </a:cubicBezTo>
                    <a:cubicBezTo>
                      <a:pt x="344" y="525"/>
                      <a:pt x="291" y="533"/>
                      <a:pt x="240" y="554"/>
                    </a:cubicBezTo>
                    <a:cubicBezTo>
                      <a:pt x="138" y="591"/>
                      <a:pt x="59" y="678"/>
                      <a:pt x="51" y="787"/>
                    </a:cubicBezTo>
                    <a:cubicBezTo>
                      <a:pt x="51" y="881"/>
                      <a:pt x="131" y="975"/>
                      <a:pt x="218" y="975"/>
                    </a:cubicBezTo>
                    <a:cubicBezTo>
                      <a:pt x="102" y="997"/>
                      <a:pt x="1" y="1113"/>
                      <a:pt x="15" y="1244"/>
                    </a:cubicBezTo>
                    <a:cubicBezTo>
                      <a:pt x="28" y="1357"/>
                      <a:pt x="144" y="1454"/>
                      <a:pt x="260" y="1454"/>
                    </a:cubicBezTo>
                    <a:cubicBezTo>
                      <a:pt x="278" y="1454"/>
                      <a:pt x="295" y="1452"/>
                      <a:pt x="313" y="1447"/>
                    </a:cubicBezTo>
                    <a:lnTo>
                      <a:pt x="313" y="1447"/>
                    </a:lnTo>
                    <a:cubicBezTo>
                      <a:pt x="255" y="1723"/>
                      <a:pt x="320" y="2014"/>
                      <a:pt x="487" y="2239"/>
                    </a:cubicBezTo>
                    <a:cubicBezTo>
                      <a:pt x="523" y="2289"/>
                      <a:pt x="574" y="2340"/>
                      <a:pt x="625" y="2376"/>
                    </a:cubicBezTo>
                    <a:cubicBezTo>
                      <a:pt x="1046" y="4119"/>
                      <a:pt x="1903" y="6260"/>
                      <a:pt x="3355" y="7625"/>
                    </a:cubicBezTo>
                    <a:cubicBezTo>
                      <a:pt x="3427" y="7691"/>
                      <a:pt x="3500" y="7756"/>
                      <a:pt x="3572" y="7814"/>
                    </a:cubicBezTo>
                    <a:cubicBezTo>
                      <a:pt x="4051" y="7161"/>
                      <a:pt x="4516" y="6500"/>
                      <a:pt x="4894" y="5796"/>
                    </a:cubicBezTo>
                    <a:cubicBezTo>
                      <a:pt x="3434" y="4743"/>
                      <a:pt x="2149" y="3313"/>
                      <a:pt x="1619" y="1730"/>
                    </a:cubicBezTo>
                    <a:cubicBezTo>
                      <a:pt x="1699" y="1563"/>
                      <a:pt x="1765" y="1382"/>
                      <a:pt x="1808" y="1208"/>
                    </a:cubicBezTo>
                    <a:cubicBezTo>
                      <a:pt x="1859" y="983"/>
                      <a:pt x="1881" y="743"/>
                      <a:pt x="1794" y="540"/>
                    </a:cubicBezTo>
                    <a:cubicBezTo>
                      <a:pt x="1699" y="337"/>
                      <a:pt x="1511" y="199"/>
                      <a:pt x="1300" y="119"/>
                    </a:cubicBezTo>
                    <a:cubicBezTo>
                      <a:pt x="1097" y="46"/>
                      <a:pt x="872" y="24"/>
                      <a:pt x="654" y="3"/>
                    </a:cubicBezTo>
                    <a:cubicBezTo>
                      <a:pt x="626" y="1"/>
                      <a:pt x="597" y="0"/>
                      <a:pt x="569" y="0"/>
                    </a:cubicBezTo>
                    <a:close/>
                  </a:path>
                </a:pathLst>
              </a:custGeom>
              <a:solidFill>
                <a:srgbClr val="E0A5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9" name="Google Shape;1429;p49"/>
              <p:cNvSpPr/>
              <p:nvPr/>
            </p:nvSpPr>
            <p:spPr>
              <a:xfrm>
                <a:off x="5772132" y="3379724"/>
                <a:ext cx="55214" cy="137226"/>
              </a:xfrm>
              <a:custGeom>
                <a:rect b="b" l="l" r="r" t="t"/>
                <a:pathLst>
                  <a:path extrusionOk="0" h="3052" w="1228">
                    <a:moveTo>
                      <a:pt x="998" y="1"/>
                    </a:moveTo>
                    <a:cubicBezTo>
                      <a:pt x="912" y="1"/>
                      <a:pt x="823" y="35"/>
                      <a:pt x="756" y="89"/>
                    </a:cubicBezTo>
                    <a:cubicBezTo>
                      <a:pt x="633" y="198"/>
                      <a:pt x="574" y="351"/>
                      <a:pt x="516" y="503"/>
                    </a:cubicBezTo>
                    <a:cubicBezTo>
                      <a:pt x="357" y="946"/>
                      <a:pt x="204" y="1389"/>
                      <a:pt x="103" y="1846"/>
                    </a:cubicBezTo>
                    <a:cubicBezTo>
                      <a:pt x="45" y="2129"/>
                      <a:pt x="1" y="2427"/>
                      <a:pt x="66" y="2710"/>
                    </a:cubicBezTo>
                    <a:cubicBezTo>
                      <a:pt x="88" y="2819"/>
                      <a:pt x="132" y="2928"/>
                      <a:pt x="219" y="2993"/>
                    </a:cubicBezTo>
                    <a:cubicBezTo>
                      <a:pt x="271" y="3033"/>
                      <a:pt x="335" y="3051"/>
                      <a:pt x="401" y="3051"/>
                    </a:cubicBezTo>
                    <a:cubicBezTo>
                      <a:pt x="491" y="3051"/>
                      <a:pt x="583" y="3019"/>
                      <a:pt x="654" y="2964"/>
                    </a:cubicBezTo>
                    <a:cubicBezTo>
                      <a:pt x="778" y="2863"/>
                      <a:pt x="850" y="2717"/>
                      <a:pt x="908" y="2572"/>
                    </a:cubicBezTo>
                    <a:cubicBezTo>
                      <a:pt x="1228" y="1795"/>
                      <a:pt x="1213" y="924"/>
                      <a:pt x="1192" y="82"/>
                    </a:cubicBezTo>
                    <a:cubicBezTo>
                      <a:pt x="1141" y="25"/>
                      <a:pt x="1071" y="1"/>
                      <a:pt x="9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0" name="Google Shape;1430;p49"/>
              <p:cNvSpPr/>
              <p:nvPr/>
            </p:nvSpPr>
            <p:spPr>
              <a:xfrm>
                <a:off x="5800233" y="3387682"/>
                <a:ext cx="41500" cy="40781"/>
              </a:xfrm>
              <a:custGeom>
                <a:rect b="b" l="l" r="r" t="t"/>
                <a:pathLst>
                  <a:path extrusionOk="0" h="907" w="923">
                    <a:moveTo>
                      <a:pt x="262" y="0"/>
                    </a:moveTo>
                    <a:cubicBezTo>
                      <a:pt x="219" y="0"/>
                      <a:pt x="177" y="8"/>
                      <a:pt x="138" y="29"/>
                    </a:cubicBezTo>
                    <a:cubicBezTo>
                      <a:pt x="37" y="94"/>
                      <a:pt x="0" y="232"/>
                      <a:pt x="37" y="348"/>
                    </a:cubicBezTo>
                    <a:cubicBezTo>
                      <a:pt x="66" y="464"/>
                      <a:pt x="153" y="559"/>
                      <a:pt x="247" y="631"/>
                    </a:cubicBezTo>
                    <a:cubicBezTo>
                      <a:pt x="414" y="762"/>
                      <a:pt x="617" y="863"/>
                      <a:pt x="821" y="907"/>
                    </a:cubicBezTo>
                    <a:lnTo>
                      <a:pt x="922" y="203"/>
                    </a:lnTo>
                    <a:cubicBezTo>
                      <a:pt x="770" y="137"/>
                      <a:pt x="610" y="79"/>
                      <a:pt x="443" y="29"/>
                    </a:cubicBezTo>
                    <a:cubicBezTo>
                      <a:pt x="387" y="16"/>
                      <a:pt x="324" y="0"/>
                      <a:pt x="262" y="0"/>
                    </a:cubicBezTo>
                    <a:close/>
                  </a:path>
                </a:pathLst>
              </a:custGeom>
              <a:solidFill>
                <a:srgbClr val="FFA6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1" name="Google Shape;1431;p49"/>
              <p:cNvSpPr/>
              <p:nvPr/>
            </p:nvSpPr>
            <p:spPr>
              <a:xfrm>
                <a:off x="5944515" y="3658301"/>
                <a:ext cx="66275" cy="98873"/>
              </a:xfrm>
              <a:custGeom>
                <a:rect b="b" l="l" r="r" t="t"/>
                <a:pathLst>
                  <a:path extrusionOk="0" h="2199" w="1474">
                    <a:moveTo>
                      <a:pt x="1394" y="0"/>
                    </a:moveTo>
                    <a:cubicBezTo>
                      <a:pt x="1366" y="0"/>
                      <a:pt x="1339" y="15"/>
                      <a:pt x="1329" y="42"/>
                    </a:cubicBezTo>
                    <a:cubicBezTo>
                      <a:pt x="958" y="761"/>
                      <a:pt x="523" y="1451"/>
                      <a:pt x="22" y="2090"/>
                    </a:cubicBezTo>
                    <a:cubicBezTo>
                      <a:pt x="0" y="2119"/>
                      <a:pt x="7" y="2162"/>
                      <a:pt x="36" y="2184"/>
                    </a:cubicBezTo>
                    <a:cubicBezTo>
                      <a:pt x="51" y="2198"/>
                      <a:pt x="65" y="2198"/>
                      <a:pt x="80" y="2198"/>
                    </a:cubicBezTo>
                    <a:cubicBezTo>
                      <a:pt x="102" y="2198"/>
                      <a:pt x="116" y="2191"/>
                      <a:pt x="131" y="2177"/>
                    </a:cubicBezTo>
                    <a:cubicBezTo>
                      <a:pt x="639" y="1531"/>
                      <a:pt x="1082" y="834"/>
                      <a:pt x="1452" y="100"/>
                    </a:cubicBezTo>
                    <a:cubicBezTo>
                      <a:pt x="1474" y="71"/>
                      <a:pt x="1459" y="28"/>
                      <a:pt x="1423" y="6"/>
                    </a:cubicBezTo>
                    <a:cubicBezTo>
                      <a:pt x="1414" y="2"/>
                      <a:pt x="1404" y="0"/>
                      <a:pt x="1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2" name="Google Shape;1432;p49"/>
              <p:cNvSpPr/>
              <p:nvPr/>
            </p:nvSpPr>
            <p:spPr>
              <a:xfrm>
                <a:off x="5944155" y="3705869"/>
                <a:ext cx="359745" cy="510100"/>
              </a:xfrm>
              <a:custGeom>
                <a:rect b="b" l="l" r="r" t="t"/>
                <a:pathLst>
                  <a:path extrusionOk="0" h="11345" w="8001">
                    <a:moveTo>
                      <a:pt x="3660" y="1"/>
                    </a:moveTo>
                    <a:cubicBezTo>
                      <a:pt x="2883" y="589"/>
                      <a:pt x="2280" y="1344"/>
                      <a:pt x="1983" y="2142"/>
                    </a:cubicBezTo>
                    <a:cubicBezTo>
                      <a:pt x="1017" y="4763"/>
                      <a:pt x="444" y="7442"/>
                      <a:pt x="1" y="10701"/>
                    </a:cubicBezTo>
                    <a:cubicBezTo>
                      <a:pt x="1236" y="11102"/>
                      <a:pt x="2680" y="11344"/>
                      <a:pt x="4132" y="11344"/>
                    </a:cubicBezTo>
                    <a:cubicBezTo>
                      <a:pt x="5308" y="11344"/>
                      <a:pt x="6491" y="11186"/>
                      <a:pt x="7573" y="10825"/>
                    </a:cubicBezTo>
                    <a:cubicBezTo>
                      <a:pt x="7645" y="9416"/>
                      <a:pt x="7812" y="7696"/>
                      <a:pt x="7885" y="6288"/>
                    </a:cubicBezTo>
                    <a:cubicBezTo>
                      <a:pt x="7943" y="5112"/>
                      <a:pt x="8001" y="3914"/>
                      <a:pt x="7761" y="2759"/>
                    </a:cubicBezTo>
                    <a:cubicBezTo>
                      <a:pt x="7602" y="1968"/>
                      <a:pt x="7289" y="1191"/>
                      <a:pt x="6803" y="560"/>
                    </a:cubicBezTo>
                    <a:cubicBezTo>
                      <a:pt x="5750" y="436"/>
                      <a:pt x="4698" y="240"/>
                      <a:pt x="36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3" name="Google Shape;1433;p49"/>
              <p:cNvSpPr/>
              <p:nvPr/>
            </p:nvSpPr>
            <p:spPr>
              <a:xfrm>
                <a:off x="6089741" y="3745030"/>
                <a:ext cx="17985" cy="16052"/>
              </a:xfrm>
              <a:custGeom>
                <a:rect b="b" l="l" r="r" t="t"/>
                <a:pathLst>
                  <a:path extrusionOk="0" h="357" w="400">
                    <a:moveTo>
                      <a:pt x="139" y="1"/>
                    </a:moveTo>
                    <a:cubicBezTo>
                      <a:pt x="109" y="1"/>
                      <a:pt x="88" y="15"/>
                      <a:pt x="73" y="37"/>
                    </a:cubicBezTo>
                    <a:lnTo>
                      <a:pt x="15" y="139"/>
                    </a:lnTo>
                    <a:cubicBezTo>
                      <a:pt x="1" y="161"/>
                      <a:pt x="1" y="190"/>
                      <a:pt x="15" y="219"/>
                    </a:cubicBezTo>
                    <a:lnTo>
                      <a:pt x="73" y="320"/>
                    </a:lnTo>
                    <a:cubicBezTo>
                      <a:pt x="88" y="342"/>
                      <a:pt x="109" y="357"/>
                      <a:pt x="139" y="357"/>
                    </a:cubicBezTo>
                    <a:lnTo>
                      <a:pt x="255" y="357"/>
                    </a:lnTo>
                    <a:cubicBezTo>
                      <a:pt x="284" y="357"/>
                      <a:pt x="313" y="342"/>
                      <a:pt x="327" y="320"/>
                    </a:cubicBezTo>
                    <a:lnTo>
                      <a:pt x="385" y="219"/>
                    </a:lnTo>
                    <a:cubicBezTo>
                      <a:pt x="400" y="190"/>
                      <a:pt x="400" y="161"/>
                      <a:pt x="385" y="139"/>
                    </a:cubicBezTo>
                    <a:lnTo>
                      <a:pt x="327" y="37"/>
                    </a:lnTo>
                    <a:cubicBezTo>
                      <a:pt x="313" y="15"/>
                      <a:pt x="284" y="1"/>
                      <a:pt x="255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4" name="Google Shape;1434;p49"/>
              <p:cNvSpPr/>
              <p:nvPr/>
            </p:nvSpPr>
            <p:spPr>
              <a:xfrm>
                <a:off x="6132185" y="3711084"/>
                <a:ext cx="16681" cy="8858"/>
              </a:xfrm>
              <a:custGeom>
                <a:rect b="b" l="l" r="r" t="t"/>
                <a:pathLst>
                  <a:path extrusionOk="0" h="197" w="371">
                    <a:moveTo>
                      <a:pt x="8" y="1"/>
                    </a:moveTo>
                    <a:lnTo>
                      <a:pt x="8" y="1"/>
                    </a:lnTo>
                    <a:cubicBezTo>
                      <a:pt x="0" y="23"/>
                      <a:pt x="0" y="44"/>
                      <a:pt x="15" y="59"/>
                    </a:cubicBezTo>
                    <a:lnTo>
                      <a:pt x="73" y="161"/>
                    </a:lnTo>
                    <a:cubicBezTo>
                      <a:pt x="87" y="182"/>
                      <a:pt x="109" y="197"/>
                      <a:pt x="138" y="197"/>
                    </a:cubicBezTo>
                    <a:lnTo>
                      <a:pt x="254" y="197"/>
                    </a:lnTo>
                    <a:cubicBezTo>
                      <a:pt x="283" y="197"/>
                      <a:pt x="313" y="182"/>
                      <a:pt x="327" y="161"/>
                    </a:cubicBezTo>
                    <a:lnTo>
                      <a:pt x="371" y="81"/>
                    </a:lnTo>
                    <a:cubicBezTo>
                      <a:pt x="247" y="52"/>
                      <a:pt x="131" y="30"/>
                      <a:pt x="8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5" name="Google Shape;1435;p49"/>
              <p:cNvSpPr/>
              <p:nvPr/>
            </p:nvSpPr>
            <p:spPr>
              <a:xfrm>
                <a:off x="6179170" y="3745030"/>
                <a:ext cx="17985" cy="16052"/>
              </a:xfrm>
              <a:custGeom>
                <a:rect b="b" l="l" r="r" t="t"/>
                <a:pathLst>
                  <a:path extrusionOk="0" h="357" w="400">
                    <a:moveTo>
                      <a:pt x="139" y="1"/>
                    </a:moveTo>
                    <a:cubicBezTo>
                      <a:pt x="110" y="1"/>
                      <a:pt x="88" y="15"/>
                      <a:pt x="73" y="37"/>
                    </a:cubicBezTo>
                    <a:lnTo>
                      <a:pt x="15" y="139"/>
                    </a:lnTo>
                    <a:cubicBezTo>
                      <a:pt x="1" y="161"/>
                      <a:pt x="1" y="190"/>
                      <a:pt x="15" y="219"/>
                    </a:cubicBezTo>
                    <a:lnTo>
                      <a:pt x="73" y="320"/>
                    </a:lnTo>
                    <a:cubicBezTo>
                      <a:pt x="88" y="342"/>
                      <a:pt x="110" y="357"/>
                      <a:pt x="139" y="357"/>
                    </a:cubicBezTo>
                    <a:lnTo>
                      <a:pt x="255" y="357"/>
                    </a:lnTo>
                    <a:cubicBezTo>
                      <a:pt x="284" y="357"/>
                      <a:pt x="313" y="342"/>
                      <a:pt x="327" y="320"/>
                    </a:cubicBezTo>
                    <a:lnTo>
                      <a:pt x="385" y="219"/>
                    </a:lnTo>
                    <a:cubicBezTo>
                      <a:pt x="400" y="190"/>
                      <a:pt x="400" y="161"/>
                      <a:pt x="385" y="139"/>
                    </a:cubicBezTo>
                    <a:lnTo>
                      <a:pt x="327" y="37"/>
                    </a:lnTo>
                    <a:cubicBezTo>
                      <a:pt x="313" y="15"/>
                      <a:pt x="284" y="1"/>
                      <a:pt x="255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6" name="Google Shape;1436;p49"/>
              <p:cNvSpPr/>
              <p:nvPr/>
            </p:nvSpPr>
            <p:spPr>
              <a:xfrm>
                <a:off x="6042756" y="3783876"/>
                <a:ext cx="17985" cy="16052"/>
              </a:xfrm>
              <a:custGeom>
                <a:rect b="b" l="l" r="r" t="t"/>
                <a:pathLst>
                  <a:path extrusionOk="0" h="357" w="400">
                    <a:moveTo>
                      <a:pt x="138" y="1"/>
                    </a:moveTo>
                    <a:cubicBezTo>
                      <a:pt x="109" y="1"/>
                      <a:pt x="87" y="15"/>
                      <a:pt x="73" y="37"/>
                    </a:cubicBezTo>
                    <a:lnTo>
                      <a:pt x="15" y="139"/>
                    </a:lnTo>
                    <a:cubicBezTo>
                      <a:pt x="0" y="160"/>
                      <a:pt x="0" y="190"/>
                      <a:pt x="15" y="219"/>
                    </a:cubicBezTo>
                    <a:lnTo>
                      <a:pt x="73" y="313"/>
                    </a:lnTo>
                    <a:cubicBezTo>
                      <a:pt x="87" y="342"/>
                      <a:pt x="109" y="356"/>
                      <a:pt x="138" y="356"/>
                    </a:cubicBezTo>
                    <a:lnTo>
                      <a:pt x="254" y="356"/>
                    </a:lnTo>
                    <a:cubicBezTo>
                      <a:pt x="283" y="356"/>
                      <a:pt x="312" y="342"/>
                      <a:pt x="327" y="313"/>
                    </a:cubicBezTo>
                    <a:lnTo>
                      <a:pt x="385" y="219"/>
                    </a:lnTo>
                    <a:cubicBezTo>
                      <a:pt x="399" y="190"/>
                      <a:pt x="399" y="160"/>
                      <a:pt x="385" y="139"/>
                    </a:cubicBezTo>
                    <a:lnTo>
                      <a:pt x="327" y="37"/>
                    </a:lnTo>
                    <a:cubicBezTo>
                      <a:pt x="312" y="15"/>
                      <a:pt x="283" y="1"/>
                      <a:pt x="254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7" name="Google Shape;1437;p49"/>
              <p:cNvSpPr/>
              <p:nvPr/>
            </p:nvSpPr>
            <p:spPr>
              <a:xfrm>
                <a:off x="6089741" y="3824700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9" y="0"/>
                    </a:moveTo>
                    <a:cubicBezTo>
                      <a:pt x="109" y="0"/>
                      <a:pt x="88" y="15"/>
                      <a:pt x="73" y="44"/>
                    </a:cubicBezTo>
                    <a:lnTo>
                      <a:pt x="15" y="138"/>
                    </a:lnTo>
                    <a:cubicBezTo>
                      <a:pt x="1" y="167"/>
                      <a:pt x="1" y="196"/>
                      <a:pt x="15" y="225"/>
                    </a:cubicBezTo>
                    <a:lnTo>
                      <a:pt x="73" y="320"/>
                    </a:lnTo>
                    <a:cubicBezTo>
                      <a:pt x="88" y="349"/>
                      <a:pt x="109" y="363"/>
                      <a:pt x="139" y="363"/>
                    </a:cubicBezTo>
                    <a:lnTo>
                      <a:pt x="255" y="363"/>
                    </a:lnTo>
                    <a:cubicBezTo>
                      <a:pt x="284" y="363"/>
                      <a:pt x="313" y="349"/>
                      <a:pt x="327" y="320"/>
                    </a:cubicBezTo>
                    <a:lnTo>
                      <a:pt x="385" y="225"/>
                    </a:lnTo>
                    <a:cubicBezTo>
                      <a:pt x="400" y="196"/>
                      <a:pt x="400" y="167"/>
                      <a:pt x="385" y="138"/>
                    </a:cubicBezTo>
                    <a:lnTo>
                      <a:pt x="327" y="44"/>
                    </a:lnTo>
                    <a:cubicBezTo>
                      <a:pt x="313" y="15"/>
                      <a:pt x="284" y="0"/>
                      <a:pt x="255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8" name="Google Shape;1438;p49"/>
              <p:cNvSpPr/>
              <p:nvPr/>
            </p:nvSpPr>
            <p:spPr>
              <a:xfrm>
                <a:off x="6132185" y="3783876"/>
                <a:ext cx="17985" cy="16052"/>
              </a:xfrm>
              <a:custGeom>
                <a:rect b="b" l="l" r="r" t="t"/>
                <a:pathLst>
                  <a:path extrusionOk="0" h="357" w="400">
                    <a:moveTo>
                      <a:pt x="138" y="1"/>
                    </a:moveTo>
                    <a:cubicBezTo>
                      <a:pt x="109" y="1"/>
                      <a:pt x="87" y="15"/>
                      <a:pt x="73" y="37"/>
                    </a:cubicBezTo>
                    <a:lnTo>
                      <a:pt x="15" y="139"/>
                    </a:lnTo>
                    <a:cubicBezTo>
                      <a:pt x="0" y="160"/>
                      <a:pt x="0" y="190"/>
                      <a:pt x="15" y="219"/>
                    </a:cubicBezTo>
                    <a:lnTo>
                      <a:pt x="73" y="313"/>
                    </a:lnTo>
                    <a:cubicBezTo>
                      <a:pt x="87" y="342"/>
                      <a:pt x="109" y="356"/>
                      <a:pt x="138" y="356"/>
                    </a:cubicBezTo>
                    <a:lnTo>
                      <a:pt x="254" y="356"/>
                    </a:lnTo>
                    <a:cubicBezTo>
                      <a:pt x="283" y="356"/>
                      <a:pt x="313" y="342"/>
                      <a:pt x="327" y="313"/>
                    </a:cubicBezTo>
                    <a:lnTo>
                      <a:pt x="385" y="219"/>
                    </a:lnTo>
                    <a:cubicBezTo>
                      <a:pt x="400" y="190"/>
                      <a:pt x="400" y="160"/>
                      <a:pt x="385" y="139"/>
                    </a:cubicBezTo>
                    <a:lnTo>
                      <a:pt x="327" y="37"/>
                    </a:lnTo>
                    <a:cubicBezTo>
                      <a:pt x="313" y="15"/>
                      <a:pt x="283" y="1"/>
                      <a:pt x="254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9" name="Google Shape;1439;p49"/>
              <p:cNvSpPr/>
              <p:nvPr/>
            </p:nvSpPr>
            <p:spPr>
              <a:xfrm>
                <a:off x="6179170" y="3824700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9" y="0"/>
                    </a:moveTo>
                    <a:cubicBezTo>
                      <a:pt x="110" y="0"/>
                      <a:pt x="88" y="15"/>
                      <a:pt x="73" y="44"/>
                    </a:cubicBezTo>
                    <a:lnTo>
                      <a:pt x="15" y="138"/>
                    </a:lnTo>
                    <a:cubicBezTo>
                      <a:pt x="1" y="167"/>
                      <a:pt x="1" y="196"/>
                      <a:pt x="15" y="225"/>
                    </a:cubicBezTo>
                    <a:lnTo>
                      <a:pt x="73" y="320"/>
                    </a:lnTo>
                    <a:cubicBezTo>
                      <a:pt x="88" y="349"/>
                      <a:pt x="110" y="363"/>
                      <a:pt x="139" y="363"/>
                    </a:cubicBezTo>
                    <a:lnTo>
                      <a:pt x="255" y="363"/>
                    </a:lnTo>
                    <a:cubicBezTo>
                      <a:pt x="284" y="363"/>
                      <a:pt x="313" y="349"/>
                      <a:pt x="327" y="320"/>
                    </a:cubicBezTo>
                    <a:lnTo>
                      <a:pt x="385" y="225"/>
                    </a:lnTo>
                    <a:cubicBezTo>
                      <a:pt x="400" y="196"/>
                      <a:pt x="400" y="167"/>
                      <a:pt x="385" y="138"/>
                    </a:cubicBezTo>
                    <a:lnTo>
                      <a:pt x="327" y="44"/>
                    </a:lnTo>
                    <a:cubicBezTo>
                      <a:pt x="313" y="15"/>
                      <a:pt x="284" y="0"/>
                      <a:pt x="255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0" name="Google Shape;1440;p49"/>
              <p:cNvSpPr/>
              <p:nvPr/>
            </p:nvSpPr>
            <p:spPr>
              <a:xfrm>
                <a:off x="6000313" y="3904641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8" y="1"/>
                    </a:moveTo>
                    <a:cubicBezTo>
                      <a:pt x="117" y="1"/>
                      <a:pt x="88" y="15"/>
                      <a:pt x="73" y="44"/>
                    </a:cubicBezTo>
                    <a:lnTo>
                      <a:pt x="15" y="139"/>
                    </a:lnTo>
                    <a:cubicBezTo>
                      <a:pt x="0" y="168"/>
                      <a:pt x="0" y="197"/>
                      <a:pt x="15" y="219"/>
                    </a:cubicBezTo>
                    <a:lnTo>
                      <a:pt x="73" y="320"/>
                    </a:lnTo>
                    <a:cubicBezTo>
                      <a:pt x="88" y="342"/>
                      <a:pt x="117" y="364"/>
                      <a:pt x="138" y="364"/>
                    </a:cubicBezTo>
                    <a:lnTo>
                      <a:pt x="255" y="364"/>
                    </a:lnTo>
                    <a:cubicBezTo>
                      <a:pt x="284" y="364"/>
                      <a:pt x="313" y="342"/>
                      <a:pt x="327" y="320"/>
                    </a:cubicBezTo>
                    <a:lnTo>
                      <a:pt x="385" y="219"/>
                    </a:lnTo>
                    <a:cubicBezTo>
                      <a:pt x="400" y="197"/>
                      <a:pt x="400" y="168"/>
                      <a:pt x="385" y="139"/>
                    </a:cubicBezTo>
                    <a:lnTo>
                      <a:pt x="327" y="44"/>
                    </a:lnTo>
                    <a:cubicBezTo>
                      <a:pt x="313" y="15"/>
                      <a:pt x="284" y="1"/>
                      <a:pt x="255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1" name="Google Shape;1441;p49"/>
              <p:cNvSpPr/>
              <p:nvPr/>
            </p:nvSpPr>
            <p:spPr>
              <a:xfrm>
                <a:off x="6042756" y="3863546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8" y="0"/>
                    </a:moveTo>
                    <a:cubicBezTo>
                      <a:pt x="109" y="0"/>
                      <a:pt x="87" y="15"/>
                      <a:pt x="73" y="44"/>
                    </a:cubicBezTo>
                    <a:lnTo>
                      <a:pt x="15" y="138"/>
                    </a:lnTo>
                    <a:cubicBezTo>
                      <a:pt x="0" y="167"/>
                      <a:pt x="0" y="196"/>
                      <a:pt x="15" y="225"/>
                    </a:cubicBezTo>
                    <a:lnTo>
                      <a:pt x="73" y="320"/>
                    </a:lnTo>
                    <a:cubicBezTo>
                      <a:pt x="87" y="349"/>
                      <a:pt x="109" y="363"/>
                      <a:pt x="138" y="363"/>
                    </a:cubicBezTo>
                    <a:lnTo>
                      <a:pt x="254" y="363"/>
                    </a:lnTo>
                    <a:cubicBezTo>
                      <a:pt x="283" y="363"/>
                      <a:pt x="312" y="349"/>
                      <a:pt x="327" y="320"/>
                    </a:cubicBezTo>
                    <a:lnTo>
                      <a:pt x="385" y="225"/>
                    </a:lnTo>
                    <a:cubicBezTo>
                      <a:pt x="399" y="196"/>
                      <a:pt x="399" y="167"/>
                      <a:pt x="385" y="138"/>
                    </a:cubicBezTo>
                    <a:lnTo>
                      <a:pt x="327" y="44"/>
                    </a:lnTo>
                    <a:cubicBezTo>
                      <a:pt x="312" y="15"/>
                      <a:pt x="283" y="0"/>
                      <a:pt x="254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2" name="Google Shape;1442;p49"/>
              <p:cNvSpPr/>
              <p:nvPr/>
            </p:nvSpPr>
            <p:spPr>
              <a:xfrm>
                <a:off x="6089741" y="3904641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9" y="1"/>
                    </a:moveTo>
                    <a:cubicBezTo>
                      <a:pt x="109" y="1"/>
                      <a:pt x="88" y="15"/>
                      <a:pt x="73" y="44"/>
                    </a:cubicBezTo>
                    <a:lnTo>
                      <a:pt x="15" y="139"/>
                    </a:lnTo>
                    <a:cubicBezTo>
                      <a:pt x="1" y="168"/>
                      <a:pt x="1" y="197"/>
                      <a:pt x="15" y="219"/>
                    </a:cubicBezTo>
                    <a:lnTo>
                      <a:pt x="73" y="320"/>
                    </a:lnTo>
                    <a:cubicBezTo>
                      <a:pt x="88" y="342"/>
                      <a:pt x="109" y="364"/>
                      <a:pt x="139" y="364"/>
                    </a:cubicBezTo>
                    <a:lnTo>
                      <a:pt x="255" y="364"/>
                    </a:lnTo>
                    <a:cubicBezTo>
                      <a:pt x="284" y="364"/>
                      <a:pt x="313" y="342"/>
                      <a:pt x="327" y="320"/>
                    </a:cubicBezTo>
                    <a:lnTo>
                      <a:pt x="385" y="219"/>
                    </a:lnTo>
                    <a:cubicBezTo>
                      <a:pt x="400" y="197"/>
                      <a:pt x="400" y="168"/>
                      <a:pt x="385" y="139"/>
                    </a:cubicBezTo>
                    <a:lnTo>
                      <a:pt x="327" y="44"/>
                    </a:lnTo>
                    <a:cubicBezTo>
                      <a:pt x="313" y="15"/>
                      <a:pt x="284" y="1"/>
                      <a:pt x="255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3" name="Google Shape;1443;p49"/>
              <p:cNvSpPr/>
              <p:nvPr/>
            </p:nvSpPr>
            <p:spPr>
              <a:xfrm>
                <a:off x="6132185" y="3863546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8" y="0"/>
                    </a:moveTo>
                    <a:cubicBezTo>
                      <a:pt x="109" y="0"/>
                      <a:pt x="87" y="15"/>
                      <a:pt x="73" y="44"/>
                    </a:cubicBezTo>
                    <a:lnTo>
                      <a:pt x="15" y="138"/>
                    </a:lnTo>
                    <a:cubicBezTo>
                      <a:pt x="0" y="167"/>
                      <a:pt x="0" y="196"/>
                      <a:pt x="15" y="225"/>
                    </a:cubicBezTo>
                    <a:lnTo>
                      <a:pt x="73" y="320"/>
                    </a:lnTo>
                    <a:cubicBezTo>
                      <a:pt x="87" y="349"/>
                      <a:pt x="109" y="363"/>
                      <a:pt x="138" y="363"/>
                    </a:cubicBezTo>
                    <a:lnTo>
                      <a:pt x="254" y="363"/>
                    </a:lnTo>
                    <a:cubicBezTo>
                      <a:pt x="283" y="363"/>
                      <a:pt x="313" y="349"/>
                      <a:pt x="327" y="320"/>
                    </a:cubicBezTo>
                    <a:lnTo>
                      <a:pt x="385" y="225"/>
                    </a:lnTo>
                    <a:cubicBezTo>
                      <a:pt x="400" y="196"/>
                      <a:pt x="400" y="167"/>
                      <a:pt x="385" y="138"/>
                    </a:cubicBezTo>
                    <a:lnTo>
                      <a:pt x="327" y="44"/>
                    </a:lnTo>
                    <a:cubicBezTo>
                      <a:pt x="313" y="15"/>
                      <a:pt x="283" y="0"/>
                      <a:pt x="254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4" name="Google Shape;1444;p49"/>
              <p:cNvSpPr/>
              <p:nvPr/>
            </p:nvSpPr>
            <p:spPr>
              <a:xfrm>
                <a:off x="6179170" y="3904641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9" y="1"/>
                    </a:moveTo>
                    <a:cubicBezTo>
                      <a:pt x="110" y="1"/>
                      <a:pt x="88" y="15"/>
                      <a:pt x="73" y="44"/>
                    </a:cubicBezTo>
                    <a:lnTo>
                      <a:pt x="15" y="139"/>
                    </a:lnTo>
                    <a:cubicBezTo>
                      <a:pt x="1" y="168"/>
                      <a:pt x="1" y="197"/>
                      <a:pt x="15" y="219"/>
                    </a:cubicBezTo>
                    <a:lnTo>
                      <a:pt x="73" y="320"/>
                    </a:lnTo>
                    <a:cubicBezTo>
                      <a:pt x="88" y="342"/>
                      <a:pt x="110" y="364"/>
                      <a:pt x="139" y="364"/>
                    </a:cubicBezTo>
                    <a:lnTo>
                      <a:pt x="255" y="364"/>
                    </a:lnTo>
                    <a:cubicBezTo>
                      <a:pt x="284" y="364"/>
                      <a:pt x="313" y="342"/>
                      <a:pt x="327" y="320"/>
                    </a:cubicBezTo>
                    <a:lnTo>
                      <a:pt x="385" y="219"/>
                    </a:lnTo>
                    <a:cubicBezTo>
                      <a:pt x="400" y="197"/>
                      <a:pt x="400" y="168"/>
                      <a:pt x="385" y="139"/>
                    </a:cubicBezTo>
                    <a:lnTo>
                      <a:pt x="327" y="44"/>
                    </a:lnTo>
                    <a:cubicBezTo>
                      <a:pt x="313" y="15"/>
                      <a:pt x="284" y="1"/>
                      <a:pt x="255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5" name="Google Shape;1445;p49"/>
              <p:cNvSpPr/>
              <p:nvPr/>
            </p:nvSpPr>
            <p:spPr>
              <a:xfrm>
                <a:off x="6000313" y="3984626"/>
                <a:ext cx="17985" cy="16052"/>
              </a:xfrm>
              <a:custGeom>
                <a:rect b="b" l="l" r="r" t="t"/>
                <a:pathLst>
                  <a:path extrusionOk="0" h="357" w="400">
                    <a:moveTo>
                      <a:pt x="138" y="0"/>
                    </a:moveTo>
                    <a:cubicBezTo>
                      <a:pt x="117" y="0"/>
                      <a:pt x="88" y="15"/>
                      <a:pt x="73" y="37"/>
                    </a:cubicBezTo>
                    <a:lnTo>
                      <a:pt x="15" y="138"/>
                    </a:lnTo>
                    <a:cubicBezTo>
                      <a:pt x="0" y="160"/>
                      <a:pt x="0" y="189"/>
                      <a:pt x="15" y="218"/>
                    </a:cubicBezTo>
                    <a:lnTo>
                      <a:pt x="73" y="320"/>
                    </a:lnTo>
                    <a:cubicBezTo>
                      <a:pt x="88" y="342"/>
                      <a:pt x="117" y="356"/>
                      <a:pt x="138" y="356"/>
                    </a:cubicBezTo>
                    <a:lnTo>
                      <a:pt x="255" y="356"/>
                    </a:lnTo>
                    <a:cubicBezTo>
                      <a:pt x="284" y="356"/>
                      <a:pt x="313" y="342"/>
                      <a:pt x="327" y="320"/>
                    </a:cubicBezTo>
                    <a:lnTo>
                      <a:pt x="385" y="218"/>
                    </a:lnTo>
                    <a:cubicBezTo>
                      <a:pt x="400" y="196"/>
                      <a:pt x="400" y="160"/>
                      <a:pt x="385" y="138"/>
                    </a:cubicBezTo>
                    <a:lnTo>
                      <a:pt x="327" y="37"/>
                    </a:lnTo>
                    <a:cubicBezTo>
                      <a:pt x="313" y="15"/>
                      <a:pt x="284" y="0"/>
                      <a:pt x="255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6" name="Google Shape;1446;p49"/>
              <p:cNvSpPr/>
              <p:nvPr/>
            </p:nvSpPr>
            <p:spPr>
              <a:xfrm>
                <a:off x="6042756" y="3943487"/>
                <a:ext cx="17985" cy="16052"/>
              </a:xfrm>
              <a:custGeom>
                <a:rect b="b" l="l" r="r" t="t"/>
                <a:pathLst>
                  <a:path extrusionOk="0" h="357" w="400">
                    <a:moveTo>
                      <a:pt x="138" y="1"/>
                    </a:moveTo>
                    <a:cubicBezTo>
                      <a:pt x="109" y="1"/>
                      <a:pt x="87" y="15"/>
                      <a:pt x="73" y="37"/>
                    </a:cubicBezTo>
                    <a:lnTo>
                      <a:pt x="15" y="139"/>
                    </a:lnTo>
                    <a:cubicBezTo>
                      <a:pt x="0" y="168"/>
                      <a:pt x="0" y="197"/>
                      <a:pt x="15" y="219"/>
                    </a:cubicBezTo>
                    <a:lnTo>
                      <a:pt x="73" y="320"/>
                    </a:lnTo>
                    <a:cubicBezTo>
                      <a:pt x="87" y="342"/>
                      <a:pt x="109" y="356"/>
                      <a:pt x="138" y="356"/>
                    </a:cubicBezTo>
                    <a:lnTo>
                      <a:pt x="254" y="356"/>
                    </a:lnTo>
                    <a:cubicBezTo>
                      <a:pt x="283" y="356"/>
                      <a:pt x="312" y="342"/>
                      <a:pt x="327" y="320"/>
                    </a:cubicBezTo>
                    <a:lnTo>
                      <a:pt x="385" y="219"/>
                    </a:lnTo>
                    <a:cubicBezTo>
                      <a:pt x="399" y="197"/>
                      <a:pt x="399" y="168"/>
                      <a:pt x="385" y="139"/>
                    </a:cubicBezTo>
                    <a:lnTo>
                      <a:pt x="327" y="37"/>
                    </a:lnTo>
                    <a:cubicBezTo>
                      <a:pt x="312" y="15"/>
                      <a:pt x="283" y="1"/>
                      <a:pt x="254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7" name="Google Shape;1447;p49"/>
              <p:cNvSpPr/>
              <p:nvPr/>
            </p:nvSpPr>
            <p:spPr>
              <a:xfrm>
                <a:off x="6089741" y="3984626"/>
                <a:ext cx="17985" cy="16052"/>
              </a:xfrm>
              <a:custGeom>
                <a:rect b="b" l="l" r="r" t="t"/>
                <a:pathLst>
                  <a:path extrusionOk="0" h="357" w="400">
                    <a:moveTo>
                      <a:pt x="139" y="0"/>
                    </a:moveTo>
                    <a:cubicBezTo>
                      <a:pt x="109" y="0"/>
                      <a:pt x="88" y="15"/>
                      <a:pt x="73" y="37"/>
                    </a:cubicBezTo>
                    <a:lnTo>
                      <a:pt x="15" y="138"/>
                    </a:lnTo>
                    <a:cubicBezTo>
                      <a:pt x="1" y="160"/>
                      <a:pt x="1" y="189"/>
                      <a:pt x="15" y="218"/>
                    </a:cubicBezTo>
                    <a:lnTo>
                      <a:pt x="73" y="320"/>
                    </a:lnTo>
                    <a:cubicBezTo>
                      <a:pt x="88" y="342"/>
                      <a:pt x="109" y="356"/>
                      <a:pt x="139" y="356"/>
                    </a:cubicBezTo>
                    <a:lnTo>
                      <a:pt x="255" y="356"/>
                    </a:lnTo>
                    <a:cubicBezTo>
                      <a:pt x="284" y="356"/>
                      <a:pt x="313" y="342"/>
                      <a:pt x="327" y="320"/>
                    </a:cubicBezTo>
                    <a:lnTo>
                      <a:pt x="385" y="218"/>
                    </a:lnTo>
                    <a:cubicBezTo>
                      <a:pt x="400" y="196"/>
                      <a:pt x="400" y="160"/>
                      <a:pt x="385" y="138"/>
                    </a:cubicBezTo>
                    <a:lnTo>
                      <a:pt x="327" y="37"/>
                    </a:lnTo>
                    <a:cubicBezTo>
                      <a:pt x="313" y="15"/>
                      <a:pt x="284" y="0"/>
                      <a:pt x="255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8" name="Google Shape;1448;p49"/>
              <p:cNvSpPr/>
              <p:nvPr/>
            </p:nvSpPr>
            <p:spPr>
              <a:xfrm>
                <a:off x="6132185" y="3943487"/>
                <a:ext cx="17985" cy="16052"/>
              </a:xfrm>
              <a:custGeom>
                <a:rect b="b" l="l" r="r" t="t"/>
                <a:pathLst>
                  <a:path extrusionOk="0" h="357" w="400">
                    <a:moveTo>
                      <a:pt x="138" y="1"/>
                    </a:moveTo>
                    <a:cubicBezTo>
                      <a:pt x="109" y="1"/>
                      <a:pt x="87" y="15"/>
                      <a:pt x="73" y="37"/>
                    </a:cubicBezTo>
                    <a:lnTo>
                      <a:pt x="15" y="139"/>
                    </a:lnTo>
                    <a:cubicBezTo>
                      <a:pt x="0" y="168"/>
                      <a:pt x="0" y="197"/>
                      <a:pt x="15" y="219"/>
                    </a:cubicBezTo>
                    <a:lnTo>
                      <a:pt x="73" y="320"/>
                    </a:lnTo>
                    <a:cubicBezTo>
                      <a:pt x="87" y="342"/>
                      <a:pt x="109" y="356"/>
                      <a:pt x="138" y="356"/>
                    </a:cubicBezTo>
                    <a:lnTo>
                      <a:pt x="254" y="356"/>
                    </a:lnTo>
                    <a:cubicBezTo>
                      <a:pt x="283" y="356"/>
                      <a:pt x="313" y="342"/>
                      <a:pt x="327" y="320"/>
                    </a:cubicBezTo>
                    <a:lnTo>
                      <a:pt x="385" y="219"/>
                    </a:lnTo>
                    <a:cubicBezTo>
                      <a:pt x="400" y="197"/>
                      <a:pt x="400" y="168"/>
                      <a:pt x="385" y="139"/>
                    </a:cubicBezTo>
                    <a:lnTo>
                      <a:pt x="327" y="37"/>
                    </a:lnTo>
                    <a:cubicBezTo>
                      <a:pt x="313" y="15"/>
                      <a:pt x="283" y="1"/>
                      <a:pt x="254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9" name="Google Shape;1449;p49"/>
              <p:cNvSpPr/>
              <p:nvPr/>
            </p:nvSpPr>
            <p:spPr>
              <a:xfrm>
                <a:off x="6179170" y="3984626"/>
                <a:ext cx="17985" cy="16052"/>
              </a:xfrm>
              <a:custGeom>
                <a:rect b="b" l="l" r="r" t="t"/>
                <a:pathLst>
                  <a:path extrusionOk="0" h="357" w="400">
                    <a:moveTo>
                      <a:pt x="139" y="0"/>
                    </a:moveTo>
                    <a:cubicBezTo>
                      <a:pt x="110" y="0"/>
                      <a:pt x="88" y="15"/>
                      <a:pt x="73" y="37"/>
                    </a:cubicBezTo>
                    <a:lnTo>
                      <a:pt x="15" y="138"/>
                    </a:lnTo>
                    <a:cubicBezTo>
                      <a:pt x="1" y="160"/>
                      <a:pt x="1" y="189"/>
                      <a:pt x="15" y="218"/>
                    </a:cubicBezTo>
                    <a:lnTo>
                      <a:pt x="73" y="320"/>
                    </a:lnTo>
                    <a:cubicBezTo>
                      <a:pt x="88" y="342"/>
                      <a:pt x="110" y="356"/>
                      <a:pt x="139" y="356"/>
                    </a:cubicBezTo>
                    <a:lnTo>
                      <a:pt x="255" y="356"/>
                    </a:lnTo>
                    <a:cubicBezTo>
                      <a:pt x="284" y="356"/>
                      <a:pt x="313" y="342"/>
                      <a:pt x="327" y="320"/>
                    </a:cubicBezTo>
                    <a:lnTo>
                      <a:pt x="385" y="218"/>
                    </a:lnTo>
                    <a:cubicBezTo>
                      <a:pt x="400" y="196"/>
                      <a:pt x="400" y="160"/>
                      <a:pt x="385" y="138"/>
                    </a:cubicBezTo>
                    <a:lnTo>
                      <a:pt x="327" y="37"/>
                    </a:lnTo>
                    <a:cubicBezTo>
                      <a:pt x="313" y="15"/>
                      <a:pt x="284" y="0"/>
                      <a:pt x="255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0" name="Google Shape;1450;p49"/>
              <p:cNvSpPr/>
              <p:nvPr/>
            </p:nvSpPr>
            <p:spPr>
              <a:xfrm>
                <a:off x="5968660" y="4029002"/>
                <a:ext cx="2653" cy="7239"/>
              </a:xfrm>
              <a:custGeom>
                <a:rect b="b" l="l" r="r" t="t"/>
                <a:pathLst>
                  <a:path extrusionOk="0" h="161" w="59">
                    <a:moveTo>
                      <a:pt x="37" y="1"/>
                    </a:moveTo>
                    <a:cubicBezTo>
                      <a:pt x="22" y="59"/>
                      <a:pt x="15" y="110"/>
                      <a:pt x="0" y="160"/>
                    </a:cubicBezTo>
                    <a:lnTo>
                      <a:pt x="44" y="95"/>
                    </a:lnTo>
                    <a:cubicBezTo>
                      <a:pt x="58" y="73"/>
                      <a:pt x="58" y="37"/>
                      <a:pt x="44" y="15"/>
                    </a:cubicBez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1" name="Google Shape;1451;p49"/>
              <p:cNvSpPr/>
              <p:nvPr/>
            </p:nvSpPr>
            <p:spPr>
              <a:xfrm>
                <a:off x="6000313" y="4064251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8" y="1"/>
                    </a:moveTo>
                    <a:cubicBezTo>
                      <a:pt x="117" y="1"/>
                      <a:pt x="88" y="23"/>
                      <a:pt x="73" y="44"/>
                    </a:cubicBezTo>
                    <a:lnTo>
                      <a:pt x="15" y="146"/>
                    </a:lnTo>
                    <a:cubicBezTo>
                      <a:pt x="0" y="168"/>
                      <a:pt x="0" y="197"/>
                      <a:pt x="15" y="226"/>
                    </a:cubicBezTo>
                    <a:lnTo>
                      <a:pt x="73" y="320"/>
                    </a:lnTo>
                    <a:cubicBezTo>
                      <a:pt x="88" y="349"/>
                      <a:pt x="117" y="364"/>
                      <a:pt x="138" y="364"/>
                    </a:cubicBezTo>
                    <a:lnTo>
                      <a:pt x="255" y="364"/>
                    </a:lnTo>
                    <a:cubicBezTo>
                      <a:pt x="284" y="364"/>
                      <a:pt x="313" y="349"/>
                      <a:pt x="327" y="320"/>
                    </a:cubicBezTo>
                    <a:lnTo>
                      <a:pt x="385" y="226"/>
                    </a:lnTo>
                    <a:cubicBezTo>
                      <a:pt x="400" y="197"/>
                      <a:pt x="400" y="168"/>
                      <a:pt x="385" y="146"/>
                    </a:cubicBezTo>
                    <a:lnTo>
                      <a:pt x="327" y="44"/>
                    </a:lnTo>
                    <a:cubicBezTo>
                      <a:pt x="313" y="23"/>
                      <a:pt x="284" y="1"/>
                      <a:pt x="255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2" name="Google Shape;1452;p49"/>
              <p:cNvSpPr/>
              <p:nvPr/>
            </p:nvSpPr>
            <p:spPr>
              <a:xfrm>
                <a:off x="6042756" y="4023472"/>
                <a:ext cx="17985" cy="16052"/>
              </a:xfrm>
              <a:custGeom>
                <a:rect b="b" l="l" r="r" t="t"/>
                <a:pathLst>
                  <a:path extrusionOk="0" h="357" w="400">
                    <a:moveTo>
                      <a:pt x="138" y="0"/>
                    </a:moveTo>
                    <a:cubicBezTo>
                      <a:pt x="109" y="0"/>
                      <a:pt x="87" y="15"/>
                      <a:pt x="73" y="37"/>
                    </a:cubicBezTo>
                    <a:lnTo>
                      <a:pt x="15" y="138"/>
                    </a:lnTo>
                    <a:cubicBezTo>
                      <a:pt x="0" y="160"/>
                      <a:pt x="0" y="189"/>
                      <a:pt x="15" y="218"/>
                    </a:cubicBezTo>
                    <a:lnTo>
                      <a:pt x="73" y="320"/>
                    </a:lnTo>
                    <a:cubicBezTo>
                      <a:pt x="87" y="342"/>
                      <a:pt x="109" y="356"/>
                      <a:pt x="138" y="356"/>
                    </a:cubicBezTo>
                    <a:lnTo>
                      <a:pt x="254" y="356"/>
                    </a:lnTo>
                    <a:cubicBezTo>
                      <a:pt x="283" y="356"/>
                      <a:pt x="312" y="342"/>
                      <a:pt x="327" y="320"/>
                    </a:cubicBezTo>
                    <a:lnTo>
                      <a:pt x="385" y="218"/>
                    </a:lnTo>
                    <a:cubicBezTo>
                      <a:pt x="399" y="196"/>
                      <a:pt x="399" y="160"/>
                      <a:pt x="385" y="138"/>
                    </a:cubicBezTo>
                    <a:lnTo>
                      <a:pt x="327" y="37"/>
                    </a:lnTo>
                    <a:cubicBezTo>
                      <a:pt x="312" y="15"/>
                      <a:pt x="283" y="0"/>
                      <a:pt x="254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3" name="Google Shape;1453;p49"/>
              <p:cNvSpPr/>
              <p:nvPr/>
            </p:nvSpPr>
            <p:spPr>
              <a:xfrm>
                <a:off x="6089741" y="4064251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9" y="1"/>
                    </a:moveTo>
                    <a:cubicBezTo>
                      <a:pt x="109" y="1"/>
                      <a:pt x="88" y="23"/>
                      <a:pt x="73" y="44"/>
                    </a:cubicBezTo>
                    <a:lnTo>
                      <a:pt x="15" y="146"/>
                    </a:lnTo>
                    <a:cubicBezTo>
                      <a:pt x="1" y="168"/>
                      <a:pt x="1" y="197"/>
                      <a:pt x="15" y="226"/>
                    </a:cubicBezTo>
                    <a:lnTo>
                      <a:pt x="73" y="320"/>
                    </a:lnTo>
                    <a:cubicBezTo>
                      <a:pt x="88" y="349"/>
                      <a:pt x="109" y="364"/>
                      <a:pt x="139" y="364"/>
                    </a:cubicBezTo>
                    <a:lnTo>
                      <a:pt x="255" y="364"/>
                    </a:lnTo>
                    <a:cubicBezTo>
                      <a:pt x="284" y="364"/>
                      <a:pt x="313" y="349"/>
                      <a:pt x="327" y="320"/>
                    </a:cubicBezTo>
                    <a:lnTo>
                      <a:pt x="385" y="226"/>
                    </a:lnTo>
                    <a:cubicBezTo>
                      <a:pt x="400" y="197"/>
                      <a:pt x="400" y="168"/>
                      <a:pt x="385" y="146"/>
                    </a:cubicBezTo>
                    <a:lnTo>
                      <a:pt x="327" y="44"/>
                    </a:lnTo>
                    <a:cubicBezTo>
                      <a:pt x="313" y="23"/>
                      <a:pt x="284" y="1"/>
                      <a:pt x="255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4" name="Google Shape;1454;p49"/>
              <p:cNvSpPr/>
              <p:nvPr/>
            </p:nvSpPr>
            <p:spPr>
              <a:xfrm>
                <a:off x="6132185" y="4023472"/>
                <a:ext cx="17985" cy="16052"/>
              </a:xfrm>
              <a:custGeom>
                <a:rect b="b" l="l" r="r" t="t"/>
                <a:pathLst>
                  <a:path extrusionOk="0" h="357" w="400">
                    <a:moveTo>
                      <a:pt x="138" y="0"/>
                    </a:moveTo>
                    <a:cubicBezTo>
                      <a:pt x="109" y="0"/>
                      <a:pt x="87" y="15"/>
                      <a:pt x="73" y="37"/>
                    </a:cubicBezTo>
                    <a:lnTo>
                      <a:pt x="15" y="138"/>
                    </a:lnTo>
                    <a:cubicBezTo>
                      <a:pt x="0" y="160"/>
                      <a:pt x="0" y="189"/>
                      <a:pt x="15" y="218"/>
                    </a:cubicBezTo>
                    <a:lnTo>
                      <a:pt x="73" y="320"/>
                    </a:lnTo>
                    <a:cubicBezTo>
                      <a:pt x="87" y="342"/>
                      <a:pt x="109" y="356"/>
                      <a:pt x="138" y="356"/>
                    </a:cubicBezTo>
                    <a:lnTo>
                      <a:pt x="254" y="356"/>
                    </a:lnTo>
                    <a:cubicBezTo>
                      <a:pt x="283" y="356"/>
                      <a:pt x="313" y="342"/>
                      <a:pt x="327" y="320"/>
                    </a:cubicBezTo>
                    <a:lnTo>
                      <a:pt x="385" y="218"/>
                    </a:lnTo>
                    <a:cubicBezTo>
                      <a:pt x="400" y="196"/>
                      <a:pt x="400" y="160"/>
                      <a:pt x="385" y="138"/>
                    </a:cubicBezTo>
                    <a:lnTo>
                      <a:pt x="327" y="37"/>
                    </a:lnTo>
                    <a:cubicBezTo>
                      <a:pt x="313" y="15"/>
                      <a:pt x="283" y="0"/>
                      <a:pt x="254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5" name="Google Shape;1455;p49"/>
              <p:cNvSpPr/>
              <p:nvPr/>
            </p:nvSpPr>
            <p:spPr>
              <a:xfrm>
                <a:off x="6179170" y="4064251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9" y="1"/>
                    </a:moveTo>
                    <a:cubicBezTo>
                      <a:pt x="110" y="1"/>
                      <a:pt x="88" y="23"/>
                      <a:pt x="73" y="44"/>
                    </a:cubicBezTo>
                    <a:lnTo>
                      <a:pt x="15" y="146"/>
                    </a:lnTo>
                    <a:cubicBezTo>
                      <a:pt x="1" y="168"/>
                      <a:pt x="1" y="197"/>
                      <a:pt x="15" y="226"/>
                    </a:cubicBezTo>
                    <a:lnTo>
                      <a:pt x="73" y="320"/>
                    </a:lnTo>
                    <a:cubicBezTo>
                      <a:pt x="88" y="349"/>
                      <a:pt x="110" y="364"/>
                      <a:pt x="139" y="364"/>
                    </a:cubicBezTo>
                    <a:lnTo>
                      <a:pt x="255" y="364"/>
                    </a:lnTo>
                    <a:cubicBezTo>
                      <a:pt x="284" y="364"/>
                      <a:pt x="313" y="349"/>
                      <a:pt x="327" y="320"/>
                    </a:cubicBezTo>
                    <a:lnTo>
                      <a:pt x="385" y="226"/>
                    </a:lnTo>
                    <a:cubicBezTo>
                      <a:pt x="400" y="197"/>
                      <a:pt x="400" y="168"/>
                      <a:pt x="385" y="146"/>
                    </a:cubicBezTo>
                    <a:lnTo>
                      <a:pt x="327" y="44"/>
                    </a:lnTo>
                    <a:cubicBezTo>
                      <a:pt x="313" y="23"/>
                      <a:pt x="284" y="1"/>
                      <a:pt x="255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6" name="Google Shape;1456;p49"/>
              <p:cNvSpPr/>
              <p:nvPr/>
            </p:nvSpPr>
            <p:spPr>
              <a:xfrm>
                <a:off x="5954946" y="4103097"/>
                <a:ext cx="16366" cy="16366"/>
              </a:xfrm>
              <a:custGeom>
                <a:rect b="b" l="l" r="r" t="t"/>
                <a:pathLst>
                  <a:path extrusionOk="0" h="364" w="364">
                    <a:moveTo>
                      <a:pt x="102" y="1"/>
                    </a:moveTo>
                    <a:cubicBezTo>
                      <a:pt x="80" y="1"/>
                      <a:pt x="51" y="22"/>
                      <a:pt x="37" y="44"/>
                    </a:cubicBezTo>
                    <a:lnTo>
                      <a:pt x="29" y="59"/>
                    </a:lnTo>
                    <a:cubicBezTo>
                      <a:pt x="22" y="124"/>
                      <a:pt x="8" y="189"/>
                      <a:pt x="0" y="255"/>
                    </a:cubicBezTo>
                    <a:lnTo>
                      <a:pt x="37" y="320"/>
                    </a:lnTo>
                    <a:cubicBezTo>
                      <a:pt x="51" y="349"/>
                      <a:pt x="73" y="364"/>
                      <a:pt x="102" y="364"/>
                    </a:cubicBezTo>
                    <a:lnTo>
                      <a:pt x="218" y="364"/>
                    </a:lnTo>
                    <a:cubicBezTo>
                      <a:pt x="247" y="364"/>
                      <a:pt x="276" y="349"/>
                      <a:pt x="291" y="320"/>
                    </a:cubicBezTo>
                    <a:lnTo>
                      <a:pt x="349" y="226"/>
                    </a:lnTo>
                    <a:cubicBezTo>
                      <a:pt x="363" y="197"/>
                      <a:pt x="363" y="168"/>
                      <a:pt x="349" y="146"/>
                    </a:cubicBezTo>
                    <a:lnTo>
                      <a:pt x="291" y="44"/>
                    </a:lnTo>
                    <a:cubicBezTo>
                      <a:pt x="276" y="22"/>
                      <a:pt x="247" y="1"/>
                      <a:pt x="218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7" name="Google Shape;1457;p49"/>
              <p:cNvSpPr/>
              <p:nvPr/>
            </p:nvSpPr>
            <p:spPr>
              <a:xfrm>
                <a:off x="6000313" y="4144237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8" y="0"/>
                    </a:moveTo>
                    <a:cubicBezTo>
                      <a:pt x="117" y="0"/>
                      <a:pt x="88" y="15"/>
                      <a:pt x="73" y="44"/>
                    </a:cubicBezTo>
                    <a:lnTo>
                      <a:pt x="15" y="138"/>
                    </a:lnTo>
                    <a:cubicBezTo>
                      <a:pt x="0" y="167"/>
                      <a:pt x="0" y="196"/>
                      <a:pt x="15" y="218"/>
                    </a:cubicBezTo>
                    <a:lnTo>
                      <a:pt x="73" y="320"/>
                    </a:lnTo>
                    <a:cubicBezTo>
                      <a:pt x="88" y="349"/>
                      <a:pt x="117" y="363"/>
                      <a:pt x="138" y="363"/>
                    </a:cubicBezTo>
                    <a:lnTo>
                      <a:pt x="255" y="363"/>
                    </a:lnTo>
                    <a:cubicBezTo>
                      <a:pt x="284" y="363"/>
                      <a:pt x="313" y="349"/>
                      <a:pt x="327" y="320"/>
                    </a:cubicBezTo>
                    <a:lnTo>
                      <a:pt x="385" y="218"/>
                    </a:lnTo>
                    <a:cubicBezTo>
                      <a:pt x="400" y="196"/>
                      <a:pt x="400" y="167"/>
                      <a:pt x="385" y="138"/>
                    </a:cubicBezTo>
                    <a:lnTo>
                      <a:pt x="327" y="44"/>
                    </a:lnTo>
                    <a:cubicBezTo>
                      <a:pt x="313" y="15"/>
                      <a:pt x="284" y="0"/>
                      <a:pt x="255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8" name="Google Shape;1458;p49"/>
              <p:cNvSpPr/>
              <p:nvPr/>
            </p:nvSpPr>
            <p:spPr>
              <a:xfrm>
                <a:off x="6042756" y="4103097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8" y="1"/>
                    </a:moveTo>
                    <a:cubicBezTo>
                      <a:pt x="109" y="1"/>
                      <a:pt x="87" y="22"/>
                      <a:pt x="73" y="44"/>
                    </a:cubicBezTo>
                    <a:lnTo>
                      <a:pt x="15" y="146"/>
                    </a:lnTo>
                    <a:cubicBezTo>
                      <a:pt x="0" y="168"/>
                      <a:pt x="0" y="197"/>
                      <a:pt x="15" y="226"/>
                    </a:cubicBezTo>
                    <a:lnTo>
                      <a:pt x="73" y="320"/>
                    </a:lnTo>
                    <a:cubicBezTo>
                      <a:pt x="87" y="349"/>
                      <a:pt x="109" y="364"/>
                      <a:pt x="138" y="364"/>
                    </a:cubicBezTo>
                    <a:lnTo>
                      <a:pt x="254" y="364"/>
                    </a:lnTo>
                    <a:cubicBezTo>
                      <a:pt x="283" y="364"/>
                      <a:pt x="312" y="349"/>
                      <a:pt x="327" y="320"/>
                    </a:cubicBezTo>
                    <a:lnTo>
                      <a:pt x="385" y="226"/>
                    </a:lnTo>
                    <a:cubicBezTo>
                      <a:pt x="399" y="197"/>
                      <a:pt x="399" y="168"/>
                      <a:pt x="385" y="146"/>
                    </a:cubicBezTo>
                    <a:lnTo>
                      <a:pt x="327" y="44"/>
                    </a:lnTo>
                    <a:cubicBezTo>
                      <a:pt x="312" y="22"/>
                      <a:pt x="283" y="1"/>
                      <a:pt x="254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9" name="Google Shape;1459;p49"/>
              <p:cNvSpPr/>
              <p:nvPr/>
            </p:nvSpPr>
            <p:spPr>
              <a:xfrm>
                <a:off x="6089741" y="4144237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9" y="0"/>
                    </a:moveTo>
                    <a:cubicBezTo>
                      <a:pt x="109" y="0"/>
                      <a:pt x="88" y="15"/>
                      <a:pt x="73" y="44"/>
                    </a:cubicBezTo>
                    <a:lnTo>
                      <a:pt x="15" y="138"/>
                    </a:lnTo>
                    <a:cubicBezTo>
                      <a:pt x="1" y="167"/>
                      <a:pt x="1" y="196"/>
                      <a:pt x="15" y="218"/>
                    </a:cubicBezTo>
                    <a:lnTo>
                      <a:pt x="73" y="320"/>
                    </a:lnTo>
                    <a:cubicBezTo>
                      <a:pt x="88" y="349"/>
                      <a:pt x="109" y="363"/>
                      <a:pt x="139" y="363"/>
                    </a:cubicBezTo>
                    <a:lnTo>
                      <a:pt x="255" y="363"/>
                    </a:lnTo>
                    <a:cubicBezTo>
                      <a:pt x="284" y="363"/>
                      <a:pt x="313" y="349"/>
                      <a:pt x="327" y="320"/>
                    </a:cubicBezTo>
                    <a:lnTo>
                      <a:pt x="385" y="218"/>
                    </a:lnTo>
                    <a:cubicBezTo>
                      <a:pt x="400" y="196"/>
                      <a:pt x="400" y="167"/>
                      <a:pt x="385" y="138"/>
                    </a:cubicBezTo>
                    <a:lnTo>
                      <a:pt x="327" y="44"/>
                    </a:lnTo>
                    <a:cubicBezTo>
                      <a:pt x="313" y="15"/>
                      <a:pt x="284" y="0"/>
                      <a:pt x="255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0" name="Google Shape;1460;p49"/>
              <p:cNvSpPr/>
              <p:nvPr/>
            </p:nvSpPr>
            <p:spPr>
              <a:xfrm>
                <a:off x="6132185" y="4103097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8" y="1"/>
                    </a:moveTo>
                    <a:cubicBezTo>
                      <a:pt x="109" y="1"/>
                      <a:pt x="87" y="22"/>
                      <a:pt x="73" y="44"/>
                    </a:cubicBezTo>
                    <a:lnTo>
                      <a:pt x="15" y="146"/>
                    </a:lnTo>
                    <a:cubicBezTo>
                      <a:pt x="0" y="168"/>
                      <a:pt x="0" y="197"/>
                      <a:pt x="15" y="226"/>
                    </a:cubicBezTo>
                    <a:lnTo>
                      <a:pt x="73" y="320"/>
                    </a:lnTo>
                    <a:cubicBezTo>
                      <a:pt x="87" y="349"/>
                      <a:pt x="109" y="364"/>
                      <a:pt x="138" y="364"/>
                    </a:cubicBezTo>
                    <a:lnTo>
                      <a:pt x="254" y="364"/>
                    </a:lnTo>
                    <a:cubicBezTo>
                      <a:pt x="283" y="364"/>
                      <a:pt x="313" y="349"/>
                      <a:pt x="327" y="320"/>
                    </a:cubicBezTo>
                    <a:lnTo>
                      <a:pt x="385" y="226"/>
                    </a:lnTo>
                    <a:cubicBezTo>
                      <a:pt x="400" y="197"/>
                      <a:pt x="400" y="168"/>
                      <a:pt x="385" y="146"/>
                    </a:cubicBezTo>
                    <a:lnTo>
                      <a:pt x="327" y="44"/>
                    </a:lnTo>
                    <a:cubicBezTo>
                      <a:pt x="313" y="22"/>
                      <a:pt x="283" y="1"/>
                      <a:pt x="254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1" name="Google Shape;1461;p49"/>
              <p:cNvSpPr/>
              <p:nvPr/>
            </p:nvSpPr>
            <p:spPr>
              <a:xfrm>
                <a:off x="6179170" y="4144237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9" y="0"/>
                    </a:moveTo>
                    <a:cubicBezTo>
                      <a:pt x="110" y="0"/>
                      <a:pt x="88" y="15"/>
                      <a:pt x="73" y="44"/>
                    </a:cubicBezTo>
                    <a:lnTo>
                      <a:pt x="15" y="138"/>
                    </a:lnTo>
                    <a:cubicBezTo>
                      <a:pt x="1" y="167"/>
                      <a:pt x="1" y="196"/>
                      <a:pt x="15" y="218"/>
                    </a:cubicBezTo>
                    <a:lnTo>
                      <a:pt x="73" y="320"/>
                    </a:lnTo>
                    <a:cubicBezTo>
                      <a:pt x="88" y="349"/>
                      <a:pt x="110" y="363"/>
                      <a:pt x="139" y="363"/>
                    </a:cubicBezTo>
                    <a:lnTo>
                      <a:pt x="255" y="363"/>
                    </a:lnTo>
                    <a:cubicBezTo>
                      <a:pt x="284" y="363"/>
                      <a:pt x="313" y="349"/>
                      <a:pt x="327" y="320"/>
                    </a:cubicBezTo>
                    <a:lnTo>
                      <a:pt x="385" y="218"/>
                    </a:lnTo>
                    <a:cubicBezTo>
                      <a:pt x="400" y="196"/>
                      <a:pt x="400" y="167"/>
                      <a:pt x="385" y="138"/>
                    </a:cubicBezTo>
                    <a:lnTo>
                      <a:pt x="327" y="44"/>
                    </a:lnTo>
                    <a:cubicBezTo>
                      <a:pt x="313" y="15"/>
                      <a:pt x="284" y="0"/>
                      <a:pt x="255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2" name="Google Shape;1462;p49"/>
              <p:cNvSpPr/>
              <p:nvPr/>
            </p:nvSpPr>
            <p:spPr>
              <a:xfrm>
                <a:off x="5953642" y="4183083"/>
                <a:ext cx="17670" cy="11465"/>
              </a:xfrm>
              <a:custGeom>
                <a:rect b="b" l="l" r="r" t="t"/>
                <a:pathLst>
                  <a:path extrusionOk="0" h="255" w="393">
                    <a:moveTo>
                      <a:pt x="131" y="0"/>
                    </a:moveTo>
                    <a:cubicBezTo>
                      <a:pt x="102" y="0"/>
                      <a:pt x="80" y="15"/>
                      <a:pt x="66" y="44"/>
                    </a:cubicBezTo>
                    <a:lnTo>
                      <a:pt x="8" y="138"/>
                    </a:lnTo>
                    <a:cubicBezTo>
                      <a:pt x="0" y="146"/>
                      <a:pt x="8" y="153"/>
                      <a:pt x="0" y="153"/>
                    </a:cubicBezTo>
                    <a:cubicBezTo>
                      <a:pt x="116" y="189"/>
                      <a:pt x="233" y="225"/>
                      <a:pt x="356" y="254"/>
                    </a:cubicBezTo>
                    <a:lnTo>
                      <a:pt x="378" y="218"/>
                    </a:lnTo>
                    <a:cubicBezTo>
                      <a:pt x="392" y="196"/>
                      <a:pt x="392" y="167"/>
                      <a:pt x="378" y="138"/>
                    </a:cubicBezTo>
                    <a:lnTo>
                      <a:pt x="320" y="44"/>
                    </a:lnTo>
                    <a:cubicBezTo>
                      <a:pt x="305" y="15"/>
                      <a:pt x="276" y="0"/>
                      <a:pt x="247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3" name="Google Shape;1463;p49"/>
              <p:cNvSpPr/>
              <p:nvPr/>
            </p:nvSpPr>
            <p:spPr>
              <a:xfrm>
                <a:off x="6042756" y="4183083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8" y="0"/>
                    </a:moveTo>
                    <a:cubicBezTo>
                      <a:pt x="109" y="0"/>
                      <a:pt x="87" y="15"/>
                      <a:pt x="73" y="44"/>
                    </a:cubicBezTo>
                    <a:lnTo>
                      <a:pt x="15" y="138"/>
                    </a:lnTo>
                    <a:cubicBezTo>
                      <a:pt x="0" y="167"/>
                      <a:pt x="0" y="196"/>
                      <a:pt x="15" y="218"/>
                    </a:cubicBezTo>
                    <a:lnTo>
                      <a:pt x="73" y="320"/>
                    </a:lnTo>
                    <a:cubicBezTo>
                      <a:pt x="87" y="349"/>
                      <a:pt x="109" y="363"/>
                      <a:pt x="138" y="363"/>
                    </a:cubicBezTo>
                    <a:lnTo>
                      <a:pt x="254" y="363"/>
                    </a:lnTo>
                    <a:cubicBezTo>
                      <a:pt x="283" y="363"/>
                      <a:pt x="312" y="349"/>
                      <a:pt x="327" y="320"/>
                    </a:cubicBezTo>
                    <a:lnTo>
                      <a:pt x="385" y="218"/>
                    </a:lnTo>
                    <a:cubicBezTo>
                      <a:pt x="399" y="196"/>
                      <a:pt x="399" y="167"/>
                      <a:pt x="385" y="138"/>
                    </a:cubicBezTo>
                    <a:lnTo>
                      <a:pt x="327" y="44"/>
                    </a:lnTo>
                    <a:cubicBezTo>
                      <a:pt x="312" y="15"/>
                      <a:pt x="283" y="0"/>
                      <a:pt x="254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4" name="Google Shape;1464;p49"/>
              <p:cNvSpPr/>
              <p:nvPr/>
            </p:nvSpPr>
            <p:spPr>
              <a:xfrm>
                <a:off x="6132185" y="4183083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38" y="0"/>
                    </a:moveTo>
                    <a:cubicBezTo>
                      <a:pt x="109" y="0"/>
                      <a:pt x="87" y="15"/>
                      <a:pt x="73" y="44"/>
                    </a:cubicBezTo>
                    <a:lnTo>
                      <a:pt x="15" y="138"/>
                    </a:lnTo>
                    <a:cubicBezTo>
                      <a:pt x="0" y="167"/>
                      <a:pt x="0" y="196"/>
                      <a:pt x="15" y="218"/>
                    </a:cubicBezTo>
                    <a:lnTo>
                      <a:pt x="73" y="320"/>
                    </a:lnTo>
                    <a:cubicBezTo>
                      <a:pt x="87" y="349"/>
                      <a:pt x="109" y="363"/>
                      <a:pt x="138" y="363"/>
                    </a:cubicBezTo>
                    <a:lnTo>
                      <a:pt x="254" y="363"/>
                    </a:lnTo>
                    <a:cubicBezTo>
                      <a:pt x="283" y="363"/>
                      <a:pt x="313" y="349"/>
                      <a:pt x="327" y="320"/>
                    </a:cubicBezTo>
                    <a:lnTo>
                      <a:pt x="385" y="218"/>
                    </a:lnTo>
                    <a:cubicBezTo>
                      <a:pt x="400" y="196"/>
                      <a:pt x="400" y="167"/>
                      <a:pt x="385" y="138"/>
                    </a:cubicBezTo>
                    <a:lnTo>
                      <a:pt x="327" y="44"/>
                    </a:lnTo>
                    <a:cubicBezTo>
                      <a:pt x="313" y="15"/>
                      <a:pt x="283" y="0"/>
                      <a:pt x="254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5" name="Google Shape;1465;p49"/>
              <p:cNvSpPr/>
              <p:nvPr/>
            </p:nvSpPr>
            <p:spPr>
              <a:xfrm>
                <a:off x="6226200" y="3783876"/>
                <a:ext cx="17985" cy="16052"/>
              </a:xfrm>
              <a:custGeom>
                <a:rect b="b" l="l" r="r" t="t"/>
                <a:pathLst>
                  <a:path extrusionOk="0" h="357" w="400">
                    <a:moveTo>
                      <a:pt x="145" y="1"/>
                    </a:moveTo>
                    <a:cubicBezTo>
                      <a:pt x="116" y="1"/>
                      <a:pt x="87" y="15"/>
                      <a:pt x="73" y="37"/>
                    </a:cubicBezTo>
                    <a:lnTo>
                      <a:pt x="15" y="139"/>
                    </a:lnTo>
                    <a:cubicBezTo>
                      <a:pt x="0" y="160"/>
                      <a:pt x="0" y="190"/>
                      <a:pt x="15" y="219"/>
                    </a:cubicBezTo>
                    <a:lnTo>
                      <a:pt x="73" y="313"/>
                    </a:lnTo>
                    <a:cubicBezTo>
                      <a:pt x="87" y="342"/>
                      <a:pt x="116" y="356"/>
                      <a:pt x="145" y="356"/>
                    </a:cubicBezTo>
                    <a:lnTo>
                      <a:pt x="254" y="356"/>
                    </a:lnTo>
                    <a:cubicBezTo>
                      <a:pt x="283" y="356"/>
                      <a:pt x="312" y="342"/>
                      <a:pt x="327" y="313"/>
                    </a:cubicBezTo>
                    <a:lnTo>
                      <a:pt x="385" y="219"/>
                    </a:lnTo>
                    <a:cubicBezTo>
                      <a:pt x="399" y="190"/>
                      <a:pt x="399" y="160"/>
                      <a:pt x="385" y="139"/>
                    </a:cubicBezTo>
                    <a:lnTo>
                      <a:pt x="327" y="37"/>
                    </a:lnTo>
                    <a:cubicBezTo>
                      <a:pt x="312" y="15"/>
                      <a:pt x="283" y="1"/>
                      <a:pt x="254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6" name="Google Shape;1466;p49"/>
              <p:cNvSpPr/>
              <p:nvPr/>
            </p:nvSpPr>
            <p:spPr>
              <a:xfrm>
                <a:off x="6273185" y="3824700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46" y="0"/>
                    </a:moveTo>
                    <a:cubicBezTo>
                      <a:pt x="117" y="0"/>
                      <a:pt x="88" y="15"/>
                      <a:pt x="73" y="44"/>
                    </a:cubicBezTo>
                    <a:lnTo>
                      <a:pt x="15" y="138"/>
                    </a:lnTo>
                    <a:cubicBezTo>
                      <a:pt x="1" y="167"/>
                      <a:pt x="1" y="196"/>
                      <a:pt x="15" y="225"/>
                    </a:cubicBezTo>
                    <a:lnTo>
                      <a:pt x="73" y="320"/>
                    </a:lnTo>
                    <a:cubicBezTo>
                      <a:pt x="88" y="349"/>
                      <a:pt x="117" y="363"/>
                      <a:pt x="146" y="363"/>
                    </a:cubicBezTo>
                    <a:lnTo>
                      <a:pt x="255" y="363"/>
                    </a:lnTo>
                    <a:cubicBezTo>
                      <a:pt x="284" y="363"/>
                      <a:pt x="313" y="349"/>
                      <a:pt x="327" y="320"/>
                    </a:cubicBezTo>
                    <a:lnTo>
                      <a:pt x="385" y="225"/>
                    </a:lnTo>
                    <a:cubicBezTo>
                      <a:pt x="400" y="196"/>
                      <a:pt x="400" y="167"/>
                      <a:pt x="385" y="138"/>
                    </a:cubicBezTo>
                    <a:lnTo>
                      <a:pt x="327" y="44"/>
                    </a:lnTo>
                    <a:cubicBezTo>
                      <a:pt x="313" y="15"/>
                      <a:pt x="284" y="0"/>
                      <a:pt x="255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7" name="Google Shape;1467;p49"/>
              <p:cNvSpPr/>
              <p:nvPr/>
            </p:nvSpPr>
            <p:spPr>
              <a:xfrm>
                <a:off x="6226200" y="3863546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45" y="0"/>
                    </a:moveTo>
                    <a:cubicBezTo>
                      <a:pt x="116" y="0"/>
                      <a:pt x="87" y="15"/>
                      <a:pt x="73" y="44"/>
                    </a:cubicBezTo>
                    <a:lnTo>
                      <a:pt x="15" y="138"/>
                    </a:lnTo>
                    <a:cubicBezTo>
                      <a:pt x="0" y="167"/>
                      <a:pt x="0" y="196"/>
                      <a:pt x="15" y="225"/>
                    </a:cubicBezTo>
                    <a:lnTo>
                      <a:pt x="73" y="320"/>
                    </a:lnTo>
                    <a:cubicBezTo>
                      <a:pt x="87" y="349"/>
                      <a:pt x="116" y="363"/>
                      <a:pt x="145" y="363"/>
                    </a:cubicBezTo>
                    <a:lnTo>
                      <a:pt x="254" y="363"/>
                    </a:lnTo>
                    <a:cubicBezTo>
                      <a:pt x="283" y="363"/>
                      <a:pt x="312" y="349"/>
                      <a:pt x="327" y="320"/>
                    </a:cubicBezTo>
                    <a:lnTo>
                      <a:pt x="385" y="225"/>
                    </a:lnTo>
                    <a:cubicBezTo>
                      <a:pt x="399" y="196"/>
                      <a:pt x="399" y="167"/>
                      <a:pt x="385" y="138"/>
                    </a:cubicBezTo>
                    <a:lnTo>
                      <a:pt x="327" y="44"/>
                    </a:lnTo>
                    <a:cubicBezTo>
                      <a:pt x="312" y="15"/>
                      <a:pt x="283" y="0"/>
                      <a:pt x="254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8" name="Google Shape;1468;p49"/>
              <p:cNvSpPr/>
              <p:nvPr/>
            </p:nvSpPr>
            <p:spPr>
              <a:xfrm>
                <a:off x="6273185" y="3904641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46" y="1"/>
                    </a:moveTo>
                    <a:cubicBezTo>
                      <a:pt x="117" y="1"/>
                      <a:pt x="88" y="15"/>
                      <a:pt x="73" y="44"/>
                    </a:cubicBezTo>
                    <a:lnTo>
                      <a:pt x="15" y="139"/>
                    </a:lnTo>
                    <a:cubicBezTo>
                      <a:pt x="1" y="168"/>
                      <a:pt x="1" y="197"/>
                      <a:pt x="15" y="219"/>
                    </a:cubicBezTo>
                    <a:lnTo>
                      <a:pt x="73" y="320"/>
                    </a:lnTo>
                    <a:cubicBezTo>
                      <a:pt x="88" y="342"/>
                      <a:pt x="117" y="364"/>
                      <a:pt x="146" y="364"/>
                    </a:cubicBezTo>
                    <a:lnTo>
                      <a:pt x="255" y="364"/>
                    </a:lnTo>
                    <a:cubicBezTo>
                      <a:pt x="284" y="364"/>
                      <a:pt x="313" y="342"/>
                      <a:pt x="327" y="320"/>
                    </a:cubicBezTo>
                    <a:lnTo>
                      <a:pt x="385" y="219"/>
                    </a:lnTo>
                    <a:cubicBezTo>
                      <a:pt x="400" y="197"/>
                      <a:pt x="400" y="168"/>
                      <a:pt x="385" y="139"/>
                    </a:cubicBezTo>
                    <a:lnTo>
                      <a:pt x="327" y="44"/>
                    </a:lnTo>
                    <a:cubicBezTo>
                      <a:pt x="313" y="15"/>
                      <a:pt x="284" y="1"/>
                      <a:pt x="255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9" name="Google Shape;1469;p49"/>
              <p:cNvSpPr/>
              <p:nvPr/>
            </p:nvSpPr>
            <p:spPr>
              <a:xfrm>
                <a:off x="6226200" y="3943487"/>
                <a:ext cx="17985" cy="16052"/>
              </a:xfrm>
              <a:custGeom>
                <a:rect b="b" l="l" r="r" t="t"/>
                <a:pathLst>
                  <a:path extrusionOk="0" h="357" w="400">
                    <a:moveTo>
                      <a:pt x="145" y="1"/>
                    </a:moveTo>
                    <a:cubicBezTo>
                      <a:pt x="116" y="1"/>
                      <a:pt x="87" y="15"/>
                      <a:pt x="73" y="37"/>
                    </a:cubicBezTo>
                    <a:lnTo>
                      <a:pt x="15" y="139"/>
                    </a:lnTo>
                    <a:cubicBezTo>
                      <a:pt x="0" y="168"/>
                      <a:pt x="0" y="197"/>
                      <a:pt x="15" y="219"/>
                    </a:cubicBezTo>
                    <a:lnTo>
                      <a:pt x="73" y="320"/>
                    </a:lnTo>
                    <a:cubicBezTo>
                      <a:pt x="87" y="342"/>
                      <a:pt x="116" y="356"/>
                      <a:pt x="145" y="356"/>
                    </a:cubicBezTo>
                    <a:lnTo>
                      <a:pt x="254" y="356"/>
                    </a:lnTo>
                    <a:cubicBezTo>
                      <a:pt x="283" y="356"/>
                      <a:pt x="312" y="342"/>
                      <a:pt x="327" y="320"/>
                    </a:cubicBezTo>
                    <a:lnTo>
                      <a:pt x="385" y="219"/>
                    </a:lnTo>
                    <a:cubicBezTo>
                      <a:pt x="399" y="197"/>
                      <a:pt x="399" y="168"/>
                      <a:pt x="385" y="139"/>
                    </a:cubicBezTo>
                    <a:lnTo>
                      <a:pt x="327" y="37"/>
                    </a:lnTo>
                    <a:cubicBezTo>
                      <a:pt x="312" y="15"/>
                      <a:pt x="283" y="1"/>
                      <a:pt x="254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0" name="Google Shape;1470;p49"/>
              <p:cNvSpPr/>
              <p:nvPr/>
            </p:nvSpPr>
            <p:spPr>
              <a:xfrm>
                <a:off x="6273185" y="3984626"/>
                <a:ext cx="17985" cy="16052"/>
              </a:xfrm>
              <a:custGeom>
                <a:rect b="b" l="l" r="r" t="t"/>
                <a:pathLst>
                  <a:path extrusionOk="0" h="357" w="400">
                    <a:moveTo>
                      <a:pt x="146" y="0"/>
                    </a:moveTo>
                    <a:cubicBezTo>
                      <a:pt x="117" y="0"/>
                      <a:pt x="88" y="15"/>
                      <a:pt x="73" y="37"/>
                    </a:cubicBezTo>
                    <a:lnTo>
                      <a:pt x="15" y="138"/>
                    </a:lnTo>
                    <a:cubicBezTo>
                      <a:pt x="1" y="160"/>
                      <a:pt x="1" y="189"/>
                      <a:pt x="15" y="218"/>
                    </a:cubicBezTo>
                    <a:lnTo>
                      <a:pt x="73" y="320"/>
                    </a:lnTo>
                    <a:cubicBezTo>
                      <a:pt x="88" y="342"/>
                      <a:pt x="117" y="356"/>
                      <a:pt x="146" y="356"/>
                    </a:cubicBezTo>
                    <a:lnTo>
                      <a:pt x="255" y="356"/>
                    </a:lnTo>
                    <a:cubicBezTo>
                      <a:pt x="284" y="356"/>
                      <a:pt x="313" y="342"/>
                      <a:pt x="327" y="320"/>
                    </a:cubicBezTo>
                    <a:lnTo>
                      <a:pt x="385" y="218"/>
                    </a:lnTo>
                    <a:cubicBezTo>
                      <a:pt x="400" y="196"/>
                      <a:pt x="400" y="160"/>
                      <a:pt x="385" y="138"/>
                    </a:cubicBezTo>
                    <a:lnTo>
                      <a:pt x="327" y="37"/>
                    </a:lnTo>
                    <a:cubicBezTo>
                      <a:pt x="313" y="15"/>
                      <a:pt x="284" y="0"/>
                      <a:pt x="255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1" name="Google Shape;1471;p49"/>
              <p:cNvSpPr/>
              <p:nvPr/>
            </p:nvSpPr>
            <p:spPr>
              <a:xfrm>
                <a:off x="6226200" y="4023472"/>
                <a:ext cx="17985" cy="16052"/>
              </a:xfrm>
              <a:custGeom>
                <a:rect b="b" l="l" r="r" t="t"/>
                <a:pathLst>
                  <a:path extrusionOk="0" h="357" w="400">
                    <a:moveTo>
                      <a:pt x="145" y="0"/>
                    </a:moveTo>
                    <a:cubicBezTo>
                      <a:pt x="116" y="0"/>
                      <a:pt x="87" y="15"/>
                      <a:pt x="73" y="37"/>
                    </a:cubicBezTo>
                    <a:lnTo>
                      <a:pt x="15" y="138"/>
                    </a:lnTo>
                    <a:cubicBezTo>
                      <a:pt x="0" y="160"/>
                      <a:pt x="0" y="189"/>
                      <a:pt x="15" y="218"/>
                    </a:cubicBezTo>
                    <a:lnTo>
                      <a:pt x="73" y="320"/>
                    </a:lnTo>
                    <a:cubicBezTo>
                      <a:pt x="87" y="342"/>
                      <a:pt x="116" y="356"/>
                      <a:pt x="145" y="356"/>
                    </a:cubicBezTo>
                    <a:lnTo>
                      <a:pt x="254" y="356"/>
                    </a:lnTo>
                    <a:cubicBezTo>
                      <a:pt x="283" y="356"/>
                      <a:pt x="312" y="342"/>
                      <a:pt x="327" y="320"/>
                    </a:cubicBezTo>
                    <a:lnTo>
                      <a:pt x="385" y="218"/>
                    </a:lnTo>
                    <a:cubicBezTo>
                      <a:pt x="399" y="196"/>
                      <a:pt x="399" y="160"/>
                      <a:pt x="385" y="138"/>
                    </a:cubicBezTo>
                    <a:lnTo>
                      <a:pt x="327" y="37"/>
                    </a:lnTo>
                    <a:cubicBezTo>
                      <a:pt x="312" y="15"/>
                      <a:pt x="283" y="0"/>
                      <a:pt x="254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2" name="Google Shape;1472;p49"/>
              <p:cNvSpPr/>
              <p:nvPr/>
            </p:nvSpPr>
            <p:spPr>
              <a:xfrm>
                <a:off x="6273185" y="4064251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46" y="1"/>
                    </a:moveTo>
                    <a:cubicBezTo>
                      <a:pt x="117" y="1"/>
                      <a:pt x="88" y="23"/>
                      <a:pt x="73" y="44"/>
                    </a:cubicBezTo>
                    <a:lnTo>
                      <a:pt x="15" y="146"/>
                    </a:lnTo>
                    <a:cubicBezTo>
                      <a:pt x="1" y="168"/>
                      <a:pt x="1" y="197"/>
                      <a:pt x="15" y="226"/>
                    </a:cubicBezTo>
                    <a:lnTo>
                      <a:pt x="73" y="320"/>
                    </a:lnTo>
                    <a:cubicBezTo>
                      <a:pt x="88" y="349"/>
                      <a:pt x="117" y="364"/>
                      <a:pt x="146" y="364"/>
                    </a:cubicBezTo>
                    <a:lnTo>
                      <a:pt x="255" y="364"/>
                    </a:lnTo>
                    <a:cubicBezTo>
                      <a:pt x="284" y="364"/>
                      <a:pt x="313" y="349"/>
                      <a:pt x="327" y="320"/>
                    </a:cubicBezTo>
                    <a:lnTo>
                      <a:pt x="385" y="226"/>
                    </a:lnTo>
                    <a:cubicBezTo>
                      <a:pt x="400" y="197"/>
                      <a:pt x="400" y="168"/>
                      <a:pt x="385" y="146"/>
                    </a:cubicBezTo>
                    <a:lnTo>
                      <a:pt x="327" y="44"/>
                    </a:lnTo>
                    <a:cubicBezTo>
                      <a:pt x="313" y="23"/>
                      <a:pt x="284" y="1"/>
                      <a:pt x="255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3" name="Google Shape;1473;p49"/>
              <p:cNvSpPr/>
              <p:nvPr/>
            </p:nvSpPr>
            <p:spPr>
              <a:xfrm>
                <a:off x="6226200" y="4103097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45" y="1"/>
                    </a:moveTo>
                    <a:cubicBezTo>
                      <a:pt x="116" y="1"/>
                      <a:pt x="87" y="22"/>
                      <a:pt x="73" y="44"/>
                    </a:cubicBezTo>
                    <a:lnTo>
                      <a:pt x="15" y="146"/>
                    </a:lnTo>
                    <a:cubicBezTo>
                      <a:pt x="0" y="168"/>
                      <a:pt x="0" y="197"/>
                      <a:pt x="15" y="226"/>
                    </a:cubicBezTo>
                    <a:lnTo>
                      <a:pt x="73" y="320"/>
                    </a:lnTo>
                    <a:cubicBezTo>
                      <a:pt x="87" y="349"/>
                      <a:pt x="116" y="364"/>
                      <a:pt x="145" y="364"/>
                    </a:cubicBezTo>
                    <a:lnTo>
                      <a:pt x="254" y="364"/>
                    </a:lnTo>
                    <a:cubicBezTo>
                      <a:pt x="283" y="364"/>
                      <a:pt x="312" y="349"/>
                      <a:pt x="327" y="320"/>
                    </a:cubicBezTo>
                    <a:lnTo>
                      <a:pt x="385" y="226"/>
                    </a:lnTo>
                    <a:cubicBezTo>
                      <a:pt x="399" y="197"/>
                      <a:pt x="399" y="168"/>
                      <a:pt x="385" y="146"/>
                    </a:cubicBezTo>
                    <a:lnTo>
                      <a:pt x="327" y="44"/>
                    </a:lnTo>
                    <a:cubicBezTo>
                      <a:pt x="312" y="22"/>
                      <a:pt x="283" y="1"/>
                      <a:pt x="254" y="1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4" name="Google Shape;1474;p49"/>
              <p:cNvSpPr/>
              <p:nvPr/>
            </p:nvSpPr>
            <p:spPr>
              <a:xfrm>
                <a:off x="6273185" y="4144237"/>
                <a:ext cx="14388" cy="16366"/>
              </a:xfrm>
              <a:custGeom>
                <a:rect b="b" l="l" r="r" t="t"/>
                <a:pathLst>
                  <a:path extrusionOk="0" h="364" w="320">
                    <a:moveTo>
                      <a:pt x="146" y="0"/>
                    </a:moveTo>
                    <a:cubicBezTo>
                      <a:pt x="117" y="0"/>
                      <a:pt x="88" y="15"/>
                      <a:pt x="73" y="44"/>
                    </a:cubicBezTo>
                    <a:lnTo>
                      <a:pt x="15" y="138"/>
                    </a:lnTo>
                    <a:cubicBezTo>
                      <a:pt x="1" y="167"/>
                      <a:pt x="1" y="196"/>
                      <a:pt x="15" y="218"/>
                    </a:cubicBezTo>
                    <a:lnTo>
                      <a:pt x="73" y="320"/>
                    </a:lnTo>
                    <a:cubicBezTo>
                      <a:pt x="88" y="349"/>
                      <a:pt x="117" y="363"/>
                      <a:pt x="146" y="363"/>
                    </a:cubicBezTo>
                    <a:lnTo>
                      <a:pt x="255" y="363"/>
                    </a:lnTo>
                    <a:cubicBezTo>
                      <a:pt x="269" y="363"/>
                      <a:pt x="284" y="356"/>
                      <a:pt x="298" y="349"/>
                    </a:cubicBezTo>
                    <a:cubicBezTo>
                      <a:pt x="305" y="247"/>
                      <a:pt x="313" y="138"/>
                      <a:pt x="320" y="37"/>
                    </a:cubicBezTo>
                    <a:cubicBezTo>
                      <a:pt x="305" y="15"/>
                      <a:pt x="284" y="0"/>
                      <a:pt x="255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5" name="Google Shape;1475;p49"/>
              <p:cNvSpPr/>
              <p:nvPr/>
            </p:nvSpPr>
            <p:spPr>
              <a:xfrm>
                <a:off x="6226200" y="4183083"/>
                <a:ext cx="17985" cy="16366"/>
              </a:xfrm>
              <a:custGeom>
                <a:rect b="b" l="l" r="r" t="t"/>
                <a:pathLst>
                  <a:path extrusionOk="0" h="364" w="400">
                    <a:moveTo>
                      <a:pt x="145" y="0"/>
                    </a:moveTo>
                    <a:cubicBezTo>
                      <a:pt x="116" y="0"/>
                      <a:pt x="87" y="15"/>
                      <a:pt x="73" y="44"/>
                    </a:cubicBezTo>
                    <a:lnTo>
                      <a:pt x="15" y="138"/>
                    </a:lnTo>
                    <a:cubicBezTo>
                      <a:pt x="0" y="167"/>
                      <a:pt x="0" y="196"/>
                      <a:pt x="15" y="218"/>
                    </a:cubicBezTo>
                    <a:lnTo>
                      <a:pt x="73" y="320"/>
                    </a:lnTo>
                    <a:cubicBezTo>
                      <a:pt x="87" y="349"/>
                      <a:pt x="116" y="363"/>
                      <a:pt x="145" y="363"/>
                    </a:cubicBezTo>
                    <a:lnTo>
                      <a:pt x="254" y="363"/>
                    </a:lnTo>
                    <a:cubicBezTo>
                      <a:pt x="283" y="363"/>
                      <a:pt x="312" y="349"/>
                      <a:pt x="327" y="320"/>
                    </a:cubicBezTo>
                    <a:lnTo>
                      <a:pt x="385" y="218"/>
                    </a:lnTo>
                    <a:cubicBezTo>
                      <a:pt x="399" y="196"/>
                      <a:pt x="399" y="167"/>
                      <a:pt x="385" y="138"/>
                    </a:cubicBezTo>
                    <a:lnTo>
                      <a:pt x="327" y="44"/>
                    </a:lnTo>
                    <a:cubicBezTo>
                      <a:pt x="312" y="15"/>
                      <a:pt x="283" y="0"/>
                      <a:pt x="254" y="0"/>
                    </a:cubicBezTo>
                    <a:close/>
                  </a:path>
                </a:pathLst>
              </a:custGeom>
              <a:solidFill>
                <a:srgbClr val="F1EB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6" name="Google Shape;1476;p49"/>
              <p:cNvSpPr/>
              <p:nvPr/>
            </p:nvSpPr>
            <p:spPr>
              <a:xfrm>
                <a:off x="5945145" y="4172112"/>
                <a:ext cx="343424" cy="35835"/>
              </a:xfrm>
              <a:custGeom>
                <a:rect b="b" l="l" r="r" t="t"/>
                <a:pathLst>
                  <a:path extrusionOk="0" h="797" w="7638">
                    <a:moveTo>
                      <a:pt x="78" y="0"/>
                    </a:moveTo>
                    <a:cubicBezTo>
                      <a:pt x="49" y="0"/>
                      <a:pt x="21" y="20"/>
                      <a:pt x="15" y="48"/>
                    </a:cubicBezTo>
                    <a:cubicBezTo>
                      <a:pt x="1" y="85"/>
                      <a:pt x="15" y="121"/>
                      <a:pt x="51" y="135"/>
                    </a:cubicBezTo>
                    <a:cubicBezTo>
                      <a:pt x="1329" y="571"/>
                      <a:pt x="2679" y="796"/>
                      <a:pt x="4030" y="796"/>
                    </a:cubicBezTo>
                    <a:cubicBezTo>
                      <a:pt x="5228" y="796"/>
                      <a:pt x="6425" y="622"/>
                      <a:pt x="7580" y="273"/>
                    </a:cubicBezTo>
                    <a:cubicBezTo>
                      <a:pt x="7616" y="259"/>
                      <a:pt x="7638" y="223"/>
                      <a:pt x="7623" y="186"/>
                    </a:cubicBezTo>
                    <a:cubicBezTo>
                      <a:pt x="7617" y="155"/>
                      <a:pt x="7583" y="134"/>
                      <a:pt x="7550" y="134"/>
                    </a:cubicBezTo>
                    <a:cubicBezTo>
                      <a:pt x="7546" y="134"/>
                      <a:pt x="7541" y="134"/>
                      <a:pt x="7536" y="135"/>
                    </a:cubicBezTo>
                    <a:cubicBezTo>
                      <a:pt x="6399" y="481"/>
                      <a:pt x="5209" y="655"/>
                      <a:pt x="4020" y="655"/>
                    </a:cubicBezTo>
                    <a:cubicBezTo>
                      <a:pt x="2690" y="655"/>
                      <a:pt x="1360" y="438"/>
                      <a:pt x="102" y="5"/>
                    </a:cubicBezTo>
                    <a:cubicBezTo>
                      <a:pt x="94" y="2"/>
                      <a:pt x="86" y="0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7" name="Google Shape;1477;p49"/>
              <p:cNvSpPr/>
              <p:nvPr/>
            </p:nvSpPr>
            <p:spPr>
              <a:xfrm>
                <a:off x="6101161" y="3631774"/>
                <a:ext cx="132909" cy="151659"/>
              </a:xfrm>
              <a:custGeom>
                <a:rect b="b" l="l" r="r" t="t"/>
                <a:pathLst>
                  <a:path extrusionOk="0" h="3373" w="2956">
                    <a:moveTo>
                      <a:pt x="1300" y="1"/>
                    </a:moveTo>
                    <a:lnTo>
                      <a:pt x="799" y="2070"/>
                    </a:lnTo>
                    <a:cubicBezTo>
                      <a:pt x="407" y="2084"/>
                      <a:pt x="124" y="2193"/>
                      <a:pt x="73" y="2382"/>
                    </a:cubicBezTo>
                    <a:cubicBezTo>
                      <a:pt x="1" y="2687"/>
                      <a:pt x="574" y="3086"/>
                      <a:pt x="1358" y="3275"/>
                    </a:cubicBezTo>
                    <a:cubicBezTo>
                      <a:pt x="1632" y="3341"/>
                      <a:pt x="1894" y="3372"/>
                      <a:pt x="2122" y="3372"/>
                    </a:cubicBezTo>
                    <a:cubicBezTo>
                      <a:pt x="2548" y="3372"/>
                      <a:pt x="2857" y="3263"/>
                      <a:pt x="2905" y="3064"/>
                    </a:cubicBezTo>
                    <a:cubicBezTo>
                      <a:pt x="2955" y="2876"/>
                      <a:pt x="2752" y="2658"/>
                      <a:pt x="2418" y="2469"/>
                    </a:cubicBezTo>
                    <a:lnTo>
                      <a:pt x="2919" y="393"/>
                    </a:lnTo>
                    <a:lnTo>
                      <a:pt x="1300" y="1"/>
                    </a:lnTo>
                    <a:close/>
                  </a:path>
                </a:pathLst>
              </a:custGeom>
              <a:solidFill>
                <a:srgbClr val="E0A5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8" name="Google Shape;1478;p49"/>
              <p:cNvSpPr/>
              <p:nvPr/>
            </p:nvSpPr>
            <p:spPr>
              <a:xfrm>
                <a:off x="6044060" y="3356029"/>
                <a:ext cx="345986" cy="335960"/>
              </a:xfrm>
              <a:custGeom>
                <a:rect b="b" l="l" r="r" t="t"/>
                <a:pathLst>
                  <a:path extrusionOk="0" h="7472" w="7695">
                    <a:moveTo>
                      <a:pt x="2849" y="0"/>
                    </a:moveTo>
                    <a:cubicBezTo>
                      <a:pt x="2152" y="0"/>
                      <a:pt x="1406" y="479"/>
                      <a:pt x="675" y="2235"/>
                    </a:cubicBezTo>
                    <a:cubicBezTo>
                      <a:pt x="29" y="3259"/>
                      <a:pt x="0" y="4638"/>
                      <a:pt x="603" y="5691"/>
                    </a:cubicBezTo>
                    <a:cubicBezTo>
                      <a:pt x="1140" y="6627"/>
                      <a:pt x="2164" y="7266"/>
                      <a:pt x="3245" y="7361"/>
                    </a:cubicBezTo>
                    <a:cubicBezTo>
                      <a:pt x="3524" y="7435"/>
                      <a:pt x="3814" y="7471"/>
                      <a:pt x="4105" y="7471"/>
                    </a:cubicBezTo>
                    <a:cubicBezTo>
                      <a:pt x="4894" y="7471"/>
                      <a:pt x="5689" y="7202"/>
                      <a:pt x="6294" y="6693"/>
                    </a:cubicBezTo>
                    <a:cubicBezTo>
                      <a:pt x="7216" y="5909"/>
                      <a:pt x="7666" y="4602"/>
                      <a:pt x="7405" y="3419"/>
                    </a:cubicBezTo>
                    <a:cubicBezTo>
                      <a:pt x="7694" y="876"/>
                      <a:pt x="6614" y="520"/>
                      <a:pt x="5575" y="520"/>
                    </a:cubicBezTo>
                    <a:cubicBezTo>
                      <a:pt x="5205" y="520"/>
                      <a:pt x="4840" y="565"/>
                      <a:pt x="4545" y="573"/>
                    </a:cubicBezTo>
                    <a:cubicBezTo>
                      <a:pt x="4049" y="378"/>
                      <a:pt x="3469" y="0"/>
                      <a:pt x="2849" y="0"/>
                    </a:cubicBezTo>
                    <a:close/>
                  </a:path>
                </a:pathLst>
              </a:custGeom>
              <a:solidFill>
                <a:srgbClr val="E0A5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9" name="Google Shape;1479;p49"/>
              <p:cNvSpPr/>
              <p:nvPr/>
            </p:nvSpPr>
            <p:spPr>
              <a:xfrm>
                <a:off x="6026435" y="3476749"/>
                <a:ext cx="52921" cy="81787"/>
              </a:xfrm>
              <a:custGeom>
                <a:rect b="b" l="l" r="r" t="t"/>
                <a:pathLst>
                  <a:path extrusionOk="0" h="1819" w="1177">
                    <a:moveTo>
                      <a:pt x="559" y="0"/>
                    </a:moveTo>
                    <a:cubicBezTo>
                      <a:pt x="363" y="0"/>
                      <a:pt x="218" y="182"/>
                      <a:pt x="145" y="363"/>
                    </a:cubicBezTo>
                    <a:cubicBezTo>
                      <a:pt x="7" y="697"/>
                      <a:pt x="0" y="1082"/>
                      <a:pt x="124" y="1416"/>
                    </a:cubicBezTo>
                    <a:cubicBezTo>
                      <a:pt x="182" y="1583"/>
                      <a:pt x="291" y="1743"/>
                      <a:pt x="450" y="1801"/>
                    </a:cubicBezTo>
                    <a:cubicBezTo>
                      <a:pt x="488" y="1813"/>
                      <a:pt x="526" y="1819"/>
                      <a:pt x="565" y="1819"/>
                    </a:cubicBezTo>
                    <a:cubicBezTo>
                      <a:pt x="736" y="1819"/>
                      <a:pt x="907" y="1709"/>
                      <a:pt x="1002" y="1561"/>
                    </a:cubicBezTo>
                    <a:cubicBezTo>
                      <a:pt x="1118" y="1380"/>
                      <a:pt x="1147" y="1162"/>
                      <a:pt x="1176" y="951"/>
                    </a:cubicBezTo>
                    <a:lnTo>
                      <a:pt x="1017" y="465"/>
                    </a:lnTo>
                    <a:cubicBezTo>
                      <a:pt x="973" y="363"/>
                      <a:pt x="922" y="247"/>
                      <a:pt x="850" y="160"/>
                    </a:cubicBezTo>
                    <a:cubicBezTo>
                      <a:pt x="777" y="66"/>
                      <a:pt x="675" y="0"/>
                      <a:pt x="559" y="0"/>
                    </a:cubicBezTo>
                    <a:close/>
                  </a:path>
                </a:pathLst>
              </a:custGeom>
              <a:solidFill>
                <a:srgbClr val="E0A5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0" name="Google Shape;1480;p49"/>
              <p:cNvSpPr/>
              <p:nvPr/>
            </p:nvSpPr>
            <p:spPr>
              <a:xfrm>
                <a:off x="6034573" y="3488798"/>
                <a:ext cx="22256" cy="55259"/>
              </a:xfrm>
              <a:custGeom>
                <a:rect b="b" l="l" r="r" t="t"/>
                <a:pathLst>
                  <a:path extrusionOk="0" h="1229" w="495">
                    <a:moveTo>
                      <a:pt x="295" y="0"/>
                    </a:moveTo>
                    <a:cubicBezTo>
                      <a:pt x="291" y="0"/>
                      <a:pt x="288" y="1"/>
                      <a:pt x="284" y="1"/>
                    </a:cubicBezTo>
                    <a:cubicBezTo>
                      <a:pt x="204" y="8"/>
                      <a:pt x="139" y="139"/>
                      <a:pt x="95" y="270"/>
                    </a:cubicBezTo>
                    <a:cubicBezTo>
                      <a:pt x="22" y="495"/>
                      <a:pt x="1" y="756"/>
                      <a:pt x="37" y="981"/>
                    </a:cubicBezTo>
                    <a:cubicBezTo>
                      <a:pt x="52" y="1090"/>
                      <a:pt x="88" y="1192"/>
                      <a:pt x="153" y="1221"/>
                    </a:cubicBezTo>
                    <a:cubicBezTo>
                      <a:pt x="165" y="1226"/>
                      <a:pt x="177" y="1228"/>
                      <a:pt x="189" y="1228"/>
                    </a:cubicBezTo>
                    <a:cubicBezTo>
                      <a:pt x="262" y="1228"/>
                      <a:pt x="343" y="1143"/>
                      <a:pt x="393" y="1032"/>
                    </a:cubicBezTo>
                    <a:cubicBezTo>
                      <a:pt x="451" y="908"/>
                      <a:pt x="473" y="756"/>
                      <a:pt x="494" y="611"/>
                    </a:cubicBezTo>
                    <a:lnTo>
                      <a:pt x="451" y="299"/>
                    </a:lnTo>
                    <a:cubicBezTo>
                      <a:pt x="436" y="226"/>
                      <a:pt x="422" y="153"/>
                      <a:pt x="400" y="95"/>
                    </a:cubicBezTo>
                    <a:cubicBezTo>
                      <a:pt x="373" y="42"/>
                      <a:pt x="340" y="0"/>
                      <a:pt x="295" y="0"/>
                    </a:cubicBezTo>
                    <a:close/>
                  </a:path>
                </a:pathLst>
              </a:custGeom>
              <a:solidFill>
                <a:srgbClr val="E582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1" name="Google Shape;1481;p49"/>
              <p:cNvSpPr/>
              <p:nvPr/>
            </p:nvSpPr>
            <p:spPr>
              <a:xfrm>
                <a:off x="6356723" y="3535872"/>
                <a:ext cx="59126" cy="78639"/>
              </a:xfrm>
              <a:custGeom>
                <a:rect b="b" l="l" r="r" t="t"/>
                <a:pathLst>
                  <a:path extrusionOk="0" h="1749" w="1315">
                    <a:moveTo>
                      <a:pt x="891" y="0"/>
                    </a:moveTo>
                    <a:cubicBezTo>
                      <a:pt x="812" y="0"/>
                      <a:pt x="732" y="28"/>
                      <a:pt x="669" y="72"/>
                    </a:cubicBezTo>
                    <a:cubicBezTo>
                      <a:pt x="567" y="130"/>
                      <a:pt x="487" y="217"/>
                      <a:pt x="408" y="304"/>
                    </a:cubicBezTo>
                    <a:lnTo>
                      <a:pt x="95" y="696"/>
                    </a:lnTo>
                    <a:cubicBezTo>
                      <a:pt x="45" y="907"/>
                      <a:pt x="1" y="1125"/>
                      <a:pt x="52" y="1335"/>
                    </a:cubicBezTo>
                    <a:cubicBezTo>
                      <a:pt x="95" y="1546"/>
                      <a:pt x="262" y="1742"/>
                      <a:pt x="480" y="1749"/>
                    </a:cubicBezTo>
                    <a:cubicBezTo>
                      <a:pt x="654" y="1749"/>
                      <a:pt x="807" y="1633"/>
                      <a:pt x="923" y="1502"/>
                    </a:cubicBezTo>
                    <a:cubicBezTo>
                      <a:pt x="1155" y="1226"/>
                      <a:pt x="1315" y="856"/>
                      <a:pt x="1264" y="500"/>
                    </a:cubicBezTo>
                    <a:cubicBezTo>
                      <a:pt x="1235" y="304"/>
                      <a:pt x="1155" y="87"/>
                      <a:pt x="1003" y="21"/>
                    </a:cubicBezTo>
                    <a:cubicBezTo>
                      <a:pt x="967" y="7"/>
                      <a:pt x="929" y="0"/>
                      <a:pt x="891" y="0"/>
                    </a:cubicBezTo>
                    <a:close/>
                  </a:path>
                </a:pathLst>
              </a:custGeom>
              <a:solidFill>
                <a:srgbClr val="E0A5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2" name="Google Shape;1482;p49"/>
              <p:cNvSpPr/>
              <p:nvPr/>
            </p:nvSpPr>
            <p:spPr>
              <a:xfrm>
                <a:off x="6365895" y="3548147"/>
                <a:ext cx="39522" cy="53685"/>
              </a:xfrm>
              <a:custGeom>
                <a:rect b="b" l="l" r="r" t="t"/>
                <a:pathLst>
                  <a:path extrusionOk="0" h="1194" w="879">
                    <a:moveTo>
                      <a:pt x="620" y="1"/>
                    </a:moveTo>
                    <a:cubicBezTo>
                      <a:pt x="564" y="1"/>
                      <a:pt x="505" y="20"/>
                      <a:pt x="458" y="46"/>
                    </a:cubicBezTo>
                    <a:cubicBezTo>
                      <a:pt x="385" y="89"/>
                      <a:pt x="334" y="147"/>
                      <a:pt x="283" y="206"/>
                    </a:cubicBezTo>
                    <a:lnTo>
                      <a:pt x="66" y="474"/>
                    </a:lnTo>
                    <a:cubicBezTo>
                      <a:pt x="29" y="619"/>
                      <a:pt x="0" y="772"/>
                      <a:pt x="37" y="910"/>
                    </a:cubicBezTo>
                    <a:cubicBezTo>
                      <a:pt x="66" y="1055"/>
                      <a:pt x="182" y="1193"/>
                      <a:pt x="327" y="1193"/>
                    </a:cubicBezTo>
                    <a:cubicBezTo>
                      <a:pt x="332" y="1193"/>
                      <a:pt x="337" y="1193"/>
                      <a:pt x="343" y="1193"/>
                    </a:cubicBezTo>
                    <a:cubicBezTo>
                      <a:pt x="459" y="1193"/>
                      <a:pt x="555" y="1116"/>
                      <a:pt x="632" y="1026"/>
                    </a:cubicBezTo>
                    <a:cubicBezTo>
                      <a:pt x="792" y="837"/>
                      <a:pt x="879" y="590"/>
                      <a:pt x="864" y="343"/>
                    </a:cubicBezTo>
                    <a:cubicBezTo>
                      <a:pt x="857" y="206"/>
                      <a:pt x="806" y="60"/>
                      <a:pt x="683" y="10"/>
                    </a:cubicBezTo>
                    <a:cubicBezTo>
                      <a:pt x="663" y="4"/>
                      <a:pt x="642" y="1"/>
                      <a:pt x="620" y="1"/>
                    </a:cubicBezTo>
                    <a:close/>
                  </a:path>
                </a:pathLst>
              </a:custGeom>
              <a:solidFill>
                <a:srgbClr val="E582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3" name="Google Shape;1483;p49"/>
              <p:cNvSpPr/>
              <p:nvPr/>
            </p:nvSpPr>
            <p:spPr>
              <a:xfrm>
                <a:off x="6068834" y="3526700"/>
                <a:ext cx="78415" cy="58541"/>
              </a:xfrm>
              <a:custGeom>
                <a:rect b="b" l="l" r="r" t="t"/>
                <a:pathLst>
                  <a:path extrusionOk="0" h="1302" w="1744">
                    <a:moveTo>
                      <a:pt x="622" y="0"/>
                    </a:moveTo>
                    <a:cubicBezTo>
                      <a:pt x="536" y="0"/>
                      <a:pt x="446" y="16"/>
                      <a:pt x="357" y="65"/>
                    </a:cubicBezTo>
                    <a:cubicBezTo>
                      <a:pt x="212" y="138"/>
                      <a:pt x="66" y="320"/>
                      <a:pt x="30" y="530"/>
                    </a:cubicBezTo>
                    <a:cubicBezTo>
                      <a:pt x="1" y="675"/>
                      <a:pt x="30" y="806"/>
                      <a:pt x="88" y="893"/>
                    </a:cubicBezTo>
                    <a:cubicBezTo>
                      <a:pt x="146" y="980"/>
                      <a:pt x="226" y="1038"/>
                      <a:pt x="306" y="1082"/>
                    </a:cubicBezTo>
                    <a:cubicBezTo>
                      <a:pt x="526" y="1208"/>
                      <a:pt x="766" y="1301"/>
                      <a:pt x="1028" y="1301"/>
                    </a:cubicBezTo>
                    <a:cubicBezTo>
                      <a:pt x="1112" y="1301"/>
                      <a:pt x="1198" y="1292"/>
                      <a:pt x="1286" y="1271"/>
                    </a:cubicBezTo>
                    <a:cubicBezTo>
                      <a:pt x="1424" y="1242"/>
                      <a:pt x="1591" y="1147"/>
                      <a:pt x="1663" y="958"/>
                    </a:cubicBezTo>
                    <a:cubicBezTo>
                      <a:pt x="1743" y="762"/>
                      <a:pt x="1678" y="574"/>
                      <a:pt x="1598" y="458"/>
                    </a:cubicBezTo>
                    <a:cubicBezTo>
                      <a:pt x="1395" y="174"/>
                      <a:pt x="1097" y="58"/>
                      <a:pt x="778" y="15"/>
                    </a:cubicBezTo>
                    <a:cubicBezTo>
                      <a:pt x="728" y="6"/>
                      <a:pt x="676" y="0"/>
                      <a:pt x="622" y="0"/>
                    </a:cubicBezTo>
                    <a:close/>
                  </a:path>
                </a:pathLst>
              </a:custGeom>
              <a:solidFill>
                <a:srgbClr val="FF8A8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4" name="Google Shape;1484;p49"/>
              <p:cNvSpPr/>
              <p:nvPr/>
            </p:nvSpPr>
            <p:spPr>
              <a:xfrm>
                <a:off x="6262753" y="3560106"/>
                <a:ext cx="88801" cy="58451"/>
              </a:xfrm>
              <a:custGeom>
                <a:rect b="b" l="l" r="r" t="t"/>
                <a:pathLst>
                  <a:path extrusionOk="0" h="1300" w="1975">
                    <a:moveTo>
                      <a:pt x="1118" y="0"/>
                    </a:moveTo>
                    <a:cubicBezTo>
                      <a:pt x="804" y="0"/>
                      <a:pt x="498" y="68"/>
                      <a:pt x="240" y="288"/>
                    </a:cubicBezTo>
                    <a:cubicBezTo>
                      <a:pt x="116" y="390"/>
                      <a:pt x="0" y="571"/>
                      <a:pt x="36" y="789"/>
                    </a:cubicBezTo>
                    <a:cubicBezTo>
                      <a:pt x="66" y="999"/>
                      <a:pt x="225" y="1123"/>
                      <a:pt x="370" y="1188"/>
                    </a:cubicBezTo>
                    <a:cubicBezTo>
                      <a:pt x="549" y="1267"/>
                      <a:pt x="732" y="1299"/>
                      <a:pt x="912" y="1299"/>
                    </a:cubicBezTo>
                    <a:cubicBezTo>
                      <a:pt x="1113" y="1299"/>
                      <a:pt x="1312" y="1260"/>
                      <a:pt x="1503" y="1203"/>
                    </a:cubicBezTo>
                    <a:cubicBezTo>
                      <a:pt x="1612" y="1174"/>
                      <a:pt x="1713" y="1137"/>
                      <a:pt x="1801" y="1058"/>
                    </a:cubicBezTo>
                    <a:cubicBezTo>
                      <a:pt x="1888" y="978"/>
                      <a:pt x="1960" y="847"/>
                      <a:pt x="1968" y="695"/>
                    </a:cubicBezTo>
                    <a:cubicBezTo>
                      <a:pt x="1975" y="477"/>
                      <a:pt x="1859" y="259"/>
                      <a:pt x="1713" y="150"/>
                    </a:cubicBezTo>
                    <a:cubicBezTo>
                      <a:pt x="1576" y="41"/>
                      <a:pt x="1416" y="12"/>
                      <a:pt x="1263" y="5"/>
                    </a:cubicBezTo>
                    <a:cubicBezTo>
                      <a:pt x="1215" y="2"/>
                      <a:pt x="1166" y="0"/>
                      <a:pt x="1118" y="0"/>
                    </a:cubicBezTo>
                    <a:close/>
                  </a:path>
                </a:pathLst>
              </a:custGeom>
              <a:solidFill>
                <a:srgbClr val="FF8A8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5" name="Google Shape;1485;p49"/>
              <p:cNvSpPr/>
              <p:nvPr/>
            </p:nvSpPr>
            <p:spPr>
              <a:xfrm>
                <a:off x="6058088" y="3423201"/>
                <a:ext cx="329710" cy="166181"/>
              </a:xfrm>
              <a:custGeom>
                <a:rect b="b" l="l" r="r" t="t"/>
                <a:pathLst>
                  <a:path extrusionOk="0" h="3696" w="7333">
                    <a:moveTo>
                      <a:pt x="1902" y="146"/>
                    </a:moveTo>
                    <a:cubicBezTo>
                      <a:pt x="1982" y="146"/>
                      <a:pt x="2062" y="153"/>
                      <a:pt x="2149" y="168"/>
                    </a:cubicBezTo>
                    <a:cubicBezTo>
                      <a:pt x="2519" y="233"/>
                      <a:pt x="2839" y="436"/>
                      <a:pt x="3057" y="741"/>
                    </a:cubicBezTo>
                    <a:cubicBezTo>
                      <a:pt x="3209" y="959"/>
                      <a:pt x="3289" y="1213"/>
                      <a:pt x="3304" y="1467"/>
                    </a:cubicBezTo>
                    <a:cubicBezTo>
                      <a:pt x="3304" y="1467"/>
                      <a:pt x="3304" y="1467"/>
                      <a:pt x="3304" y="1475"/>
                    </a:cubicBezTo>
                    <a:cubicBezTo>
                      <a:pt x="3304" y="1482"/>
                      <a:pt x="3304" y="1496"/>
                      <a:pt x="3304" y="1504"/>
                    </a:cubicBezTo>
                    <a:cubicBezTo>
                      <a:pt x="3311" y="1598"/>
                      <a:pt x="3304" y="1700"/>
                      <a:pt x="3289" y="1794"/>
                    </a:cubicBezTo>
                    <a:cubicBezTo>
                      <a:pt x="3166" y="2469"/>
                      <a:pt x="2585" y="2956"/>
                      <a:pt x="1902" y="2956"/>
                    </a:cubicBezTo>
                    <a:cubicBezTo>
                      <a:pt x="1823" y="2956"/>
                      <a:pt x="1743" y="2948"/>
                      <a:pt x="1656" y="2934"/>
                    </a:cubicBezTo>
                    <a:cubicBezTo>
                      <a:pt x="1285" y="2868"/>
                      <a:pt x="966" y="2665"/>
                      <a:pt x="748" y="2353"/>
                    </a:cubicBezTo>
                    <a:cubicBezTo>
                      <a:pt x="538" y="2048"/>
                      <a:pt x="451" y="1671"/>
                      <a:pt x="516" y="1308"/>
                    </a:cubicBezTo>
                    <a:cubicBezTo>
                      <a:pt x="639" y="632"/>
                      <a:pt x="1220" y="146"/>
                      <a:pt x="1902" y="146"/>
                    </a:cubicBezTo>
                    <a:close/>
                    <a:moveTo>
                      <a:pt x="5336" y="749"/>
                    </a:moveTo>
                    <a:cubicBezTo>
                      <a:pt x="5416" y="749"/>
                      <a:pt x="5496" y="756"/>
                      <a:pt x="5576" y="770"/>
                    </a:cubicBezTo>
                    <a:cubicBezTo>
                      <a:pt x="5946" y="836"/>
                      <a:pt x="6273" y="1039"/>
                      <a:pt x="6483" y="1351"/>
                    </a:cubicBezTo>
                    <a:cubicBezTo>
                      <a:pt x="6701" y="1656"/>
                      <a:pt x="6781" y="2026"/>
                      <a:pt x="6716" y="2397"/>
                    </a:cubicBezTo>
                    <a:cubicBezTo>
                      <a:pt x="6599" y="3072"/>
                      <a:pt x="6019" y="3558"/>
                      <a:pt x="5336" y="3558"/>
                    </a:cubicBezTo>
                    <a:cubicBezTo>
                      <a:pt x="5256" y="3558"/>
                      <a:pt x="5169" y="3551"/>
                      <a:pt x="5089" y="3536"/>
                    </a:cubicBezTo>
                    <a:cubicBezTo>
                      <a:pt x="4327" y="3406"/>
                      <a:pt x="3819" y="2672"/>
                      <a:pt x="3950" y="1910"/>
                    </a:cubicBezTo>
                    <a:cubicBezTo>
                      <a:pt x="4073" y="1235"/>
                      <a:pt x="4654" y="749"/>
                      <a:pt x="5336" y="749"/>
                    </a:cubicBezTo>
                    <a:close/>
                    <a:moveTo>
                      <a:pt x="1902" y="1"/>
                    </a:moveTo>
                    <a:cubicBezTo>
                      <a:pt x="1220" y="1"/>
                      <a:pt x="625" y="451"/>
                      <a:pt x="429" y="1090"/>
                    </a:cubicBezTo>
                    <a:lnTo>
                      <a:pt x="421" y="1090"/>
                    </a:lnTo>
                    <a:lnTo>
                      <a:pt x="58" y="1155"/>
                    </a:lnTo>
                    <a:cubicBezTo>
                      <a:pt x="22" y="1162"/>
                      <a:pt x="0" y="1199"/>
                      <a:pt x="8" y="1235"/>
                    </a:cubicBezTo>
                    <a:cubicBezTo>
                      <a:pt x="15" y="1271"/>
                      <a:pt x="44" y="1293"/>
                      <a:pt x="73" y="1293"/>
                    </a:cubicBezTo>
                    <a:lnTo>
                      <a:pt x="88" y="1293"/>
                    </a:lnTo>
                    <a:lnTo>
                      <a:pt x="392" y="1235"/>
                    </a:lnTo>
                    <a:lnTo>
                      <a:pt x="392" y="1235"/>
                    </a:lnTo>
                    <a:cubicBezTo>
                      <a:pt x="385" y="1250"/>
                      <a:pt x="385" y="1264"/>
                      <a:pt x="385" y="1279"/>
                    </a:cubicBezTo>
                    <a:cubicBezTo>
                      <a:pt x="313" y="1685"/>
                      <a:pt x="400" y="2099"/>
                      <a:pt x="639" y="2433"/>
                    </a:cubicBezTo>
                    <a:cubicBezTo>
                      <a:pt x="872" y="2774"/>
                      <a:pt x="1227" y="2999"/>
                      <a:pt x="1634" y="3072"/>
                    </a:cubicBezTo>
                    <a:cubicBezTo>
                      <a:pt x="1721" y="3086"/>
                      <a:pt x="1815" y="3093"/>
                      <a:pt x="1902" y="3093"/>
                    </a:cubicBezTo>
                    <a:cubicBezTo>
                      <a:pt x="2650" y="3093"/>
                      <a:pt x="3289" y="2556"/>
                      <a:pt x="3420" y="1816"/>
                    </a:cubicBezTo>
                    <a:cubicBezTo>
                      <a:pt x="3434" y="1736"/>
                      <a:pt x="3441" y="1649"/>
                      <a:pt x="3441" y="1569"/>
                    </a:cubicBezTo>
                    <a:lnTo>
                      <a:pt x="3877" y="1649"/>
                    </a:lnTo>
                    <a:cubicBezTo>
                      <a:pt x="3848" y="1729"/>
                      <a:pt x="3826" y="1801"/>
                      <a:pt x="3812" y="1888"/>
                    </a:cubicBezTo>
                    <a:cubicBezTo>
                      <a:pt x="3739" y="2295"/>
                      <a:pt x="3833" y="2701"/>
                      <a:pt x="4066" y="3043"/>
                    </a:cubicBezTo>
                    <a:cubicBezTo>
                      <a:pt x="4305" y="3377"/>
                      <a:pt x="4661" y="3602"/>
                      <a:pt x="5068" y="3674"/>
                    </a:cubicBezTo>
                    <a:cubicBezTo>
                      <a:pt x="5155" y="3689"/>
                      <a:pt x="5242" y="3696"/>
                      <a:pt x="5336" y="3696"/>
                    </a:cubicBezTo>
                    <a:cubicBezTo>
                      <a:pt x="6069" y="3696"/>
                      <a:pt x="6694" y="3188"/>
                      <a:pt x="6846" y="2469"/>
                    </a:cubicBezTo>
                    <a:lnTo>
                      <a:pt x="7216" y="2680"/>
                    </a:lnTo>
                    <a:cubicBezTo>
                      <a:pt x="7231" y="2687"/>
                      <a:pt x="7246" y="2694"/>
                      <a:pt x="7253" y="2694"/>
                    </a:cubicBezTo>
                    <a:cubicBezTo>
                      <a:pt x="7282" y="2694"/>
                      <a:pt x="7304" y="2680"/>
                      <a:pt x="7318" y="2658"/>
                    </a:cubicBezTo>
                    <a:cubicBezTo>
                      <a:pt x="7333" y="2622"/>
                      <a:pt x="7325" y="2578"/>
                      <a:pt x="7289" y="2564"/>
                    </a:cubicBezTo>
                    <a:lnTo>
                      <a:pt x="6868" y="2324"/>
                    </a:lnTo>
                    <a:cubicBezTo>
                      <a:pt x="6912" y="1946"/>
                      <a:pt x="6817" y="1576"/>
                      <a:pt x="6599" y="1271"/>
                    </a:cubicBezTo>
                    <a:cubicBezTo>
                      <a:pt x="6360" y="930"/>
                      <a:pt x="6011" y="705"/>
                      <a:pt x="5605" y="632"/>
                    </a:cubicBezTo>
                    <a:cubicBezTo>
                      <a:pt x="5510" y="618"/>
                      <a:pt x="5423" y="611"/>
                      <a:pt x="5329" y="611"/>
                    </a:cubicBezTo>
                    <a:cubicBezTo>
                      <a:pt x="4712" y="611"/>
                      <a:pt x="4175" y="974"/>
                      <a:pt x="3928" y="1518"/>
                    </a:cubicBezTo>
                    <a:lnTo>
                      <a:pt x="3441" y="1424"/>
                    </a:lnTo>
                    <a:cubicBezTo>
                      <a:pt x="3420" y="1155"/>
                      <a:pt x="3325" y="894"/>
                      <a:pt x="3166" y="661"/>
                    </a:cubicBezTo>
                    <a:cubicBezTo>
                      <a:pt x="2926" y="328"/>
                      <a:pt x="2578" y="102"/>
                      <a:pt x="2171" y="30"/>
                    </a:cubicBezTo>
                    <a:cubicBezTo>
                      <a:pt x="2084" y="15"/>
                      <a:pt x="1990" y="1"/>
                      <a:pt x="1902" y="1"/>
                    </a:cubicBezTo>
                    <a:close/>
                  </a:path>
                </a:pathLst>
              </a:custGeom>
              <a:solidFill>
                <a:srgbClr val="350A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6" name="Google Shape;1486;p49"/>
              <p:cNvSpPr/>
              <p:nvPr/>
            </p:nvSpPr>
            <p:spPr>
              <a:xfrm>
                <a:off x="6173325" y="3597199"/>
                <a:ext cx="55529" cy="25808"/>
              </a:xfrm>
              <a:custGeom>
                <a:rect b="b" l="l" r="r" t="t"/>
                <a:pathLst>
                  <a:path extrusionOk="0" h="574" w="1235">
                    <a:moveTo>
                      <a:pt x="160" y="0"/>
                    </a:moveTo>
                    <a:cubicBezTo>
                      <a:pt x="87" y="7"/>
                      <a:pt x="15" y="51"/>
                      <a:pt x="7" y="116"/>
                    </a:cubicBezTo>
                    <a:cubicBezTo>
                      <a:pt x="0" y="160"/>
                      <a:pt x="22" y="204"/>
                      <a:pt x="44" y="240"/>
                    </a:cubicBezTo>
                    <a:cubicBezTo>
                      <a:pt x="153" y="400"/>
                      <a:pt x="319" y="508"/>
                      <a:pt x="508" y="552"/>
                    </a:cubicBezTo>
                    <a:cubicBezTo>
                      <a:pt x="568" y="566"/>
                      <a:pt x="629" y="573"/>
                      <a:pt x="691" y="573"/>
                    </a:cubicBezTo>
                    <a:cubicBezTo>
                      <a:pt x="819" y="573"/>
                      <a:pt x="948" y="543"/>
                      <a:pt x="1060" y="479"/>
                    </a:cubicBezTo>
                    <a:cubicBezTo>
                      <a:pt x="1111" y="450"/>
                      <a:pt x="1162" y="414"/>
                      <a:pt x="1198" y="363"/>
                    </a:cubicBezTo>
                    <a:cubicBezTo>
                      <a:pt x="1227" y="312"/>
                      <a:pt x="1234" y="247"/>
                      <a:pt x="1212" y="189"/>
                    </a:cubicBezTo>
                    <a:cubicBezTo>
                      <a:pt x="1176" y="131"/>
                      <a:pt x="1111" y="102"/>
                      <a:pt x="1045" y="102"/>
                    </a:cubicBezTo>
                    <a:cubicBezTo>
                      <a:pt x="1032" y="100"/>
                      <a:pt x="1018" y="100"/>
                      <a:pt x="1005" y="100"/>
                    </a:cubicBezTo>
                    <a:cubicBezTo>
                      <a:pt x="948" y="100"/>
                      <a:pt x="895" y="111"/>
                      <a:pt x="842" y="116"/>
                    </a:cubicBezTo>
                    <a:cubicBezTo>
                      <a:pt x="801" y="123"/>
                      <a:pt x="759" y="126"/>
                      <a:pt x="718" y="126"/>
                    </a:cubicBezTo>
                    <a:cubicBezTo>
                      <a:pt x="622" y="126"/>
                      <a:pt x="527" y="108"/>
                      <a:pt x="436" y="73"/>
                    </a:cubicBezTo>
                    <a:cubicBezTo>
                      <a:pt x="341" y="44"/>
                      <a:pt x="254" y="0"/>
                      <a:pt x="160" y="0"/>
                    </a:cubicBezTo>
                    <a:close/>
                  </a:path>
                </a:pathLst>
              </a:custGeom>
              <a:solidFill>
                <a:srgbClr val="E582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7" name="Google Shape;1487;p49"/>
              <p:cNvSpPr/>
              <p:nvPr/>
            </p:nvSpPr>
            <p:spPr>
              <a:xfrm>
                <a:off x="6117168" y="3433407"/>
                <a:ext cx="46042" cy="16276"/>
              </a:xfrm>
              <a:custGeom>
                <a:rect b="b" l="l" r="r" t="t"/>
                <a:pathLst>
                  <a:path extrusionOk="0" h="362" w="1024">
                    <a:moveTo>
                      <a:pt x="455" y="1"/>
                    </a:moveTo>
                    <a:cubicBezTo>
                      <a:pt x="308" y="1"/>
                      <a:pt x="157" y="44"/>
                      <a:pt x="37" y="122"/>
                    </a:cubicBezTo>
                    <a:cubicBezTo>
                      <a:pt x="8" y="144"/>
                      <a:pt x="0" y="188"/>
                      <a:pt x="22" y="224"/>
                    </a:cubicBezTo>
                    <a:cubicBezTo>
                      <a:pt x="35" y="242"/>
                      <a:pt x="57" y="251"/>
                      <a:pt x="78" y="251"/>
                    </a:cubicBezTo>
                    <a:cubicBezTo>
                      <a:pt x="91" y="251"/>
                      <a:pt x="105" y="247"/>
                      <a:pt x="117" y="238"/>
                    </a:cubicBezTo>
                    <a:cubicBezTo>
                      <a:pt x="216" y="174"/>
                      <a:pt x="330" y="138"/>
                      <a:pt x="443" y="138"/>
                    </a:cubicBezTo>
                    <a:cubicBezTo>
                      <a:pt x="470" y="138"/>
                      <a:pt x="497" y="140"/>
                      <a:pt x="523" y="144"/>
                    </a:cubicBezTo>
                    <a:cubicBezTo>
                      <a:pt x="668" y="159"/>
                      <a:pt x="806" y="231"/>
                      <a:pt x="893" y="340"/>
                    </a:cubicBezTo>
                    <a:cubicBezTo>
                      <a:pt x="908" y="355"/>
                      <a:pt x="930" y="362"/>
                      <a:pt x="951" y="362"/>
                    </a:cubicBezTo>
                    <a:cubicBezTo>
                      <a:pt x="966" y="362"/>
                      <a:pt x="980" y="355"/>
                      <a:pt x="995" y="347"/>
                    </a:cubicBezTo>
                    <a:cubicBezTo>
                      <a:pt x="1024" y="318"/>
                      <a:pt x="1024" y="275"/>
                      <a:pt x="1002" y="246"/>
                    </a:cubicBezTo>
                    <a:cubicBezTo>
                      <a:pt x="886" y="115"/>
                      <a:pt x="719" y="28"/>
                      <a:pt x="545" y="6"/>
                    </a:cubicBezTo>
                    <a:cubicBezTo>
                      <a:pt x="515" y="2"/>
                      <a:pt x="485" y="1"/>
                      <a:pt x="455" y="1"/>
                    </a:cubicBezTo>
                    <a:close/>
                  </a:path>
                </a:pathLst>
              </a:custGeom>
              <a:solidFill>
                <a:srgbClr val="350A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8" name="Google Shape;1488;p49"/>
              <p:cNvSpPr/>
              <p:nvPr/>
            </p:nvSpPr>
            <p:spPr>
              <a:xfrm>
                <a:off x="6097924" y="3478323"/>
                <a:ext cx="64971" cy="45142"/>
              </a:xfrm>
              <a:custGeom>
                <a:rect b="b" l="l" r="r" t="t"/>
                <a:pathLst>
                  <a:path extrusionOk="0" h="1004" w="1445">
                    <a:moveTo>
                      <a:pt x="833" y="1"/>
                    </a:moveTo>
                    <a:cubicBezTo>
                      <a:pt x="829" y="1"/>
                      <a:pt x="825" y="1"/>
                      <a:pt x="820" y="2"/>
                    </a:cubicBezTo>
                    <a:cubicBezTo>
                      <a:pt x="784" y="2"/>
                      <a:pt x="755" y="31"/>
                      <a:pt x="755" y="74"/>
                    </a:cubicBezTo>
                    <a:lnTo>
                      <a:pt x="762" y="183"/>
                    </a:lnTo>
                    <a:cubicBezTo>
                      <a:pt x="752" y="182"/>
                      <a:pt x="742" y="182"/>
                      <a:pt x="731" y="182"/>
                    </a:cubicBezTo>
                    <a:cubicBezTo>
                      <a:pt x="660" y="182"/>
                      <a:pt x="584" y="202"/>
                      <a:pt x="508" y="234"/>
                    </a:cubicBezTo>
                    <a:cubicBezTo>
                      <a:pt x="479" y="205"/>
                      <a:pt x="457" y="169"/>
                      <a:pt x="443" y="125"/>
                    </a:cubicBezTo>
                    <a:cubicBezTo>
                      <a:pt x="431" y="95"/>
                      <a:pt x="399" y="80"/>
                      <a:pt x="367" y="80"/>
                    </a:cubicBezTo>
                    <a:cubicBezTo>
                      <a:pt x="361" y="80"/>
                      <a:pt x="355" y="80"/>
                      <a:pt x="349" y="82"/>
                    </a:cubicBezTo>
                    <a:cubicBezTo>
                      <a:pt x="312" y="96"/>
                      <a:pt x="298" y="132"/>
                      <a:pt x="312" y="169"/>
                    </a:cubicBezTo>
                    <a:cubicBezTo>
                      <a:pt x="327" y="220"/>
                      <a:pt x="356" y="263"/>
                      <a:pt x="385" y="307"/>
                    </a:cubicBezTo>
                    <a:cubicBezTo>
                      <a:pt x="378" y="314"/>
                      <a:pt x="363" y="321"/>
                      <a:pt x="356" y="328"/>
                    </a:cubicBezTo>
                    <a:cubicBezTo>
                      <a:pt x="327" y="350"/>
                      <a:pt x="298" y="379"/>
                      <a:pt x="269" y="401"/>
                    </a:cubicBezTo>
                    <a:lnTo>
                      <a:pt x="145" y="285"/>
                    </a:lnTo>
                    <a:cubicBezTo>
                      <a:pt x="131" y="270"/>
                      <a:pt x="113" y="263"/>
                      <a:pt x="94" y="263"/>
                    </a:cubicBezTo>
                    <a:cubicBezTo>
                      <a:pt x="76" y="263"/>
                      <a:pt x="58" y="270"/>
                      <a:pt x="44" y="285"/>
                    </a:cubicBezTo>
                    <a:cubicBezTo>
                      <a:pt x="22" y="314"/>
                      <a:pt x="22" y="357"/>
                      <a:pt x="44" y="386"/>
                    </a:cubicBezTo>
                    <a:lnTo>
                      <a:pt x="167" y="495"/>
                    </a:lnTo>
                    <a:cubicBezTo>
                      <a:pt x="109" y="546"/>
                      <a:pt x="65" y="604"/>
                      <a:pt x="22" y="670"/>
                    </a:cubicBezTo>
                    <a:cubicBezTo>
                      <a:pt x="0" y="699"/>
                      <a:pt x="7" y="742"/>
                      <a:pt x="36" y="764"/>
                    </a:cubicBezTo>
                    <a:cubicBezTo>
                      <a:pt x="51" y="773"/>
                      <a:pt x="66" y="777"/>
                      <a:pt x="81" y="777"/>
                    </a:cubicBezTo>
                    <a:cubicBezTo>
                      <a:pt x="104" y="777"/>
                      <a:pt x="125" y="767"/>
                      <a:pt x="138" y="749"/>
                    </a:cubicBezTo>
                    <a:cubicBezTo>
                      <a:pt x="189" y="677"/>
                      <a:pt x="247" y="612"/>
                      <a:pt x="312" y="546"/>
                    </a:cubicBezTo>
                    <a:lnTo>
                      <a:pt x="320" y="546"/>
                    </a:lnTo>
                    <a:cubicBezTo>
                      <a:pt x="320" y="546"/>
                      <a:pt x="320" y="539"/>
                      <a:pt x="320" y="539"/>
                    </a:cubicBezTo>
                    <a:cubicBezTo>
                      <a:pt x="356" y="510"/>
                      <a:pt x="392" y="474"/>
                      <a:pt x="436" y="445"/>
                    </a:cubicBezTo>
                    <a:cubicBezTo>
                      <a:pt x="544" y="360"/>
                      <a:pt x="648" y="316"/>
                      <a:pt x="738" y="316"/>
                    </a:cubicBezTo>
                    <a:cubicBezTo>
                      <a:pt x="757" y="316"/>
                      <a:pt x="774" y="317"/>
                      <a:pt x="791" y="321"/>
                    </a:cubicBezTo>
                    <a:cubicBezTo>
                      <a:pt x="864" y="328"/>
                      <a:pt x="915" y="357"/>
                      <a:pt x="973" y="401"/>
                    </a:cubicBezTo>
                    <a:cubicBezTo>
                      <a:pt x="1125" y="517"/>
                      <a:pt x="1234" y="699"/>
                      <a:pt x="1300" y="953"/>
                    </a:cubicBezTo>
                    <a:cubicBezTo>
                      <a:pt x="1307" y="982"/>
                      <a:pt x="1336" y="1004"/>
                      <a:pt x="1365" y="1004"/>
                    </a:cubicBezTo>
                    <a:lnTo>
                      <a:pt x="1387" y="1004"/>
                    </a:lnTo>
                    <a:cubicBezTo>
                      <a:pt x="1423" y="989"/>
                      <a:pt x="1445" y="953"/>
                      <a:pt x="1430" y="916"/>
                    </a:cubicBezTo>
                    <a:cubicBezTo>
                      <a:pt x="1358" y="633"/>
                      <a:pt x="1234" y="430"/>
                      <a:pt x="1060" y="292"/>
                    </a:cubicBezTo>
                    <a:cubicBezTo>
                      <a:pt x="1009" y="249"/>
                      <a:pt x="958" y="227"/>
                      <a:pt x="900" y="205"/>
                    </a:cubicBezTo>
                    <a:lnTo>
                      <a:pt x="893" y="67"/>
                    </a:lnTo>
                    <a:cubicBezTo>
                      <a:pt x="893" y="28"/>
                      <a:pt x="870" y="1"/>
                      <a:pt x="833" y="1"/>
                    </a:cubicBezTo>
                    <a:close/>
                  </a:path>
                </a:pathLst>
              </a:custGeom>
              <a:solidFill>
                <a:srgbClr val="350A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9" name="Google Shape;1489;p49"/>
              <p:cNvSpPr/>
              <p:nvPr/>
            </p:nvSpPr>
            <p:spPr>
              <a:xfrm>
                <a:off x="6292788" y="3461462"/>
                <a:ext cx="45727" cy="18614"/>
              </a:xfrm>
              <a:custGeom>
                <a:rect b="b" l="l" r="r" t="t"/>
                <a:pathLst>
                  <a:path extrusionOk="0" h="414" w="1017">
                    <a:moveTo>
                      <a:pt x="399" y="1"/>
                    </a:moveTo>
                    <a:cubicBezTo>
                      <a:pt x="279" y="1"/>
                      <a:pt x="156" y="33"/>
                      <a:pt x="51" y="94"/>
                    </a:cubicBezTo>
                    <a:cubicBezTo>
                      <a:pt x="15" y="108"/>
                      <a:pt x="0" y="152"/>
                      <a:pt x="22" y="188"/>
                    </a:cubicBezTo>
                    <a:cubicBezTo>
                      <a:pt x="38" y="209"/>
                      <a:pt x="62" y="223"/>
                      <a:pt x="87" y="223"/>
                    </a:cubicBezTo>
                    <a:cubicBezTo>
                      <a:pt x="97" y="223"/>
                      <a:pt x="107" y="221"/>
                      <a:pt x="116" y="217"/>
                    </a:cubicBezTo>
                    <a:cubicBezTo>
                      <a:pt x="200" y="168"/>
                      <a:pt x="298" y="142"/>
                      <a:pt x="395" y="142"/>
                    </a:cubicBezTo>
                    <a:cubicBezTo>
                      <a:pt x="441" y="142"/>
                      <a:pt x="486" y="147"/>
                      <a:pt x="530" y="159"/>
                    </a:cubicBezTo>
                    <a:cubicBezTo>
                      <a:pt x="668" y="188"/>
                      <a:pt x="799" y="275"/>
                      <a:pt x="878" y="384"/>
                    </a:cubicBezTo>
                    <a:cubicBezTo>
                      <a:pt x="893" y="406"/>
                      <a:pt x="915" y="413"/>
                      <a:pt x="937" y="413"/>
                    </a:cubicBezTo>
                    <a:cubicBezTo>
                      <a:pt x="951" y="413"/>
                      <a:pt x="966" y="413"/>
                      <a:pt x="980" y="406"/>
                    </a:cubicBezTo>
                    <a:cubicBezTo>
                      <a:pt x="1009" y="377"/>
                      <a:pt x="1016" y="333"/>
                      <a:pt x="995" y="304"/>
                    </a:cubicBezTo>
                    <a:cubicBezTo>
                      <a:pt x="893" y="159"/>
                      <a:pt x="733" y="57"/>
                      <a:pt x="559" y="21"/>
                    </a:cubicBezTo>
                    <a:cubicBezTo>
                      <a:pt x="507" y="8"/>
                      <a:pt x="454" y="1"/>
                      <a:pt x="399" y="1"/>
                    </a:cubicBezTo>
                    <a:close/>
                  </a:path>
                </a:pathLst>
              </a:custGeom>
              <a:solidFill>
                <a:srgbClr val="350A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0" name="Google Shape;1490;p49"/>
              <p:cNvSpPr/>
              <p:nvPr/>
            </p:nvSpPr>
            <p:spPr>
              <a:xfrm>
                <a:off x="6272510" y="3509480"/>
                <a:ext cx="69917" cy="44648"/>
              </a:xfrm>
              <a:custGeom>
                <a:rect b="b" l="l" r="r" t="t"/>
                <a:pathLst>
                  <a:path extrusionOk="0" h="993" w="1555">
                    <a:moveTo>
                      <a:pt x="881" y="0"/>
                    </a:moveTo>
                    <a:cubicBezTo>
                      <a:pt x="855" y="0"/>
                      <a:pt x="832" y="15"/>
                      <a:pt x="821" y="42"/>
                    </a:cubicBezTo>
                    <a:lnTo>
                      <a:pt x="763" y="173"/>
                    </a:lnTo>
                    <a:cubicBezTo>
                      <a:pt x="755" y="172"/>
                      <a:pt x="747" y="172"/>
                      <a:pt x="739" y="172"/>
                    </a:cubicBezTo>
                    <a:cubicBezTo>
                      <a:pt x="615" y="172"/>
                      <a:pt x="486" y="223"/>
                      <a:pt x="357" y="318"/>
                    </a:cubicBezTo>
                    <a:cubicBezTo>
                      <a:pt x="226" y="412"/>
                      <a:pt x="117" y="528"/>
                      <a:pt x="23" y="659"/>
                    </a:cubicBezTo>
                    <a:cubicBezTo>
                      <a:pt x="1" y="688"/>
                      <a:pt x="8" y="732"/>
                      <a:pt x="37" y="753"/>
                    </a:cubicBezTo>
                    <a:cubicBezTo>
                      <a:pt x="52" y="762"/>
                      <a:pt x="67" y="766"/>
                      <a:pt x="82" y="766"/>
                    </a:cubicBezTo>
                    <a:cubicBezTo>
                      <a:pt x="105" y="766"/>
                      <a:pt x="126" y="756"/>
                      <a:pt x="139" y="739"/>
                    </a:cubicBezTo>
                    <a:cubicBezTo>
                      <a:pt x="219" y="623"/>
                      <a:pt x="320" y="514"/>
                      <a:pt x="437" y="434"/>
                    </a:cubicBezTo>
                    <a:cubicBezTo>
                      <a:pt x="549" y="347"/>
                      <a:pt x="656" y="307"/>
                      <a:pt x="748" y="307"/>
                    </a:cubicBezTo>
                    <a:cubicBezTo>
                      <a:pt x="763" y="307"/>
                      <a:pt x="778" y="309"/>
                      <a:pt x="792" y="311"/>
                    </a:cubicBezTo>
                    <a:cubicBezTo>
                      <a:pt x="865" y="325"/>
                      <a:pt x="916" y="347"/>
                      <a:pt x="974" y="390"/>
                    </a:cubicBezTo>
                    <a:cubicBezTo>
                      <a:pt x="1061" y="456"/>
                      <a:pt x="1133" y="550"/>
                      <a:pt x="1192" y="659"/>
                    </a:cubicBezTo>
                    <a:cubicBezTo>
                      <a:pt x="1192" y="674"/>
                      <a:pt x="1192" y="681"/>
                      <a:pt x="1199" y="688"/>
                    </a:cubicBezTo>
                    <a:cubicBezTo>
                      <a:pt x="1199" y="703"/>
                      <a:pt x="1206" y="710"/>
                      <a:pt x="1221" y="717"/>
                    </a:cubicBezTo>
                    <a:cubicBezTo>
                      <a:pt x="1250" y="782"/>
                      <a:pt x="1279" y="862"/>
                      <a:pt x="1300" y="942"/>
                    </a:cubicBezTo>
                    <a:cubicBezTo>
                      <a:pt x="1308" y="978"/>
                      <a:pt x="1337" y="993"/>
                      <a:pt x="1366" y="993"/>
                    </a:cubicBezTo>
                    <a:lnTo>
                      <a:pt x="1388" y="993"/>
                    </a:lnTo>
                    <a:cubicBezTo>
                      <a:pt x="1424" y="986"/>
                      <a:pt x="1446" y="942"/>
                      <a:pt x="1438" y="906"/>
                    </a:cubicBezTo>
                    <a:cubicBezTo>
                      <a:pt x="1417" y="833"/>
                      <a:pt x="1388" y="761"/>
                      <a:pt x="1366" y="695"/>
                    </a:cubicBezTo>
                    <a:lnTo>
                      <a:pt x="1504" y="630"/>
                    </a:lnTo>
                    <a:cubicBezTo>
                      <a:pt x="1540" y="615"/>
                      <a:pt x="1555" y="579"/>
                      <a:pt x="1540" y="543"/>
                    </a:cubicBezTo>
                    <a:cubicBezTo>
                      <a:pt x="1529" y="516"/>
                      <a:pt x="1503" y="501"/>
                      <a:pt x="1475" y="501"/>
                    </a:cubicBezTo>
                    <a:cubicBezTo>
                      <a:pt x="1465" y="501"/>
                      <a:pt x="1455" y="503"/>
                      <a:pt x="1446" y="507"/>
                    </a:cubicBezTo>
                    <a:lnTo>
                      <a:pt x="1300" y="572"/>
                    </a:lnTo>
                    <a:cubicBezTo>
                      <a:pt x="1271" y="521"/>
                      <a:pt x="1242" y="478"/>
                      <a:pt x="1213" y="441"/>
                    </a:cubicBezTo>
                    <a:cubicBezTo>
                      <a:pt x="1257" y="412"/>
                      <a:pt x="1300" y="383"/>
                      <a:pt x="1329" y="340"/>
                    </a:cubicBezTo>
                    <a:cubicBezTo>
                      <a:pt x="1359" y="311"/>
                      <a:pt x="1351" y="267"/>
                      <a:pt x="1322" y="245"/>
                    </a:cubicBezTo>
                    <a:cubicBezTo>
                      <a:pt x="1309" y="235"/>
                      <a:pt x="1292" y="230"/>
                      <a:pt x="1276" y="230"/>
                    </a:cubicBezTo>
                    <a:cubicBezTo>
                      <a:pt x="1257" y="230"/>
                      <a:pt x="1240" y="237"/>
                      <a:pt x="1228" y="252"/>
                    </a:cubicBezTo>
                    <a:cubicBezTo>
                      <a:pt x="1199" y="289"/>
                      <a:pt x="1163" y="318"/>
                      <a:pt x="1119" y="340"/>
                    </a:cubicBezTo>
                    <a:cubicBezTo>
                      <a:pt x="1097" y="318"/>
                      <a:pt x="1083" y="296"/>
                      <a:pt x="1061" y="282"/>
                    </a:cubicBezTo>
                    <a:cubicBezTo>
                      <a:pt x="1010" y="238"/>
                      <a:pt x="959" y="216"/>
                      <a:pt x="901" y="194"/>
                    </a:cubicBezTo>
                    <a:lnTo>
                      <a:pt x="945" y="93"/>
                    </a:lnTo>
                    <a:cubicBezTo>
                      <a:pt x="959" y="56"/>
                      <a:pt x="945" y="20"/>
                      <a:pt x="908" y="6"/>
                    </a:cubicBezTo>
                    <a:cubicBezTo>
                      <a:pt x="899" y="2"/>
                      <a:pt x="890" y="0"/>
                      <a:pt x="881" y="0"/>
                    </a:cubicBezTo>
                    <a:close/>
                  </a:path>
                </a:pathLst>
              </a:custGeom>
              <a:solidFill>
                <a:srgbClr val="350A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1" name="Google Shape;1491;p49"/>
              <p:cNvSpPr/>
              <p:nvPr/>
            </p:nvSpPr>
            <p:spPr>
              <a:xfrm>
                <a:off x="6189286" y="3552193"/>
                <a:ext cx="43164" cy="23830"/>
              </a:xfrm>
              <a:custGeom>
                <a:rect b="b" l="l" r="r" t="t"/>
                <a:pathLst>
                  <a:path extrusionOk="0" h="530" w="960">
                    <a:moveTo>
                      <a:pt x="583" y="0"/>
                    </a:moveTo>
                    <a:cubicBezTo>
                      <a:pt x="553" y="0"/>
                      <a:pt x="523" y="3"/>
                      <a:pt x="494" y="7"/>
                    </a:cubicBezTo>
                    <a:cubicBezTo>
                      <a:pt x="386" y="21"/>
                      <a:pt x="291" y="65"/>
                      <a:pt x="190" y="116"/>
                    </a:cubicBezTo>
                    <a:cubicBezTo>
                      <a:pt x="146" y="137"/>
                      <a:pt x="102" y="166"/>
                      <a:pt x="66" y="203"/>
                    </a:cubicBezTo>
                    <a:cubicBezTo>
                      <a:pt x="23" y="239"/>
                      <a:pt x="1" y="283"/>
                      <a:pt x="1" y="341"/>
                    </a:cubicBezTo>
                    <a:cubicBezTo>
                      <a:pt x="124" y="253"/>
                      <a:pt x="262" y="195"/>
                      <a:pt x="400" y="166"/>
                    </a:cubicBezTo>
                    <a:cubicBezTo>
                      <a:pt x="451" y="154"/>
                      <a:pt x="499" y="146"/>
                      <a:pt x="547" y="146"/>
                    </a:cubicBezTo>
                    <a:cubicBezTo>
                      <a:pt x="582" y="146"/>
                      <a:pt x="618" y="150"/>
                      <a:pt x="654" y="159"/>
                    </a:cubicBezTo>
                    <a:cubicBezTo>
                      <a:pt x="734" y="181"/>
                      <a:pt x="807" y="239"/>
                      <a:pt x="836" y="319"/>
                    </a:cubicBezTo>
                    <a:cubicBezTo>
                      <a:pt x="857" y="399"/>
                      <a:pt x="821" y="500"/>
                      <a:pt x="741" y="529"/>
                    </a:cubicBezTo>
                    <a:cubicBezTo>
                      <a:pt x="850" y="529"/>
                      <a:pt x="945" y="428"/>
                      <a:pt x="952" y="326"/>
                    </a:cubicBezTo>
                    <a:cubicBezTo>
                      <a:pt x="959" y="217"/>
                      <a:pt x="894" y="108"/>
                      <a:pt x="807" y="57"/>
                    </a:cubicBezTo>
                    <a:cubicBezTo>
                      <a:pt x="739" y="16"/>
                      <a:pt x="660" y="0"/>
                      <a:pt x="583" y="0"/>
                    </a:cubicBezTo>
                    <a:close/>
                  </a:path>
                </a:pathLst>
              </a:custGeom>
              <a:solidFill>
                <a:srgbClr val="E582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2" name="Google Shape;1492;p49"/>
              <p:cNvSpPr/>
              <p:nvPr/>
            </p:nvSpPr>
            <p:spPr>
              <a:xfrm>
                <a:off x="5927800" y="4455725"/>
                <a:ext cx="56875" cy="27900"/>
              </a:xfrm>
              <a:custGeom>
                <a:rect b="b" l="l" r="r" t="t"/>
                <a:pathLst>
                  <a:path extrusionOk="0" h="1116" w="2275">
                    <a:moveTo>
                      <a:pt x="0" y="0"/>
                    </a:moveTo>
                    <a:cubicBezTo>
                      <a:pt x="193" y="71"/>
                      <a:pt x="776" y="240"/>
                      <a:pt x="1155" y="426"/>
                    </a:cubicBezTo>
                    <a:cubicBezTo>
                      <a:pt x="1534" y="612"/>
                      <a:pt x="2088" y="1001"/>
                      <a:pt x="2275" y="1116"/>
                    </a:cubicBez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1493" name="Google Shape;1493;p49"/>
            <p:cNvSpPr/>
            <p:nvPr/>
          </p:nvSpPr>
          <p:spPr>
            <a:xfrm>
              <a:off x="5863100" y="4432925"/>
              <a:ext cx="663712" cy="97548"/>
            </a:xfrm>
            <a:custGeom>
              <a:rect b="b" l="l" r="r" t="t"/>
              <a:pathLst>
                <a:path extrusionOk="0" h="2832" w="20212">
                  <a:moveTo>
                    <a:pt x="10106" y="1"/>
                  </a:moveTo>
                  <a:cubicBezTo>
                    <a:pt x="4523" y="1"/>
                    <a:pt x="1" y="632"/>
                    <a:pt x="1" y="1416"/>
                  </a:cubicBezTo>
                  <a:cubicBezTo>
                    <a:pt x="1" y="2200"/>
                    <a:pt x="4523" y="2832"/>
                    <a:pt x="10106" y="2832"/>
                  </a:cubicBezTo>
                  <a:cubicBezTo>
                    <a:pt x="15689" y="2832"/>
                    <a:pt x="20211" y="2200"/>
                    <a:pt x="20211" y="1416"/>
                  </a:cubicBezTo>
                  <a:cubicBezTo>
                    <a:pt x="20211" y="632"/>
                    <a:pt x="15689" y="1"/>
                    <a:pt x="10106" y="1"/>
                  </a:cubicBezTo>
                  <a:close/>
                </a:path>
              </a:pathLst>
            </a:custGeom>
            <a:solidFill>
              <a:srgbClr val="171918">
                <a:alpha val="5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4" name="Google Shape;1494;p49"/>
          <p:cNvGrpSpPr/>
          <p:nvPr/>
        </p:nvGrpSpPr>
        <p:grpSpPr>
          <a:xfrm>
            <a:off x="4196451" y="2970203"/>
            <a:ext cx="1142550" cy="1429347"/>
            <a:chOff x="4443668" y="2970300"/>
            <a:chExt cx="1221064" cy="1527569"/>
          </a:xfrm>
        </p:grpSpPr>
        <p:grpSp>
          <p:nvGrpSpPr>
            <p:cNvPr id="1495" name="Google Shape;1495;p49"/>
            <p:cNvGrpSpPr/>
            <p:nvPr/>
          </p:nvGrpSpPr>
          <p:grpSpPr>
            <a:xfrm>
              <a:off x="4443668" y="2970300"/>
              <a:ext cx="1221064" cy="1502265"/>
              <a:chOff x="4458406" y="2998800"/>
              <a:chExt cx="1221064" cy="1502265"/>
            </a:xfrm>
          </p:grpSpPr>
          <p:sp>
            <p:nvSpPr>
              <p:cNvPr id="1496" name="Google Shape;1496;p49"/>
              <p:cNvSpPr/>
              <p:nvPr/>
            </p:nvSpPr>
            <p:spPr>
              <a:xfrm flipH="1" rot="-552358">
                <a:off x="4640478" y="4200110"/>
                <a:ext cx="232273" cy="124761"/>
              </a:xfrm>
              <a:custGeom>
                <a:rect b="b" l="l" r="r" t="t"/>
                <a:pathLst>
                  <a:path extrusionOk="0" h="2847" w="5301">
                    <a:moveTo>
                      <a:pt x="2099" y="1"/>
                    </a:moveTo>
                    <a:cubicBezTo>
                      <a:pt x="1511" y="857"/>
                      <a:pt x="930" y="1416"/>
                      <a:pt x="1" y="1939"/>
                    </a:cubicBezTo>
                    <a:cubicBezTo>
                      <a:pt x="1362" y="2539"/>
                      <a:pt x="2849" y="2847"/>
                      <a:pt x="4335" y="2847"/>
                    </a:cubicBezTo>
                    <a:cubicBezTo>
                      <a:pt x="4521" y="2847"/>
                      <a:pt x="4708" y="2842"/>
                      <a:pt x="4894" y="2832"/>
                    </a:cubicBezTo>
                    <a:cubicBezTo>
                      <a:pt x="5184" y="2375"/>
                      <a:pt x="5300" y="1874"/>
                      <a:pt x="5278" y="1373"/>
                    </a:cubicBezTo>
                    <a:lnTo>
                      <a:pt x="5278" y="1373"/>
                    </a:lnTo>
                    <a:cubicBezTo>
                      <a:pt x="5271" y="1380"/>
                      <a:pt x="5257" y="1387"/>
                      <a:pt x="5249" y="1387"/>
                    </a:cubicBezTo>
                    <a:cubicBezTo>
                      <a:pt x="4110" y="1235"/>
                      <a:pt x="2970" y="625"/>
                      <a:pt x="2099" y="1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7" name="Google Shape;1497;p49"/>
              <p:cNvSpPr/>
              <p:nvPr/>
            </p:nvSpPr>
            <p:spPr>
              <a:xfrm flipH="1" rot="-552358">
                <a:off x="4601271" y="4277098"/>
                <a:ext cx="67478" cy="120422"/>
              </a:xfrm>
              <a:custGeom>
                <a:rect b="b" l="l" r="r" t="t"/>
                <a:pathLst>
                  <a:path extrusionOk="0" h="2748" w="1540">
                    <a:moveTo>
                      <a:pt x="711" y="0"/>
                    </a:moveTo>
                    <a:cubicBezTo>
                      <a:pt x="599" y="0"/>
                      <a:pt x="484" y="29"/>
                      <a:pt x="385" y="82"/>
                    </a:cubicBezTo>
                    <a:cubicBezTo>
                      <a:pt x="407" y="583"/>
                      <a:pt x="291" y="1084"/>
                      <a:pt x="1" y="1541"/>
                    </a:cubicBezTo>
                    <a:cubicBezTo>
                      <a:pt x="59" y="1541"/>
                      <a:pt x="124" y="1534"/>
                      <a:pt x="182" y="1534"/>
                    </a:cubicBezTo>
                    <a:cubicBezTo>
                      <a:pt x="269" y="1868"/>
                      <a:pt x="407" y="2194"/>
                      <a:pt x="589" y="2492"/>
                    </a:cubicBezTo>
                    <a:cubicBezTo>
                      <a:pt x="678" y="2642"/>
                      <a:pt x="825" y="2747"/>
                      <a:pt x="977" y="2747"/>
                    </a:cubicBezTo>
                    <a:cubicBezTo>
                      <a:pt x="1060" y="2747"/>
                      <a:pt x="1144" y="2716"/>
                      <a:pt x="1220" y="2644"/>
                    </a:cubicBezTo>
                    <a:cubicBezTo>
                      <a:pt x="1438" y="2441"/>
                      <a:pt x="1511" y="2056"/>
                      <a:pt x="1525" y="1773"/>
                    </a:cubicBezTo>
                    <a:cubicBezTo>
                      <a:pt x="1540" y="1410"/>
                      <a:pt x="1482" y="1026"/>
                      <a:pt x="1380" y="670"/>
                    </a:cubicBezTo>
                    <a:cubicBezTo>
                      <a:pt x="1322" y="474"/>
                      <a:pt x="1242" y="263"/>
                      <a:pt x="1082" y="133"/>
                    </a:cubicBezTo>
                    <a:cubicBezTo>
                      <a:pt x="979" y="42"/>
                      <a:pt x="846" y="0"/>
                      <a:pt x="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8" name="Google Shape;1498;p49"/>
              <p:cNvSpPr/>
              <p:nvPr/>
            </p:nvSpPr>
            <p:spPr>
              <a:xfrm flipH="1" rot="-552358">
                <a:off x="4754048" y="4015222"/>
                <a:ext cx="317190" cy="258373"/>
              </a:xfrm>
              <a:custGeom>
                <a:rect b="b" l="l" r="r" t="t"/>
                <a:pathLst>
                  <a:path extrusionOk="0" h="5896" w="7239">
                    <a:moveTo>
                      <a:pt x="4698" y="0"/>
                    </a:moveTo>
                    <a:cubicBezTo>
                      <a:pt x="3137" y="356"/>
                      <a:pt x="1569" y="697"/>
                      <a:pt x="1" y="1046"/>
                    </a:cubicBezTo>
                    <a:cubicBezTo>
                      <a:pt x="1039" y="2904"/>
                      <a:pt x="2469" y="4690"/>
                      <a:pt x="4371" y="5641"/>
                    </a:cubicBezTo>
                    <a:cubicBezTo>
                      <a:pt x="4524" y="5721"/>
                      <a:pt x="4720" y="5830"/>
                      <a:pt x="4872" y="5895"/>
                    </a:cubicBezTo>
                    <a:cubicBezTo>
                      <a:pt x="5801" y="5365"/>
                      <a:pt x="6658" y="4429"/>
                      <a:pt x="7239" y="3572"/>
                    </a:cubicBezTo>
                    <a:cubicBezTo>
                      <a:pt x="6963" y="3398"/>
                      <a:pt x="6716" y="3202"/>
                      <a:pt x="6513" y="2977"/>
                    </a:cubicBezTo>
                    <a:cubicBezTo>
                      <a:pt x="5714" y="2091"/>
                      <a:pt x="5184" y="1191"/>
                      <a:pt x="46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9" name="Google Shape;1499;p49"/>
              <p:cNvSpPr/>
              <p:nvPr/>
            </p:nvSpPr>
            <p:spPr>
              <a:xfrm flipH="1" rot="-552358">
                <a:off x="4781526" y="4172662"/>
                <a:ext cx="110112" cy="108722"/>
              </a:xfrm>
              <a:custGeom>
                <a:rect b="b" l="l" r="r" t="t"/>
                <a:pathLst>
                  <a:path extrusionOk="0" h="2481" w="2513">
                    <a:moveTo>
                      <a:pt x="2434" y="0"/>
                    </a:moveTo>
                    <a:cubicBezTo>
                      <a:pt x="2410" y="0"/>
                      <a:pt x="2388" y="12"/>
                      <a:pt x="2374" y="34"/>
                    </a:cubicBezTo>
                    <a:cubicBezTo>
                      <a:pt x="1765" y="935"/>
                      <a:pt x="951" y="1740"/>
                      <a:pt x="44" y="2350"/>
                    </a:cubicBezTo>
                    <a:cubicBezTo>
                      <a:pt x="15" y="2372"/>
                      <a:pt x="0" y="2416"/>
                      <a:pt x="22" y="2452"/>
                    </a:cubicBezTo>
                    <a:cubicBezTo>
                      <a:pt x="37" y="2466"/>
                      <a:pt x="59" y="2481"/>
                      <a:pt x="80" y="2481"/>
                    </a:cubicBezTo>
                    <a:cubicBezTo>
                      <a:pt x="95" y="2481"/>
                      <a:pt x="109" y="2474"/>
                      <a:pt x="124" y="2466"/>
                    </a:cubicBezTo>
                    <a:cubicBezTo>
                      <a:pt x="1046" y="1842"/>
                      <a:pt x="1866" y="1029"/>
                      <a:pt x="2491" y="107"/>
                    </a:cubicBezTo>
                    <a:cubicBezTo>
                      <a:pt x="2512" y="78"/>
                      <a:pt x="2505" y="34"/>
                      <a:pt x="2476" y="13"/>
                    </a:cubicBezTo>
                    <a:cubicBezTo>
                      <a:pt x="2462" y="4"/>
                      <a:pt x="2448" y="0"/>
                      <a:pt x="2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0" name="Google Shape;1500;p49"/>
              <p:cNvSpPr/>
              <p:nvPr/>
            </p:nvSpPr>
            <p:spPr>
              <a:xfrm flipH="1" rot="-552358">
                <a:off x="5005936" y="4271795"/>
                <a:ext cx="166066" cy="153727"/>
              </a:xfrm>
              <a:custGeom>
                <a:rect b="b" l="l" r="r" t="t"/>
                <a:pathLst>
                  <a:path extrusionOk="0" h="3508" w="3790">
                    <a:moveTo>
                      <a:pt x="2889" y="1"/>
                    </a:moveTo>
                    <a:cubicBezTo>
                      <a:pt x="2210" y="201"/>
                      <a:pt x="1531" y="333"/>
                      <a:pt x="846" y="333"/>
                    </a:cubicBezTo>
                    <a:cubicBezTo>
                      <a:pt x="565" y="333"/>
                      <a:pt x="283" y="311"/>
                      <a:pt x="0" y="262"/>
                    </a:cubicBezTo>
                    <a:lnTo>
                      <a:pt x="0" y="262"/>
                    </a:lnTo>
                    <a:cubicBezTo>
                      <a:pt x="523" y="1562"/>
                      <a:pt x="1626" y="2810"/>
                      <a:pt x="2708" y="3507"/>
                    </a:cubicBezTo>
                    <a:cubicBezTo>
                      <a:pt x="3107" y="3507"/>
                      <a:pt x="3492" y="3304"/>
                      <a:pt x="3790" y="2999"/>
                    </a:cubicBezTo>
                    <a:cubicBezTo>
                      <a:pt x="3245" y="2135"/>
                      <a:pt x="2998" y="923"/>
                      <a:pt x="2889" y="1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1" name="Google Shape;1501;p49"/>
              <p:cNvSpPr/>
              <p:nvPr/>
            </p:nvSpPr>
            <p:spPr>
              <a:xfrm flipH="1" rot="-552358">
                <a:off x="4998071" y="4410552"/>
                <a:ext cx="106606" cy="82516"/>
              </a:xfrm>
              <a:custGeom>
                <a:rect b="b" l="l" r="r" t="t"/>
                <a:pathLst>
                  <a:path extrusionOk="0" h="1883" w="2433">
                    <a:moveTo>
                      <a:pt x="1888" y="0"/>
                    </a:moveTo>
                    <a:cubicBezTo>
                      <a:pt x="1590" y="305"/>
                      <a:pt x="1205" y="508"/>
                      <a:pt x="806" y="508"/>
                    </a:cubicBezTo>
                    <a:cubicBezTo>
                      <a:pt x="813" y="515"/>
                      <a:pt x="821" y="515"/>
                      <a:pt x="828" y="523"/>
                    </a:cubicBezTo>
                    <a:cubicBezTo>
                      <a:pt x="661" y="646"/>
                      <a:pt x="508" y="784"/>
                      <a:pt x="370" y="929"/>
                    </a:cubicBezTo>
                    <a:cubicBezTo>
                      <a:pt x="247" y="1060"/>
                      <a:pt x="124" y="1198"/>
                      <a:pt x="58" y="1365"/>
                    </a:cubicBezTo>
                    <a:cubicBezTo>
                      <a:pt x="22" y="1445"/>
                      <a:pt x="0" y="1525"/>
                      <a:pt x="22" y="1612"/>
                    </a:cubicBezTo>
                    <a:cubicBezTo>
                      <a:pt x="73" y="1771"/>
                      <a:pt x="291" y="1873"/>
                      <a:pt x="465" y="1880"/>
                    </a:cubicBezTo>
                    <a:cubicBezTo>
                      <a:pt x="507" y="1882"/>
                      <a:pt x="548" y="1882"/>
                      <a:pt x="587" y="1882"/>
                    </a:cubicBezTo>
                    <a:cubicBezTo>
                      <a:pt x="960" y="1882"/>
                      <a:pt x="1214" y="1817"/>
                      <a:pt x="1568" y="1633"/>
                    </a:cubicBezTo>
                    <a:cubicBezTo>
                      <a:pt x="1815" y="1495"/>
                      <a:pt x="2200" y="1205"/>
                      <a:pt x="2316" y="944"/>
                    </a:cubicBezTo>
                    <a:cubicBezTo>
                      <a:pt x="2432" y="690"/>
                      <a:pt x="2403" y="385"/>
                      <a:pt x="2193" y="203"/>
                    </a:cubicBezTo>
                    <a:cubicBezTo>
                      <a:pt x="2120" y="145"/>
                      <a:pt x="2033" y="109"/>
                      <a:pt x="1939" y="87"/>
                    </a:cubicBezTo>
                    <a:cubicBezTo>
                      <a:pt x="1924" y="58"/>
                      <a:pt x="1902" y="29"/>
                      <a:pt x="18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2" name="Google Shape;1502;p49"/>
              <p:cNvSpPr/>
              <p:nvPr/>
            </p:nvSpPr>
            <p:spPr>
              <a:xfrm flipH="1" rot="-552358">
                <a:off x="4896208" y="3994860"/>
                <a:ext cx="263734" cy="304255"/>
              </a:xfrm>
              <a:custGeom>
                <a:rect b="b" l="l" r="r" t="t"/>
                <a:pathLst>
                  <a:path extrusionOk="0" h="6943" w="6019">
                    <a:moveTo>
                      <a:pt x="6018" y="1"/>
                    </a:moveTo>
                    <a:lnTo>
                      <a:pt x="6018" y="1"/>
                    </a:lnTo>
                    <a:cubicBezTo>
                      <a:pt x="4240" y="393"/>
                      <a:pt x="2461" y="785"/>
                      <a:pt x="690" y="1184"/>
                    </a:cubicBezTo>
                    <a:cubicBezTo>
                      <a:pt x="290" y="2186"/>
                      <a:pt x="102" y="3159"/>
                      <a:pt x="36" y="4538"/>
                    </a:cubicBezTo>
                    <a:cubicBezTo>
                      <a:pt x="0" y="5242"/>
                      <a:pt x="182" y="6063"/>
                      <a:pt x="508" y="6869"/>
                    </a:cubicBezTo>
                    <a:cubicBezTo>
                      <a:pt x="805" y="6919"/>
                      <a:pt x="1126" y="6942"/>
                      <a:pt x="1457" y="6942"/>
                    </a:cubicBezTo>
                    <a:cubicBezTo>
                      <a:pt x="2218" y="6942"/>
                      <a:pt x="3027" y="6819"/>
                      <a:pt x="3695" y="6622"/>
                    </a:cubicBezTo>
                    <a:cubicBezTo>
                      <a:pt x="3521" y="6034"/>
                      <a:pt x="3441" y="5475"/>
                      <a:pt x="3528" y="4879"/>
                    </a:cubicBezTo>
                    <a:cubicBezTo>
                      <a:pt x="3811" y="3050"/>
                      <a:pt x="4762" y="1373"/>
                      <a:pt x="60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3" name="Google Shape;1503;p49"/>
              <p:cNvSpPr/>
              <p:nvPr/>
            </p:nvSpPr>
            <p:spPr>
              <a:xfrm flipH="1" rot="-552358">
                <a:off x="5038487" y="4265338"/>
                <a:ext cx="123476" cy="15206"/>
              </a:xfrm>
              <a:custGeom>
                <a:rect b="b" l="l" r="r" t="t"/>
                <a:pathLst>
                  <a:path extrusionOk="0" h="347" w="2818">
                    <a:moveTo>
                      <a:pt x="2745" y="0"/>
                    </a:moveTo>
                    <a:cubicBezTo>
                      <a:pt x="2738" y="0"/>
                      <a:pt x="2731" y="2"/>
                      <a:pt x="2723" y="5"/>
                    </a:cubicBezTo>
                    <a:cubicBezTo>
                      <a:pt x="2194" y="139"/>
                      <a:pt x="1646" y="207"/>
                      <a:pt x="1098" y="207"/>
                    </a:cubicBezTo>
                    <a:cubicBezTo>
                      <a:pt x="757" y="207"/>
                      <a:pt x="417" y="181"/>
                      <a:pt x="80" y="128"/>
                    </a:cubicBezTo>
                    <a:cubicBezTo>
                      <a:pt x="77" y="128"/>
                      <a:pt x="73" y="127"/>
                      <a:pt x="69" y="127"/>
                    </a:cubicBezTo>
                    <a:cubicBezTo>
                      <a:pt x="37" y="127"/>
                      <a:pt x="7" y="154"/>
                      <a:pt x="1" y="186"/>
                    </a:cubicBezTo>
                    <a:cubicBezTo>
                      <a:pt x="1" y="223"/>
                      <a:pt x="22" y="259"/>
                      <a:pt x="59" y="266"/>
                    </a:cubicBezTo>
                    <a:cubicBezTo>
                      <a:pt x="400" y="317"/>
                      <a:pt x="748" y="346"/>
                      <a:pt x="1097" y="346"/>
                    </a:cubicBezTo>
                    <a:cubicBezTo>
                      <a:pt x="1656" y="346"/>
                      <a:pt x="2222" y="274"/>
                      <a:pt x="2759" y="136"/>
                    </a:cubicBezTo>
                    <a:cubicBezTo>
                      <a:pt x="2796" y="128"/>
                      <a:pt x="2817" y="92"/>
                      <a:pt x="2810" y="56"/>
                    </a:cubicBezTo>
                    <a:cubicBezTo>
                      <a:pt x="2799" y="21"/>
                      <a:pt x="2773" y="0"/>
                      <a:pt x="27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4" name="Google Shape;1504;p49"/>
              <p:cNvSpPr/>
              <p:nvPr/>
            </p:nvSpPr>
            <p:spPr>
              <a:xfrm flipH="1" rot="-552358">
                <a:off x="4547368" y="3439009"/>
                <a:ext cx="84654" cy="91938"/>
              </a:xfrm>
              <a:custGeom>
                <a:rect b="b" l="l" r="r" t="t"/>
                <a:pathLst>
                  <a:path extrusionOk="0" h="2098" w="1932">
                    <a:moveTo>
                      <a:pt x="582" y="1"/>
                    </a:moveTo>
                    <a:cubicBezTo>
                      <a:pt x="299" y="182"/>
                      <a:pt x="132" y="509"/>
                      <a:pt x="66" y="836"/>
                    </a:cubicBezTo>
                    <a:cubicBezTo>
                      <a:pt x="1" y="1170"/>
                      <a:pt x="30" y="1511"/>
                      <a:pt x="73" y="1838"/>
                    </a:cubicBezTo>
                    <a:cubicBezTo>
                      <a:pt x="88" y="1925"/>
                      <a:pt x="110" y="2019"/>
                      <a:pt x="182" y="2070"/>
                    </a:cubicBezTo>
                    <a:cubicBezTo>
                      <a:pt x="212" y="2090"/>
                      <a:pt x="247" y="2097"/>
                      <a:pt x="285" y="2097"/>
                    </a:cubicBezTo>
                    <a:cubicBezTo>
                      <a:pt x="331" y="2097"/>
                      <a:pt x="381" y="2086"/>
                      <a:pt x="429" y="2070"/>
                    </a:cubicBezTo>
                    <a:cubicBezTo>
                      <a:pt x="1032" y="1896"/>
                      <a:pt x="1569" y="1504"/>
                      <a:pt x="1932" y="988"/>
                    </a:cubicBezTo>
                    <a:cubicBezTo>
                      <a:pt x="1453" y="705"/>
                      <a:pt x="995" y="371"/>
                      <a:pt x="582" y="1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5" name="Google Shape;1505;p49"/>
              <p:cNvSpPr/>
              <p:nvPr/>
            </p:nvSpPr>
            <p:spPr>
              <a:xfrm flipH="1" rot="-552358">
                <a:off x="4476399" y="3360803"/>
                <a:ext cx="209357" cy="185804"/>
              </a:xfrm>
              <a:custGeom>
                <a:rect b="b" l="l" r="r" t="t"/>
                <a:pathLst>
                  <a:path extrusionOk="0" h="4240" w="4778">
                    <a:moveTo>
                      <a:pt x="1286" y="0"/>
                    </a:moveTo>
                    <a:cubicBezTo>
                      <a:pt x="857" y="690"/>
                      <a:pt x="429" y="1387"/>
                      <a:pt x="1" y="2077"/>
                    </a:cubicBezTo>
                    <a:cubicBezTo>
                      <a:pt x="1351" y="2686"/>
                      <a:pt x="2658" y="3412"/>
                      <a:pt x="3892" y="4240"/>
                    </a:cubicBezTo>
                    <a:cubicBezTo>
                      <a:pt x="4190" y="3841"/>
                      <a:pt x="4480" y="3449"/>
                      <a:pt x="4778" y="3049"/>
                    </a:cubicBezTo>
                    <a:cubicBezTo>
                      <a:pt x="3674" y="2345"/>
                      <a:pt x="2171" y="966"/>
                      <a:pt x="1286" y="0"/>
                    </a:cubicBezTo>
                    <a:close/>
                  </a:path>
                </a:pathLst>
              </a:custGeom>
              <a:solidFill>
                <a:srgbClr val="350A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6" name="Google Shape;1506;p49"/>
              <p:cNvSpPr/>
              <p:nvPr/>
            </p:nvSpPr>
            <p:spPr>
              <a:xfrm flipH="1" rot="-552358">
                <a:off x="4571923" y="3315413"/>
                <a:ext cx="130487" cy="153639"/>
              </a:xfrm>
              <a:custGeom>
                <a:rect b="b" l="l" r="r" t="t"/>
                <a:pathLst>
                  <a:path extrusionOk="0" h="3506" w="2978">
                    <a:moveTo>
                      <a:pt x="2128" y="0"/>
                    </a:moveTo>
                    <a:cubicBezTo>
                      <a:pt x="1758" y="7"/>
                      <a:pt x="1416" y="218"/>
                      <a:pt x="1141" y="458"/>
                    </a:cubicBezTo>
                    <a:cubicBezTo>
                      <a:pt x="494" y="1031"/>
                      <a:pt x="88" y="1859"/>
                      <a:pt x="23" y="2723"/>
                    </a:cubicBezTo>
                    <a:cubicBezTo>
                      <a:pt x="1" y="2962"/>
                      <a:pt x="30" y="3238"/>
                      <a:pt x="211" y="3398"/>
                    </a:cubicBezTo>
                    <a:cubicBezTo>
                      <a:pt x="306" y="3472"/>
                      <a:pt x="430" y="3506"/>
                      <a:pt x="553" y="3506"/>
                    </a:cubicBezTo>
                    <a:cubicBezTo>
                      <a:pt x="610" y="3506"/>
                      <a:pt x="667" y="3499"/>
                      <a:pt x="720" y="3485"/>
                    </a:cubicBezTo>
                    <a:cubicBezTo>
                      <a:pt x="894" y="3441"/>
                      <a:pt x="1053" y="3340"/>
                      <a:pt x="1191" y="3231"/>
                    </a:cubicBezTo>
                    <a:cubicBezTo>
                      <a:pt x="1845" y="2744"/>
                      <a:pt x="2375" y="2091"/>
                      <a:pt x="2716" y="1350"/>
                    </a:cubicBezTo>
                    <a:cubicBezTo>
                      <a:pt x="2868" y="1009"/>
                      <a:pt x="2977" y="581"/>
                      <a:pt x="2752" y="276"/>
                    </a:cubicBezTo>
                    <a:cubicBezTo>
                      <a:pt x="2614" y="87"/>
                      <a:pt x="2367" y="0"/>
                      <a:pt x="21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7" name="Google Shape;1507;p49"/>
              <p:cNvSpPr/>
              <p:nvPr/>
            </p:nvSpPr>
            <p:spPr>
              <a:xfrm flipH="1" rot="-552358">
                <a:off x="4590056" y="3351628"/>
                <a:ext cx="89124" cy="109467"/>
              </a:xfrm>
              <a:custGeom>
                <a:rect b="b" l="l" r="r" t="t"/>
                <a:pathLst>
                  <a:path extrusionOk="0" h="2498" w="2034">
                    <a:moveTo>
                      <a:pt x="1293" y="0"/>
                    </a:moveTo>
                    <a:cubicBezTo>
                      <a:pt x="545" y="458"/>
                      <a:pt x="117" y="1147"/>
                      <a:pt x="1" y="2077"/>
                    </a:cubicBezTo>
                    <a:cubicBezTo>
                      <a:pt x="306" y="2207"/>
                      <a:pt x="603" y="2352"/>
                      <a:pt x="894" y="2498"/>
                    </a:cubicBezTo>
                    <a:cubicBezTo>
                      <a:pt x="1017" y="1786"/>
                      <a:pt x="1394" y="1111"/>
                      <a:pt x="2033" y="763"/>
                    </a:cubicBezTo>
                    <a:cubicBezTo>
                      <a:pt x="1765" y="494"/>
                      <a:pt x="1511" y="233"/>
                      <a:pt x="12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8" name="Google Shape;1508;p49"/>
              <p:cNvSpPr/>
              <p:nvPr/>
            </p:nvSpPr>
            <p:spPr>
              <a:xfrm flipH="1" rot="-552358">
                <a:off x="4524996" y="3393407"/>
                <a:ext cx="122205" cy="123139"/>
              </a:xfrm>
              <a:custGeom>
                <a:rect b="b" l="l" r="r" t="t"/>
                <a:pathLst>
                  <a:path extrusionOk="0" h="2810" w="2789">
                    <a:moveTo>
                      <a:pt x="1140" y="1"/>
                    </a:moveTo>
                    <a:cubicBezTo>
                      <a:pt x="501" y="349"/>
                      <a:pt x="124" y="1024"/>
                      <a:pt x="1" y="1736"/>
                    </a:cubicBezTo>
                    <a:cubicBezTo>
                      <a:pt x="668" y="2062"/>
                      <a:pt x="1315" y="2425"/>
                      <a:pt x="1953" y="2810"/>
                    </a:cubicBezTo>
                    <a:cubicBezTo>
                      <a:pt x="2077" y="2280"/>
                      <a:pt x="2353" y="1801"/>
                      <a:pt x="2788" y="1481"/>
                    </a:cubicBezTo>
                    <a:cubicBezTo>
                      <a:pt x="2229" y="1024"/>
                      <a:pt x="1648" y="494"/>
                      <a:pt x="1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9" name="Google Shape;1509;p49"/>
              <p:cNvSpPr/>
              <p:nvPr/>
            </p:nvSpPr>
            <p:spPr>
              <a:xfrm flipH="1" rot="-552358">
                <a:off x="4485033" y="3468103"/>
                <a:ext cx="84961" cy="87819"/>
              </a:xfrm>
              <a:custGeom>
                <a:rect b="b" l="l" r="r" t="t"/>
                <a:pathLst>
                  <a:path extrusionOk="0" h="2004" w="1939">
                    <a:moveTo>
                      <a:pt x="835" y="0"/>
                    </a:moveTo>
                    <a:cubicBezTo>
                      <a:pt x="400" y="327"/>
                      <a:pt x="124" y="806"/>
                      <a:pt x="0" y="1336"/>
                    </a:cubicBezTo>
                    <a:cubicBezTo>
                      <a:pt x="356" y="1547"/>
                      <a:pt x="705" y="1772"/>
                      <a:pt x="1053" y="2004"/>
                    </a:cubicBezTo>
                    <a:cubicBezTo>
                      <a:pt x="1351" y="1605"/>
                      <a:pt x="1641" y="1213"/>
                      <a:pt x="1939" y="813"/>
                    </a:cubicBezTo>
                    <a:cubicBezTo>
                      <a:pt x="1597" y="596"/>
                      <a:pt x="1220" y="320"/>
                      <a:pt x="8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0" name="Google Shape;1510;p49"/>
              <p:cNvSpPr/>
              <p:nvPr/>
            </p:nvSpPr>
            <p:spPr>
              <a:xfrm flipH="1" rot="-552358">
                <a:off x="4602836" y="3437907"/>
                <a:ext cx="44912" cy="86154"/>
              </a:xfrm>
              <a:custGeom>
                <a:rect b="b" l="l" r="r" t="t"/>
                <a:pathLst>
                  <a:path extrusionOk="0" h="1966" w="1025">
                    <a:moveTo>
                      <a:pt x="755" y="0"/>
                    </a:moveTo>
                    <a:cubicBezTo>
                      <a:pt x="738" y="0"/>
                      <a:pt x="722" y="1"/>
                      <a:pt x="705" y="4"/>
                    </a:cubicBezTo>
                    <a:cubicBezTo>
                      <a:pt x="603" y="18"/>
                      <a:pt x="509" y="76"/>
                      <a:pt x="429" y="134"/>
                    </a:cubicBezTo>
                    <a:cubicBezTo>
                      <a:pt x="313" y="222"/>
                      <a:pt x="197" y="316"/>
                      <a:pt x="124" y="439"/>
                    </a:cubicBezTo>
                    <a:cubicBezTo>
                      <a:pt x="44" y="563"/>
                      <a:pt x="1" y="708"/>
                      <a:pt x="30" y="853"/>
                    </a:cubicBezTo>
                    <a:cubicBezTo>
                      <a:pt x="66" y="1006"/>
                      <a:pt x="175" y="1129"/>
                      <a:pt x="211" y="1281"/>
                    </a:cubicBezTo>
                    <a:cubicBezTo>
                      <a:pt x="262" y="1478"/>
                      <a:pt x="197" y="1710"/>
                      <a:pt x="328" y="1862"/>
                    </a:cubicBezTo>
                    <a:cubicBezTo>
                      <a:pt x="384" y="1933"/>
                      <a:pt x="472" y="1966"/>
                      <a:pt x="562" y="1966"/>
                    </a:cubicBezTo>
                    <a:cubicBezTo>
                      <a:pt x="657" y="1966"/>
                      <a:pt x="754" y="1929"/>
                      <a:pt x="821" y="1862"/>
                    </a:cubicBezTo>
                    <a:cubicBezTo>
                      <a:pt x="959" y="1732"/>
                      <a:pt x="995" y="1528"/>
                      <a:pt x="966" y="1340"/>
                    </a:cubicBezTo>
                    <a:cubicBezTo>
                      <a:pt x="923" y="1093"/>
                      <a:pt x="749" y="853"/>
                      <a:pt x="502" y="802"/>
                    </a:cubicBezTo>
                    <a:cubicBezTo>
                      <a:pt x="625" y="730"/>
                      <a:pt x="734" y="643"/>
                      <a:pt x="829" y="548"/>
                    </a:cubicBezTo>
                    <a:cubicBezTo>
                      <a:pt x="894" y="490"/>
                      <a:pt x="952" y="425"/>
                      <a:pt x="988" y="352"/>
                    </a:cubicBezTo>
                    <a:cubicBezTo>
                      <a:pt x="1017" y="272"/>
                      <a:pt x="1025" y="178"/>
                      <a:pt x="981" y="105"/>
                    </a:cubicBezTo>
                    <a:cubicBezTo>
                      <a:pt x="932" y="32"/>
                      <a:pt x="843" y="0"/>
                      <a:pt x="755" y="0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1" name="Google Shape;1511;p49"/>
              <p:cNvSpPr/>
              <p:nvPr/>
            </p:nvSpPr>
            <p:spPr>
              <a:xfrm flipH="1" rot="-552358">
                <a:off x="4614320" y="3480688"/>
                <a:ext cx="316533" cy="354781"/>
              </a:xfrm>
              <a:custGeom>
                <a:rect b="b" l="l" r="r" t="t"/>
                <a:pathLst>
                  <a:path extrusionOk="0" h="8096" w="7224">
                    <a:moveTo>
                      <a:pt x="5801" y="1"/>
                    </a:moveTo>
                    <a:cubicBezTo>
                      <a:pt x="5155" y="1692"/>
                      <a:pt x="4051" y="3210"/>
                      <a:pt x="2607" y="4306"/>
                    </a:cubicBezTo>
                    <a:cubicBezTo>
                      <a:pt x="1823" y="4901"/>
                      <a:pt x="937" y="5366"/>
                      <a:pt x="0" y="5678"/>
                    </a:cubicBezTo>
                    <a:cubicBezTo>
                      <a:pt x="843" y="6368"/>
                      <a:pt x="1460" y="7181"/>
                      <a:pt x="1939" y="8096"/>
                    </a:cubicBezTo>
                    <a:cubicBezTo>
                      <a:pt x="3434" y="7319"/>
                      <a:pt x="4792" y="6070"/>
                      <a:pt x="5598" y="4647"/>
                    </a:cubicBezTo>
                    <a:cubicBezTo>
                      <a:pt x="6403" y="3210"/>
                      <a:pt x="6883" y="1939"/>
                      <a:pt x="7224" y="342"/>
                    </a:cubicBezTo>
                    <a:cubicBezTo>
                      <a:pt x="6752" y="241"/>
                      <a:pt x="6273" y="139"/>
                      <a:pt x="58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2" name="Google Shape;1512;p49"/>
              <p:cNvSpPr/>
              <p:nvPr/>
            </p:nvSpPr>
            <p:spPr>
              <a:xfrm flipH="1" rot="-552358">
                <a:off x="4465276" y="3490620"/>
                <a:ext cx="87502" cy="92946"/>
              </a:xfrm>
              <a:custGeom>
                <a:rect b="b" l="l" r="r" t="t"/>
                <a:pathLst>
                  <a:path extrusionOk="0" h="2121" w="1997">
                    <a:moveTo>
                      <a:pt x="1530" y="0"/>
                    </a:moveTo>
                    <a:cubicBezTo>
                      <a:pt x="1348" y="0"/>
                      <a:pt x="1161" y="103"/>
                      <a:pt x="1010" y="222"/>
                    </a:cubicBezTo>
                    <a:cubicBezTo>
                      <a:pt x="668" y="490"/>
                      <a:pt x="385" y="832"/>
                      <a:pt x="189" y="1224"/>
                    </a:cubicBezTo>
                    <a:cubicBezTo>
                      <a:pt x="80" y="1449"/>
                      <a:pt x="1" y="1725"/>
                      <a:pt x="138" y="1928"/>
                    </a:cubicBezTo>
                    <a:cubicBezTo>
                      <a:pt x="227" y="2055"/>
                      <a:pt x="383" y="2121"/>
                      <a:pt x="537" y="2121"/>
                    </a:cubicBezTo>
                    <a:cubicBezTo>
                      <a:pt x="559" y="2121"/>
                      <a:pt x="581" y="2119"/>
                      <a:pt x="603" y="2117"/>
                    </a:cubicBezTo>
                    <a:cubicBezTo>
                      <a:pt x="785" y="2102"/>
                      <a:pt x="944" y="2015"/>
                      <a:pt x="1089" y="1913"/>
                    </a:cubicBezTo>
                    <a:cubicBezTo>
                      <a:pt x="1431" y="1681"/>
                      <a:pt x="1707" y="1354"/>
                      <a:pt x="1873" y="977"/>
                    </a:cubicBezTo>
                    <a:cubicBezTo>
                      <a:pt x="1946" y="817"/>
                      <a:pt x="1997" y="643"/>
                      <a:pt x="1982" y="469"/>
                    </a:cubicBezTo>
                    <a:cubicBezTo>
                      <a:pt x="1968" y="287"/>
                      <a:pt x="1873" y="113"/>
                      <a:pt x="1714" y="40"/>
                    </a:cubicBezTo>
                    <a:cubicBezTo>
                      <a:pt x="1654" y="12"/>
                      <a:pt x="1592" y="0"/>
                      <a:pt x="15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3" name="Google Shape;1513;p49"/>
              <p:cNvSpPr/>
              <p:nvPr/>
            </p:nvSpPr>
            <p:spPr>
              <a:xfrm flipH="1" rot="-552358">
                <a:off x="4591113" y="3514682"/>
                <a:ext cx="69713" cy="24759"/>
              </a:xfrm>
              <a:custGeom>
                <a:rect b="b" l="l" r="r" t="t"/>
                <a:pathLst>
                  <a:path extrusionOk="0" h="565" w="1591">
                    <a:moveTo>
                      <a:pt x="78" y="1"/>
                    </a:moveTo>
                    <a:cubicBezTo>
                      <a:pt x="49" y="1"/>
                      <a:pt x="20" y="20"/>
                      <a:pt x="15" y="49"/>
                    </a:cubicBezTo>
                    <a:cubicBezTo>
                      <a:pt x="0" y="85"/>
                      <a:pt x="22" y="129"/>
                      <a:pt x="58" y="136"/>
                    </a:cubicBezTo>
                    <a:lnTo>
                      <a:pt x="1488" y="564"/>
                    </a:lnTo>
                    <a:lnTo>
                      <a:pt x="1510" y="564"/>
                    </a:lnTo>
                    <a:cubicBezTo>
                      <a:pt x="1539" y="564"/>
                      <a:pt x="1568" y="550"/>
                      <a:pt x="1576" y="521"/>
                    </a:cubicBezTo>
                    <a:cubicBezTo>
                      <a:pt x="1590" y="484"/>
                      <a:pt x="1568" y="441"/>
                      <a:pt x="1532" y="433"/>
                    </a:cubicBezTo>
                    <a:lnTo>
                      <a:pt x="102" y="5"/>
                    </a:lnTo>
                    <a:cubicBezTo>
                      <a:pt x="94" y="2"/>
                      <a:pt x="86" y="1"/>
                      <a:pt x="78" y="1"/>
                    </a:cubicBezTo>
                    <a:close/>
                  </a:path>
                </a:pathLst>
              </a:custGeom>
              <a:solidFill>
                <a:srgbClr val="62D0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4" name="Google Shape;1514;p49"/>
              <p:cNvSpPr/>
              <p:nvPr/>
            </p:nvSpPr>
            <p:spPr>
              <a:xfrm flipH="1" rot="-552358">
                <a:off x="4797123" y="3693649"/>
                <a:ext cx="318461" cy="411355"/>
              </a:xfrm>
              <a:custGeom>
                <a:rect b="b" l="l" r="r" t="t"/>
                <a:pathLst>
                  <a:path extrusionOk="0" h="9387" w="7268">
                    <a:moveTo>
                      <a:pt x="2966" y="1"/>
                    </a:moveTo>
                    <a:cubicBezTo>
                      <a:pt x="2146" y="1"/>
                      <a:pt x="1319" y="349"/>
                      <a:pt x="813" y="995"/>
                    </a:cubicBezTo>
                    <a:cubicBezTo>
                      <a:pt x="167" y="1830"/>
                      <a:pt x="73" y="2962"/>
                      <a:pt x="44" y="4022"/>
                    </a:cubicBezTo>
                    <a:cubicBezTo>
                      <a:pt x="0" y="5750"/>
                      <a:pt x="29" y="7492"/>
                      <a:pt x="7" y="9336"/>
                    </a:cubicBezTo>
                    <a:cubicBezTo>
                      <a:pt x="349" y="9370"/>
                      <a:pt x="699" y="9387"/>
                      <a:pt x="1054" y="9387"/>
                    </a:cubicBezTo>
                    <a:cubicBezTo>
                      <a:pt x="3110" y="9387"/>
                      <a:pt x="5355" y="8838"/>
                      <a:pt x="7267" y="8015"/>
                    </a:cubicBezTo>
                    <a:cubicBezTo>
                      <a:pt x="6977" y="6381"/>
                      <a:pt x="6585" y="4763"/>
                      <a:pt x="6076" y="3173"/>
                    </a:cubicBezTo>
                    <a:cubicBezTo>
                      <a:pt x="5757" y="2149"/>
                      <a:pt x="5343" y="1082"/>
                      <a:pt x="4465" y="458"/>
                    </a:cubicBezTo>
                    <a:cubicBezTo>
                      <a:pt x="4030" y="148"/>
                      <a:pt x="3499" y="1"/>
                      <a:pt x="29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5" name="Google Shape;1515;p49"/>
              <p:cNvSpPr/>
              <p:nvPr/>
            </p:nvSpPr>
            <p:spPr>
              <a:xfrm flipH="1" rot="-552358">
                <a:off x="4907545" y="3699624"/>
                <a:ext cx="122512" cy="71517"/>
              </a:xfrm>
              <a:custGeom>
                <a:rect b="b" l="l" r="r" t="t"/>
                <a:pathLst>
                  <a:path extrusionOk="0" h="1632" w="2796">
                    <a:moveTo>
                      <a:pt x="1362" y="0"/>
                    </a:moveTo>
                    <a:cubicBezTo>
                      <a:pt x="1101" y="0"/>
                      <a:pt x="844" y="38"/>
                      <a:pt x="603" y="133"/>
                    </a:cubicBezTo>
                    <a:cubicBezTo>
                      <a:pt x="349" y="228"/>
                      <a:pt x="95" y="416"/>
                      <a:pt x="44" y="685"/>
                    </a:cubicBezTo>
                    <a:cubicBezTo>
                      <a:pt x="1" y="895"/>
                      <a:pt x="88" y="1121"/>
                      <a:pt x="240" y="1280"/>
                    </a:cubicBezTo>
                    <a:cubicBezTo>
                      <a:pt x="385" y="1433"/>
                      <a:pt x="596" y="1527"/>
                      <a:pt x="807" y="1578"/>
                    </a:cubicBezTo>
                    <a:cubicBezTo>
                      <a:pt x="952" y="1614"/>
                      <a:pt x="1101" y="1632"/>
                      <a:pt x="1250" y="1632"/>
                    </a:cubicBezTo>
                    <a:cubicBezTo>
                      <a:pt x="1668" y="1632"/>
                      <a:pt x="2087" y="1493"/>
                      <a:pt x="2418" y="1237"/>
                    </a:cubicBezTo>
                    <a:cubicBezTo>
                      <a:pt x="2527" y="1150"/>
                      <a:pt x="2629" y="1055"/>
                      <a:pt x="2694" y="932"/>
                    </a:cubicBezTo>
                    <a:cubicBezTo>
                      <a:pt x="2767" y="808"/>
                      <a:pt x="2796" y="656"/>
                      <a:pt x="2752" y="525"/>
                    </a:cubicBezTo>
                    <a:cubicBezTo>
                      <a:pt x="2716" y="387"/>
                      <a:pt x="2600" y="278"/>
                      <a:pt x="2476" y="206"/>
                    </a:cubicBezTo>
                    <a:cubicBezTo>
                      <a:pt x="2346" y="133"/>
                      <a:pt x="2208" y="104"/>
                      <a:pt x="2062" y="75"/>
                    </a:cubicBezTo>
                    <a:cubicBezTo>
                      <a:pt x="1832" y="30"/>
                      <a:pt x="1595" y="0"/>
                      <a:pt x="1362" y="0"/>
                    </a:cubicBezTo>
                    <a:close/>
                  </a:path>
                </a:pathLst>
              </a:custGeom>
              <a:solidFill>
                <a:srgbClr val="350A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6" name="Google Shape;1516;p49"/>
              <p:cNvSpPr/>
              <p:nvPr/>
            </p:nvSpPr>
            <p:spPr>
              <a:xfrm flipH="1" rot="-552358">
                <a:off x="4817790" y="4032806"/>
                <a:ext cx="332439" cy="86066"/>
              </a:xfrm>
              <a:custGeom>
                <a:rect b="b" l="l" r="r" t="t"/>
                <a:pathLst>
                  <a:path extrusionOk="0" h="1964" w="7587">
                    <a:moveTo>
                      <a:pt x="7427" y="1"/>
                    </a:moveTo>
                    <a:cubicBezTo>
                      <a:pt x="5350" y="715"/>
                      <a:pt x="2792" y="1230"/>
                      <a:pt x="536" y="1230"/>
                    </a:cubicBezTo>
                    <a:cubicBezTo>
                      <a:pt x="363" y="1230"/>
                      <a:pt x="191" y="1227"/>
                      <a:pt x="22" y="1220"/>
                    </a:cubicBezTo>
                    <a:cubicBezTo>
                      <a:pt x="15" y="1446"/>
                      <a:pt x="7" y="1663"/>
                      <a:pt x="0" y="1888"/>
                    </a:cubicBezTo>
                    <a:cubicBezTo>
                      <a:pt x="487" y="1940"/>
                      <a:pt x="963" y="1964"/>
                      <a:pt x="1434" y="1964"/>
                    </a:cubicBezTo>
                    <a:cubicBezTo>
                      <a:pt x="2226" y="1964"/>
                      <a:pt x="3001" y="1895"/>
                      <a:pt x="3775" y="1772"/>
                    </a:cubicBezTo>
                    <a:cubicBezTo>
                      <a:pt x="4922" y="1591"/>
                      <a:pt x="6440" y="1191"/>
                      <a:pt x="7587" y="647"/>
                    </a:cubicBezTo>
                    <a:lnTo>
                      <a:pt x="7427" y="1"/>
                    </a:lnTo>
                    <a:close/>
                  </a:path>
                </a:pathLst>
              </a:custGeom>
              <a:solidFill>
                <a:srgbClr val="62D0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7" name="Google Shape;1517;p49"/>
              <p:cNvSpPr/>
              <p:nvPr/>
            </p:nvSpPr>
            <p:spPr>
              <a:xfrm flipH="1" rot="-552358">
                <a:off x="5063404" y="3714077"/>
                <a:ext cx="25151" cy="104778"/>
              </a:xfrm>
              <a:custGeom>
                <a:rect b="b" l="l" r="r" t="t"/>
                <a:pathLst>
                  <a:path extrusionOk="0" h="2391" w="574">
                    <a:moveTo>
                      <a:pt x="504" y="0"/>
                    </a:moveTo>
                    <a:cubicBezTo>
                      <a:pt x="473" y="0"/>
                      <a:pt x="441" y="15"/>
                      <a:pt x="428" y="46"/>
                    </a:cubicBezTo>
                    <a:cubicBezTo>
                      <a:pt x="153" y="772"/>
                      <a:pt x="7" y="1541"/>
                      <a:pt x="0" y="2318"/>
                    </a:cubicBezTo>
                    <a:cubicBezTo>
                      <a:pt x="0" y="2354"/>
                      <a:pt x="29" y="2390"/>
                      <a:pt x="73" y="2390"/>
                    </a:cubicBezTo>
                    <a:cubicBezTo>
                      <a:pt x="109" y="2390"/>
                      <a:pt x="138" y="2361"/>
                      <a:pt x="138" y="2318"/>
                    </a:cubicBezTo>
                    <a:cubicBezTo>
                      <a:pt x="145" y="1556"/>
                      <a:pt x="291" y="808"/>
                      <a:pt x="559" y="96"/>
                    </a:cubicBezTo>
                    <a:cubicBezTo>
                      <a:pt x="574" y="60"/>
                      <a:pt x="559" y="17"/>
                      <a:pt x="523" y="2"/>
                    </a:cubicBezTo>
                    <a:cubicBezTo>
                      <a:pt x="517" y="1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350A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8" name="Google Shape;1518;p49"/>
              <p:cNvSpPr/>
              <p:nvPr/>
            </p:nvSpPr>
            <p:spPr>
              <a:xfrm flipH="1" rot="-552358">
                <a:off x="4838491" y="3715277"/>
                <a:ext cx="49031" cy="80895"/>
              </a:xfrm>
              <a:custGeom>
                <a:rect b="b" l="l" r="r" t="t"/>
                <a:pathLst>
                  <a:path extrusionOk="0" h="1846" w="1119">
                    <a:moveTo>
                      <a:pt x="80" y="1"/>
                    </a:moveTo>
                    <a:cubicBezTo>
                      <a:pt x="65" y="1"/>
                      <a:pt x="50" y="6"/>
                      <a:pt x="37" y="16"/>
                    </a:cubicBezTo>
                    <a:cubicBezTo>
                      <a:pt x="8" y="38"/>
                      <a:pt x="1" y="81"/>
                      <a:pt x="22" y="117"/>
                    </a:cubicBezTo>
                    <a:cubicBezTo>
                      <a:pt x="429" y="626"/>
                      <a:pt x="748" y="1192"/>
                      <a:pt x="973" y="1802"/>
                    </a:cubicBezTo>
                    <a:cubicBezTo>
                      <a:pt x="988" y="1831"/>
                      <a:pt x="1010" y="1845"/>
                      <a:pt x="1039" y="1845"/>
                    </a:cubicBezTo>
                    <a:lnTo>
                      <a:pt x="1060" y="1845"/>
                    </a:lnTo>
                    <a:cubicBezTo>
                      <a:pt x="1097" y="1831"/>
                      <a:pt x="1119" y="1787"/>
                      <a:pt x="1104" y="1751"/>
                    </a:cubicBezTo>
                    <a:cubicBezTo>
                      <a:pt x="872" y="1127"/>
                      <a:pt x="545" y="553"/>
                      <a:pt x="131" y="30"/>
                    </a:cubicBezTo>
                    <a:cubicBezTo>
                      <a:pt x="119" y="10"/>
                      <a:pt x="100" y="1"/>
                      <a:pt x="80" y="1"/>
                    </a:cubicBezTo>
                    <a:close/>
                  </a:path>
                </a:pathLst>
              </a:custGeom>
              <a:solidFill>
                <a:srgbClr val="62D0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9" name="Google Shape;1519;p49"/>
              <p:cNvSpPr/>
              <p:nvPr/>
            </p:nvSpPr>
            <p:spPr>
              <a:xfrm flipH="1" rot="-552358">
                <a:off x="4825403" y="4064980"/>
                <a:ext cx="328933" cy="60080"/>
              </a:xfrm>
              <a:custGeom>
                <a:rect b="b" l="l" r="r" t="t"/>
                <a:pathLst>
                  <a:path extrusionOk="0" h="1371" w="7507">
                    <a:moveTo>
                      <a:pt x="7427" y="0"/>
                    </a:moveTo>
                    <a:cubicBezTo>
                      <a:pt x="7417" y="0"/>
                      <a:pt x="7407" y="2"/>
                      <a:pt x="7398" y="6"/>
                    </a:cubicBezTo>
                    <a:cubicBezTo>
                      <a:pt x="5619" y="819"/>
                      <a:pt x="3691" y="1233"/>
                      <a:pt x="1746" y="1233"/>
                    </a:cubicBezTo>
                    <a:cubicBezTo>
                      <a:pt x="1191" y="1233"/>
                      <a:pt x="635" y="1199"/>
                      <a:pt x="80" y="1131"/>
                    </a:cubicBezTo>
                    <a:cubicBezTo>
                      <a:pt x="77" y="1130"/>
                      <a:pt x="73" y="1130"/>
                      <a:pt x="69" y="1130"/>
                    </a:cubicBezTo>
                    <a:cubicBezTo>
                      <a:pt x="37" y="1130"/>
                      <a:pt x="8" y="1157"/>
                      <a:pt x="8" y="1189"/>
                    </a:cubicBezTo>
                    <a:cubicBezTo>
                      <a:pt x="0" y="1225"/>
                      <a:pt x="29" y="1262"/>
                      <a:pt x="66" y="1269"/>
                    </a:cubicBezTo>
                    <a:cubicBezTo>
                      <a:pt x="625" y="1334"/>
                      <a:pt x="1191" y="1371"/>
                      <a:pt x="1750" y="1371"/>
                    </a:cubicBezTo>
                    <a:cubicBezTo>
                      <a:pt x="3717" y="1371"/>
                      <a:pt x="5663" y="950"/>
                      <a:pt x="7456" y="129"/>
                    </a:cubicBezTo>
                    <a:cubicBezTo>
                      <a:pt x="7492" y="115"/>
                      <a:pt x="7507" y="71"/>
                      <a:pt x="7492" y="42"/>
                    </a:cubicBezTo>
                    <a:cubicBezTo>
                      <a:pt x="7482" y="15"/>
                      <a:pt x="7455" y="0"/>
                      <a:pt x="74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0" name="Google Shape;1520;p49"/>
              <p:cNvSpPr/>
              <p:nvPr/>
            </p:nvSpPr>
            <p:spPr>
              <a:xfrm flipH="1" rot="-552358">
                <a:off x="4917296" y="3672353"/>
                <a:ext cx="103715" cy="84664"/>
              </a:xfrm>
              <a:custGeom>
                <a:rect b="b" l="l" r="r" t="t"/>
                <a:pathLst>
                  <a:path extrusionOk="0" h="1932" w="2367">
                    <a:moveTo>
                      <a:pt x="516" y="0"/>
                    </a:moveTo>
                    <a:lnTo>
                      <a:pt x="516" y="770"/>
                    </a:lnTo>
                    <a:cubicBezTo>
                      <a:pt x="204" y="886"/>
                      <a:pt x="0" y="1075"/>
                      <a:pt x="0" y="1300"/>
                    </a:cubicBezTo>
                    <a:cubicBezTo>
                      <a:pt x="0" y="1648"/>
                      <a:pt x="530" y="1932"/>
                      <a:pt x="1184" y="1932"/>
                    </a:cubicBezTo>
                    <a:cubicBezTo>
                      <a:pt x="1837" y="1932"/>
                      <a:pt x="2367" y="1648"/>
                      <a:pt x="2367" y="1300"/>
                    </a:cubicBezTo>
                    <a:cubicBezTo>
                      <a:pt x="2367" y="1060"/>
                      <a:pt x="2127" y="857"/>
                      <a:pt x="1772" y="748"/>
                    </a:cubicBezTo>
                    <a:lnTo>
                      <a:pt x="1772" y="0"/>
                    </a:ln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1" name="Google Shape;1521;p49"/>
              <p:cNvSpPr/>
              <p:nvPr/>
            </p:nvSpPr>
            <p:spPr>
              <a:xfrm flipH="1" rot="-552358">
                <a:off x="4939277" y="3672400"/>
                <a:ext cx="55078" cy="33830"/>
              </a:xfrm>
              <a:custGeom>
                <a:rect b="b" l="l" r="r" t="t"/>
                <a:pathLst>
                  <a:path extrusionOk="0" h="772" w="1257">
                    <a:moveTo>
                      <a:pt x="1" y="0"/>
                    </a:moveTo>
                    <a:lnTo>
                      <a:pt x="1" y="741"/>
                    </a:lnTo>
                    <a:cubicBezTo>
                      <a:pt x="102" y="762"/>
                      <a:pt x="202" y="772"/>
                      <a:pt x="299" y="772"/>
                    </a:cubicBezTo>
                    <a:cubicBezTo>
                      <a:pt x="643" y="772"/>
                      <a:pt x="963" y="650"/>
                      <a:pt x="1257" y="458"/>
                    </a:cubicBezTo>
                    <a:lnTo>
                      <a:pt x="1257" y="0"/>
                    </a:lnTo>
                    <a:close/>
                  </a:path>
                </a:pathLst>
              </a:custGeom>
              <a:solidFill>
                <a:srgbClr val="350A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2" name="Google Shape;1522;p49"/>
              <p:cNvSpPr/>
              <p:nvPr/>
            </p:nvSpPr>
            <p:spPr>
              <a:xfrm flipH="1" rot="-552358">
                <a:off x="5307503" y="3024281"/>
                <a:ext cx="346460" cy="346806"/>
              </a:xfrm>
              <a:custGeom>
                <a:rect b="b" l="l" r="r" t="t"/>
                <a:pathLst>
                  <a:path extrusionOk="0" h="7914" w="7907">
                    <a:moveTo>
                      <a:pt x="3950" y="1"/>
                    </a:moveTo>
                    <a:lnTo>
                      <a:pt x="1" y="2680"/>
                    </a:lnTo>
                    <a:lnTo>
                      <a:pt x="3950" y="7914"/>
                    </a:lnTo>
                    <a:lnTo>
                      <a:pt x="7906" y="2680"/>
                    </a:lnTo>
                    <a:lnTo>
                      <a:pt x="395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3" name="Google Shape;1523;p49"/>
              <p:cNvSpPr/>
              <p:nvPr/>
            </p:nvSpPr>
            <p:spPr>
              <a:xfrm flipH="1" rot="-552358">
                <a:off x="5477684" y="3021126"/>
                <a:ext cx="6091" cy="353160"/>
              </a:xfrm>
              <a:custGeom>
                <a:rect b="b" l="l" r="r" t="t"/>
                <a:pathLst>
                  <a:path extrusionOk="0" h="8059" w="139">
                    <a:moveTo>
                      <a:pt x="66" y="0"/>
                    </a:moveTo>
                    <a:cubicBezTo>
                      <a:pt x="30" y="0"/>
                      <a:pt x="1" y="29"/>
                      <a:pt x="1" y="65"/>
                    </a:cubicBezTo>
                    <a:lnTo>
                      <a:pt x="1" y="7993"/>
                    </a:lnTo>
                    <a:cubicBezTo>
                      <a:pt x="1" y="8029"/>
                      <a:pt x="30" y="8058"/>
                      <a:pt x="66" y="8058"/>
                    </a:cubicBezTo>
                    <a:cubicBezTo>
                      <a:pt x="109" y="8058"/>
                      <a:pt x="138" y="8029"/>
                      <a:pt x="138" y="7993"/>
                    </a:cubicBezTo>
                    <a:lnTo>
                      <a:pt x="138" y="65"/>
                    </a:lnTo>
                    <a:cubicBezTo>
                      <a:pt x="138" y="29"/>
                      <a:pt x="109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4" name="Google Shape;1524;p49"/>
              <p:cNvSpPr/>
              <p:nvPr/>
            </p:nvSpPr>
            <p:spPr>
              <a:xfrm flipH="1" rot="-552300">
                <a:off x="5282223" y="3124361"/>
                <a:ext cx="361864" cy="32016"/>
              </a:xfrm>
              <a:custGeom>
                <a:rect b="b" l="l" r="r" t="t"/>
                <a:pathLst>
                  <a:path extrusionOk="0" h="711" w="8037">
                    <a:moveTo>
                      <a:pt x="4018" y="1"/>
                    </a:moveTo>
                    <a:cubicBezTo>
                      <a:pt x="2695" y="1"/>
                      <a:pt x="1372" y="191"/>
                      <a:pt x="58" y="572"/>
                    </a:cubicBezTo>
                    <a:cubicBezTo>
                      <a:pt x="22" y="580"/>
                      <a:pt x="0" y="623"/>
                      <a:pt x="15" y="660"/>
                    </a:cubicBezTo>
                    <a:cubicBezTo>
                      <a:pt x="20" y="688"/>
                      <a:pt x="44" y="708"/>
                      <a:pt x="75" y="708"/>
                    </a:cubicBezTo>
                    <a:cubicBezTo>
                      <a:pt x="83" y="708"/>
                      <a:pt x="92" y="706"/>
                      <a:pt x="102" y="703"/>
                    </a:cubicBezTo>
                    <a:cubicBezTo>
                      <a:pt x="1401" y="329"/>
                      <a:pt x="2710" y="142"/>
                      <a:pt x="4019" y="142"/>
                    </a:cubicBezTo>
                    <a:cubicBezTo>
                      <a:pt x="5329" y="142"/>
                      <a:pt x="6639" y="329"/>
                      <a:pt x="7942" y="703"/>
                    </a:cubicBezTo>
                    <a:cubicBezTo>
                      <a:pt x="7942" y="710"/>
                      <a:pt x="7949" y="710"/>
                      <a:pt x="7957" y="710"/>
                    </a:cubicBezTo>
                    <a:cubicBezTo>
                      <a:pt x="7986" y="710"/>
                      <a:pt x="8015" y="689"/>
                      <a:pt x="8022" y="660"/>
                    </a:cubicBezTo>
                    <a:cubicBezTo>
                      <a:pt x="8037" y="623"/>
                      <a:pt x="8015" y="580"/>
                      <a:pt x="7978" y="572"/>
                    </a:cubicBezTo>
                    <a:cubicBezTo>
                      <a:pt x="6664" y="191"/>
                      <a:pt x="5341" y="1"/>
                      <a:pt x="40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5" name="Google Shape;1525;p49"/>
              <p:cNvSpPr/>
              <p:nvPr/>
            </p:nvSpPr>
            <p:spPr>
              <a:xfrm flipH="1" rot="-552358">
                <a:off x="5508179" y="3356375"/>
                <a:ext cx="81456" cy="40798"/>
              </a:xfrm>
              <a:custGeom>
                <a:rect b="b" l="l" r="r" t="t"/>
                <a:pathLst>
                  <a:path extrusionOk="0" h="931" w="1859">
                    <a:moveTo>
                      <a:pt x="746" y="1"/>
                    </a:moveTo>
                    <a:cubicBezTo>
                      <a:pt x="495" y="1"/>
                      <a:pt x="244" y="30"/>
                      <a:pt x="0" y="88"/>
                    </a:cubicBezTo>
                    <a:cubicBezTo>
                      <a:pt x="109" y="371"/>
                      <a:pt x="218" y="647"/>
                      <a:pt x="327" y="930"/>
                    </a:cubicBezTo>
                    <a:cubicBezTo>
                      <a:pt x="806" y="625"/>
                      <a:pt x="1321" y="386"/>
                      <a:pt x="1859" y="197"/>
                    </a:cubicBezTo>
                    <a:cubicBezTo>
                      <a:pt x="1502" y="66"/>
                      <a:pt x="1123" y="1"/>
                      <a:pt x="7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6" name="Google Shape;1526;p49"/>
              <p:cNvSpPr/>
              <p:nvPr/>
            </p:nvSpPr>
            <p:spPr>
              <a:xfrm flipH="1" rot="-552358">
                <a:off x="5433435" y="3368488"/>
                <a:ext cx="81456" cy="40798"/>
              </a:xfrm>
              <a:custGeom>
                <a:rect b="b" l="l" r="r" t="t"/>
                <a:pathLst>
                  <a:path extrusionOk="0" h="931" w="1859">
                    <a:moveTo>
                      <a:pt x="1112" y="1"/>
                    </a:moveTo>
                    <a:cubicBezTo>
                      <a:pt x="735" y="1"/>
                      <a:pt x="357" y="66"/>
                      <a:pt x="0" y="197"/>
                    </a:cubicBezTo>
                    <a:cubicBezTo>
                      <a:pt x="537" y="386"/>
                      <a:pt x="1053" y="625"/>
                      <a:pt x="1532" y="930"/>
                    </a:cubicBezTo>
                    <a:cubicBezTo>
                      <a:pt x="1641" y="647"/>
                      <a:pt x="1750" y="371"/>
                      <a:pt x="1858" y="88"/>
                    </a:cubicBezTo>
                    <a:cubicBezTo>
                      <a:pt x="1615" y="30"/>
                      <a:pt x="1364" y="1"/>
                      <a:pt x="11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7" name="Google Shape;1527;p49"/>
              <p:cNvSpPr/>
              <p:nvPr/>
            </p:nvSpPr>
            <p:spPr>
              <a:xfrm flipH="1" rot="-552358">
                <a:off x="5434433" y="3370722"/>
                <a:ext cx="146042" cy="325552"/>
              </a:xfrm>
              <a:custGeom>
                <a:rect b="b" l="l" r="r" t="t"/>
                <a:pathLst>
                  <a:path extrusionOk="0" h="7429" w="3333">
                    <a:moveTo>
                      <a:pt x="1300" y="1"/>
                    </a:moveTo>
                    <a:cubicBezTo>
                      <a:pt x="1095" y="1"/>
                      <a:pt x="911" y="186"/>
                      <a:pt x="872" y="394"/>
                    </a:cubicBezTo>
                    <a:cubicBezTo>
                      <a:pt x="828" y="626"/>
                      <a:pt x="930" y="858"/>
                      <a:pt x="1075" y="1047"/>
                    </a:cubicBezTo>
                    <a:cubicBezTo>
                      <a:pt x="1213" y="1228"/>
                      <a:pt x="1395" y="1381"/>
                      <a:pt x="1554" y="1562"/>
                    </a:cubicBezTo>
                    <a:cubicBezTo>
                      <a:pt x="1707" y="1737"/>
                      <a:pt x="1837" y="1947"/>
                      <a:pt x="1845" y="2179"/>
                    </a:cubicBezTo>
                    <a:cubicBezTo>
                      <a:pt x="1859" y="2513"/>
                      <a:pt x="1620" y="2804"/>
                      <a:pt x="1351" y="3000"/>
                    </a:cubicBezTo>
                    <a:cubicBezTo>
                      <a:pt x="1082" y="3196"/>
                      <a:pt x="770" y="3341"/>
                      <a:pt x="531" y="3566"/>
                    </a:cubicBezTo>
                    <a:cubicBezTo>
                      <a:pt x="182" y="3893"/>
                      <a:pt x="1" y="4394"/>
                      <a:pt x="66" y="4873"/>
                    </a:cubicBezTo>
                    <a:cubicBezTo>
                      <a:pt x="139" y="5345"/>
                      <a:pt x="444" y="5780"/>
                      <a:pt x="872" y="5998"/>
                    </a:cubicBezTo>
                    <a:cubicBezTo>
                      <a:pt x="1278" y="6216"/>
                      <a:pt x="1787" y="6230"/>
                      <a:pt x="2157" y="6513"/>
                    </a:cubicBezTo>
                    <a:cubicBezTo>
                      <a:pt x="2440" y="6724"/>
                      <a:pt x="2614" y="7080"/>
                      <a:pt x="2600" y="7428"/>
                    </a:cubicBezTo>
                    <a:cubicBezTo>
                      <a:pt x="2709" y="7218"/>
                      <a:pt x="2774" y="6985"/>
                      <a:pt x="2788" y="6753"/>
                    </a:cubicBezTo>
                    <a:cubicBezTo>
                      <a:pt x="2948" y="6869"/>
                      <a:pt x="3064" y="7058"/>
                      <a:pt x="3101" y="7261"/>
                    </a:cubicBezTo>
                    <a:cubicBezTo>
                      <a:pt x="3333" y="6847"/>
                      <a:pt x="3180" y="6259"/>
                      <a:pt x="2774" y="6020"/>
                    </a:cubicBezTo>
                    <a:cubicBezTo>
                      <a:pt x="2491" y="5853"/>
                      <a:pt x="2142" y="5846"/>
                      <a:pt x="1816" y="5795"/>
                    </a:cubicBezTo>
                    <a:cubicBezTo>
                      <a:pt x="1518" y="5744"/>
                      <a:pt x="1228" y="5650"/>
                      <a:pt x="988" y="5468"/>
                    </a:cubicBezTo>
                    <a:cubicBezTo>
                      <a:pt x="749" y="5287"/>
                      <a:pt x="574" y="5018"/>
                      <a:pt x="552" y="4720"/>
                    </a:cubicBezTo>
                    <a:cubicBezTo>
                      <a:pt x="531" y="4328"/>
                      <a:pt x="778" y="3965"/>
                      <a:pt x="1061" y="3697"/>
                    </a:cubicBezTo>
                    <a:cubicBezTo>
                      <a:pt x="1344" y="3428"/>
                      <a:pt x="1678" y="3203"/>
                      <a:pt x="1925" y="2898"/>
                    </a:cubicBezTo>
                    <a:cubicBezTo>
                      <a:pt x="2171" y="2593"/>
                      <a:pt x="2302" y="2150"/>
                      <a:pt x="2121" y="1802"/>
                    </a:cubicBezTo>
                    <a:cubicBezTo>
                      <a:pt x="1946" y="1468"/>
                      <a:pt x="1533" y="1323"/>
                      <a:pt x="1322" y="1018"/>
                    </a:cubicBezTo>
                    <a:cubicBezTo>
                      <a:pt x="1119" y="720"/>
                      <a:pt x="1133" y="285"/>
                      <a:pt x="1373" y="9"/>
                    </a:cubicBezTo>
                    <a:cubicBezTo>
                      <a:pt x="1348" y="3"/>
                      <a:pt x="1324" y="1"/>
                      <a:pt x="13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8" name="Google Shape;1528;p49"/>
              <p:cNvSpPr/>
              <p:nvPr/>
            </p:nvSpPr>
            <p:spPr>
              <a:xfrm flipH="1" rot="-552358">
                <a:off x="5497243" y="3355137"/>
                <a:ext cx="22610" cy="32516"/>
              </a:xfrm>
              <a:custGeom>
                <a:rect b="b" l="l" r="r" t="t"/>
                <a:pathLst>
                  <a:path extrusionOk="0" h="742" w="516">
                    <a:moveTo>
                      <a:pt x="254" y="1"/>
                    </a:moveTo>
                    <a:cubicBezTo>
                      <a:pt x="116" y="1"/>
                      <a:pt x="0" y="168"/>
                      <a:pt x="0" y="371"/>
                    </a:cubicBezTo>
                    <a:cubicBezTo>
                      <a:pt x="0" y="574"/>
                      <a:pt x="116" y="741"/>
                      <a:pt x="254" y="741"/>
                    </a:cubicBezTo>
                    <a:cubicBezTo>
                      <a:pt x="399" y="741"/>
                      <a:pt x="515" y="574"/>
                      <a:pt x="515" y="371"/>
                    </a:cubicBezTo>
                    <a:cubicBezTo>
                      <a:pt x="515" y="168"/>
                      <a:pt x="399" y="1"/>
                      <a:pt x="2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9" name="Google Shape;1529;p49"/>
              <p:cNvSpPr/>
              <p:nvPr/>
            </p:nvSpPr>
            <p:spPr>
              <a:xfrm flipH="1" rot="-552358">
                <a:off x="4529137" y="3194740"/>
                <a:ext cx="1013528" cy="849442"/>
              </a:xfrm>
              <a:custGeom>
                <a:rect b="b" l="l" r="r" t="t"/>
                <a:pathLst>
                  <a:path extrusionOk="0" h="19384" w="23131">
                    <a:moveTo>
                      <a:pt x="139" y="0"/>
                    </a:moveTo>
                    <a:lnTo>
                      <a:pt x="1" y="29"/>
                    </a:lnTo>
                    <a:cubicBezTo>
                      <a:pt x="741" y="3369"/>
                      <a:pt x="1946" y="6127"/>
                      <a:pt x="3594" y="8218"/>
                    </a:cubicBezTo>
                    <a:cubicBezTo>
                      <a:pt x="3616" y="10854"/>
                      <a:pt x="4219" y="13235"/>
                      <a:pt x="5337" y="15100"/>
                    </a:cubicBezTo>
                    <a:cubicBezTo>
                      <a:pt x="6651" y="17286"/>
                      <a:pt x="8756" y="18839"/>
                      <a:pt x="10985" y="19260"/>
                    </a:cubicBezTo>
                    <a:cubicBezTo>
                      <a:pt x="11435" y="19347"/>
                      <a:pt x="11899" y="19384"/>
                      <a:pt x="12364" y="19384"/>
                    </a:cubicBezTo>
                    <a:cubicBezTo>
                      <a:pt x="13889" y="19384"/>
                      <a:pt x="15464" y="18934"/>
                      <a:pt x="16909" y="18070"/>
                    </a:cubicBezTo>
                    <a:cubicBezTo>
                      <a:pt x="18527" y="17111"/>
                      <a:pt x="19972" y="15652"/>
                      <a:pt x="21214" y="13743"/>
                    </a:cubicBezTo>
                    <a:cubicBezTo>
                      <a:pt x="22005" y="12531"/>
                      <a:pt x="22520" y="11405"/>
                      <a:pt x="22796" y="10316"/>
                    </a:cubicBezTo>
                    <a:cubicBezTo>
                      <a:pt x="23101" y="9140"/>
                      <a:pt x="23130" y="8204"/>
                      <a:pt x="22695" y="6962"/>
                    </a:cubicBezTo>
                    <a:lnTo>
                      <a:pt x="22528" y="6955"/>
                    </a:lnTo>
                    <a:lnTo>
                      <a:pt x="22528" y="6955"/>
                    </a:lnTo>
                    <a:cubicBezTo>
                      <a:pt x="22949" y="8167"/>
                      <a:pt x="22956" y="9133"/>
                      <a:pt x="22665" y="10287"/>
                    </a:cubicBezTo>
                    <a:cubicBezTo>
                      <a:pt x="22390" y="11354"/>
                      <a:pt x="21881" y="12465"/>
                      <a:pt x="21097" y="13670"/>
                    </a:cubicBezTo>
                    <a:cubicBezTo>
                      <a:pt x="19871" y="15558"/>
                      <a:pt x="18440" y="17002"/>
                      <a:pt x="16843" y="17953"/>
                    </a:cubicBezTo>
                    <a:cubicBezTo>
                      <a:pt x="15414" y="18805"/>
                      <a:pt x="13864" y="19247"/>
                      <a:pt x="12366" y="19247"/>
                    </a:cubicBezTo>
                    <a:cubicBezTo>
                      <a:pt x="11909" y="19247"/>
                      <a:pt x="11457" y="19205"/>
                      <a:pt x="11014" y="19122"/>
                    </a:cubicBezTo>
                    <a:cubicBezTo>
                      <a:pt x="8821" y="18708"/>
                      <a:pt x="6745" y="17184"/>
                      <a:pt x="5460" y="15028"/>
                    </a:cubicBezTo>
                    <a:cubicBezTo>
                      <a:pt x="4349" y="13177"/>
                      <a:pt x="3754" y="10817"/>
                      <a:pt x="3740" y="8197"/>
                    </a:cubicBezTo>
                    <a:lnTo>
                      <a:pt x="3740" y="8167"/>
                    </a:lnTo>
                    <a:lnTo>
                      <a:pt x="3725" y="8153"/>
                    </a:lnTo>
                    <a:cubicBezTo>
                      <a:pt x="2077" y="6077"/>
                      <a:pt x="872" y="3333"/>
                      <a:pt x="1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0" name="Google Shape;1530;p49"/>
              <p:cNvSpPr/>
              <p:nvPr/>
            </p:nvSpPr>
            <p:spPr>
              <a:xfrm flipH="1" rot="-552358">
                <a:off x="5297441" y="3501343"/>
                <a:ext cx="91314" cy="104296"/>
              </a:xfrm>
              <a:custGeom>
                <a:rect b="b" l="l" r="r" t="t"/>
                <a:pathLst>
                  <a:path extrusionOk="0" h="2380" w="2084">
                    <a:moveTo>
                      <a:pt x="678" y="1"/>
                    </a:moveTo>
                    <a:cubicBezTo>
                      <a:pt x="601" y="1"/>
                      <a:pt x="522" y="19"/>
                      <a:pt x="450" y="51"/>
                    </a:cubicBezTo>
                    <a:cubicBezTo>
                      <a:pt x="182" y="167"/>
                      <a:pt x="22" y="465"/>
                      <a:pt x="15" y="763"/>
                    </a:cubicBezTo>
                    <a:cubicBezTo>
                      <a:pt x="0" y="1053"/>
                      <a:pt x="124" y="1336"/>
                      <a:pt x="298" y="1576"/>
                    </a:cubicBezTo>
                    <a:cubicBezTo>
                      <a:pt x="472" y="1808"/>
                      <a:pt x="697" y="2004"/>
                      <a:pt x="922" y="2193"/>
                    </a:cubicBezTo>
                    <a:cubicBezTo>
                      <a:pt x="1016" y="2273"/>
                      <a:pt x="1111" y="2353"/>
                      <a:pt x="1234" y="2374"/>
                    </a:cubicBezTo>
                    <a:cubicBezTo>
                      <a:pt x="1254" y="2378"/>
                      <a:pt x="1273" y="2379"/>
                      <a:pt x="1292" y="2379"/>
                    </a:cubicBezTo>
                    <a:cubicBezTo>
                      <a:pt x="1444" y="2379"/>
                      <a:pt x="1583" y="2282"/>
                      <a:pt x="1699" y="2178"/>
                    </a:cubicBezTo>
                    <a:cubicBezTo>
                      <a:pt x="1822" y="2055"/>
                      <a:pt x="1931" y="1910"/>
                      <a:pt x="2084" y="1823"/>
                    </a:cubicBezTo>
                    <a:cubicBezTo>
                      <a:pt x="1677" y="1431"/>
                      <a:pt x="1358" y="951"/>
                      <a:pt x="1140" y="429"/>
                    </a:cubicBezTo>
                    <a:cubicBezTo>
                      <a:pt x="1089" y="305"/>
                      <a:pt x="1038" y="175"/>
                      <a:pt x="937" y="88"/>
                    </a:cubicBezTo>
                    <a:cubicBezTo>
                      <a:pt x="865" y="28"/>
                      <a:pt x="773" y="1"/>
                      <a:pt x="678" y="1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1" name="Google Shape;1531;p49"/>
              <p:cNvSpPr/>
              <p:nvPr/>
            </p:nvSpPr>
            <p:spPr>
              <a:xfrm flipH="1" rot="-552358">
                <a:off x="5016029" y="3572597"/>
                <a:ext cx="366178" cy="236725"/>
              </a:xfrm>
              <a:custGeom>
                <a:rect b="b" l="l" r="r" t="t"/>
                <a:pathLst>
                  <a:path extrusionOk="0" h="5402" w="8357">
                    <a:moveTo>
                      <a:pt x="1054" y="0"/>
                    </a:moveTo>
                    <a:cubicBezTo>
                      <a:pt x="756" y="320"/>
                      <a:pt x="328" y="813"/>
                      <a:pt x="1" y="1118"/>
                    </a:cubicBezTo>
                    <a:cubicBezTo>
                      <a:pt x="1155" y="2701"/>
                      <a:pt x="2767" y="3855"/>
                      <a:pt x="4538" y="4676"/>
                    </a:cubicBezTo>
                    <a:cubicBezTo>
                      <a:pt x="5511" y="5126"/>
                      <a:pt x="6578" y="5365"/>
                      <a:pt x="7660" y="5402"/>
                    </a:cubicBezTo>
                    <a:cubicBezTo>
                      <a:pt x="7805" y="4407"/>
                      <a:pt x="8052" y="3420"/>
                      <a:pt x="8357" y="2432"/>
                    </a:cubicBezTo>
                    <a:lnTo>
                      <a:pt x="8357" y="2432"/>
                    </a:lnTo>
                    <a:cubicBezTo>
                      <a:pt x="7984" y="2481"/>
                      <a:pt x="7609" y="2506"/>
                      <a:pt x="7232" y="2506"/>
                    </a:cubicBezTo>
                    <a:cubicBezTo>
                      <a:pt x="6993" y="2506"/>
                      <a:pt x="6753" y="2496"/>
                      <a:pt x="6513" y="2476"/>
                    </a:cubicBezTo>
                    <a:cubicBezTo>
                      <a:pt x="4473" y="2302"/>
                      <a:pt x="2433" y="1510"/>
                      <a:pt x="10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2" name="Google Shape;1532;p49"/>
              <p:cNvSpPr/>
              <p:nvPr/>
            </p:nvSpPr>
            <p:spPr>
              <a:xfrm flipH="1" rot="-552358">
                <a:off x="5316985" y="3490042"/>
                <a:ext cx="80842" cy="74760"/>
              </a:xfrm>
              <a:custGeom>
                <a:rect b="b" l="l" r="r" t="t"/>
                <a:pathLst>
                  <a:path extrusionOk="0" h="1706" w="1845">
                    <a:moveTo>
                      <a:pt x="473" y="1"/>
                    </a:moveTo>
                    <a:cubicBezTo>
                      <a:pt x="321" y="1"/>
                      <a:pt x="157" y="28"/>
                      <a:pt x="88" y="155"/>
                    </a:cubicBezTo>
                    <a:cubicBezTo>
                      <a:pt x="0" y="315"/>
                      <a:pt x="146" y="518"/>
                      <a:pt x="320" y="561"/>
                    </a:cubicBezTo>
                    <a:cubicBezTo>
                      <a:pt x="366" y="575"/>
                      <a:pt x="413" y="581"/>
                      <a:pt x="460" y="581"/>
                    </a:cubicBezTo>
                    <a:cubicBezTo>
                      <a:pt x="590" y="581"/>
                      <a:pt x="720" y="537"/>
                      <a:pt x="843" y="489"/>
                    </a:cubicBezTo>
                    <a:lnTo>
                      <a:pt x="843" y="489"/>
                    </a:lnTo>
                    <a:cubicBezTo>
                      <a:pt x="835" y="707"/>
                      <a:pt x="821" y="932"/>
                      <a:pt x="872" y="1142"/>
                    </a:cubicBezTo>
                    <a:cubicBezTo>
                      <a:pt x="922" y="1353"/>
                      <a:pt x="1031" y="1563"/>
                      <a:pt x="1220" y="1679"/>
                    </a:cubicBezTo>
                    <a:cubicBezTo>
                      <a:pt x="1249" y="1698"/>
                      <a:pt x="1280" y="1706"/>
                      <a:pt x="1312" y="1706"/>
                    </a:cubicBezTo>
                    <a:cubicBezTo>
                      <a:pt x="1487" y="1706"/>
                      <a:pt x="1710" y="1474"/>
                      <a:pt x="1844" y="1345"/>
                    </a:cubicBezTo>
                    <a:cubicBezTo>
                      <a:pt x="1699" y="1099"/>
                      <a:pt x="1786" y="765"/>
                      <a:pt x="1670" y="496"/>
                    </a:cubicBezTo>
                    <a:cubicBezTo>
                      <a:pt x="1583" y="300"/>
                      <a:pt x="1387" y="162"/>
                      <a:pt x="1184" y="90"/>
                    </a:cubicBezTo>
                    <a:cubicBezTo>
                      <a:pt x="981" y="24"/>
                      <a:pt x="755" y="10"/>
                      <a:pt x="538" y="2"/>
                    </a:cubicBezTo>
                    <a:cubicBezTo>
                      <a:pt x="517" y="1"/>
                      <a:pt x="495" y="1"/>
                      <a:pt x="473" y="1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3" name="Google Shape;1533;p49"/>
              <p:cNvSpPr/>
              <p:nvPr/>
            </p:nvSpPr>
            <p:spPr>
              <a:xfrm flipH="1" rot="-552358">
                <a:off x="5367729" y="3522507"/>
                <a:ext cx="38866" cy="26994"/>
              </a:xfrm>
              <a:custGeom>
                <a:rect b="b" l="l" r="r" t="t"/>
                <a:pathLst>
                  <a:path extrusionOk="0" h="616" w="887">
                    <a:moveTo>
                      <a:pt x="585" y="0"/>
                    </a:moveTo>
                    <a:cubicBezTo>
                      <a:pt x="519" y="0"/>
                      <a:pt x="448" y="18"/>
                      <a:pt x="386" y="41"/>
                    </a:cubicBezTo>
                    <a:cubicBezTo>
                      <a:pt x="269" y="92"/>
                      <a:pt x="160" y="172"/>
                      <a:pt x="73" y="266"/>
                    </a:cubicBezTo>
                    <a:cubicBezTo>
                      <a:pt x="37" y="317"/>
                      <a:pt x="1" y="382"/>
                      <a:pt x="8" y="440"/>
                    </a:cubicBezTo>
                    <a:cubicBezTo>
                      <a:pt x="15" y="557"/>
                      <a:pt x="160" y="615"/>
                      <a:pt x="277" y="615"/>
                    </a:cubicBezTo>
                    <a:cubicBezTo>
                      <a:pt x="287" y="615"/>
                      <a:pt x="298" y="616"/>
                      <a:pt x="308" y="616"/>
                    </a:cubicBezTo>
                    <a:cubicBezTo>
                      <a:pt x="422" y="616"/>
                      <a:pt x="540" y="581"/>
                      <a:pt x="640" y="527"/>
                    </a:cubicBezTo>
                    <a:cubicBezTo>
                      <a:pt x="770" y="455"/>
                      <a:pt x="886" y="302"/>
                      <a:pt x="836" y="165"/>
                    </a:cubicBezTo>
                    <a:cubicBezTo>
                      <a:pt x="807" y="77"/>
                      <a:pt x="727" y="27"/>
                      <a:pt x="640" y="5"/>
                    </a:cubicBezTo>
                    <a:cubicBezTo>
                      <a:pt x="622" y="2"/>
                      <a:pt x="604" y="0"/>
                      <a:pt x="585" y="0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4" name="Google Shape;1534;p49"/>
              <p:cNvSpPr/>
              <p:nvPr/>
            </p:nvSpPr>
            <p:spPr>
              <a:xfrm flipH="1" rot="-552358">
                <a:off x="5361821" y="3503960"/>
                <a:ext cx="38515" cy="26819"/>
              </a:xfrm>
              <a:custGeom>
                <a:rect b="b" l="l" r="r" t="t"/>
                <a:pathLst>
                  <a:path extrusionOk="0" h="612" w="879">
                    <a:moveTo>
                      <a:pt x="565" y="0"/>
                    </a:moveTo>
                    <a:cubicBezTo>
                      <a:pt x="503" y="0"/>
                      <a:pt x="442" y="17"/>
                      <a:pt x="385" y="38"/>
                    </a:cubicBezTo>
                    <a:cubicBezTo>
                      <a:pt x="262" y="89"/>
                      <a:pt x="160" y="169"/>
                      <a:pt x="80" y="263"/>
                    </a:cubicBezTo>
                    <a:cubicBezTo>
                      <a:pt x="37" y="314"/>
                      <a:pt x="0" y="372"/>
                      <a:pt x="8" y="438"/>
                    </a:cubicBezTo>
                    <a:cubicBezTo>
                      <a:pt x="22" y="554"/>
                      <a:pt x="160" y="605"/>
                      <a:pt x="276" y="612"/>
                    </a:cubicBezTo>
                    <a:cubicBezTo>
                      <a:pt x="400" y="612"/>
                      <a:pt x="523" y="583"/>
                      <a:pt x="632" y="517"/>
                    </a:cubicBezTo>
                    <a:cubicBezTo>
                      <a:pt x="763" y="445"/>
                      <a:pt x="879" y="300"/>
                      <a:pt x="828" y="162"/>
                    </a:cubicBezTo>
                    <a:cubicBezTo>
                      <a:pt x="799" y="82"/>
                      <a:pt x="719" y="24"/>
                      <a:pt x="639" y="9"/>
                    </a:cubicBezTo>
                    <a:cubicBezTo>
                      <a:pt x="614" y="3"/>
                      <a:pt x="590" y="0"/>
                      <a:pt x="565" y="0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5" name="Google Shape;1535;p49"/>
              <p:cNvSpPr/>
              <p:nvPr/>
            </p:nvSpPr>
            <p:spPr>
              <a:xfrm flipH="1" rot="-552358">
                <a:off x="5360177" y="3537537"/>
                <a:ext cx="38866" cy="26994"/>
              </a:xfrm>
              <a:custGeom>
                <a:rect b="b" l="l" r="r" t="t"/>
                <a:pathLst>
                  <a:path extrusionOk="0" h="616" w="887">
                    <a:moveTo>
                      <a:pt x="572" y="0"/>
                    </a:moveTo>
                    <a:cubicBezTo>
                      <a:pt x="508" y="0"/>
                      <a:pt x="445" y="15"/>
                      <a:pt x="386" y="42"/>
                    </a:cubicBezTo>
                    <a:cubicBezTo>
                      <a:pt x="262" y="86"/>
                      <a:pt x="161" y="166"/>
                      <a:pt x="73" y="267"/>
                    </a:cubicBezTo>
                    <a:cubicBezTo>
                      <a:pt x="37" y="318"/>
                      <a:pt x="1" y="376"/>
                      <a:pt x="8" y="442"/>
                    </a:cubicBezTo>
                    <a:cubicBezTo>
                      <a:pt x="15" y="558"/>
                      <a:pt x="161" y="616"/>
                      <a:pt x="277" y="616"/>
                    </a:cubicBezTo>
                    <a:cubicBezTo>
                      <a:pt x="400" y="616"/>
                      <a:pt x="531" y="587"/>
                      <a:pt x="640" y="529"/>
                    </a:cubicBezTo>
                    <a:cubicBezTo>
                      <a:pt x="770" y="456"/>
                      <a:pt x="886" y="304"/>
                      <a:pt x="836" y="166"/>
                    </a:cubicBezTo>
                    <a:cubicBezTo>
                      <a:pt x="807" y="79"/>
                      <a:pt x="727" y="20"/>
                      <a:pt x="640" y="6"/>
                    </a:cubicBezTo>
                    <a:cubicBezTo>
                      <a:pt x="617" y="2"/>
                      <a:pt x="595" y="0"/>
                      <a:pt x="572" y="0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6" name="Google Shape;1536;p49"/>
              <p:cNvSpPr/>
              <p:nvPr/>
            </p:nvSpPr>
            <p:spPr>
              <a:xfrm flipH="1" rot="-552358">
                <a:off x="5352759" y="3549838"/>
                <a:ext cx="32468" cy="22568"/>
              </a:xfrm>
              <a:custGeom>
                <a:rect b="b" l="l" r="r" t="t"/>
                <a:pathLst>
                  <a:path extrusionOk="0" h="515" w="741">
                    <a:moveTo>
                      <a:pt x="475" y="1"/>
                    </a:moveTo>
                    <a:cubicBezTo>
                      <a:pt x="423" y="1"/>
                      <a:pt x="368" y="14"/>
                      <a:pt x="320" y="36"/>
                    </a:cubicBezTo>
                    <a:cubicBezTo>
                      <a:pt x="218" y="72"/>
                      <a:pt x="131" y="137"/>
                      <a:pt x="58" y="224"/>
                    </a:cubicBezTo>
                    <a:cubicBezTo>
                      <a:pt x="29" y="268"/>
                      <a:pt x="0" y="319"/>
                      <a:pt x="0" y="370"/>
                    </a:cubicBezTo>
                    <a:cubicBezTo>
                      <a:pt x="15" y="464"/>
                      <a:pt x="131" y="515"/>
                      <a:pt x="233" y="515"/>
                    </a:cubicBezTo>
                    <a:cubicBezTo>
                      <a:pt x="334" y="515"/>
                      <a:pt x="436" y="493"/>
                      <a:pt x="530" y="442"/>
                    </a:cubicBezTo>
                    <a:cubicBezTo>
                      <a:pt x="639" y="377"/>
                      <a:pt x="741" y="253"/>
                      <a:pt x="697" y="137"/>
                    </a:cubicBezTo>
                    <a:cubicBezTo>
                      <a:pt x="675" y="65"/>
                      <a:pt x="603" y="21"/>
                      <a:pt x="530" y="7"/>
                    </a:cubicBezTo>
                    <a:cubicBezTo>
                      <a:pt x="513" y="3"/>
                      <a:pt x="494" y="1"/>
                      <a:pt x="475" y="1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7" name="Google Shape;1537;p49"/>
              <p:cNvSpPr/>
              <p:nvPr/>
            </p:nvSpPr>
            <p:spPr>
              <a:xfrm flipH="1" rot="-552358">
                <a:off x="5367729" y="3522507"/>
                <a:ext cx="38866" cy="26994"/>
              </a:xfrm>
              <a:custGeom>
                <a:rect b="b" l="l" r="r" t="t"/>
                <a:pathLst>
                  <a:path extrusionOk="0" h="616" w="887">
                    <a:moveTo>
                      <a:pt x="585" y="0"/>
                    </a:moveTo>
                    <a:cubicBezTo>
                      <a:pt x="519" y="0"/>
                      <a:pt x="448" y="18"/>
                      <a:pt x="386" y="41"/>
                    </a:cubicBezTo>
                    <a:cubicBezTo>
                      <a:pt x="269" y="92"/>
                      <a:pt x="160" y="172"/>
                      <a:pt x="73" y="266"/>
                    </a:cubicBezTo>
                    <a:cubicBezTo>
                      <a:pt x="37" y="317"/>
                      <a:pt x="1" y="382"/>
                      <a:pt x="8" y="440"/>
                    </a:cubicBezTo>
                    <a:cubicBezTo>
                      <a:pt x="15" y="557"/>
                      <a:pt x="160" y="615"/>
                      <a:pt x="277" y="615"/>
                    </a:cubicBezTo>
                    <a:cubicBezTo>
                      <a:pt x="287" y="615"/>
                      <a:pt x="298" y="616"/>
                      <a:pt x="308" y="616"/>
                    </a:cubicBezTo>
                    <a:cubicBezTo>
                      <a:pt x="422" y="616"/>
                      <a:pt x="540" y="581"/>
                      <a:pt x="640" y="527"/>
                    </a:cubicBezTo>
                    <a:cubicBezTo>
                      <a:pt x="770" y="455"/>
                      <a:pt x="886" y="302"/>
                      <a:pt x="836" y="165"/>
                    </a:cubicBezTo>
                    <a:cubicBezTo>
                      <a:pt x="807" y="77"/>
                      <a:pt x="727" y="27"/>
                      <a:pt x="640" y="5"/>
                    </a:cubicBezTo>
                    <a:cubicBezTo>
                      <a:pt x="622" y="2"/>
                      <a:pt x="604" y="0"/>
                      <a:pt x="585" y="0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8" name="Google Shape;1538;p49"/>
              <p:cNvSpPr/>
              <p:nvPr/>
            </p:nvSpPr>
            <p:spPr>
              <a:xfrm flipH="1" rot="-552358">
                <a:off x="5361821" y="3503960"/>
                <a:ext cx="38515" cy="26819"/>
              </a:xfrm>
              <a:custGeom>
                <a:rect b="b" l="l" r="r" t="t"/>
                <a:pathLst>
                  <a:path extrusionOk="0" h="612" w="879">
                    <a:moveTo>
                      <a:pt x="565" y="0"/>
                    </a:moveTo>
                    <a:cubicBezTo>
                      <a:pt x="503" y="0"/>
                      <a:pt x="442" y="17"/>
                      <a:pt x="385" y="38"/>
                    </a:cubicBezTo>
                    <a:cubicBezTo>
                      <a:pt x="262" y="89"/>
                      <a:pt x="160" y="169"/>
                      <a:pt x="80" y="263"/>
                    </a:cubicBezTo>
                    <a:cubicBezTo>
                      <a:pt x="37" y="314"/>
                      <a:pt x="0" y="372"/>
                      <a:pt x="8" y="438"/>
                    </a:cubicBezTo>
                    <a:cubicBezTo>
                      <a:pt x="22" y="554"/>
                      <a:pt x="160" y="605"/>
                      <a:pt x="276" y="612"/>
                    </a:cubicBezTo>
                    <a:cubicBezTo>
                      <a:pt x="400" y="612"/>
                      <a:pt x="523" y="583"/>
                      <a:pt x="632" y="517"/>
                    </a:cubicBezTo>
                    <a:cubicBezTo>
                      <a:pt x="763" y="445"/>
                      <a:pt x="879" y="300"/>
                      <a:pt x="828" y="162"/>
                    </a:cubicBezTo>
                    <a:cubicBezTo>
                      <a:pt x="799" y="82"/>
                      <a:pt x="719" y="24"/>
                      <a:pt x="639" y="9"/>
                    </a:cubicBezTo>
                    <a:cubicBezTo>
                      <a:pt x="614" y="3"/>
                      <a:pt x="590" y="0"/>
                      <a:pt x="565" y="0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9" name="Google Shape;1539;p49"/>
              <p:cNvSpPr/>
              <p:nvPr/>
            </p:nvSpPr>
            <p:spPr>
              <a:xfrm flipH="1" rot="-552358">
                <a:off x="5360177" y="3537537"/>
                <a:ext cx="38866" cy="26994"/>
              </a:xfrm>
              <a:custGeom>
                <a:rect b="b" l="l" r="r" t="t"/>
                <a:pathLst>
                  <a:path extrusionOk="0" h="616" w="887">
                    <a:moveTo>
                      <a:pt x="572" y="0"/>
                    </a:moveTo>
                    <a:cubicBezTo>
                      <a:pt x="508" y="0"/>
                      <a:pt x="445" y="15"/>
                      <a:pt x="386" y="42"/>
                    </a:cubicBezTo>
                    <a:cubicBezTo>
                      <a:pt x="262" y="86"/>
                      <a:pt x="161" y="166"/>
                      <a:pt x="73" y="267"/>
                    </a:cubicBezTo>
                    <a:cubicBezTo>
                      <a:pt x="37" y="318"/>
                      <a:pt x="1" y="376"/>
                      <a:pt x="8" y="442"/>
                    </a:cubicBezTo>
                    <a:cubicBezTo>
                      <a:pt x="15" y="558"/>
                      <a:pt x="161" y="616"/>
                      <a:pt x="277" y="616"/>
                    </a:cubicBezTo>
                    <a:cubicBezTo>
                      <a:pt x="400" y="616"/>
                      <a:pt x="531" y="587"/>
                      <a:pt x="640" y="529"/>
                    </a:cubicBezTo>
                    <a:cubicBezTo>
                      <a:pt x="770" y="456"/>
                      <a:pt x="886" y="304"/>
                      <a:pt x="836" y="166"/>
                    </a:cubicBezTo>
                    <a:cubicBezTo>
                      <a:pt x="807" y="79"/>
                      <a:pt x="727" y="20"/>
                      <a:pt x="640" y="6"/>
                    </a:cubicBezTo>
                    <a:cubicBezTo>
                      <a:pt x="617" y="2"/>
                      <a:pt x="595" y="0"/>
                      <a:pt x="572" y="0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0" name="Google Shape;1540;p49"/>
              <p:cNvSpPr/>
              <p:nvPr/>
            </p:nvSpPr>
            <p:spPr>
              <a:xfrm flipH="1" rot="-552358">
                <a:off x="5352759" y="3549838"/>
                <a:ext cx="32468" cy="22568"/>
              </a:xfrm>
              <a:custGeom>
                <a:rect b="b" l="l" r="r" t="t"/>
                <a:pathLst>
                  <a:path extrusionOk="0" h="515" w="741">
                    <a:moveTo>
                      <a:pt x="475" y="1"/>
                    </a:moveTo>
                    <a:cubicBezTo>
                      <a:pt x="423" y="1"/>
                      <a:pt x="368" y="14"/>
                      <a:pt x="320" y="36"/>
                    </a:cubicBezTo>
                    <a:cubicBezTo>
                      <a:pt x="218" y="72"/>
                      <a:pt x="131" y="137"/>
                      <a:pt x="58" y="224"/>
                    </a:cubicBezTo>
                    <a:cubicBezTo>
                      <a:pt x="29" y="268"/>
                      <a:pt x="0" y="319"/>
                      <a:pt x="0" y="370"/>
                    </a:cubicBezTo>
                    <a:cubicBezTo>
                      <a:pt x="15" y="464"/>
                      <a:pt x="131" y="515"/>
                      <a:pt x="233" y="515"/>
                    </a:cubicBezTo>
                    <a:cubicBezTo>
                      <a:pt x="334" y="515"/>
                      <a:pt x="436" y="493"/>
                      <a:pt x="530" y="442"/>
                    </a:cubicBezTo>
                    <a:cubicBezTo>
                      <a:pt x="639" y="377"/>
                      <a:pt x="741" y="253"/>
                      <a:pt x="697" y="137"/>
                    </a:cubicBezTo>
                    <a:cubicBezTo>
                      <a:pt x="675" y="65"/>
                      <a:pt x="603" y="21"/>
                      <a:pt x="530" y="7"/>
                    </a:cubicBezTo>
                    <a:cubicBezTo>
                      <a:pt x="513" y="3"/>
                      <a:pt x="494" y="1"/>
                      <a:pt x="475" y="1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1" name="Google Shape;1541;p49"/>
              <p:cNvSpPr/>
              <p:nvPr/>
            </p:nvSpPr>
            <p:spPr>
              <a:xfrm flipH="1" rot="-552358">
                <a:off x="5311111" y="3563314"/>
                <a:ext cx="46183" cy="53550"/>
              </a:xfrm>
              <a:custGeom>
                <a:rect b="b" l="l" r="r" t="t"/>
                <a:pathLst>
                  <a:path extrusionOk="0" h="1222" w="1054">
                    <a:moveTo>
                      <a:pt x="970" y="0"/>
                    </a:moveTo>
                    <a:cubicBezTo>
                      <a:pt x="950" y="0"/>
                      <a:pt x="931" y="8"/>
                      <a:pt x="915" y="23"/>
                    </a:cubicBezTo>
                    <a:lnTo>
                      <a:pt x="22" y="1105"/>
                    </a:lnTo>
                    <a:cubicBezTo>
                      <a:pt x="0" y="1134"/>
                      <a:pt x="0" y="1178"/>
                      <a:pt x="30" y="1207"/>
                    </a:cubicBezTo>
                    <a:cubicBezTo>
                      <a:pt x="44" y="1214"/>
                      <a:pt x="59" y="1221"/>
                      <a:pt x="80" y="1221"/>
                    </a:cubicBezTo>
                    <a:cubicBezTo>
                      <a:pt x="95" y="1221"/>
                      <a:pt x="117" y="1214"/>
                      <a:pt x="131" y="1199"/>
                    </a:cubicBezTo>
                    <a:lnTo>
                      <a:pt x="1024" y="110"/>
                    </a:lnTo>
                    <a:cubicBezTo>
                      <a:pt x="1053" y="81"/>
                      <a:pt x="1046" y="38"/>
                      <a:pt x="1017" y="16"/>
                    </a:cubicBezTo>
                    <a:cubicBezTo>
                      <a:pt x="1003" y="6"/>
                      <a:pt x="987" y="0"/>
                      <a:pt x="970" y="0"/>
                    </a:cubicBezTo>
                    <a:close/>
                  </a:path>
                </a:pathLst>
              </a:custGeom>
              <a:solidFill>
                <a:srgbClr val="62D0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2" name="Google Shape;1542;p49"/>
              <p:cNvSpPr/>
              <p:nvPr/>
            </p:nvSpPr>
            <p:spPr>
              <a:xfrm flipH="1" rot="-552358">
                <a:off x="4795580" y="3286805"/>
                <a:ext cx="365871" cy="315254"/>
              </a:xfrm>
              <a:custGeom>
                <a:rect b="b" l="l" r="r" t="t"/>
                <a:pathLst>
                  <a:path extrusionOk="0" h="7194" w="8350">
                    <a:moveTo>
                      <a:pt x="3838" y="1"/>
                    </a:moveTo>
                    <a:cubicBezTo>
                      <a:pt x="3758" y="1"/>
                      <a:pt x="3673" y="22"/>
                      <a:pt x="3594" y="46"/>
                    </a:cubicBezTo>
                    <a:cubicBezTo>
                      <a:pt x="3180" y="177"/>
                      <a:pt x="2810" y="439"/>
                      <a:pt x="2541" y="780"/>
                    </a:cubicBezTo>
                    <a:cubicBezTo>
                      <a:pt x="2569" y="663"/>
                      <a:pt x="2448" y="553"/>
                      <a:pt x="2330" y="553"/>
                    </a:cubicBezTo>
                    <a:cubicBezTo>
                      <a:pt x="2323" y="553"/>
                      <a:pt x="2316" y="554"/>
                      <a:pt x="2309" y="555"/>
                    </a:cubicBezTo>
                    <a:cubicBezTo>
                      <a:pt x="2178" y="569"/>
                      <a:pt x="2084" y="685"/>
                      <a:pt x="2048" y="801"/>
                    </a:cubicBezTo>
                    <a:cubicBezTo>
                      <a:pt x="2004" y="925"/>
                      <a:pt x="2019" y="1056"/>
                      <a:pt x="2026" y="1179"/>
                    </a:cubicBezTo>
                    <a:cubicBezTo>
                      <a:pt x="1969" y="1043"/>
                      <a:pt x="1819" y="964"/>
                      <a:pt x="1670" y="964"/>
                    </a:cubicBezTo>
                    <a:cubicBezTo>
                      <a:pt x="1628" y="964"/>
                      <a:pt x="1586" y="970"/>
                      <a:pt x="1547" y="983"/>
                    </a:cubicBezTo>
                    <a:cubicBezTo>
                      <a:pt x="1358" y="1034"/>
                      <a:pt x="1227" y="1201"/>
                      <a:pt x="1155" y="1375"/>
                    </a:cubicBezTo>
                    <a:cubicBezTo>
                      <a:pt x="1082" y="1557"/>
                      <a:pt x="1060" y="1745"/>
                      <a:pt x="1046" y="1941"/>
                    </a:cubicBezTo>
                    <a:cubicBezTo>
                      <a:pt x="981" y="1849"/>
                      <a:pt x="872" y="1803"/>
                      <a:pt x="761" y="1803"/>
                    </a:cubicBezTo>
                    <a:cubicBezTo>
                      <a:pt x="671" y="1803"/>
                      <a:pt x="580" y="1832"/>
                      <a:pt x="509" y="1890"/>
                    </a:cubicBezTo>
                    <a:cubicBezTo>
                      <a:pt x="356" y="2014"/>
                      <a:pt x="298" y="2239"/>
                      <a:pt x="320" y="2435"/>
                    </a:cubicBezTo>
                    <a:cubicBezTo>
                      <a:pt x="342" y="2638"/>
                      <a:pt x="429" y="2827"/>
                      <a:pt x="516" y="3008"/>
                    </a:cubicBezTo>
                    <a:cubicBezTo>
                      <a:pt x="477" y="2955"/>
                      <a:pt x="419" y="2931"/>
                      <a:pt x="358" y="2931"/>
                    </a:cubicBezTo>
                    <a:cubicBezTo>
                      <a:pt x="239" y="2931"/>
                      <a:pt x="104" y="3021"/>
                      <a:pt x="66" y="3146"/>
                    </a:cubicBezTo>
                    <a:cubicBezTo>
                      <a:pt x="1" y="3328"/>
                      <a:pt x="88" y="3524"/>
                      <a:pt x="189" y="3691"/>
                    </a:cubicBezTo>
                    <a:cubicBezTo>
                      <a:pt x="291" y="3858"/>
                      <a:pt x="414" y="4025"/>
                      <a:pt x="436" y="4214"/>
                    </a:cubicBezTo>
                    <a:cubicBezTo>
                      <a:pt x="335" y="4257"/>
                      <a:pt x="276" y="4373"/>
                      <a:pt x="276" y="4489"/>
                    </a:cubicBezTo>
                    <a:cubicBezTo>
                      <a:pt x="269" y="4598"/>
                      <a:pt x="305" y="4707"/>
                      <a:pt x="342" y="4816"/>
                    </a:cubicBezTo>
                    <a:cubicBezTo>
                      <a:pt x="610" y="5607"/>
                      <a:pt x="930" y="6471"/>
                      <a:pt x="1656" y="6885"/>
                    </a:cubicBezTo>
                    <a:cubicBezTo>
                      <a:pt x="2128" y="7154"/>
                      <a:pt x="2687" y="7183"/>
                      <a:pt x="3224" y="7190"/>
                    </a:cubicBezTo>
                    <a:cubicBezTo>
                      <a:pt x="3354" y="7192"/>
                      <a:pt x="3484" y="7194"/>
                      <a:pt x="3614" y="7194"/>
                    </a:cubicBezTo>
                    <a:cubicBezTo>
                      <a:pt x="4713" y="7194"/>
                      <a:pt x="5817" y="7105"/>
                      <a:pt x="6868" y="6812"/>
                    </a:cubicBezTo>
                    <a:cubicBezTo>
                      <a:pt x="7355" y="6682"/>
                      <a:pt x="7870" y="6479"/>
                      <a:pt x="8131" y="6050"/>
                    </a:cubicBezTo>
                    <a:cubicBezTo>
                      <a:pt x="8349" y="5680"/>
                      <a:pt x="8342" y="5223"/>
                      <a:pt x="8335" y="4794"/>
                    </a:cubicBezTo>
                    <a:cubicBezTo>
                      <a:pt x="8313" y="4250"/>
                      <a:pt x="8298" y="3691"/>
                      <a:pt x="8175" y="3161"/>
                    </a:cubicBezTo>
                    <a:cubicBezTo>
                      <a:pt x="8051" y="2624"/>
                      <a:pt x="7819" y="2101"/>
                      <a:pt x="7434" y="1709"/>
                    </a:cubicBezTo>
                    <a:cubicBezTo>
                      <a:pt x="7536" y="1593"/>
                      <a:pt x="7558" y="1404"/>
                      <a:pt x="7478" y="1266"/>
                    </a:cubicBezTo>
                    <a:cubicBezTo>
                      <a:pt x="7409" y="1147"/>
                      <a:pt x="7270" y="1071"/>
                      <a:pt x="7135" y="1071"/>
                    </a:cubicBezTo>
                    <a:cubicBezTo>
                      <a:pt x="7114" y="1071"/>
                      <a:pt x="7092" y="1073"/>
                      <a:pt x="7071" y="1077"/>
                    </a:cubicBezTo>
                    <a:cubicBezTo>
                      <a:pt x="7231" y="998"/>
                      <a:pt x="7188" y="722"/>
                      <a:pt x="7028" y="627"/>
                    </a:cubicBezTo>
                    <a:cubicBezTo>
                      <a:pt x="6948" y="580"/>
                      <a:pt x="6857" y="564"/>
                      <a:pt x="6764" y="564"/>
                    </a:cubicBezTo>
                    <a:cubicBezTo>
                      <a:pt x="6670" y="564"/>
                      <a:pt x="6574" y="580"/>
                      <a:pt x="6483" y="598"/>
                    </a:cubicBezTo>
                    <a:cubicBezTo>
                      <a:pt x="6592" y="460"/>
                      <a:pt x="6549" y="235"/>
                      <a:pt x="6418" y="119"/>
                    </a:cubicBezTo>
                    <a:cubicBezTo>
                      <a:pt x="6320" y="36"/>
                      <a:pt x="6195" y="1"/>
                      <a:pt x="6069" y="1"/>
                    </a:cubicBezTo>
                    <a:cubicBezTo>
                      <a:pt x="6018" y="1"/>
                      <a:pt x="5967" y="7"/>
                      <a:pt x="5917" y="17"/>
                    </a:cubicBezTo>
                    <a:cubicBezTo>
                      <a:pt x="5743" y="54"/>
                      <a:pt x="5583" y="134"/>
                      <a:pt x="5431" y="221"/>
                    </a:cubicBezTo>
                    <a:cubicBezTo>
                      <a:pt x="5264" y="80"/>
                      <a:pt x="5046" y="11"/>
                      <a:pt x="4827" y="11"/>
                    </a:cubicBezTo>
                    <a:cubicBezTo>
                      <a:pt x="4561" y="11"/>
                      <a:pt x="4293" y="113"/>
                      <a:pt x="4110" y="308"/>
                    </a:cubicBezTo>
                    <a:cubicBezTo>
                      <a:pt x="4160" y="192"/>
                      <a:pt x="4066" y="61"/>
                      <a:pt x="3950" y="17"/>
                    </a:cubicBezTo>
                    <a:cubicBezTo>
                      <a:pt x="3914" y="6"/>
                      <a:pt x="3877" y="1"/>
                      <a:pt x="3838" y="1"/>
                    </a:cubicBezTo>
                    <a:close/>
                  </a:path>
                </a:pathLst>
              </a:custGeom>
              <a:solidFill>
                <a:srgbClr val="350A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3" name="Google Shape;1543;p49"/>
              <p:cNvSpPr/>
              <p:nvPr/>
            </p:nvSpPr>
            <p:spPr>
              <a:xfrm flipH="1" rot="-552358">
                <a:off x="4800608" y="3357885"/>
                <a:ext cx="335988" cy="329058"/>
              </a:xfrm>
              <a:custGeom>
                <a:rect b="b" l="l" r="r" t="t"/>
                <a:pathLst>
                  <a:path extrusionOk="0" h="7509" w="7668">
                    <a:moveTo>
                      <a:pt x="5130" y="1"/>
                    </a:moveTo>
                    <a:cubicBezTo>
                      <a:pt x="4483" y="1"/>
                      <a:pt x="3821" y="383"/>
                      <a:pt x="3326" y="574"/>
                    </a:cubicBezTo>
                    <a:cubicBezTo>
                      <a:pt x="3006" y="566"/>
                      <a:pt x="2634" y="506"/>
                      <a:pt x="2260" y="506"/>
                    </a:cubicBezTo>
                    <a:cubicBezTo>
                      <a:pt x="1320" y="506"/>
                      <a:pt x="375" y="889"/>
                      <a:pt x="255" y="3456"/>
                    </a:cubicBezTo>
                    <a:cubicBezTo>
                      <a:pt x="1" y="4640"/>
                      <a:pt x="444" y="5946"/>
                      <a:pt x="1366" y="6730"/>
                    </a:cubicBezTo>
                    <a:cubicBezTo>
                      <a:pt x="1971" y="7240"/>
                      <a:pt x="2766" y="7509"/>
                      <a:pt x="3558" y="7509"/>
                    </a:cubicBezTo>
                    <a:cubicBezTo>
                      <a:pt x="3850" y="7509"/>
                      <a:pt x="4141" y="7473"/>
                      <a:pt x="4422" y="7398"/>
                    </a:cubicBezTo>
                    <a:cubicBezTo>
                      <a:pt x="5496" y="7304"/>
                      <a:pt x="6520" y="6672"/>
                      <a:pt x="7065" y="5729"/>
                    </a:cubicBezTo>
                    <a:cubicBezTo>
                      <a:pt x="7667" y="4683"/>
                      <a:pt x="7638" y="3297"/>
                      <a:pt x="6992" y="2273"/>
                    </a:cubicBezTo>
                    <a:cubicBezTo>
                      <a:pt x="6565" y="485"/>
                      <a:pt x="5857" y="1"/>
                      <a:pt x="5130" y="1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4" name="Google Shape;1544;p49"/>
              <p:cNvSpPr/>
              <p:nvPr/>
            </p:nvSpPr>
            <p:spPr>
              <a:xfrm flipH="1" rot="-552358">
                <a:off x="5100571" y="3524917"/>
                <a:ext cx="56042" cy="76469"/>
              </a:xfrm>
              <a:custGeom>
                <a:rect b="b" l="l" r="r" t="t"/>
                <a:pathLst>
                  <a:path extrusionOk="0" h="1745" w="1279">
                    <a:moveTo>
                      <a:pt x="386" y="0"/>
                    </a:moveTo>
                    <a:cubicBezTo>
                      <a:pt x="351" y="0"/>
                      <a:pt x="317" y="5"/>
                      <a:pt x="284" y="16"/>
                    </a:cubicBezTo>
                    <a:cubicBezTo>
                      <a:pt x="95" y="81"/>
                      <a:pt x="22" y="307"/>
                      <a:pt x="15" y="503"/>
                    </a:cubicBezTo>
                    <a:cubicBezTo>
                      <a:pt x="1" y="858"/>
                      <a:pt x="124" y="1221"/>
                      <a:pt x="356" y="1497"/>
                    </a:cubicBezTo>
                    <a:cubicBezTo>
                      <a:pt x="462" y="1631"/>
                      <a:pt x="615" y="1744"/>
                      <a:pt x="784" y="1744"/>
                    </a:cubicBezTo>
                    <a:cubicBezTo>
                      <a:pt x="789" y="1744"/>
                      <a:pt x="794" y="1744"/>
                      <a:pt x="799" y="1744"/>
                    </a:cubicBezTo>
                    <a:cubicBezTo>
                      <a:pt x="1010" y="1737"/>
                      <a:pt x="1184" y="1541"/>
                      <a:pt x="1227" y="1337"/>
                    </a:cubicBezTo>
                    <a:cubicBezTo>
                      <a:pt x="1278" y="1127"/>
                      <a:pt x="1235" y="909"/>
                      <a:pt x="1184" y="699"/>
                    </a:cubicBezTo>
                    <a:lnTo>
                      <a:pt x="872" y="299"/>
                    </a:lnTo>
                    <a:cubicBezTo>
                      <a:pt x="792" y="212"/>
                      <a:pt x="712" y="125"/>
                      <a:pt x="610" y="67"/>
                    </a:cubicBezTo>
                    <a:cubicBezTo>
                      <a:pt x="545" y="26"/>
                      <a:pt x="465" y="0"/>
                      <a:pt x="386" y="0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5" name="Google Shape;1545;p49"/>
              <p:cNvSpPr/>
              <p:nvPr/>
            </p:nvSpPr>
            <p:spPr>
              <a:xfrm flipH="1" rot="-552358">
                <a:off x="4783294" y="3518435"/>
                <a:ext cx="51572" cy="79712"/>
              </a:xfrm>
              <a:custGeom>
                <a:rect b="b" l="l" r="r" t="t"/>
                <a:pathLst>
                  <a:path extrusionOk="0" h="1819" w="1177">
                    <a:moveTo>
                      <a:pt x="617" y="1"/>
                    </a:moveTo>
                    <a:cubicBezTo>
                      <a:pt x="501" y="1"/>
                      <a:pt x="392" y="73"/>
                      <a:pt x="320" y="160"/>
                    </a:cubicBezTo>
                    <a:cubicBezTo>
                      <a:pt x="247" y="255"/>
                      <a:pt x="203" y="364"/>
                      <a:pt x="160" y="465"/>
                    </a:cubicBezTo>
                    <a:lnTo>
                      <a:pt x="0" y="952"/>
                    </a:lnTo>
                    <a:cubicBezTo>
                      <a:pt x="29" y="1162"/>
                      <a:pt x="58" y="1380"/>
                      <a:pt x="174" y="1561"/>
                    </a:cubicBezTo>
                    <a:cubicBezTo>
                      <a:pt x="269" y="1709"/>
                      <a:pt x="436" y="1819"/>
                      <a:pt x="605" y="1819"/>
                    </a:cubicBezTo>
                    <a:cubicBezTo>
                      <a:pt x="643" y="1819"/>
                      <a:pt x="681" y="1813"/>
                      <a:pt x="719" y="1801"/>
                    </a:cubicBezTo>
                    <a:cubicBezTo>
                      <a:pt x="886" y="1750"/>
                      <a:pt x="987" y="1583"/>
                      <a:pt x="1053" y="1416"/>
                    </a:cubicBezTo>
                    <a:cubicBezTo>
                      <a:pt x="1176" y="1082"/>
                      <a:pt x="1169" y="698"/>
                      <a:pt x="1031" y="364"/>
                    </a:cubicBezTo>
                    <a:cubicBezTo>
                      <a:pt x="958" y="182"/>
                      <a:pt x="813" y="1"/>
                      <a:pt x="617" y="1"/>
                    </a:cubicBezTo>
                    <a:close/>
                  </a:path>
                </a:pathLst>
              </a:custGeom>
              <a:solidFill>
                <a:srgbClr val="984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6" name="Google Shape;1546;p49"/>
              <p:cNvSpPr/>
              <p:nvPr/>
            </p:nvSpPr>
            <p:spPr>
              <a:xfrm flipH="1" rot="-552358">
                <a:off x="5027599" y="3497893"/>
                <a:ext cx="63315" cy="36328"/>
              </a:xfrm>
              <a:custGeom>
                <a:rect b="b" l="l" r="r" t="t"/>
                <a:pathLst>
                  <a:path extrusionOk="0" h="829" w="1445">
                    <a:moveTo>
                      <a:pt x="681" y="1"/>
                    </a:moveTo>
                    <a:cubicBezTo>
                      <a:pt x="650" y="1"/>
                      <a:pt x="620" y="3"/>
                      <a:pt x="588" y="8"/>
                    </a:cubicBezTo>
                    <a:cubicBezTo>
                      <a:pt x="450" y="37"/>
                      <a:pt x="320" y="139"/>
                      <a:pt x="204" y="306"/>
                    </a:cubicBezTo>
                    <a:cubicBezTo>
                      <a:pt x="116" y="437"/>
                      <a:pt x="51" y="582"/>
                      <a:pt x="15" y="734"/>
                    </a:cubicBezTo>
                    <a:cubicBezTo>
                      <a:pt x="0" y="778"/>
                      <a:pt x="22" y="814"/>
                      <a:pt x="58" y="821"/>
                    </a:cubicBezTo>
                    <a:cubicBezTo>
                      <a:pt x="66" y="821"/>
                      <a:pt x="73" y="829"/>
                      <a:pt x="80" y="829"/>
                    </a:cubicBezTo>
                    <a:cubicBezTo>
                      <a:pt x="109" y="829"/>
                      <a:pt x="138" y="807"/>
                      <a:pt x="146" y="778"/>
                    </a:cubicBezTo>
                    <a:cubicBezTo>
                      <a:pt x="182" y="633"/>
                      <a:pt x="240" y="502"/>
                      <a:pt x="320" y="386"/>
                    </a:cubicBezTo>
                    <a:cubicBezTo>
                      <a:pt x="414" y="248"/>
                      <a:pt x="516" y="168"/>
                      <a:pt x="617" y="146"/>
                    </a:cubicBezTo>
                    <a:cubicBezTo>
                      <a:pt x="641" y="141"/>
                      <a:pt x="664" y="139"/>
                      <a:pt x="687" y="139"/>
                    </a:cubicBezTo>
                    <a:cubicBezTo>
                      <a:pt x="729" y="139"/>
                      <a:pt x="771" y="147"/>
                      <a:pt x="813" y="161"/>
                    </a:cubicBezTo>
                    <a:cubicBezTo>
                      <a:pt x="995" y="219"/>
                      <a:pt x="1155" y="357"/>
                      <a:pt x="1307" y="567"/>
                    </a:cubicBezTo>
                    <a:cubicBezTo>
                      <a:pt x="1321" y="590"/>
                      <a:pt x="1343" y="601"/>
                      <a:pt x="1365" y="601"/>
                    </a:cubicBezTo>
                    <a:cubicBezTo>
                      <a:pt x="1378" y="601"/>
                      <a:pt x="1391" y="597"/>
                      <a:pt x="1401" y="589"/>
                    </a:cubicBezTo>
                    <a:cubicBezTo>
                      <a:pt x="1438" y="567"/>
                      <a:pt x="1445" y="524"/>
                      <a:pt x="1423" y="487"/>
                    </a:cubicBezTo>
                    <a:cubicBezTo>
                      <a:pt x="1256" y="248"/>
                      <a:pt x="1067" y="95"/>
                      <a:pt x="857" y="30"/>
                    </a:cubicBezTo>
                    <a:cubicBezTo>
                      <a:pt x="799" y="11"/>
                      <a:pt x="741" y="1"/>
                      <a:pt x="681" y="1"/>
                    </a:cubicBezTo>
                    <a:close/>
                  </a:path>
                </a:pathLst>
              </a:custGeom>
              <a:solidFill>
                <a:srgbClr val="350A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7" name="Google Shape;1547;p49"/>
              <p:cNvSpPr/>
              <p:nvPr/>
            </p:nvSpPr>
            <p:spPr>
              <a:xfrm flipH="1" rot="-552358">
                <a:off x="5045479" y="3445258"/>
                <a:ext cx="44562" cy="18098"/>
              </a:xfrm>
              <a:custGeom>
                <a:rect b="b" l="l" r="r" t="t"/>
                <a:pathLst>
                  <a:path extrusionOk="0" h="413" w="1017">
                    <a:moveTo>
                      <a:pt x="615" y="0"/>
                    </a:moveTo>
                    <a:cubicBezTo>
                      <a:pt x="559" y="0"/>
                      <a:pt x="504" y="7"/>
                      <a:pt x="450" y="20"/>
                    </a:cubicBezTo>
                    <a:cubicBezTo>
                      <a:pt x="283" y="57"/>
                      <a:pt x="123" y="158"/>
                      <a:pt x="22" y="304"/>
                    </a:cubicBezTo>
                    <a:cubicBezTo>
                      <a:pt x="0" y="333"/>
                      <a:pt x="7" y="376"/>
                      <a:pt x="36" y="398"/>
                    </a:cubicBezTo>
                    <a:cubicBezTo>
                      <a:pt x="51" y="405"/>
                      <a:pt x="65" y="412"/>
                      <a:pt x="80" y="412"/>
                    </a:cubicBezTo>
                    <a:cubicBezTo>
                      <a:pt x="102" y="412"/>
                      <a:pt x="123" y="405"/>
                      <a:pt x="138" y="383"/>
                    </a:cubicBezTo>
                    <a:cubicBezTo>
                      <a:pt x="218" y="267"/>
                      <a:pt x="349" y="180"/>
                      <a:pt x="486" y="151"/>
                    </a:cubicBezTo>
                    <a:cubicBezTo>
                      <a:pt x="527" y="143"/>
                      <a:pt x="568" y="139"/>
                      <a:pt x="610" y="139"/>
                    </a:cubicBezTo>
                    <a:cubicBezTo>
                      <a:pt x="711" y="139"/>
                      <a:pt x="813" y="163"/>
                      <a:pt x="900" y="209"/>
                    </a:cubicBezTo>
                    <a:cubicBezTo>
                      <a:pt x="910" y="216"/>
                      <a:pt x="920" y="219"/>
                      <a:pt x="931" y="219"/>
                    </a:cubicBezTo>
                    <a:cubicBezTo>
                      <a:pt x="955" y="219"/>
                      <a:pt x="980" y="205"/>
                      <a:pt x="995" y="180"/>
                    </a:cubicBezTo>
                    <a:cubicBezTo>
                      <a:pt x="1016" y="151"/>
                      <a:pt x="1002" y="108"/>
                      <a:pt x="966" y="93"/>
                    </a:cubicBezTo>
                    <a:cubicBezTo>
                      <a:pt x="860" y="33"/>
                      <a:pt x="738" y="0"/>
                      <a:pt x="615" y="0"/>
                    </a:cubicBezTo>
                    <a:close/>
                  </a:path>
                </a:pathLst>
              </a:custGeom>
              <a:solidFill>
                <a:srgbClr val="350A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8" name="Google Shape;1548;p49"/>
              <p:cNvSpPr/>
              <p:nvPr/>
            </p:nvSpPr>
            <p:spPr>
              <a:xfrm flipH="1" rot="-552358">
                <a:off x="4843833" y="3495536"/>
                <a:ext cx="63315" cy="36241"/>
              </a:xfrm>
              <a:custGeom>
                <a:rect b="b" l="l" r="r" t="t"/>
                <a:pathLst>
                  <a:path extrusionOk="0" h="827" w="1445">
                    <a:moveTo>
                      <a:pt x="695" y="1"/>
                    </a:moveTo>
                    <a:cubicBezTo>
                      <a:pt x="660" y="1"/>
                      <a:pt x="625" y="5"/>
                      <a:pt x="588" y="14"/>
                    </a:cubicBezTo>
                    <a:cubicBezTo>
                      <a:pt x="450" y="35"/>
                      <a:pt x="319" y="137"/>
                      <a:pt x="203" y="304"/>
                    </a:cubicBezTo>
                    <a:cubicBezTo>
                      <a:pt x="116" y="435"/>
                      <a:pt x="51" y="580"/>
                      <a:pt x="7" y="739"/>
                    </a:cubicBezTo>
                    <a:cubicBezTo>
                      <a:pt x="0" y="776"/>
                      <a:pt x="22" y="812"/>
                      <a:pt x="58" y="819"/>
                    </a:cubicBezTo>
                    <a:cubicBezTo>
                      <a:pt x="65" y="827"/>
                      <a:pt x="73" y="827"/>
                      <a:pt x="80" y="827"/>
                    </a:cubicBezTo>
                    <a:cubicBezTo>
                      <a:pt x="109" y="827"/>
                      <a:pt x="138" y="805"/>
                      <a:pt x="145" y="776"/>
                    </a:cubicBezTo>
                    <a:cubicBezTo>
                      <a:pt x="182" y="631"/>
                      <a:pt x="240" y="500"/>
                      <a:pt x="319" y="384"/>
                    </a:cubicBezTo>
                    <a:cubicBezTo>
                      <a:pt x="414" y="246"/>
                      <a:pt x="508" y="166"/>
                      <a:pt x="617" y="144"/>
                    </a:cubicBezTo>
                    <a:cubicBezTo>
                      <a:pt x="641" y="142"/>
                      <a:pt x="664" y="140"/>
                      <a:pt x="687" y="140"/>
                    </a:cubicBezTo>
                    <a:cubicBezTo>
                      <a:pt x="727" y="140"/>
                      <a:pt x="767" y="145"/>
                      <a:pt x="813" y="159"/>
                    </a:cubicBezTo>
                    <a:cubicBezTo>
                      <a:pt x="995" y="217"/>
                      <a:pt x="1154" y="355"/>
                      <a:pt x="1307" y="573"/>
                    </a:cubicBezTo>
                    <a:cubicBezTo>
                      <a:pt x="1320" y="590"/>
                      <a:pt x="1341" y="600"/>
                      <a:pt x="1362" y="600"/>
                    </a:cubicBezTo>
                    <a:cubicBezTo>
                      <a:pt x="1376" y="600"/>
                      <a:pt x="1390" y="596"/>
                      <a:pt x="1401" y="587"/>
                    </a:cubicBezTo>
                    <a:cubicBezTo>
                      <a:pt x="1430" y="565"/>
                      <a:pt x="1445" y="522"/>
                      <a:pt x="1423" y="493"/>
                    </a:cubicBezTo>
                    <a:cubicBezTo>
                      <a:pt x="1249" y="246"/>
                      <a:pt x="1067" y="93"/>
                      <a:pt x="857" y="28"/>
                    </a:cubicBezTo>
                    <a:cubicBezTo>
                      <a:pt x="800" y="10"/>
                      <a:pt x="748" y="1"/>
                      <a:pt x="695" y="1"/>
                    </a:cubicBezTo>
                    <a:close/>
                  </a:path>
                </a:pathLst>
              </a:custGeom>
              <a:solidFill>
                <a:srgbClr val="350A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9" name="Google Shape;1549;p49"/>
              <p:cNvSpPr/>
              <p:nvPr/>
            </p:nvSpPr>
            <p:spPr>
              <a:xfrm flipH="1" rot="-552358">
                <a:off x="4857410" y="3443156"/>
                <a:ext cx="44912" cy="15863"/>
              </a:xfrm>
              <a:custGeom>
                <a:rect b="b" l="l" r="r" t="t"/>
                <a:pathLst>
                  <a:path extrusionOk="0" h="362" w="1025">
                    <a:moveTo>
                      <a:pt x="568" y="0"/>
                    </a:moveTo>
                    <a:cubicBezTo>
                      <a:pt x="539" y="0"/>
                      <a:pt x="509" y="2"/>
                      <a:pt x="480" y="6"/>
                    </a:cubicBezTo>
                    <a:cubicBezTo>
                      <a:pt x="306" y="27"/>
                      <a:pt x="139" y="115"/>
                      <a:pt x="23" y="245"/>
                    </a:cubicBezTo>
                    <a:cubicBezTo>
                      <a:pt x="1" y="274"/>
                      <a:pt x="1" y="318"/>
                      <a:pt x="30" y="347"/>
                    </a:cubicBezTo>
                    <a:cubicBezTo>
                      <a:pt x="44" y="354"/>
                      <a:pt x="59" y="361"/>
                      <a:pt x="73" y="361"/>
                    </a:cubicBezTo>
                    <a:cubicBezTo>
                      <a:pt x="95" y="361"/>
                      <a:pt x="117" y="354"/>
                      <a:pt x="132" y="340"/>
                    </a:cubicBezTo>
                    <a:cubicBezTo>
                      <a:pt x="219" y="231"/>
                      <a:pt x="357" y="158"/>
                      <a:pt x="502" y="144"/>
                    </a:cubicBezTo>
                    <a:cubicBezTo>
                      <a:pt x="528" y="139"/>
                      <a:pt x="555" y="137"/>
                      <a:pt x="582" y="137"/>
                    </a:cubicBezTo>
                    <a:cubicBezTo>
                      <a:pt x="695" y="137"/>
                      <a:pt x="809" y="173"/>
                      <a:pt x="908" y="238"/>
                    </a:cubicBezTo>
                    <a:cubicBezTo>
                      <a:pt x="920" y="247"/>
                      <a:pt x="934" y="251"/>
                      <a:pt x="947" y="251"/>
                    </a:cubicBezTo>
                    <a:cubicBezTo>
                      <a:pt x="968" y="251"/>
                      <a:pt x="990" y="241"/>
                      <a:pt x="1003" y="223"/>
                    </a:cubicBezTo>
                    <a:cubicBezTo>
                      <a:pt x="1025" y="187"/>
                      <a:pt x="1017" y="151"/>
                      <a:pt x="981" y="129"/>
                    </a:cubicBezTo>
                    <a:cubicBezTo>
                      <a:pt x="860" y="45"/>
                      <a:pt x="714" y="0"/>
                      <a:pt x="568" y="0"/>
                    </a:cubicBezTo>
                    <a:close/>
                  </a:path>
                </a:pathLst>
              </a:custGeom>
              <a:solidFill>
                <a:srgbClr val="350A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0" name="Google Shape;1550;p49"/>
              <p:cNvSpPr/>
              <p:nvPr/>
            </p:nvSpPr>
            <p:spPr>
              <a:xfrm flipH="1" rot="-552358">
                <a:off x="4915606" y="3570238"/>
                <a:ext cx="106913" cy="73314"/>
              </a:xfrm>
              <a:custGeom>
                <a:rect b="b" l="l" r="r" t="t"/>
                <a:pathLst>
                  <a:path extrusionOk="0" h="1673" w="2440">
                    <a:moveTo>
                      <a:pt x="1956" y="0"/>
                    </a:moveTo>
                    <a:cubicBezTo>
                      <a:pt x="1936" y="0"/>
                      <a:pt x="1915" y="2"/>
                      <a:pt x="1895" y="5"/>
                    </a:cubicBezTo>
                    <a:cubicBezTo>
                      <a:pt x="1779" y="27"/>
                      <a:pt x="1677" y="107"/>
                      <a:pt x="1575" y="172"/>
                    </a:cubicBezTo>
                    <a:cubicBezTo>
                      <a:pt x="1348" y="320"/>
                      <a:pt x="1083" y="399"/>
                      <a:pt x="815" y="399"/>
                    </a:cubicBezTo>
                    <a:cubicBezTo>
                      <a:pt x="793" y="399"/>
                      <a:pt x="770" y="399"/>
                      <a:pt x="748" y="397"/>
                    </a:cubicBezTo>
                    <a:cubicBezTo>
                      <a:pt x="677" y="393"/>
                      <a:pt x="604" y="384"/>
                      <a:pt x="531" y="384"/>
                    </a:cubicBezTo>
                    <a:cubicBezTo>
                      <a:pt x="477" y="384"/>
                      <a:pt x="423" y="389"/>
                      <a:pt x="370" y="405"/>
                    </a:cubicBezTo>
                    <a:cubicBezTo>
                      <a:pt x="131" y="477"/>
                      <a:pt x="0" y="775"/>
                      <a:pt x="65" y="1022"/>
                    </a:cubicBezTo>
                    <a:cubicBezTo>
                      <a:pt x="131" y="1269"/>
                      <a:pt x="341" y="1457"/>
                      <a:pt x="574" y="1559"/>
                    </a:cubicBezTo>
                    <a:cubicBezTo>
                      <a:pt x="743" y="1634"/>
                      <a:pt x="929" y="1672"/>
                      <a:pt x="1115" y="1672"/>
                    </a:cubicBezTo>
                    <a:cubicBezTo>
                      <a:pt x="1272" y="1672"/>
                      <a:pt x="1429" y="1645"/>
                      <a:pt x="1575" y="1588"/>
                    </a:cubicBezTo>
                    <a:cubicBezTo>
                      <a:pt x="1895" y="1472"/>
                      <a:pt x="2171" y="1218"/>
                      <a:pt x="2309" y="906"/>
                    </a:cubicBezTo>
                    <a:cubicBezTo>
                      <a:pt x="2396" y="717"/>
                      <a:pt x="2439" y="506"/>
                      <a:pt x="2367" y="310"/>
                    </a:cubicBezTo>
                    <a:cubicBezTo>
                      <a:pt x="2308" y="141"/>
                      <a:pt x="2137" y="0"/>
                      <a:pt x="19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1" name="Google Shape;1551;p49"/>
              <p:cNvSpPr/>
              <p:nvPr/>
            </p:nvSpPr>
            <p:spPr>
              <a:xfrm flipH="1" rot="-552358">
                <a:off x="4950673" y="3526796"/>
                <a:ext cx="42020" cy="25198"/>
              </a:xfrm>
              <a:custGeom>
                <a:rect b="b" l="l" r="r" t="t"/>
                <a:pathLst>
                  <a:path extrusionOk="0" h="575" w="959">
                    <a:moveTo>
                      <a:pt x="463" y="0"/>
                    </a:moveTo>
                    <a:cubicBezTo>
                      <a:pt x="444" y="0"/>
                      <a:pt x="426" y="1"/>
                      <a:pt x="407" y="2"/>
                    </a:cubicBezTo>
                    <a:cubicBezTo>
                      <a:pt x="298" y="9"/>
                      <a:pt x="189" y="45"/>
                      <a:pt x="117" y="125"/>
                    </a:cubicBezTo>
                    <a:cubicBezTo>
                      <a:pt x="37" y="198"/>
                      <a:pt x="1" y="314"/>
                      <a:pt x="30" y="416"/>
                    </a:cubicBezTo>
                    <a:cubicBezTo>
                      <a:pt x="61" y="503"/>
                      <a:pt x="151" y="574"/>
                      <a:pt x="240" y="574"/>
                    </a:cubicBezTo>
                    <a:cubicBezTo>
                      <a:pt x="255" y="574"/>
                      <a:pt x="269" y="572"/>
                      <a:pt x="284" y="568"/>
                    </a:cubicBezTo>
                    <a:cubicBezTo>
                      <a:pt x="197" y="554"/>
                      <a:pt x="139" y="467"/>
                      <a:pt x="146" y="387"/>
                    </a:cubicBezTo>
                    <a:cubicBezTo>
                      <a:pt x="153" y="300"/>
                      <a:pt x="211" y="227"/>
                      <a:pt x="284" y="191"/>
                    </a:cubicBezTo>
                    <a:cubicBezTo>
                      <a:pt x="364" y="147"/>
                      <a:pt x="451" y="140"/>
                      <a:pt x="531" y="133"/>
                    </a:cubicBezTo>
                    <a:cubicBezTo>
                      <a:pt x="676" y="133"/>
                      <a:pt x="828" y="154"/>
                      <a:pt x="959" y="212"/>
                    </a:cubicBezTo>
                    <a:cubicBezTo>
                      <a:pt x="952" y="162"/>
                      <a:pt x="915" y="118"/>
                      <a:pt x="872" y="89"/>
                    </a:cubicBezTo>
                    <a:cubicBezTo>
                      <a:pt x="828" y="60"/>
                      <a:pt x="777" y="45"/>
                      <a:pt x="727" y="38"/>
                    </a:cubicBezTo>
                    <a:cubicBezTo>
                      <a:pt x="636" y="14"/>
                      <a:pt x="551" y="0"/>
                      <a:pt x="463" y="0"/>
                    </a:cubicBezTo>
                    <a:close/>
                  </a:path>
                </a:pathLst>
              </a:custGeom>
              <a:solidFill>
                <a:srgbClr val="350A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52" name="Google Shape;1552;p49"/>
            <p:cNvSpPr/>
            <p:nvPr/>
          </p:nvSpPr>
          <p:spPr>
            <a:xfrm>
              <a:off x="4499800" y="4400314"/>
              <a:ext cx="696253" cy="97555"/>
            </a:xfrm>
            <a:custGeom>
              <a:rect b="b" l="l" r="r" t="t"/>
              <a:pathLst>
                <a:path extrusionOk="0" h="2832" w="20212">
                  <a:moveTo>
                    <a:pt x="10106" y="1"/>
                  </a:moveTo>
                  <a:cubicBezTo>
                    <a:pt x="4523" y="1"/>
                    <a:pt x="1" y="632"/>
                    <a:pt x="1" y="1416"/>
                  </a:cubicBezTo>
                  <a:cubicBezTo>
                    <a:pt x="1" y="2200"/>
                    <a:pt x="4523" y="2832"/>
                    <a:pt x="10106" y="2832"/>
                  </a:cubicBezTo>
                  <a:cubicBezTo>
                    <a:pt x="15689" y="2832"/>
                    <a:pt x="20211" y="2200"/>
                    <a:pt x="20211" y="1416"/>
                  </a:cubicBezTo>
                  <a:cubicBezTo>
                    <a:pt x="20211" y="632"/>
                    <a:pt x="15689" y="1"/>
                    <a:pt x="10106" y="1"/>
                  </a:cubicBezTo>
                  <a:close/>
                </a:path>
              </a:pathLst>
            </a:custGeom>
            <a:solidFill>
              <a:srgbClr val="171918">
                <a:alpha val="5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3" name="Google Shape;1553;p49"/>
          <p:cNvGrpSpPr/>
          <p:nvPr/>
        </p:nvGrpSpPr>
        <p:grpSpPr>
          <a:xfrm>
            <a:off x="3056544" y="3232332"/>
            <a:ext cx="942305" cy="1206342"/>
            <a:chOff x="3303620" y="3232332"/>
            <a:chExt cx="942305" cy="1206342"/>
          </a:xfrm>
        </p:grpSpPr>
        <p:sp>
          <p:nvSpPr>
            <p:cNvPr id="1554" name="Google Shape;1554;p49"/>
            <p:cNvSpPr/>
            <p:nvPr/>
          </p:nvSpPr>
          <p:spPr>
            <a:xfrm>
              <a:off x="3492899" y="3276025"/>
              <a:ext cx="437126" cy="667768"/>
            </a:xfrm>
            <a:custGeom>
              <a:rect b="b" l="l" r="r" t="t"/>
              <a:pathLst>
                <a:path extrusionOk="0" h="8103" w="9525">
                  <a:moveTo>
                    <a:pt x="5019" y="1"/>
                  </a:moveTo>
                  <a:cubicBezTo>
                    <a:pt x="4443" y="1"/>
                    <a:pt x="3861" y="176"/>
                    <a:pt x="3347" y="451"/>
                  </a:cubicBezTo>
                  <a:cubicBezTo>
                    <a:pt x="2635" y="836"/>
                    <a:pt x="2047" y="1417"/>
                    <a:pt x="1517" y="2026"/>
                  </a:cubicBezTo>
                  <a:cubicBezTo>
                    <a:pt x="1067" y="2549"/>
                    <a:pt x="646" y="3101"/>
                    <a:pt x="378" y="3740"/>
                  </a:cubicBezTo>
                  <a:cubicBezTo>
                    <a:pt x="109" y="4371"/>
                    <a:pt x="0" y="5090"/>
                    <a:pt x="182" y="5751"/>
                  </a:cubicBezTo>
                  <a:cubicBezTo>
                    <a:pt x="421" y="6607"/>
                    <a:pt x="1125" y="7282"/>
                    <a:pt x="1939" y="7645"/>
                  </a:cubicBezTo>
                  <a:cubicBezTo>
                    <a:pt x="2752" y="8016"/>
                    <a:pt x="3659" y="8103"/>
                    <a:pt x="4545" y="8103"/>
                  </a:cubicBezTo>
                  <a:cubicBezTo>
                    <a:pt x="5655" y="8103"/>
                    <a:pt x="6773" y="7965"/>
                    <a:pt x="7812" y="7587"/>
                  </a:cubicBezTo>
                  <a:cubicBezTo>
                    <a:pt x="8458" y="7348"/>
                    <a:pt x="9111" y="6970"/>
                    <a:pt x="9351" y="6324"/>
                  </a:cubicBezTo>
                  <a:cubicBezTo>
                    <a:pt x="9525" y="5874"/>
                    <a:pt x="9460" y="5373"/>
                    <a:pt x="9343" y="4901"/>
                  </a:cubicBezTo>
                  <a:cubicBezTo>
                    <a:pt x="9046" y="3667"/>
                    <a:pt x="8472" y="2498"/>
                    <a:pt x="7666" y="1511"/>
                  </a:cubicBezTo>
                  <a:cubicBezTo>
                    <a:pt x="7144" y="872"/>
                    <a:pt x="6490" y="291"/>
                    <a:pt x="5699" y="88"/>
                  </a:cubicBezTo>
                  <a:cubicBezTo>
                    <a:pt x="5476" y="28"/>
                    <a:pt x="5248" y="1"/>
                    <a:pt x="5019" y="1"/>
                  </a:cubicBezTo>
                  <a:close/>
                </a:path>
              </a:pathLst>
            </a:custGeom>
            <a:solidFill>
              <a:srgbClr val="BF41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49"/>
            <p:cNvSpPr/>
            <p:nvPr/>
          </p:nvSpPr>
          <p:spPr>
            <a:xfrm>
              <a:off x="3995552" y="3558171"/>
              <a:ext cx="97056" cy="90883"/>
            </a:xfrm>
            <a:custGeom>
              <a:rect b="b" l="l" r="r" t="t"/>
              <a:pathLst>
                <a:path extrusionOk="0" h="2074" w="2215">
                  <a:moveTo>
                    <a:pt x="1620" y="1"/>
                  </a:moveTo>
                  <a:cubicBezTo>
                    <a:pt x="1568" y="1"/>
                    <a:pt x="1516" y="9"/>
                    <a:pt x="1467" y="26"/>
                  </a:cubicBezTo>
                  <a:cubicBezTo>
                    <a:pt x="1329" y="77"/>
                    <a:pt x="1227" y="193"/>
                    <a:pt x="1126" y="294"/>
                  </a:cubicBezTo>
                  <a:cubicBezTo>
                    <a:pt x="777" y="650"/>
                    <a:pt x="392" y="962"/>
                    <a:pt x="0" y="1275"/>
                  </a:cubicBezTo>
                  <a:cubicBezTo>
                    <a:pt x="196" y="1543"/>
                    <a:pt x="385" y="1804"/>
                    <a:pt x="574" y="2073"/>
                  </a:cubicBezTo>
                  <a:cubicBezTo>
                    <a:pt x="777" y="1979"/>
                    <a:pt x="930" y="1797"/>
                    <a:pt x="1126" y="1696"/>
                  </a:cubicBezTo>
                  <a:cubicBezTo>
                    <a:pt x="1264" y="1623"/>
                    <a:pt x="1423" y="1587"/>
                    <a:pt x="1576" y="1521"/>
                  </a:cubicBezTo>
                  <a:cubicBezTo>
                    <a:pt x="1895" y="1391"/>
                    <a:pt x="2156" y="1086"/>
                    <a:pt x="2193" y="737"/>
                  </a:cubicBezTo>
                  <a:cubicBezTo>
                    <a:pt x="2215" y="534"/>
                    <a:pt x="2156" y="324"/>
                    <a:pt x="2019" y="178"/>
                  </a:cubicBezTo>
                  <a:cubicBezTo>
                    <a:pt x="1917" y="66"/>
                    <a:pt x="1767" y="1"/>
                    <a:pt x="1620" y="1"/>
                  </a:cubicBezTo>
                  <a:close/>
                </a:path>
              </a:pathLst>
            </a:custGeom>
            <a:solidFill>
              <a:srgbClr val="FFE9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49"/>
            <p:cNvSpPr/>
            <p:nvPr/>
          </p:nvSpPr>
          <p:spPr>
            <a:xfrm>
              <a:off x="3975483" y="3363614"/>
              <a:ext cx="270442" cy="503667"/>
            </a:xfrm>
            <a:custGeom>
              <a:rect b="b" l="l" r="r" t="t"/>
              <a:pathLst>
                <a:path extrusionOk="0" h="11494" w="6172">
                  <a:moveTo>
                    <a:pt x="6101" y="0"/>
                  </a:moveTo>
                  <a:cubicBezTo>
                    <a:pt x="6084" y="0"/>
                    <a:pt x="6065" y="6"/>
                    <a:pt x="6048" y="16"/>
                  </a:cubicBezTo>
                  <a:cubicBezTo>
                    <a:pt x="2629" y="2847"/>
                    <a:pt x="429" y="6999"/>
                    <a:pt x="1" y="11413"/>
                  </a:cubicBezTo>
                  <a:cubicBezTo>
                    <a:pt x="1" y="11450"/>
                    <a:pt x="30" y="11486"/>
                    <a:pt x="66" y="11493"/>
                  </a:cubicBezTo>
                  <a:lnTo>
                    <a:pt x="74" y="11493"/>
                  </a:lnTo>
                  <a:cubicBezTo>
                    <a:pt x="110" y="11493"/>
                    <a:pt x="139" y="11464"/>
                    <a:pt x="139" y="11428"/>
                  </a:cubicBezTo>
                  <a:cubicBezTo>
                    <a:pt x="560" y="7050"/>
                    <a:pt x="2752" y="2927"/>
                    <a:pt x="6143" y="125"/>
                  </a:cubicBezTo>
                  <a:cubicBezTo>
                    <a:pt x="6172" y="103"/>
                    <a:pt x="6172" y="59"/>
                    <a:pt x="6150" y="23"/>
                  </a:cubicBezTo>
                  <a:cubicBezTo>
                    <a:pt x="6138" y="7"/>
                    <a:pt x="6120" y="0"/>
                    <a:pt x="6101" y="0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49"/>
            <p:cNvSpPr/>
            <p:nvPr/>
          </p:nvSpPr>
          <p:spPr>
            <a:xfrm>
              <a:off x="3317675" y="3442576"/>
              <a:ext cx="161599" cy="176551"/>
            </a:xfrm>
            <a:custGeom>
              <a:rect b="b" l="l" r="r" t="t"/>
              <a:pathLst>
                <a:path extrusionOk="0" h="4029" w="3688">
                  <a:moveTo>
                    <a:pt x="1022" y="0"/>
                  </a:moveTo>
                  <a:cubicBezTo>
                    <a:pt x="991" y="0"/>
                    <a:pt x="960" y="9"/>
                    <a:pt x="937" y="29"/>
                  </a:cubicBezTo>
                  <a:cubicBezTo>
                    <a:pt x="886" y="79"/>
                    <a:pt x="893" y="159"/>
                    <a:pt x="908" y="225"/>
                  </a:cubicBezTo>
                  <a:cubicBezTo>
                    <a:pt x="929" y="326"/>
                    <a:pt x="980" y="413"/>
                    <a:pt x="1031" y="508"/>
                  </a:cubicBezTo>
                  <a:cubicBezTo>
                    <a:pt x="1096" y="624"/>
                    <a:pt x="1154" y="740"/>
                    <a:pt x="1220" y="863"/>
                  </a:cubicBezTo>
                  <a:cubicBezTo>
                    <a:pt x="1212" y="863"/>
                    <a:pt x="1205" y="871"/>
                    <a:pt x="1198" y="871"/>
                  </a:cubicBezTo>
                  <a:cubicBezTo>
                    <a:pt x="995" y="704"/>
                    <a:pt x="791" y="537"/>
                    <a:pt x="566" y="392"/>
                  </a:cubicBezTo>
                  <a:cubicBezTo>
                    <a:pt x="508" y="355"/>
                    <a:pt x="450" y="319"/>
                    <a:pt x="385" y="312"/>
                  </a:cubicBezTo>
                  <a:cubicBezTo>
                    <a:pt x="372" y="309"/>
                    <a:pt x="358" y="307"/>
                    <a:pt x="345" y="307"/>
                  </a:cubicBezTo>
                  <a:cubicBezTo>
                    <a:pt x="292" y="307"/>
                    <a:pt x="240" y="331"/>
                    <a:pt x="211" y="377"/>
                  </a:cubicBezTo>
                  <a:cubicBezTo>
                    <a:pt x="174" y="450"/>
                    <a:pt x="203" y="530"/>
                    <a:pt x="247" y="595"/>
                  </a:cubicBezTo>
                  <a:cubicBezTo>
                    <a:pt x="305" y="697"/>
                    <a:pt x="392" y="776"/>
                    <a:pt x="479" y="856"/>
                  </a:cubicBezTo>
                  <a:cubicBezTo>
                    <a:pt x="588" y="965"/>
                    <a:pt x="704" y="1067"/>
                    <a:pt x="813" y="1176"/>
                  </a:cubicBezTo>
                  <a:cubicBezTo>
                    <a:pt x="806" y="1176"/>
                    <a:pt x="806" y="1183"/>
                    <a:pt x="799" y="1190"/>
                  </a:cubicBezTo>
                  <a:cubicBezTo>
                    <a:pt x="639" y="1125"/>
                    <a:pt x="472" y="1067"/>
                    <a:pt x="305" y="1023"/>
                  </a:cubicBezTo>
                  <a:cubicBezTo>
                    <a:pt x="263" y="1011"/>
                    <a:pt x="217" y="999"/>
                    <a:pt x="170" y="999"/>
                  </a:cubicBezTo>
                  <a:cubicBezTo>
                    <a:pt x="159" y="999"/>
                    <a:pt x="149" y="1000"/>
                    <a:pt x="138" y="1001"/>
                  </a:cubicBezTo>
                  <a:cubicBezTo>
                    <a:pt x="80" y="1009"/>
                    <a:pt x="29" y="1052"/>
                    <a:pt x="15" y="1103"/>
                  </a:cubicBezTo>
                  <a:cubicBezTo>
                    <a:pt x="0" y="1168"/>
                    <a:pt x="51" y="1234"/>
                    <a:pt x="102" y="1270"/>
                  </a:cubicBezTo>
                  <a:cubicBezTo>
                    <a:pt x="174" y="1335"/>
                    <a:pt x="269" y="1386"/>
                    <a:pt x="356" y="1430"/>
                  </a:cubicBezTo>
                  <a:cubicBezTo>
                    <a:pt x="457" y="1473"/>
                    <a:pt x="552" y="1524"/>
                    <a:pt x="653" y="1568"/>
                  </a:cubicBezTo>
                  <a:cubicBezTo>
                    <a:pt x="653" y="1589"/>
                    <a:pt x="653" y="1604"/>
                    <a:pt x="653" y="1626"/>
                  </a:cubicBezTo>
                  <a:cubicBezTo>
                    <a:pt x="545" y="1611"/>
                    <a:pt x="443" y="1597"/>
                    <a:pt x="341" y="1589"/>
                  </a:cubicBezTo>
                  <a:cubicBezTo>
                    <a:pt x="320" y="1586"/>
                    <a:pt x="299" y="1585"/>
                    <a:pt x="278" y="1585"/>
                  </a:cubicBezTo>
                  <a:cubicBezTo>
                    <a:pt x="248" y="1585"/>
                    <a:pt x="219" y="1588"/>
                    <a:pt x="189" y="1597"/>
                  </a:cubicBezTo>
                  <a:cubicBezTo>
                    <a:pt x="145" y="1618"/>
                    <a:pt x="102" y="1655"/>
                    <a:pt x="102" y="1706"/>
                  </a:cubicBezTo>
                  <a:cubicBezTo>
                    <a:pt x="102" y="1764"/>
                    <a:pt x="153" y="1807"/>
                    <a:pt x="196" y="1836"/>
                  </a:cubicBezTo>
                  <a:cubicBezTo>
                    <a:pt x="276" y="1880"/>
                    <a:pt x="363" y="1902"/>
                    <a:pt x="450" y="1923"/>
                  </a:cubicBezTo>
                  <a:cubicBezTo>
                    <a:pt x="574" y="1960"/>
                    <a:pt x="697" y="1996"/>
                    <a:pt x="820" y="2025"/>
                  </a:cubicBezTo>
                  <a:cubicBezTo>
                    <a:pt x="980" y="2228"/>
                    <a:pt x="1205" y="2381"/>
                    <a:pt x="1459" y="2410"/>
                  </a:cubicBezTo>
                  <a:cubicBezTo>
                    <a:pt x="1476" y="2412"/>
                    <a:pt x="1494" y="2413"/>
                    <a:pt x="1512" y="2413"/>
                  </a:cubicBezTo>
                  <a:cubicBezTo>
                    <a:pt x="1556" y="2413"/>
                    <a:pt x="1602" y="2408"/>
                    <a:pt x="1648" y="2403"/>
                  </a:cubicBezTo>
                  <a:cubicBezTo>
                    <a:pt x="1953" y="2998"/>
                    <a:pt x="2345" y="3550"/>
                    <a:pt x="2802" y="4029"/>
                  </a:cubicBezTo>
                  <a:cubicBezTo>
                    <a:pt x="3158" y="3724"/>
                    <a:pt x="3390" y="3441"/>
                    <a:pt x="3688" y="3078"/>
                  </a:cubicBezTo>
                  <a:cubicBezTo>
                    <a:pt x="3238" y="2606"/>
                    <a:pt x="2773" y="2236"/>
                    <a:pt x="2280" y="1742"/>
                  </a:cubicBezTo>
                  <a:cubicBezTo>
                    <a:pt x="2294" y="1553"/>
                    <a:pt x="2258" y="1364"/>
                    <a:pt x="2207" y="1183"/>
                  </a:cubicBezTo>
                  <a:cubicBezTo>
                    <a:pt x="2222" y="1074"/>
                    <a:pt x="2243" y="965"/>
                    <a:pt x="2287" y="863"/>
                  </a:cubicBezTo>
                  <a:cubicBezTo>
                    <a:pt x="2338" y="755"/>
                    <a:pt x="2410" y="653"/>
                    <a:pt x="2418" y="537"/>
                  </a:cubicBezTo>
                  <a:cubicBezTo>
                    <a:pt x="2418" y="493"/>
                    <a:pt x="2410" y="442"/>
                    <a:pt x="2403" y="399"/>
                  </a:cubicBezTo>
                  <a:cubicBezTo>
                    <a:pt x="2396" y="370"/>
                    <a:pt x="2388" y="341"/>
                    <a:pt x="2367" y="319"/>
                  </a:cubicBezTo>
                  <a:cubicBezTo>
                    <a:pt x="2341" y="287"/>
                    <a:pt x="2294" y="267"/>
                    <a:pt x="2254" y="267"/>
                  </a:cubicBezTo>
                  <a:cubicBezTo>
                    <a:pt x="2248" y="267"/>
                    <a:pt x="2242" y="267"/>
                    <a:pt x="2236" y="268"/>
                  </a:cubicBezTo>
                  <a:cubicBezTo>
                    <a:pt x="2185" y="275"/>
                    <a:pt x="2142" y="297"/>
                    <a:pt x="2098" y="326"/>
                  </a:cubicBezTo>
                  <a:cubicBezTo>
                    <a:pt x="1967" y="421"/>
                    <a:pt x="1880" y="566"/>
                    <a:pt x="1851" y="718"/>
                  </a:cubicBezTo>
                  <a:cubicBezTo>
                    <a:pt x="1809" y="708"/>
                    <a:pt x="1762" y="701"/>
                    <a:pt x="1718" y="701"/>
                  </a:cubicBezTo>
                  <a:cubicBezTo>
                    <a:pt x="1701" y="701"/>
                    <a:pt x="1685" y="702"/>
                    <a:pt x="1670" y="704"/>
                  </a:cubicBezTo>
                  <a:cubicBezTo>
                    <a:pt x="1655" y="704"/>
                    <a:pt x="1648" y="711"/>
                    <a:pt x="1633" y="711"/>
                  </a:cubicBezTo>
                  <a:cubicBezTo>
                    <a:pt x="1503" y="515"/>
                    <a:pt x="1379" y="319"/>
                    <a:pt x="1234" y="138"/>
                  </a:cubicBezTo>
                  <a:cubicBezTo>
                    <a:pt x="1198" y="94"/>
                    <a:pt x="1162" y="43"/>
                    <a:pt x="1104" y="21"/>
                  </a:cubicBezTo>
                  <a:cubicBezTo>
                    <a:pt x="1080" y="8"/>
                    <a:pt x="1051" y="0"/>
                    <a:pt x="1022" y="0"/>
                  </a:cubicBezTo>
                  <a:close/>
                </a:path>
              </a:pathLst>
            </a:custGeom>
            <a:solidFill>
              <a:srgbClr val="FFE9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49"/>
            <p:cNvSpPr/>
            <p:nvPr/>
          </p:nvSpPr>
          <p:spPr>
            <a:xfrm>
              <a:off x="3374289" y="3521100"/>
              <a:ext cx="301289" cy="240572"/>
            </a:xfrm>
            <a:custGeom>
              <a:rect b="b" l="l" r="r" t="t"/>
              <a:pathLst>
                <a:path extrusionOk="0" h="5490" w="6876">
                  <a:moveTo>
                    <a:pt x="1409" y="1"/>
                  </a:moveTo>
                  <a:lnTo>
                    <a:pt x="0" y="981"/>
                  </a:lnTo>
                  <a:cubicBezTo>
                    <a:pt x="1075" y="2781"/>
                    <a:pt x="2744" y="4219"/>
                    <a:pt x="4690" y="5003"/>
                  </a:cubicBezTo>
                  <a:cubicBezTo>
                    <a:pt x="5213" y="5213"/>
                    <a:pt x="5757" y="5373"/>
                    <a:pt x="6309" y="5489"/>
                  </a:cubicBezTo>
                  <a:cubicBezTo>
                    <a:pt x="6541" y="4843"/>
                    <a:pt x="6744" y="4197"/>
                    <a:pt x="6875" y="3529"/>
                  </a:cubicBezTo>
                  <a:cubicBezTo>
                    <a:pt x="4705" y="3079"/>
                    <a:pt x="2708" y="1801"/>
                    <a:pt x="1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49"/>
            <p:cNvSpPr/>
            <p:nvPr/>
          </p:nvSpPr>
          <p:spPr>
            <a:xfrm>
              <a:off x="3772865" y="3585996"/>
              <a:ext cx="275524" cy="179793"/>
            </a:xfrm>
            <a:custGeom>
              <a:rect b="b" l="l" r="r" t="t"/>
              <a:pathLst>
                <a:path extrusionOk="0" h="4103" w="6288">
                  <a:moveTo>
                    <a:pt x="5416" y="1"/>
                  </a:moveTo>
                  <a:cubicBezTo>
                    <a:pt x="3921" y="1307"/>
                    <a:pt x="1982" y="2106"/>
                    <a:pt x="1" y="2215"/>
                  </a:cubicBezTo>
                  <a:cubicBezTo>
                    <a:pt x="226" y="2825"/>
                    <a:pt x="378" y="3471"/>
                    <a:pt x="538" y="4102"/>
                  </a:cubicBezTo>
                  <a:cubicBezTo>
                    <a:pt x="952" y="4044"/>
                    <a:pt x="1358" y="3957"/>
                    <a:pt x="1757" y="3834"/>
                  </a:cubicBezTo>
                  <a:cubicBezTo>
                    <a:pt x="3471" y="3340"/>
                    <a:pt x="5010" y="2346"/>
                    <a:pt x="6287" y="1111"/>
                  </a:cubicBezTo>
                  <a:cubicBezTo>
                    <a:pt x="6004" y="734"/>
                    <a:pt x="5714" y="364"/>
                    <a:pt x="54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49"/>
            <p:cNvSpPr/>
            <p:nvPr/>
          </p:nvSpPr>
          <p:spPr>
            <a:xfrm>
              <a:off x="3993317" y="3600018"/>
              <a:ext cx="45833" cy="46493"/>
            </a:xfrm>
            <a:custGeom>
              <a:rect b="b" l="l" r="r" t="t"/>
              <a:pathLst>
                <a:path extrusionOk="0" h="1061" w="1046">
                  <a:moveTo>
                    <a:pt x="102" y="0"/>
                  </a:moveTo>
                  <a:lnTo>
                    <a:pt x="1" y="94"/>
                  </a:lnTo>
                  <a:lnTo>
                    <a:pt x="944" y="1060"/>
                  </a:lnTo>
                  <a:lnTo>
                    <a:pt x="1046" y="966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49"/>
            <p:cNvSpPr/>
            <p:nvPr/>
          </p:nvSpPr>
          <p:spPr>
            <a:xfrm>
              <a:off x="3643731" y="4321808"/>
              <a:ext cx="60161" cy="49341"/>
            </a:xfrm>
            <a:custGeom>
              <a:rect b="b" l="l" r="r" t="t"/>
              <a:pathLst>
                <a:path extrusionOk="0" h="1126" w="1373">
                  <a:moveTo>
                    <a:pt x="574" y="0"/>
                  </a:moveTo>
                  <a:cubicBezTo>
                    <a:pt x="399" y="225"/>
                    <a:pt x="203" y="472"/>
                    <a:pt x="0" y="719"/>
                  </a:cubicBezTo>
                  <a:cubicBezTo>
                    <a:pt x="189" y="886"/>
                    <a:pt x="407" y="1024"/>
                    <a:pt x="646" y="1126"/>
                  </a:cubicBezTo>
                  <a:cubicBezTo>
                    <a:pt x="864" y="864"/>
                    <a:pt x="1213" y="654"/>
                    <a:pt x="1372" y="378"/>
                  </a:cubicBezTo>
                  <a:cubicBezTo>
                    <a:pt x="1147" y="356"/>
                    <a:pt x="770" y="109"/>
                    <a:pt x="574" y="0"/>
                  </a:cubicBezTo>
                  <a:close/>
                </a:path>
              </a:pathLst>
            </a:custGeom>
            <a:solidFill>
              <a:srgbClr val="EDC1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49"/>
            <p:cNvSpPr/>
            <p:nvPr/>
          </p:nvSpPr>
          <p:spPr>
            <a:xfrm>
              <a:off x="3614153" y="4353270"/>
              <a:ext cx="121199" cy="79665"/>
            </a:xfrm>
            <a:custGeom>
              <a:rect b="b" l="l" r="r" t="t"/>
              <a:pathLst>
                <a:path extrusionOk="0" h="1818" w="2766">
                  <a:moveTo>
                    <a:pt x="675" y="1"/>
                  </a:moveTo>
                  <a:cubicBezTo>
                    <a:pt x="443" y="291"/>
                    <a:pt x="203" y="582"/>
                    <a:pt x="0" y="850"/>
                  </a:cubicBezTo>
                  <a:cubicBezTo>
                    <a:pt x="668" y="1431"/>
                    <a:pt x="1532" y="1772"/>
                    <a:pt x="2410" y="1816"/>
                  </a:cubicBezTo>
                  <a:cubicBezTo>
                    <a:pt x="2423" y="1817"/>
                    <a:pt x="2437" y="1817"/>
                    <a:pt x="2451" y="1817"/>
                  </a:cubicBezTo>
                  <a:cubicBezTo>
                    <a:pt x="2559" y="1817"/>
                    <a:pt x="2684" y="1789"/>
                    <a:pt x="2722" y="1692"/>
                  </a:cubicBezTo>
                  <a:cubicBezTo>
                    <a:pt x="2766" y="1584"/>
                    <a:pt x="2679" y="1475"/>
                    <a:pt x="2599" y="1395"/>
                  </a:cubicBezTo>
                  <a:cubicBezTo>
                    <a:pt x="2214" y="1010"/>
                    <a:pt x="1742" y="720"/>
                    <a:pt x="1227" y="538"/>
                  </a:cubicBezTo>
                  <a:cubicBezTo>
                    <a:pt x="1256" y="495"/>
                    <a:pt x="1285" y="451"/>
                    <a:pt x="1321" y="408"/>
                  </a:cubicBezTo>
                  <a:cubicBezTo>
                    <a:pt x="1082" y="306"/>
                    <a:pt x="864" y="168"/>
                    <a:pt x="675" y="1"/>
                  </a:cubicBezTo>
                  <a:close/>
                </a:path>
              </a:pathLst>
            </a:custGeom>
            <a:solidFill>
              <a:srgbClr val="FFE9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49"/>
            <p:cNvSpPr/>
            <p:nvPr/>
          </p:nvSpPr>
          <p:spPr>
            <a:xfrm>
              <a:off x="3656438" y="4381928"/>
              <a:ext cx="36325" cy="40139"/>
            </a:xfrm>
            <a:custGeom>
              <a:rect b="b" l="l" r="r" t="t"/>
              <a:pathLst>
                <a:path extrusionOk="0" h="916" w="829">
                  <a:moveTo>
                    <a:pt x="545" y="0"/>
                  </a:moveTo>
                  <a:cubicBezTo>
                    <a:pt x="247" y="182"/>
                    <a:pt x="109" y="487"/>
                    <a:pt x="1" y="813"/>
                  </a:cubicBezTo>
                  <a:cubicBezTo>
                    <a:pt x="88" y="850"/>
                    <a:pt x="175" y="886"/>
                    <a:pt x="262" y="915"/>
                  </a:cubicBezTo>
                  <a:cubicBezTo>
                    <a:pt x="349" y="617"/>
                    <a:pt x="487" y="349"/>
                    <a:pt x="828" y="138"/>
                  </a:cubicBezTo>
                  <a:cubicBezTo>
                    <a:pt x="734" y="87"/>
                    <a:pt x="639" y="44"/>
                    <a:pt x="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49"/>
            <p:cNvSpPr/>
            <p:nvPr/>
          </p:nvSpPr>
          <p:spPr>
            <a:xfrm>
              <a:off x="3614153" y="4383199"/>
              <a:ext cx="121199" cy="49648"/>
            </a:xfrm>
            <a:custGeom>
              <a:rect b="b" l="l" r="r" t="t"/>
              <a:pathLst>
                <a:path extrusionOk="0" h="1133" w="2766">
                  <a:moveTo>
                    <a:pt x="131" y="0"/>
                  </a:moveTo>
                  <a:cubicBezTo>
                    <a:pt x="87" y="58"/>
                    <a:pt x="44" y="117"/>
                    <a:pt x="0" y="167"/>
                  </a:cubicBezTo>
                  <a:cubicBezTo>
                    <a:pt x="668" y="748"/>
                    <a:pt x="1532" y="1089"/>
                    <a:pt x="2410" y="1133"/>
                  </a:cubicBezTo>
                  <a:cubicBezTo>
                    <a:pt x="2526" y="1133"/>
                    <a:pt x="2679" y="1118"/>
                    <a:pt x="2722" y="1002"/>
                  </a:cubicBezTo>
                  <a:cubicBezTo>
                    <a:pt x="2766" y="901"/>
                    <a:pt x="2679" y="792"/>
                    <a:pt x="2599" y="712"/>
                  </a:cubicBezTo>
                  <a:cubicBezTo>
                    <a:pt x="2497" y="610"/>
                    <a:pt x="2381" y="509"/>
                    <a:pt x="2265" y="421"/>
                  </a:cubicBezTo>
                  <a:cubicBezTo>
                    <a:pt x="2083" y="566"/>
                    <a:pt x="1860" y="627"/>
                    <a:pt x="1622" y="627"/>
                  </a:cubicBezTo>
                  <a:cubicBezTo>
                    <a:pt x="1108" y="627"/>
                    <a:pt x="523" y="343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49"/>
            <p:cNvSpPr/>
            <p:nvPr/>
          </p:nvSpPr>
          <p:spPr>
            <a:xfrm>
              <a:off x="3645308" y="4000833"/>
              <a:ext cx="226843" cy="363312"/>
            </a:xfrm>
            <a:custGeom>
              <a:rect b="b" l="l" r="r" t="t"/>
              <a:pathLst>
                <a:path extrusionOk="0" h="8291" w="5177">
                  <a:moveTo>
                    <a:pt x="4770" y="0"/>
                  </a:moveTo>
                  <a:lnTo>
                    <a:pt x="4770" y="0"/>
                  </a:lnTo>
                  <a:cubicBezTo>
                    <a:pt x="3471" y="175"/>
                    <a:pt x="2244" y="269"/>
                    <a:pt x="901" y="392"/>
                  </a:cubicBezTo>
                  <a:cubicBezTo>
                    <a:pt x="1322" y="2519"/>
                    <a:pt x="1242" y="5438"/>
                    <a:pt x="0" y="7587"/>
                  </a:cubicBezTo>
                  <a:cubicBezTo>
                    <a:pt x="363" y="8138"/>
                    <a:pt x="697" y="8262"/>
                    <a:pt x="1118" y="8291"/>
                  </a:cubicBezTo>
                  <a:cubicBezTo>
                    <a:pt x="3507" y="6563"/>
                    <a:pt x="5177" y="2926"/>
                    <a:pt x="4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49"/>
            <p:cNvSpPr/>
            <p:nvPr/>
          </p:nvSpPr>
          <p:spPr>
            <a:xfrm>
              <a:off x="3414383" y="3981421"/>
              <a:ext cx="328938" cy="302051"/>
            </a:xfrm>
            <a:custGeom>
              <a:rect b="b" l="l" r="r" t="t"/>
              <a:pathLst>
                <a:path extrusionOk="0" h="6893" w="7507">
                  <a:moveTo>
                    <a:pt x="4000" y="0"/>
                  </a:moveTo>
                  <a:cubicBezTo>
                    <a:pt x="3702" y="1176"/>
                    <a:pt x="3405" y="2367"/>
                    <a:pt x="2802" y="3420"/>
                  </a:cubicBezTo>
                  <a:cubicBezTo>
                    <a:pt x="2207" y="4472"/>
                    <a:pt x="1191" y="5148"/>
                    <a:pt x="15" y="5445"/>
                  </a:cubicBezTo>
                  <a:cubicBezTo>
                    <a:pt x="0" y="5815"/>
                    <a:pt x="138" y="6491"/>
                    <a:pt x="428" y="6861"/>
                  </a:cubicBezTo>
                  <a:cubicBezTo>
                    <a:pt x="633" y="6882"/>
                    <a:pt x="837" y="6893"/>
                    <a:pt x="1040" y="6893"/>
                  </a:cubicBezTo>
                  <a:cubicBezTo>
                    <a:pt x="2552" y="6893"/>
                    <a:pt x="4007" y="6311"/>
                    <a:pt x="5198" y="5351"/>
                  </a:cubicBezTo>
                  <a:cubicBezTo>
                    <a:pt x="6541" y="4262"/>
                    <a:pt x="7405" y="2592"/>
                    <a:pt x="7506" y="864"/>
                  </a:cubicBezTo>
                  <a:cubicBezTo>
                    <a:pt x="6316" y="697"/>
                    <a:pt x="5140" y="407"/>
                    <a:pt x="4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49"/>
            <p:cNvSpPr/>
            <p:nvPr/>
          </p:nvSpPr>
          <p:spPr>
            <a:xfrm>
              <a:off x="3560694" y="3666799"/>
              <a:ext cx="324162" cy="415282"/>
            </a:xfrm>
            <a:custGeom>
              <a:rect b="b" l="l" r="r" t="t"/>
              <a:pathLst>
                <a:path extrusionOk="0" h="9477" w="7398">
                  <a:moveTo>
                    <a:pt x="1198" y="1"/>
                  </a:moveTo>
                  <a:cubicBezTo>
                    <a:pt x="893" y="1431"/>
                    <a:pt x="1060" y="2418"/>
                    <a:pt x="951" y="3979"/>
                  </a:cubicBezTo>
                  <a:cubicBezTo>
                    <a:pt x="857" y="5380"/>
                    <a:pt x="363" y="6774"/>
                    <a:pt x="0" y="8698"/>
                  </a:cubicBezTo>
                  <a:cubicBezTo>
                    <a:pt x="1267" y="9197"/>
                    <a:pt x="2475" y="9476"/>
                    <a:pt x="3611" y="9476"/>
                  </a:cubicBezTo>
                  <a:cubicBezTo>
                    <a:pt x="4852" y="9476"/>
                    <a:pt x="6007" y="9143"/>
                    <a:pt x="7057" y="8400"/>
                  </a:cubicBezTo>
                  <a:cubicBezTo>
                    <a:pt x="7144" y="5939"/>
                    <a:pt x="7398" y="3776"/>
                    <a:pt x="6280" y="1590"/>
                  </a:cubicBezTo>
                  <a:cubicBezTo>
                    <a:pt x="6077" y="1198"/>
                    <a:pt x="6004" y="581"/>
                    <a:pt x="5692" y="276"/>
                  </a:cubicBezTo>
                  <a:cubicBezTo>
                    <a:pt x="5550" y="288"/>
                    <a:pt x="5373" y="294"/>
                    <a:pt x="5171" y="294"/>
                  </a:cubicBezTo>
                  <a:cubicBezTo>
                    <a:pt x="4008" y="294"/>
                    <a:pt x="2021" y="118"/>
                    <a:pt x="11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49"/>
            <p:cNvSpPr/>
            <p:nvPr/>
          </p:nvSpPr>
          <p:spPr>
            <a:xfrm>
              <a:off x="3561965" y="4012620"/>
              <a:ext cx="306065" cy="48071"/>
            </a:xfrm>
            <a:custGeom>
              <a:rect b="b" l="l" r="r" t="t"/>
              <a:pathLst>
                <a:path extrusionOk="0" h="1097" w="6985">
                  <a:moveTo>
                    <a:pt x="6904" y="0"/>
                  </a:moveTo>
                  <a:cubicBezTo>
                    <a:pt x="6892" y="0"/>
                    <a:pt x="6880" y="3"/>
                    <a:pt x="6868" y="7"/>
                  </a:cubicBezTo>
                  <a:cubicBezTo>
                    <a:pt x="5813" y="639"/>
                    <a:pt x="4589" y="957"/>
                    <a:pt x="3364" y="957"/>
                  </a:cubicBezTo>
                  <a:cubicBezTo>
                    <a:pt x="2238" y="957"/>
                    <a:pt x="1111" y="688"/>
                    <a:pt x="117" y="145"/>
                  </a:cubicBezTo>
                  <a:cubicBezTo>
                    <a:pt x="107" y="141"/>
                    <a:pt x="97" y="139"/>
                    <a:pt x="87" y="139"/>
                  </a:cubicBezTo>
                  <a:cubicBezTo>
                    <a:pt x="59" y="139"/>
                    <a:pt x="33" y="153"/>
                    <a:pt x="22" y="174"/>
                  </a:cubicBezTo>
                  <a:cubicBezTo>
                    <a:pt x="0" y="210"/>
                    <a:pt x="15" y="254"/>
                    <a:pt x="51" y="268"/>
                  </a:cubicBezTo>
                  <a:cubicBezTo>
                    <a:pt x="1068" y="820"/>
                    <a:pt x="2215" y="1096"/>
                    <a:pt x="3369" y="1096"/>
                  </a:cubicBezTo>
                  <a:cubicBezTo>
                    <a:pt x="4618" y="1096"/>
                    <a:pt x="5866" y="769"/>
                    <a:pt x="6941" y="131"/>
                  </a:cubicBezTo>
                  <a:cubicBezTo>
                    <a:pt x="6977" y="109"/>
                    <a:pt x="6984" y="65"/>
                    <a:pt x="6962" y="36"/>
                  </a:cubicBezTo>
                  <a:cubicBezTo>
                    <a:pt x="6953" y="11"/>
                    <a:pt x="6929" y="0"/>
                    <a:pt x="69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49"/>
            <p:cNvSpPr/>
            <p:nvPr/>
          </p:nvSpPr>
          <p:spPr>
            <a:xfrm>
              <a:off x="3643074" y="3677929"/>
              <a:ext cx="174350" cy="77036"/>
            </a:xfrm>
            <a:custGeom>
              <a:rect b="b" l="l" r="r" t="t"/>
              <a:pathLst>
                <a:path extrusionOk="0" h="1758" w="3979">
                  <a:moveTo>
                    <a:pt x="1278" y="1"/>
                  </a:moveTo>
                  <a:cubicBezTo>
                    <a:pt x="1119" y="8"/>
                    <a:pt x="574" y="30"/>
                    <a:pt x="342" y="197"/>
                  </a:cubicBezTo>
                  <a:cubicBezTo>
                    <a:pt x="124" y="364"/>
                    <a:pt x="1" y="632"/>
                    <a:pt x="51" y="872"/>
                  </a:cubicBezTo>
                  <a:cubicBezTo>
                    <a:pt x="95" y="1126"/>
                    <a:pt x="306" y="1336"/>
                    <a:pt x="676" y="1489"/>
                  </a:cubicBezTo>
                  <a:cubicBezTo>
                    <a:pt x="1090" y="1670"/>
                    <a:pt x="1547" y="1758"/>
                    <a:pt x="1997" y="1758"/>
                  </a:cubicBezTo>
                  <a:cubicBezTo>
                    <a:pt x="2447" y="1758"/>
                    <a:pt x="2897" y="1670"/>
                    <a:pt x="3304" y="1503"/>
                  </a:cubicBezTo>
                  <a:cubicBezTo>
                    <a:pt x="3442" y="1445"/>
                    <a:pt x="3623" y="1358"/>
                    <a:pt x="3761" y="1213"/>
                  </a:cubicBezTo>
                  <a:cubicBezTo>
                    <a:pt x="3906" y="1061"/>
                    <a:pt x="3979" y="865"/>
                    <a:pt x="3957" y="690"/>
                  </a:cubicBezTo>
                  <a:cubicBezTo>
                    <a:pt x="3928" y="502"/>
                    <a:pt x="3797" y="327"/>
                    <a:pt x="3609" y="226"/>
                  </a:cubicBezTo>
                  <a:cubicBezTo>
                    <a:pt x="3456" y="153"/>
                    <a:pt x="3275" y="117"/>
                    <a:pt x="3057" y="117"/>
                  </a:cubicBezTo>
                  <a:cubicBezTo>
                    <a:pt x="3013" y="117"/>
                    <a:pt x="2984" y="146"/>
                    <a:pt x="2984" y="189"/>
                  </a:cubicBezTo>
                  <a:cubicBezTo>
                    <a:pt x="2984" y="223"/>
                    <a:pt x="3015" y="256"/>
                    <a:pt x="3048" y="256"/>
                  </a:cubicBezTo>
                  <a:cubicBezTo>
                    <a:pt x="3051" y="256"/>
                    <a:pt x="3054" y="255"/>
                    <a:pt x="3057" y="255"/>
                  </a:cubicBezTo>
                  <a:cubicBezTo>
                    <a:pt x="3253" y="255"/>
                    <a:pt x="3413" y="284"/>
                    <a:pt x="3543" y="349"/>
                  </a:cubicBezTo>
                  <a:cubicBezTo>
                    <a:pt x="3689" y="429"/>
                    <a:pt x="3797" y="567"/>
                    <a:pt x="3819" y="705"/>
                  </a:cubicBezTo>
                  <a:cubicBezTo>
                    <a:pt x="3834" y="843"/>
                    <a:pt x="3776" y="995"/>
                    <a:pt x="3660" y="1119"/>
                  </a:cubicBezTo>
                  <a:cubicBezTo>
                    <a:pt x="3543" y="1242"/>
                    <a:pt x="3376" y="1322"/>
                    <a:pt x="3253" y="1373"/>
                  </a:cubicBezTo>
                  <a:cubicBezTo>
                    <a:pt x="2862" y="1538"/>
                    <a:pt x="2433" y="1620"/>
                    <a:pt x="2004" y="1620"/>
                  </a:cubicBezTo>
                  <a:cubicBezTo>
                    <a:pt x="1565" y="1620"/>
                    <a:pt x="1127" y="1534"/>
                    <a:pt x="727" y="1366"/>
                  </a:cubicBezTo>
                  <a:cubicBezTo>
                    <a:pt x="407" y="1228"/>
                    <a:pt x="226" y="1053"/>
                    <a:pt x="182" y="850"/>
                  </a:cubicBezTo>
                  <a:cubicBezTo>
                    <a:pt x="146" y="661"/>
                    <a:pt x="248" y="444"/>
                    <a:pt x="429" y="313"/>
                  </a:cubicBezTo>
                  <a:cubicBezTo>
                    <a:pt x="581" y="197"/>
                    <a:pt x="988" y="146"/>
                    <a:pt x="1286" y="139"/>
                  </a:cubicBezTo>
                  <a:cubicBezTo>
                    <a:pt x="1322" y="139"/>
                    <a:pt x="1351" y="102"/>
                    <a:pt x="1351" y="66"/>
                  </a:cubicBezTo>
                  <a:cubicBezTo>
                    <a:pt x="1351" y="30"/>
                    <a:pt x="1322" y="1"/>
                    <a:pt x="1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49"/>
            <p:cNvSpPr/>
            <p:nvPr/>
          </p:nvSpPr>
          <p:spPr>
            <a:xfrm>
              <a:off x="3663756" y="3627055"/>
              <a:ext cx="138726" cy="115510"/>
            </a:xfrm>
            <a:custGeom>
              <a:rect b="b" l="l" r="r" t="t"/>
              <a:pathLst>
                <a:path extrusionOk="0" h="2636" w="3166">
                  <a:moveTo>
                    <a:pt x="988" y="0"/>
                  </a:moveTo>
                  <a:lnTo>
                    <a:pt x="988" y="1438"/>
                  </a:lnTo>
                  <a:cubicBezTo>
                    <a:pt x="407" y="1445"/>
                    <a:pt x="1" y="1496"/>
                    <a:pt x="1" y="1837"/>
                  </a:cubicBezTo>
                  <a:cubicBezTo>
                    <a:pt x="1" y="2280"/>
                    <a:pt x="705" y="2635"/>
                    <a:pt x="1583" y="2635"/>
                  </a:cubicBezTo>
                  <a:cubicBezTo>
                    <a:pt x="2462" y="2635"/>
                    <a:pt x="3166" y="2280"/>
                    <a:pt x="3166" y="1837"/>
                  </a:cubicBezTo>
                  <a:cubicBezTo>
                    <a:pt x="3166" y="1561"/>
                    <a:pt x="2897" y="1474"/>
                    <a:pt x="2491" y="1445"/>
                  </a:cubicBezTo>
                  <a:lnTo>
                    <a:pt x="2491" y="0"/>
                  </a:lnTo>
                  <a:close/>
                </a:path>
              </a:pathLst>
            </a:custGeom>
            <a:solidFill>
              <a:srgbClr val="FFE9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49"/>
            <p:cNvSpPr/>
            <p:nvPr/>
          </p:nvSpPr>
          <p:spPr>
            <a:xfrm>
              <a:off x="3707005" y="3627055"/>
              <a:ext cx="65902" cy="50262"/>
            </a:xfrm>
            <a:custGeom>
              <a:rect b="b" l="l" r="r" t="t"/>
              <a:pathLst>
                <a:path extrusionOk="0" h="1147" w="1504">
                  <a:moveTo>
                    <a:pt x="1" y="0"/>
                  </a:moveTo>
                  <a:lnTo>
                    <a:pt x="1" y="799"/>
                  </a:lnTo>
                  <a:cubicBezTo>
                    <a:pt x="376" y="1034"/>
                    <a:pt x="840" y="1147"/>
                    <a:pt x="1306" y="1147"/>
                  </a:cubicBezTo>
                  <a:cubicBezTo>
                    <a:pt x="1372" y="1147"/>
                    <a:pt x="1438" y="1144"/>
                    <a:pt x="1504" y="1140"/>
                  </a:cubicBezTo>
                  <a:lnTo>
                    <a:pt x="1504" y="0"/>
                  </a:lnTo>
                  <a:close/>
                </a:path>
              </a:pathLst>
            </a:custGeom>
            <a:solidFill>
              <a:srgbClr val="E582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49"/>
            <p:cNvSpPr/>
            <p:nvPr/>
          </p:nvSpPr>
          <p:spPr>
            <a:xfrm>
              <a:off x="4021011" y="3540950"/>
              <a:ext cx="72255" cy="68710"/>
            </a:xfrm>
            <a:custGeom>
              <a:rect b="b" l="l" r="r" t="t"/>
              <a:pathLst>
                <a:path extrusionOk="0" h="1568" w="1649">
                  <a:moveTo>
                    <a:pt x="945" y="1"/>
                  </a:moveTo>
                  <a:cubicBezTo>
                    <a:pt x="856" y="1"/>
                    <a:pt x="768" y="24"/>
                    <a:pt x="697" y="78"/>
                  </a:cubicBezTo>
                  <a:cubicBezTo>
                    <a:pt x="574" y="187"/>
                    <a:pt x="545" y="368"/>
                    <a:pt x="465" y="513"/>
                  </a:cubicBezTo>
                  <a:cubicBezTo>
                    <a:pt x="392" y="637"/>
                    <a:pt x="276" y="731"/>
                    <a:pt x="182" y="847"/>
                  </a:cubicBezTo>
                  <a:cubicBezTo>
                    <a:pt x="80" y="956"/>
                    <a:pt x="0" y="1094"/>
                    <a:pt x="22" y="1239"/>
                  </a:cubicBezTo>
                  <a:cubicBezTo>
                    <a:pt x="36" y="1399"/>
                    <a:pt x="174" y="1522"/>
                    <a:pt x="327" y="1559"/>
                  </a:cubicBezTo>
                  <a:cubicBezTo>
                    <a:pt x="359" y="1565"/>
                    <a:pt x="391" y="1568"/>
                    <a:pt x="424" y="1568"/>
                  </a:cubicBezTo>
                  <a:cubicBezTo>
                    <a:pt x="547" y="1568"/>
                    <a:pt x="674" y="1526"/>
                    <a:pt x="777" y="1457"/>
                  </a:cubicBezTo>
                  <a:cubicBezTo>
                    <a:pt x="1067" y="1268"/>
                    <a:pt x="1212" y="883"/>
                    <a:pt x="1125" y="550"/>
                  </a:cubicBezTo>
                  <a:lnTo>
                    <a:pt x="1125" y="550"/>
                  </a:lnTo>
                  <a:cubicBezTo>
                    <a:pt x="1220" y="571"/>
                    <a:pt x="1314" y="615"/>
                    <a:pt x="1408" y="622"/>
                  </a:cubicBezTo>
                  <a:cubicBezTo>
                    <a:pt x="1414" y="623"/>
                    <a:pt x="1420" y="623"/>
                    <a:pt x="1426" y="623"/>
                  </a:cubicBezTo>
                  <a:cubicBezTo>
                    <a:pt x="1522" y="623"/>
                    <a:pt x="1620" y="566"/>
                    <a:pt x="1634" y="477"/>
                  </a:cubicBezTo>
                  <a:cubicBezTo>
                    <a:pt x="1648" y="383"/>
                    <a:pt x="1561" y="303"/>
                    <a:pt x="1481" y="245"/>
                  </a:cubicBezTo>
                  <a:cubicBezTo>
                    <a:pt x="1365" y="158"/>
                    <a:pt x="1249" y="70"/>
                    <a:pt x="1111" y="27"/>
                  </a:cubicBezTo>
                  <a:cubicBezTo>
                    <a:pt x="1058" y="10"/>
                    <a:pt x="1001" y="1"/>
                    <a:pt x="945" y="1"/>
                  </a:cubicBezTo>
                  <a:close/>
                </a:path>
              </a:pathLst>
            </a:custGeom>
            <a:solidFill>
              <a:srgbClr val="FFE9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49"/>
            <p:cNvSpPr/>
            <p:nvPr/>
          </p:nvSpPr>
          <p:spPr>
            <a:xfrm>
              <a:off x="3617308" y="3346656"/>
              <a:ext cx="325783" cy="320675"/>
            </a:xfrm>
            <a:custGeom>
              <a:rect b="b" l="l" r="r" t="t"/>
              <a:pathLst>
                <a:path extrusionOk="0" h="7318" w="7435">
                  <a:moveTo>
                    <a:pt x="3493" y="1"/>
                  </a:moveTo>
                  <a:cubicBezTo>
                    <a:pt x="3322" y="1"/>
                    <a:pt x="3129" y="26"/>
                    <a:pt x="3018" y="26"/>
                  </a:cubicBezTo>
                  <a:cubicBezTo>
                    <a:pt x="3009" y="26"/>
                    <a:pt x="3000" y="26"/>
                    <a:pt x="2992" y="25"/>
                  </a:cubicBezTo>
                  <a:cubicBezTo>
                    <a:pt x="2943" y="24"/>
                    <a:pt x="2895" y="23"/>
                    <a:pt x="2846" y="23"/>
                  </a:cubicBezTo>
                  <a:cubicBezTo>
                    <a:pt x="2458" y="23"/>
                    <a:pt x="2066" y="74"/>
                    <a:pt x="1685" y="178"/>
                  </a:cubicBezTo>
                  <a:cubicBezTo>
                    <a:pt x="1075" y="337"/>
                    <a:pt x="451" y="693"/>
                    <a:pt x="247" y="1296"/>
                  </a:cubicBezTo>
                  <a:cubicBezTo>
                    <a:pt x="117" y="1688"/>
                    <a:pt x="197" y="2123"/>
                    <a:pt x="211" y="2537"/>
                  </a:cubicBezTo>
                  <a:cubicBezTo>
                    <a:pt x="255" y="3452"/>
                    <a:pt x="1" y="4396"/>
                    <a:pt x="269" y="5274"/>
                  </a:cubicBezTo>
                  <a:cubicBezTo>
                    <a:pt x="480" y="5956"/>
                    <a:pt x="1061" y="6435"/>
                    <a:pt x="1656" y="6835"/>
                  </a:cubicBezTo>
                  <a:cubicBezTo>
                    <a:pt x="2168" y="7186"/>
                    <a:pt x="2703" y="7318"/>
                    <a:pt x="3249" y="7318"/>
                  </a:cubicBezTo>
                  <a:cubicBezTo>
                    <a:pt x="3393" y="7318"/>
                    <a:pt x="3537" y="7309"/>
                    <a:pt x="3681" y="7292"/>
                  </a:cubicBezTo>
                  <a:lnTo>
                    <a:pt x="3747" y="7292"/>
                  </a:lnTo>
                  <a:cubicBezTo>
                    <a:pt x="4473" y="7278"/>
                    <a:pt x="5170" y="7140"/>
                    <a:pt x="5779" y="6835"/>
                  </a:cubicBezTo>
                  <a:cubicBezTo>
                    <a:pt x="6418" y="6523"/>
                    <a:pt x="6948" y="5956"/>
                    <a:pt x="7166" y="5274"/>
                  </a:cubicBezTo>
                  <a:cubicBezTo>
                    <a:pt x="7435" y="4396"/>
                    <a:pt x="7180" y="3452"/>
                    <a:pt x="7224" y="2537"/>
                  </a:cubicBezTo>
                  <a:cubicBezTo>
                    <a:pt x="7239" y="2123"/>
                    <a:pt x="7318" y="1688"/>
                    <a:pt x="7188" y="1296"/>
                  </a:cubicBezTo>
                  <a:cubicBezTo>
                    <a:pt x="6984" y="693"/>
                    <a:pt x="6360" y="337"/>
                    <a:pt x="5743" y="178"/>
                  </a:cubicBezTo>
                  <a:cubicBezTo>
                    <a:pt x="5369" y="74"/>
                    <a:pt x="4977" y="23"/>
                    <a:pt x="4589" y="23"/>
                  </a:cubicBezTo>
                  <a:cubicBezTo>
                    <a:pt x="4540" y="23"/>
                    <a:pt x="4492" y="24"/>
                    <a:pt x="4444" y="25"/>
                  </a:cubicBezTo>
                  <a:cubicBezTo>
                    <a:pt x="4435" y="26"/>
                    <a:pt x="4426" y="26"/>
                    <a:pt x="4417" y="26"/>
                  </a:cubicBezTo>
                  <a:cubicBezTo>
                    <a:pt x="4306" y="26"/>
                    <a:pt x="4113" y="1"/>
                    <a:pt x="3943" y="1"/>
                  </a:cubicBezTo>
                  <a:cubicBezTo>
                    <a:pt x="3858" y="1"/>
                    <a:pt x="3779" y="7"/>
                    <a:pt x="3718" y="25"/>
                  </a:cubicBezTo>
                  <a:cubicBezTo>
                    <a:pt x="3656" y="7"/>
                    <a:pt x="3577" y="1"/>
                    <a:pt x="3493" y="1"/>
                  </a:cubicBezTo>
                  <a:close/>
                </a:path>
              </a:pathLst>
            </a:custGeom>
            <a:solidFill>
              <a:srgbClr val="FFE9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49"/>
            <p:cNvSpPr/>
            <p:nvPr/>
          </p:nvSpPr>
          <p:spPr>
            <a:xfrm>
              <a:off x="3593471" y="3481751"/>
              <a:ext cx="53151" cy="78745"/>
            </a:xfrm>
            <a:custGeom>
              <a:rect b="b" l="l" r="r" t="t"/>
              <a:pathLst>
                <a:path extrusionOk="0" h="1797" w="1213">
                  <a:moveTo>
                    <a:pt x="476" y="1"/>
                  </a:moveTo>
                  <a:cubicBezTo>
                    <a:pt x="458" y="1"/>
                    <a:pt x="440" y="2"/>
                    <a:pt x="421" y="6"/>
                  </a:cubicBezTo>
                  <a:cubicBezTo>
                    <a:pt x="225" y="35"/>
                    <a:pt x="116" y="245"/>
                    <a:pt x="73" y="434"/>
                  </a:cubicBezTo>
                  <a:cubicBezTo>
                    <a:pt x="0" y="783"/>
                    <a:pt x="58" y="1167"/>
                    <a:pt x="240" y="1472"/>
                  </a:cubicBezTo>
                  <a:cubicBezTo>
                    <a:pt x="327" y="1625"/>
                    <a:pt x="458" y="1770"/>
                    <a:pt x="632" y="1792"/>
                  </a:cubicBezTo>
                  <a:cubicBezTo>
                    <a:pt x="651" y="1795"/>
                    <a:pt x="671" y="1797"/>
                    <a:pt x="690" y="1797"/>
                  </a:cubicBezTo>
                  <a:cubicBezTo>
                    <a:pt x="879" y="1797"/>
                    <a:pt x="1053" y="1643"/>
                    <a:pt x="1125" y="1465"/>
                  </a:cubicBezTo>
                  <a:cubicBezTo>
                    <a:pt x="1213" y="1269"/>
                    <a:pt x="1205" y="1044"/>
                    <a:pt x="1191" y="833"/>
                  </a:cubicBezTo>
                  <a:lnTo>
                    <a:pt x="951" y="383"/>
                  </a:lnTo>
                  <a:cubicBezTo>
                    <a:pt x="893" y="289"/>
                    <a:pt x="828" y="187"/>
                    <a:pt x="741" y="115"/>
                  </a:cubicBezTo>
                  <a:cubicBezTo>
                    <a:pt x="667" y="47"/>
                    <a:pt x="573" y="1"/>
                    <a:pt x="476" y="1"/>
                  </a:cubicBezTo>
                  <a:close/>
                </a:path>
              </a:pathLst>
            </a:custGeom>
            <a:solidFill>
              <a:srgbClr val="FFE9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49"/>
            <p:cNvSpPr/>
            <p:nvPr/>
          </p:nvSpPr>
          <p:spPr>
            <a:xfrm>
              <a:off x="3602059" y="3494239"/>
              <a:ext cx="36281" cy="54030"/>
            </a:xfrm>
            <a:custGeom>
              <a:rect b="b" l="l" r="r" t="t"/>
              <a:pathLst>
                <a:path extrusionOk="0" h="1233" w="828">
                  <a:moveTo>
                    <a:pt x="324" y="1"/>
                  </a:moveTo>
                  <a:cubicBezTo>
                    <a:pt x="313" y="1"/>
                    <a:pt x="302" y="2"/>
                    <a:pt x="291" y="4"/>
                  </a:cubicBezTo>
                  <a:cubicBezTo>
                    <a:pt x="153" y="26"/>
                    <a:pt x="80" y="164"/>
                    <a:pt x="51" y="294"/>
                  </a:cubicBezTo>
                  <a:cubicBezTo>
                    <a:pt x="0" y="534"/>
                    <a:pt x="36" y="795"/>
                    <a:pt x="160" y="1006"/>
                  </a:cubicBezTo>
                  <a:cubicBezTo>
                    <a:pt x="225" y="1115"/>
                    <a:pt x="312" y="1209"/>
                    <a:pt x="429" y="1231"/>
                  </a:cubicBezTo>
                  <a:cubicBezTo>
                    <a:pt x="437" y="1232"/>
                    <a:pt x="446" y="1232"/>
                    <a:pt x="455" y="1232"/>
                  </a:cubicBezTo>
                  <a:cubicBezTo>
                    <a:pt x="590" y="1232"/>
                    <a:pt x="715" y="1128"/>
                    <a:pt x="770" y="998"/>
                  </a:cubicBezTo>
                  <a:cubicBezTo>
                    <a:pt x="828" y="868"/>
                    <a:pt x="821" y="715"/>
                    <a:pt x="813" y="570"/>
                  </a:cubicBezTo>
                  <a:lnTo>
                    <a:pt x="654" y="265"/>
                  </a:lnTo>
                  <a:cubicBezTo>
                    <a:pt x="610" y="193"/>
                    <a:pt x="566" y="127"/>
                    <a:pt x="508" y="76"/>
                  </a:cubicBezTo>
                  <a:cubicBezTo>
                    <a:pt x="453" y="33"/>
                    <a:pt x="387" y="1"/>
                    <a:pt x="324" y="1"/>
                  </a:cubicBezTo>
                  <a:close/>
                </a:path>
              </a:pathLst>
            </a:custGeom>
            <a:solidFill>
              <a:srgbClr val="E582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49"/>
            <p:cNvSpPr/>
            <p:nvPr/>
          </p:nvSpPr>
          <p:spPr>
            <a:xfrm>
              <a:off x="3578178" y="3232332"/>
              <a:ext cx="437123" cy="262569"/>
            </a:xfrm>
            <a:custGeom>
              <a:rect b="b" l="l" r="r" t="t"/>
              <a:pathLst>
                <a:path extrusionOk="0" h="5992" w="9976">
                  <a:moveTo>
                    <a:pt x="5042" y="1"/>
                  </a:moveTo>
                  <a:cubicBezTo>
                    <a:pt x="4563" y="1"/>
                    <a:pt x="4087" y="76"/>
                    <a:pt x="3638" y="246"/>
                  </a:cubicBezTo>
                  <a:cubicBezTo>
                    <a:pt x="3420" y="326"/>
                    <a:pt x="3202" y="435"/>
                    <a:pt x="2963" y="456"/>
                  </a:cubicBezTo>
                  <a:cubicBezTo>
                    <a:pt x="2913" y="462"/>
                    <a:pt x="2863" y="464"/>
                    <a:pt x="2813" y="464"/>
                  </a:cubicBezTo>
                  <a:cubicBezTo>
                    <a:pt x="2630" y="464"/>
                    <a:pt x="2447" y="434"/>
                    <a:pt x="2260" y="434"/>
                  </a:cubicBezTo>
                  <a:cubicBezTo>
                    <a:pt x="2245" y="434"/>
                    <a:pt x="2230" y="434"/>
                    <a:pt x="2215" y="435"/>
                  </a:cubicBezTo>
                  <a:cubicBezTo>
                    <a:pt x="1750" y="442"/>
                    <a:pt x="1315" y="674"/>
                    <a:pt x="995" y="1015"/>
                  </a:cubicBezTo>
                  <a:cubicBezTo>
                    <a:pt x="676" y="1349"/>
                    <a:pt x="473" y="1785"/>
                    <a:pt x="342" y="2228"/>
                  </a:cubicBezTo>
                  <a:cubicBezTo>
                    <a:pt x="1" y="3418"/>
                    <a:pt x="160" y="4747"/>
                    <a:pt x="785" y="5814"/>
                  </a:cubicBezTo>
                  <a:cubicBezTo>
                    <a:pt x="1155" y="5778"/>
                    <a:pt x="1474" y="5451"/>
                    <a:pt x="1503" y="5088"/>
                  </a:cubicBezTo>
                  <a:cubicBezTo>
                    <a:pt x="1743" y="5073"/>
                    <a:pt x="1932" y="4870"/>
                    <a:pt x="1997" y="4638"/>
                  </a:cubicBezTo>
                  <a:cubicBezTo>
                    <a:pt x="2062" y="4413"/>
                    <a:pt x="2026" y="4166"/>
                    <a:pt x="1975" y="3934"/>
                  </a:cubicBezTo>
                  <a:lnTo>
                    <a:pt x="1975" y="3934"/>
                  </a:lnTo>
                  <a:cubicBezTo>
                    <a:pt x="2071" y="3993"/>
                    <a:pt x="2185" y="4023"/>
                    <a:pt x="2298" y="4023"/>
                  </a:cubicBezTo>
                  <a:cubicBezTo>
                    <a:pt x="2434" y="4023"/>
                    <a:pt x="2569" y="3980"/>
                    <a:pt x="2672" y="3897"/>
                  </a:cubicBezTo>
                  <a:cubicBezTo>
                    <a:pt x="2868" y="3745"/>
                    <a:pt x="2955" y="3462"/>
                    <a:pt x="2876" y="3229"/>
                  </a:cubicBezTo>
                  <a:lnTo>
                    <a:pt x="2876" y="3229"/>
                  </a:lnTo>
                  <a:cubicBezTo>
                    <a:pt x="3347" y="3680"/>
                    <a:pt x="3449" y="3738"/>
                    <a:pt x="3986" y="4108"/>
                  </a:cubicBezTo>
                  <a:cubicBezTo>
                    <a:pt x="4523" y="4478"/>
                    <a:pt x="5496" y="4645"/>
                    <a:pt x="6142" y="4732"/>
                  </a:cubicBezTo>
                  <a:cubicBezTo>
                    <a:pt x="5467" y="4398"/>
                    <a:pt x="4908" y="4384"/>
                    <a:pt x="4509" y="3752"/>
                  </a:cubicBezTo>
                  <a:lnTo>
                    <a:pt x="4509" y="3752"/>
                  </a:lnTo>
                  <a:cubicBezTo>
                    <a:pt x="5034" y="4260"/>
                    <a:pt x="5466" y="4337"/>
                    <a:pt x="5933" y="4337"/>
                  </a:cubicBezTo>
                  <a:cubicBezTo>
                    <a:pt x="6138" y="4337"/>
                    <a:pt x="6349" y="4322"/>
                    <a:pt x="6577" y="4322"/>
                  </a:cubicBezTo>
                  <a:cubicBezTo>
                    <a:pt x="6909" y="4322"/>
                    <a:pt x="7279" y="4353"/>
                    <a:pt x="7718" y="4507"/>
                  </a:cubicBezTo>
                  <a:cubicBezTo>
                    <a:pt x="7972" y="4599"/>
                    <a:pt x="8013" y="5992"/>
                    <a:pt x="8261" y="5992"/>
                  </a:cubicBezTo>
                  <a:cubicBezTo>
                    <a:pt x="8269" y="5992"/>
                    <a:pt x="8276" y="5991"/>
                    <a:pt x="8284" y="5988"/>
                  </a:cubicBezTo>
                  <a:cubicBezTo>
                    <a:pt x="8502" y="5916"/>
                    <a:pt x="9344" y="5945"/>
                    <a:pt x="9395" y="5712"/>
                  </a:cubicBezTo>
                  <a:cubicBezTo>
                    <a:pt x="9447" y="5510"/>
                    <a:pt x="9569" y="5285"/>
                    <a:pt x="9478" y="5125"/>
                  </a:cubicBezTo>
                  <a:lnTo>
                    <a:pt x="9478" y="5125"/>
                  </a:lnTo>
                  <a:cubicBezTo>
                    <a:pt x="9516" y="5158"/>
                    <a:pt x="9567" y="5174"/>
                    <a:pt x="9622" y="5174"/>
                  </a:cubicBezTo>
                  <a:cubicBezTo>
                    <a:pt x="9723" y="5174"/>
                    <a:pt x="9835" y="5120"/>
                    <a:pt x="9888" y="5030"/>
                  </a:cubicBezTo>
                  <a:cubicBezTo>
                    <a:pt x="9975" y="4877"/>
                    <a:pt x="9946" y="4674"/>
                    <a:pt x="9881" y="4500"/>
                  </a:cubicBezTo>
                  <a:cubicBezTo>
                    <a:pt x="9765" y="4159"/>
                    <a:pt x="9569" y="3839"/>
                    <a:pt x="9308" y="3585"/>
                  </a:cubicBezTo>
                  <a:lnTo>
                    <a:pt x="9308" y="3585"/>
                  </a:lnTo>
                  <a:cubicBezTo>
                    <a:pt x="9338" y="3605"/>
                    <a:pt x="9371" y="3614"/>
                    <a:pt x="9405" y="3614"/>
                  </a:cubicBezTo>
                  <a:cubicBezTo>
                    <a:pt x="9494" y="3614"/>
                    <a:pt x="9585" y="3553"/>
                    <a:pt x="9627" y="3469"/>
                  </a:cubicBezTo>
                  <a:cubicBezTo>
                    <a:pt x="9678" y="3353"/>
                    <a:pt x="9656" y="3215"/>
                    <a:pt x="9627" y="3092"/>
                  </a:cubicBezTo>
                  <a:cubicBezTo>
                    <a:pt x="9453" y="2409"/>
                    <a:pt x="9053" y="1792"/>
                    <a:pt x="8538" y="1320"/>
                  </a:cubicBezTo>
                  <a:cubicBezTo>
                    <a:pt x="8015" y="848"/>
                    <a:pt x="7384" y="507"/>
                    <a:pt x="6716" y="282"/>
                  </a:cubicBezTo>
                  <a:cubicBezTo>
                    <a:pt x="6178" y="105"/>
                    <a:pt x="5608" y="1"/>
                    <a:pt x="5042" y="1"/>
                  </a:cubicBezTo>
                  <a:close/>
                </a:path>
              </a:pathLst>
            </a:custGeom>
            <a:solidFill>
              <a:srgbClr val="BF41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49"/>
            <p:cNvSpPr/>
            <p:nvPr/>
          </p:nvSpPr>
          <p:spPr>
            <a:xfrm>
              <a:off x="3735005" y="3495597"/>
              <a:ext cx="20726" cy="32032"/>
            </a:xfrm>
            <a:custGeom>
              <a:rect b="b" l="l" r="r" t="t"/>
              <a:pathLst>
                <a:path extrusionOk="0" h="731" w="473">
                  <a:moveTo>
                    <a:pt x="283" y="1"/>
                  </a:moveTo>
                  <a:cubicBezTo>
                    <a:pt x="178" y="1"/>
                    <a:pt x="65" y="142"/>
                    <a:pt x="37" y="329"/>
                  </a:cubicBezTo>
                  <a:cubicBezTo>
                    <a:pt x="1" y="532"/>
                    <a:pt x="66" y="713"/>
                    <a:pt x="175" y="728"/>
                  </a:cubicBezTo>
                  <a:cubicBezTo>
                    <a:pt x="182" y="729"/>
                    <a:pt x="190" y="730"/>
                    <a:pt x="197" y="730"/>
                  </a:cubicBezTo>
                  <a:cubicBezTo>
                    <a:pt x="300" y="730"/>
                    <a:pt x="409" y="591"/>
                    <a:pt x="436" y="401"/>
                  </a:cubicBezTo>
                  <a:cubicBezTo>
                    <a:pt x="473" y="198"/>
                    <a:pt x="415" y="24"/>
                    <a:pt x="298" y="2"/>
                  </a:cubicBezTo>
                  <a:cubicBezTo>
                    <a:pt x="293" y="1"/>
                    <a:pt x="288" y="1"/>
                    <a:pt x="283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49"/>
            <p:cNvSpPr/>
            <p:nvPr/>
          </p:nvSpPr>
          <p:spPr>
            <a:xfrm>
              <a:off x="3854937" y="3501644"/>
              <a:ext cx="20726" cy="31989"/>
            </a:xfrm>
            <a:custGeom>
              <a:rect b="b" l="l" r="r" t="t"/>
              <a:pathLst>
                <a:path extrusionOk="0" h="730" w="473">
                  <a:moveTo>
                    <a:pt x="283" y="1"/>
                  </a:moveTo>
                  <a:cubicBezTo>
                    <a:pt x="179" y="1"/>
                    <a:pt x="72" y="142"/>
                    <a:pt x="37" y="336"/>
                  </a:cubicBezTo>
                  <a:cubicBezTo>
                    <a:pt x="1" y="532"/>
                    <a:pt x="66" y="713"/>
                    <a:pt x="175" y="728"/>
                  </a:cubicBezTo>
                  <a:cubicBezTo>
                    <a:pt x="182" y="729"/>
                    <a:pt x="189" y="730"/>
                    <a:pt x="197" y="730"/>
                  </a:cubicBezTo>
                  <a:cubicBezTo>
                    <a:pt x="300" y="730"/>
                    <a:pt x="410" y="591"/>
                    <a:pt x="443" y="401"/>
                  </a:cubicBezTo>
                  <a:cubicBezTo>
                    <a:pt x="472" y="205"/>
                    <a:pt x="414" y="24"/>
                    <a:pt x="298" y="2"/>
                  </a:cubicBezTo>
                  <a:cubicBezTo>
                    <a:pt x="293" y="1"/>
                    <a:pt x="288" y="1"/>
                    <a:pt x="283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49"/>
            <p:cNvSpPr/>
            <p:nvPr/>
          </p:nvSpPr>
          <p:spPr>
            <a:xfrm>
              <a:off x="3849855" y="3451340"/>
              <a:ext cx="52537" cy="24977"/>
            </a:xfrm>
            <a:custGeom>
              <a:rect b="b" l="l" r="r" t="t"/>
              <a:pathLst>
                <a:path extrusionOk="0" h="570" w="1199">
                  <a:moveTo>
                    <a:pt x="466" y="1"/>
                  </a:moveTo>
                  <a:cubicBezTo>
                    <a:pt x="229" y="1"/>
                    <a:pt x="55" y="115"/>
                    <a:pt x="51" y="119"/>
                  </a:cubicBezTo>
                  <a:cubicBezTo>
                    <a:pt x="8" y="148"/>
                    <a:pt x="0" y="199"/>
                    <a:pt x="29" y="242"/>
                  </a:cubicBezTo>
                  <a:cubicBezTo>
                    <a:pt x="48" y="270"/>
                    <a:pt x="76" y="283"/>
                    <a:pt x="105" y="283"/>
                  </a:cubicBezTo>
                  <a:cubicBezTo>
                    <a:pt x="121" y="283"/>
                    <a:pt x="137" y="279"/>
                    <a:pt x="153" y="271"/>
                  </a:cubicBezTo>
                  <a:cubicBezTo>
                    <a:pt x="164" y="264"/>
                    <a:pt x="289" y="183"/>
                    <a:pt x="462" y="183"/>
                  </a:cubicBezTo>
                  <a:cubicBezTo>
                    <a:pt x="625" y="183"/>
                    <a:pt x="831" y="255"/>
                    <a:pt x="1024" y="526"/>
                  </a:cubicBezTo>
                  <a:cubicBezTo>
                    <a:pt x="1046" y="555"/>
                    <a:pt x="1075" y="569"/>
                    <a:pt x="1097" y="569"/>
                  </a:cubicBezTo>
                  <a:cubicBezTo>
                    <a:pt x="1118" y="569"/>
                    <a:pt x="1133" y="562"/>
                    <a:pt x="1147" y="547"/>
                  </a:cubicBezTo>
                  <a:cubicBezTo>
                    <a:pt x="1191" y="518"/>
                    <a:pt x="1198" y="467"/>
                    <a:pt x="1169" y="424"/>
                  </a:cubicBezTo>
                  <a:cubicBezTo>
                    <a:pt x="934" y="90"/>
                    <a:pt x="675" y="1"/>
                    <a:pt x="466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49"/>
            <p:cNvSpPr/>
            <p:nvPr/>
          </p:nvSpPr>
          <p:spPr>
            <a:xfrm>
              <a:off x="3753146" y="3549626"/>
              <a:ext cx="54115" cy="34180"/>
            </a:xfrm>
            <a:custGeom>
              <a:rect b="b" l="l" r="r" t="t"/>
              <a:pathLst>
                <a:path extrusionOk="0" h="780" w="1235">
                  <a:moveTo>
                    <a:pt x="106" y="1"/>
                  </a:moveTo>
                  <a:cubicBezTo>
                    <a:pt x="93" y="1"/>
                    <a:pt x="79" y="4"/>
                    <a:pt x="66" y="10"/>
                  </a:cubicBezTo>
                  <a:cubicBezTo>
                    <a:pt x="15" y="32"/>
                    <a:pt x="1" y="83"/>
                    <a:pt x="22" y="126"/>
                  </a:cubicBezTo>
                  <a:cubicBezTo>
                    <a:pt x="298" y="707"/>
                    <a:pt x="799" y="780"/>
                    <a:pt x="1031" y="780"/>
                  </a:cubicBezTo>
                  <a:cubicBezTo>
                    <a:pt x="1104" y="780"/>
                    <a:pt x="1148" y="773"/>
                    <a:pt x="1148" y="773"/>
                  </a:cubicBezTo>
                  <a:cubicBezTo>
                    <a:pt x="1198" y="765"/>
                    <a:pt x="1235" y="722"/>
                    <a:pt x="1220" y="671"/>
                  </a:cubicBezTo>
                  <a:cubicBezTo>
                    <a:pt x="1214" y="625"/>
                    <a:pt x="1178" y="597"/>
                    <a:pt x="1134" y="597"/>
                  </a:cubicBezTo>
                  <a:cubicBezTo>
                    <a:pt x="1129" y="597"/>
                    <a:pt x="1124" y="598"/>
                    <a:pt x="1118" y="598"/>
                  </a:cubicBezTo>
                  <a:cubicBezTo>
                    <a:pt x="1117" y="598"/>
                    <a:pt x="1083" y="603"/>
                    <a:pt x="1029" y="603"/>
                  </a:cubicBezTo>
                  <a:cubicBezTo>
                    <a:pt x="846" y="603"/>
                    <a:pt x="423" y="547"/>
                    <a:pt x="182" y="54"/>
                  </a:cubicBezTo>
                  <a:cubicBezTo>
                    <a:pt x="167" y="18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49"/>
            <p:cNvSpPr/>
            <p:nvPr/>
          </p:nvSpPr>
          <p:spPr>
            <a:xfrm>
              <a:off x="3713709" y="3433725"/>
              <a:ext cx="54421" cy="18098"/>
            </a:xfrm>
            <a:custGeom>
              <a:rect b="b" l="l" r="r" t="t"/>
              <a:pathLst>
                <a:path extrusionOk="0" h="413" w="1242">
                  <a:moveTo>
                    <a:pt x="606" y="0"/>
                  </a:moveTo>
                  <a:cubicBezTo>
                    <a:pt x="249" y="0"/>
                    <a:pt x="34" y="262"/>
                    <a:pt x="29" y="267"/>
                  </a:cubicBezTo>
                  <a:cubicBezTo>
                    <a:pt x="0" y="310"/>
                    <a:pt x="8" y="361"/>
                    <a:pt x="44" y="398"/>
                  </a:cubicBezTo>
                  <a:cubicBezTo>
                    <a:pt x="66" y="412"/>
                    <a:pt x="80" y="412"/>
                    <a:pt x="102" y="412"/>
                  </a:cubicBezTo>
                  <a:cubicBezTo>
                    <a:pt x="131" y="412"/>
                    <a:pt x="153" y="405"/>
                    <a:pt x="175" y="383"/>
                  </a:cubicBezTo>
                  <a:cubicBezTo>
                    <a:pt x="184" y="369"/>
                    <a:pt x="339" y="184"/>
                    <a:pt x="604" y="184"/>
                  </a:cubicBezTo>
                  <a:cubicBezTo>
                    <a:pt x="737" y="184"/>
                    <a:pt x="898" y="230"/>
                    <a:pt x="1082" y="369"/>
                  </a:cubicBezTo>
                  <a:cubicBezTo>
                    <a:pt x="1099" y="380"/>
                    <a:pt x="1118" y="386"/>
                    <a:pt x="1136" y="386"/>
                  </a:cubicBezTo>
                  <a:cubicBezTo>
                    <a:pt x="1164" y="386"/>
                    <a:pt x="1191" y="373"/>
                    <a:pt x="1213" y="347"/>
                  </a:cubicBezTo>
                  <a:cubicBezTo>
                    <a:pt x="1242" y="310"/>
                    <a:pt x="1234" y="252"/>
                    <a:pt x="1191" y="223"/>
                  </a:cubicBezTo>
                  <a:cubicBezTo>
                    <a:pt x="969" y="57"/>
                    <a:pt x="772" y="0"/>
                    <a:pt x="606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49"/>
            <p:cNvSpPr/>
            <p:nvPr/>
          </p:nvSpPr>
          <p:spPr>
            <a:xfrm>
              <a:off x="3817385" y="3496780"/>
              <a:ext cx="37902" cy="59990"/>
            </a:xfrm>
            <a:custGeom>
              <a:rect b="b" l="l" r="r" t="t"/>
              <a:pathLst>
                <a:path extrusionOk="0" h="1369" w="865">
                  <a:moveTo>
                    <a:pt x="243" y="0"/>
                  </a:moveTo>
                  <a:cubicBezTo>
                    <a:pt x="202" y="0"/>
                    <a:pt x="165" y="26"/>
                    <a:pt x="153" y="62"/>
                  </a:cubicBezTo>
                  <a:cubicBezTo>
                    <a:pt x="139" y="106"/>
                    <a:pt x="1" y="519"/>
                    <a:pt x="161" y="723"/>
                  </a:cubicBezTo>
                  <a:cubicBezTo>
                    <a:pt x="182" y="744"/>
                    <a:pt x="211" y="759"/>
                    <a:pt x="241" y="759"/>
                  </a:cubicBezTo>
                  <a:cubicBezTo>
                    <a:pt x="313" y="759"/>
                    <a:pt x="545" y="781"/>
                    <a:pt x="596" y="911"/>
                  </a:cubicBezTo>
                  <a:cubicBezTo>
                    <a:pt x="647" y="1028"/>
                    <a:pt x="415" y="1166"/>
                    <a:pt x="349" y="1195"/>
                  </a:cubicBezTo>
                  <a:cubicBezTo>
                    <a:pt x="299" y="1216"/>
                    <a:pt x="284" y="1274"/>
                    <a:pt x="306" y="1318"/>
                  </a:cubicBezTo>
                  <a:cubicBezTo>
                    <a:pt x="320" y="1347"/>
                    <a:pt x="349" y="1369"/>
                    <a:pt x="386" y="1369"/>
                  </a:cubicBezTo>
                  <a:cubicBezTo>
                    <a:pt x="400" y="1369"/>
                    <a:pt x="407" y="1369"/>
                    <a:pt x="422" y="1362"/>
                  </a:cubicBezTo>
                  <a:cubicBezTo>
                    <a:pt x="596" y="1282"/>
                    <a:pt x="865" y="1086"/>
                    <a:pt x="770" y="846"/>
                  </a:cubicBezTo>
                  <a:cubicBezTo>
                    <a:pt x="676" y="628"/>
                    <a:pt x="407" y="585"/>
                    <a:pt x="284" y="577"/>
                  </a:cubicBezTo>
                  <a:cubicBezTo>
                    <a:pt x="241" y="461"/>
                    <a:pt x="284" y="229"/>
                    <a:pt x="328" y="120"/>
                  </a:cubicBezTo>
                  <a:cubicBezTo>
                    <a:pt x="342" y="69"/>
                    <a:pt x="313" y="18"/>
                    <a:pt x="270" y="4"/>
                  </a:cubicBezTo>
                  <a:cubicBezTo>
                    <a:pt x="261" y="1"/>
                    <a:pt x="252" y="0"/>
                    <a:pt x="243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49"/>
            <p:cNvSpPr/>
            <p:nvPr/>
          </p:nvSpPr>
          <p:spPr>
            <a:xfrm>
              <a:off x="3658980" y="3517113"/>
              <a:ext cx="77031" cy="62706"/>
            </a:xfrm>
            <a:custGeom>
              <a:rect b="b" l="l" r="r" t="t"/>
              <a:pathLst>
                <a:path extrusionOk="0" h="1431" w="1758">
                  <a:moveTo>
                    <a:pt x="849" y="0"/>
                  </a:moveTo>
                  <a:cubicBezTo>
                    <a:pt x="420" y="0"/>
                    <a:pt x="71" y="271"/>
                    <a:pt x="37" y="636"/>
                  </a:cubicBezTo>
                  <a:cubicBezTo>
                    <a:pt x="1" y="1035"/>
                    <a:pt x="349" y="1384"/>
                    <a:pt x="821" y="1427"/>
                  </a:cubicBezTo>
                  <a:cubicBezTo>
                    <a:pt x="848" y="1430"/>
                    <a:pt x="875" y="1431"/>
                    <a:pt x="901" y="1431"/>
                  </a:cubicBezTo>
                  <a:cubicBezTo>
                    <a:pt x="1331" y="1431"/>
                    <a:pt x="1694" y="1158"/>
                    <a:pt x="1728" y="789"/>
                  </a:cubicBezTo>
                  <a:cubicBezTo>
                    <a:pt x="1757" y="397"/>
                    <a:pt x="1409" y="41"/>
                    <a:pt x="944" y="5"/>
                  </a:cubicBezTo>
                  <a:cubicBezTo>
                    <a:pt x="912" y="2"/>
                    <a:pt x="880" y="0"/>
                    <a:pt x="849" y="0"/>
                  </a:cubicBezTo>
                  <a:close/>
                </a:path>
              </a:pathLst>
            </a:custGeom>
            <a:solidFill>
              <a:srgbClr val="A93D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49"/>
            <p:cNvSpPr/>
            <p:nvPr/>
          </p:nvSpPr>
          <p:spPr>
            <a:xfrm>
              <a:off x="3855244" y="3537445"/>
              <a:ext cx="68136" cy="52014"/>
            </a:xfrm>
            <a:custGeom>
              <a:rect b="b" l="l" r="r" t="t"/>
              <a:pathLst>
                <a:path extrusionOk="0" h="1187" w="1555">
                  <a:moveTo>
                    <a:pt x="900" y="0"/>
                  </a:moveTo>
                  <a:cubicBezTo>
                    <a:pt x="781" y="0"/>
                    <a:pt x="653" y="28"/>
                    <a:pt x="531" y="85"/>
                  </a:cubicBezTo>
                  <a:cubicBezTo>
                    <a:pt x="175" y="259"/>
                    <a:pt x="1" y="622"/>
                    <a:pt x="132" y="905"/>
                  </a:cubicBezTo>
                  <a:cubicBezTo>
                    <a:pt x="222" y="1086"/>
                    <a:pt x="425" y="1186"/>
                    <a:pt x="652" y="1186"/>
                  </a:cubicBezTo>
                  <a:cubicBezTo>
                    <a:pt x="772" y="1186"/>
                    <a:pt x="897" y="1159"/>
                    <a:pt x="1017" y="1101"/>
                  </a:cubicBezTo>
                  <a:cubicBezTo>
                    <a:pt x="1373" y="927"/>
                    <a:pt x="1554" y="564"/>
                    <a:pt x="1416" y="281"/>
                  </a:cubicBezTo>
                  <a:cubicBezTo>
                    <a:pt x="1331" y="100"/>
                    <a:pt x="1129" y="0"/>
                    <a:pt x="900" y="0"/>
                  </a:cubicBezTo>
                  <a:close/>
                </a:path>
              </a:pathLst>
            </a:custGeom>
            <a:solidFill>
              <a:srgbClr val="A93D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49"/>
            <p:cNvSpPr/>
            <p:nvPr/>
          </p:nvSpPr>
          <p:spPr>
            <a:xfrm>
              <a:off x="3303620" y="4341125"/>
              <a:ext cx="400551" cy="97548"/>
            </a:xfrm>
            <a:custGeom>
              <a:rect b="b" l="l" r="r" t="t"/>
              <a:pathLst>
                <a:path extrusionOk="0" h="2832" w="20212">
                  <a:moveTo>
                    <a:pt x="10106" y="1"/>
                  </a:moveTo>
                  <a:cubicBezTo>
                    <a:pt x="4523" y="1"/>
                    <a:pt x="1" y="632"/>
                    <a:pt x="1" y="1416"/>
                  </a:cubicBezTo>
                  <a:cubicBezTo>
                    <a:pt x="1" y="2200"/>
                    <a:pt x="4523" y="2832"/>
                    <a:pt x="10106" y="2832"/>
                  </a:cubicBezTo>
                  <a:cubicBezTo>
                    <a:pt x="15689" y="2832"/>
                    <a:pt x="20211" y="2200"/>
                    <a:pt x="20211" y="1416"/>
                  </a:cubicBezTo>
                  <a:cubicBezTo>
                    <a:pt x="20211" y="632"/>
                    <a:pt x="15689" y="1"/>
                    <a:pt x="10106" y="1"/>
                  </a:cubicBezTo>
                  <a:close/>
                </a:path>
              </a:pathLst>
            </a:custGeom>
            <a:solidFill>
              <a:srgbClr val="171918">
                <a:alpha val="5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4"/>
          <p:cNvSpPr txBox="1"/>
          <p:nvPr>
            <p:ph idx="3" type="title"/>
          </p:nvPr>
        </p:nvSpPr>
        <p:spPr>
          <a:xfrm>
            <a:off x="2784013" y="3220318"/>
            <a:ext cx="1351200" cy="44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02" name="Google Shape;402;p34"/>
          <p:cNvSpPr txBox="1"/>
          <p:nvPr>
            <p:ph idx="1" type="subTitle"/>
          </p:nvPr>
        </p:nvSpPr>
        <p:spPr>
          <a:xfrm>
            <a:off x="2228150" y="1938050"/>
            <a:ext cx="2328900" cy="4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3"/>
              </a:rPr>
              <a:t>Click here to take you to Monday’s work! </a:t>
            </a:r>
            <a:endParaRPr/>
          </a:p>
        </p:txBody>
      </p:sp>
      <p:sp>
        <p:nvSpPr>
          <p:cNvPr id="403" name="Google Shape;403;p34"/>
          <p:cNvSpPr txBox="1"/>
          <p:nvPr>
            <p:ph idx="5" type="subTitle"/>
          </p:nvPr>
        </p:nvSpPr>
        <p:spPr>
          <a:xfrm>
            <a:off x="2228150" y="1471354"/>
            <a:ext cx="23289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Monday</a:t>
            </a:r>
            <a:endParaRPr/>
          </a:p>
        </p:txBody>
      </p:sp>
      <p:sp>
        <p:nvSpPr>
          <p:cNvPr id="404" name="Google Shape;404;p34"/>
          <p:cNvSpPr txBox="1"/>
          <p:nvPr>
            <p:ph idx="6" type="subTitle"/>
          </p:nvPr>
        </p:nvSpPr>
        <p:spPr>
          <a:xfrm>
            <a:off x="5842200" y="1938038"/>
            <a:ext cx="2328900" cy="4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4"/>
              </a:rPr>
              <a:t>Click here to take you to Wednesday’s work! </a:t>
            </a:r>
            <a:endParaRPr/>
          </a:p>
        </p:txBody>
      </p:sp>
      <p:sp>
        <p:nvSpPr>
          <p:cNvPr id="405" name="Google Shape;405;p34"/>
          <p:cNvSpPr txBox="1"/>
          <p:nvPr>
            <p:ph idx="7" type="subTitle"/>
          </p:nvPr>
        </p:nvSpPr>
        <p:spPr>
          <a:xfrm>
            <a:off x="5842200" y="1460860"/>
            <a:ext cx="23289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5"/>
              </a:rPr>
              <a:t>Wednesday</a:t>
            </a:r>
            <a:endParaRPr/>
          </a:p>
        </p:txBody>
      </p:sp>
      <p:sp>
        <p:nvSpPr>
          <p:cNvPr id="406" name="Google Shape;406;p34"/>
          <p:cNvSpPr txBox="1"/>
          <p:nvPr>
            <p:ph idx="8" type="subTitle"/>
          </p:nvPr>
        </p:nvSpPr>
        <p:spPr>
          <a:xfrm>
            <a:off x="4031088" y="3381613"/>
            <a:ext cx="2328900" cy="4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6"/>
              </a:rPr>
              <a:t>Click here to take you to Thursday’s work! </a:t>
            </a:r>
            <a:endParaRPr/>
          </a:p>
        </p:txBody>
      </p:sp>
      <p:sp>
        <p:nvSpPr>
          <p:cNvPr id="407" name="Google Shape;407;p34"/>
          <p:cNvSpPr txBox="1"/>
          <p:nvPr>
            <p:ph idx="9" type="subTitle"/>
          </p:nvPr>
        </p:nvSpPr>
        <p:spPr>
          <a:xfrm>
            <a:off x="4031088" y="2914929"/>
            <a:ext cx="23289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7"/>
              </a:rPr>
              <a:t>Thursday</a:t>
            </a:r>
            <a:endParaRPr/>
          </a:p>
        </p:txBody>
      </p:sp>
      <p:sp>
        <p:nvSpPr>
          <p:cNvPr id="408" name="Google Shape;408;p34"/>
          <p:cNvSpPr txBox="1"/>
          <p:nvPr>
            <p:ph idx="15"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409" name="Google Shape;409;p34"/>
          <p:cNvSpPr txBox="1"/>
          <p:nvPr>
            <p:ph type="title"/>
          </p:nvPr>
        </p:nvSpPr>
        <p:spPr>
          <a:xfrm>
            <a:off x="981075" y="1776743"/>
            <a:ext cx="1351200" cy="44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10" name="Google Shape;410;p34"/>
          <p:cNvSpPr txBox="1"/>
          <p:nvPr>
            <p:ph idx="2" type="title"/>
          </p:nvPr>
        </p:nvSpPr>
        <p:spPr>
          <a:xfrm>
            <a:off x="4595125" y="1756184"/>
            <a:ext cx="1351200" cy="44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5"/>
          <p:cNvSpPr txBox="1"/>
          <p:nvPr>
            <p:ph type="title"/>
          </p:nvPr>
        </p:nvSpPr>
        <p:spPr>
          <a:xfrm>
            <a:off x="5290876" y="2676700"/>
            <a:ext cx="24690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Monday</a:t>
            </a:r>
            <a:endParaRPr/>
          </a:p>
        </p:txBody>
      </p:sp>
      <p:sp>
        <p:nvSpPr>
          <p:cNvPr id="416" name="Google Shape;416;p35"/>
          <p:cNvSpPr txBox="1"/>
          <p:nvPr>
            <p:ph idx="2" type="title"/>
          </p:nvPr>
        </p:nvSpPr>
        <p:spPr>
          <a:xfrm>
            <a:off x="5290876" y="1384825"/>
            <a:ext cx="1971000" cy="105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417" name="Google Shape;417;p35"/>
          <p:cNvGrpSpPr/>
          <p:nvPr/>
        </p:nvGrpSpPr>
        <p:grpSpPr>
          <a:xfrm>
            <a:off x="2218330" y="1505484"/>
            <a:ext cx="2027309" cy="2437654"/>
            <a:chOff x="5263300" y="1236252"/>
            <a:chExt cx="2897812" cy="3057386"/>
          </a:xfrm>
        </p:grpSpPr>
        <p:sp>
          <p:nvSpPr>
            <p:cNvPr id="418" name="Google Shape;418;p35"/>
            <p:cNvSpPr/>
            <p:nvPr/>
          </p:nvSpPr>
          <p:spPr>
            <a:xfrm>
              <a:off x="5635453" y="4096844"/>
              <a:ext cx="1454006" cy="196794"/>
            </a:xfrm>
            <a:custGeom>
              <a:rect b="b" l="l" r="r" t="t"/>
              <a:pathLst>
                <a:path extrusionOk="0" h="2883" w="21301">
                  <a:moveTo>
                    <a:pt x="10651" y="1"/>
                  </a:moveTo>
                  <a:cubicBezTo>
                    <a:pt x="4770" y="1"/>
                    <a:pt x="1" y="647"/>
                    <a:pt x="1" y="1438"/>
                  </a:cubicBezTo>
                  <a:cubicBezTo>
                    <a:pt x="1" y="2236"/>
                    <a:pt x="4770" y="2883"/>
                    <a:pt x="10651" y="2883"/>
                  </a:cubicBezTo>
                  <a:cubicBezTo>
                    <a:pt x="16531" y="2883"/>
                    <a:pt x="21301" y="2236"/>
                    <a:pt x="21301" y="1438"/>
                  </a:cubicBezTo>
                  <a:cubicBezTo>
                    <a:pt x="21301" y="647"/>
                    <a:pt x="16531" y="1"/>
                    <a:pt x="10651" y="1"/>
                  </a:cubicBezTo>
                  <a:close/>
                </a:path>
              </a:pathLst>
            </a:custGeom>
            <a:solidFill>
              <a:srgbClr val="000000">
                <a:alpha val="129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6134978" y="3258417"/>
              <a:ext cx="682463" cy="732976"/>
            </a:xfrm>
            <a:custGeom>
              <a:rect b="b" l="l" r="r" t="t"/>
              <a:pathLst>
                <a:path extrusionOk="0" h="10738" w="9998">
                  <a:moveTo>
                    <a:pt x="3848" y="0"/>
                  </a:moveTo>
                  <a:cubicBezTo>
                    <a:pt x="2571" y="291"/>
                    <a:pt x="1286" y="588"/>
                    <a:pt x="1" y="879"/>
                  </a:cubicBezTo>
                  <a:cubicBezTo>
                    <a:pt x="1191" y="2628"/>
                    <a:pt x="2592" y="4501"/>
                    <a:pt x="4240" y="6439"/>
                  </a:cubicBezTo>
                  <a:cubicBezTo>
                    <a:pt x="5598" y="8029"/>
                    <a:pt x="6948" y="9459"/>
                    <a:pt x="8255" y="10737"/>
                  </a:cubicBezTo>
                  <a:lnTo>
                    <a:pt x="9997" y="10374"/>
                  </a:lnTo>
                  <a:cubicBezTo>
                    <a:pt x="8908" y="8755"/>
                    <a:pt x="7819" y="7035"/>
                    <a:pt x="6730" y="5198"/>
                  </a:cubicBezTo>
                  <a:cubicBezTo>
                    <a:pt x="5670" y="3412"/>
                    <a:pt x="4719" y="1677"/>
                    <a:pt x="3848" y="0"/>
                  </a:cubicBezTo>
                  <a:close/>
                </a:path>
              </a:pathLst>
            </a:custGeom>
            <a:solidFill>
              <a:srgbClr val="FFB5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5"/>
            <p:cNvSpPr/>
            <p:nvPr/>
          </p:nvSpPr>
          <p:spPr>
            <a:xfrm>
              <a:off x="6134978" y="3258417"/>
              <a:ext cx="345942" cy="239388"/>
            </a:xfrm>
            <a:custGeom>
              <a:rect b="b" l="l" r="r" t="t"/>
              <a:pathLst>
                <a:path extrusionOk="0" h="3507" w="5068">
                  <a:moveTo>
                    <a:pt x="3848" y="0"/>
                  </a:moveTo>
                  <a:cubicBezTo>
                    <a:pt x="2571" y="291"/>
                    <a:pt x="1286" y="588"/>
                    <a:pt x="1" y="879"/>
                  </a:cubicBezTo>
                  <a:cubicBezTo>
                    <a:pt x="581" y="1728"/>
                    <a:pt x="1206" y="2606"/>
                    <a:pt x="1881" y="3507"/>
                  </a:cubicBezTo>
                  <a:cubicBezTo>
                    <a:pt x="2433" y="3390"/>
                    <a:pt x="2970" y="3216"/>
                    <a:pt x="3485" y="2998"/>
                  </a:cubicBezTo>
                  <a:cubicBezTo>
                    <a:pt x="4022" y="2781"/>
                    <a:pt x="4538" y="2505"/>
                    <a:pt x="5068" y="2287"/>
                  </a:cubicBezTo>
                  <a:cubicBezTo>
                    <a:pt x="4647" y="1510"/>
                    <a:pt x="4240" y="748"/>
                    <a:pt x="3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5"/>
            <p:cNvSpPr/>
            <p:nvPr/>
          </p:nvSpPr>
          <p:spPr>
            <a:xfrm>
              <a:off x="5767262" y="3260874"/>
              <a:ext cx="302392" cy="761713"/>
            </a:xfrm>
            <a:custGeom>
              <a:rect b="b" l="l" r="r" t="t"/>
              <a:pathLst>
                <a:path extrusionOk="0" h="11159" w="4430">
                  <a:moveTo>
                    <a:pt x="335" y="0"/>
                  </a:moveTo>
                  <a:lnTo>
                    <a:pt x="335" y="0"/>
                  </a:lnTo>
                  <a:cubicBezTo>
                    <a:pt x="132" y="1358"/>
                    <a:pt x="1" y="3296"/>
                    <a:pt x="408" y="5576"/>
                  </a:cubicBezTo>
                  <a:cubicBezTo>
                    <a:pt x="843" y="8001"/>
                    <a:pt x="1729" y="9895"/>
                    <a:pt x="2455" y="11159"/>
                  </a:cubicBezTo>
                  <a:cubicBezTo>
                    <a:pt x="3108" y="11137"/>
                    <a:pt x="3769" y="11122"/>
                    <a:pt x="4429" y="11108"/>
                  </a:cubicBezTo>
                  <a:cubicBezTo>
                    <a:pt x="3899" y="9997"/>
                    <a:pt x="3115" y="7957"/>
                    <a:pt x="3246" y="5344"/>
                  </a:cubicBezTo>
                  <a:cubicBezTo>
                    <a:pt x="3340" y="3391"/>
                    <a:pt x="3907" y="1844"/>
                    <a:pt x="4371" y="843"/>
                  </a:cubicBezTo>
                  <a:cubicBezTo>
                    <a:pt x="3028" y="567"/>
                    <a:pt x="1685" y="284"/>
                    <a:pt x="335" y="0"/>
                  </a:cubicBezTo>
                  <a:close/>
                </a:path>
              </a:pathLst>
            </a:custGeom>
            <a:solidFill>
              <a:srgbClr val="FFB5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5"/>
            <p:cNvSpPr/>
            <p:nvPr/>
          </p:nvSpPr>
          <p:spPr>
            <a:xfrm>
              <a:off x="5776682" y="3260874"/>
              <a:ext cx="289013" cy="248603"/>
            </a:xfrm>
            <a:custGeom>
              <a:rect b="b" l="l" r="r" t="t"/>
              <a:pathLst>
                <a:path extrusionOk="0" h="3642" w="4234">
                  <a:moveTo>
                    <a:pt x="197" y="0"/>
                  </a:moveTo>
                  <a:cubicBezTo>
                    <a:pt x="146" y="356"/>
                    <a:pt x="95" y="734"/>
                    <a:pt x="66" y="1126"/>
                  </a:cubicBezTo>
                  <a:cubicBezTo>
                    <a:pt x="15" y="1656"/>
                    <a:pt x="1" y="2157"/>
                    <a:pt x="1" y="2621"/>
                  </a:cubicBezTo>
                  <a:cubicBezTo>
                    <a:pt x="219" y="2839"/>
                    <a:pt x="741" y="3318"/>
                    <a:pt x="1591" y="3536"/>
                  </a:cubicBezTo>
                  <a:cubicBezTo>
                    <a:pt x="1907" y="3614"/>
                    <a:pt x="2200" y="3641"/>
                    <a:pt x="2459" y="3641"/>
                  </a:cubicBezTo>
                  <a:cubicBezTo>
                    <a:pt x="2847" y="3641"/>
                    <a:pt x="3154" y="3580"/>
                    <a:pt x="3333" y="3536"/>
                  </a:cubicBezTo>
                  <a:cubicBezTo>
                    <a:pt x="3565" y="2418"/>
                    <a:pt x="3921" y="1510"/>
                    <a:pt x="4233" y="843"/>
                  </a:cubicBezTo>
                  <a:cubicBezTo>
                    <a:pt x="2890" y="567"/>
                    <a:pt x="1547" y="284"/>
                    <a:pt x="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5"/>
            <p:cNvSpPr/>
            <p:nvPr/>
          </p:nvSpPr>
          <p:spPr>
            <a:xfrm>
              <a:off x="5447670" y="2596849"/>
              <a:ext cx="530312" cy="265668"/>
            </a:xfrm>
            <a:custGeom>
              <a:rect b="b" l="l" r="r" t="t"/>
              <a:pathLst>
                <a:path extrusionOk="0" h="3892" w="7769">
                  <a:moveTo>
                    <a:pt x="7485" y="1"/>
                  </a:moveTo>
                  <a:cubicBezTo>
                    <a:pt x="6200" y="567"/>
                    <a:pt x="4828" y="1126"/>
                    <a:pt x="3362" y="1656"/>
                  </a:cubicBezTo>
                  <a:cubicBezTo>
                    <a:pt x="2222" y="2062"/>
                    <a:pt x="1126" y="2418"/>
                    <a:pt x="66" y="2723"/>
                  </a:cubicBezTo>
                  <a:cubicBezTo>
                    <a:pt x="44" y="3057"/>
                    <a:pt x="22" y="3384"/>
                    <a:pt x="1" y="3710"/>
                  </a:cubicBezTo>
                  <a:cubicBezTo>
                    <a:pt x="577" y="3810"/>
                    <a:pt x="1289" y="3892"/>
                    <a:pt x="2106" y="3892"/>
                  </a:cubicBezTo>
                  <a:cubicBezTo>
                    <a:pt x="2656" y="3892"/>
                    <a:pt x="3255" y="3855"/>
                    <a:pt x="3892" y="3761"/>
                  </a:cubicBezTo>
                  <a:cubicBezTo>
                    <a:pt x="5540" y="3514"/>
                    <a:pt x="6861" y="2970"/>
                    <a:pt x="7768" y="2505"/>
                  </a:cubicBezTo>
                  <a:lnTo>
                    <a:pt x="7485" y="1"/>
                  </a:lnTo>
                  <a:close/>
                </a:path>
              </a:pathLst>
            </a:custGeom>
            <a:solidFill>
              <a:srgbClr val="FFB5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5"/>
            <p:cNvSpPr/>
            <p:nvPr/>
          </p:nvSpPr>
          <p:spPr>
            <a:xfrm>
              <a:off x="5296542" y="2622446"/>
              <a:ext cx="196316" cy="291880"/>
            </a:xfrm>
            <a:custGeom>
              <a:rect b="b" l="l" r="r" t="t"/>
              <a:pathLst>
                <a:path extrusionOk="0" h="4276" w="2876">
                  <a:moveTo>
                    <a:pt x="1579" y="1"/>
                  </a:moveTo>
                  <a:cubicBezTo>
                    <a:pt x="1573" y="1"/>
                    <a:pt x="1567" y="1"/>
                    <a:pt x="1561" y="3"/>
                  </a:cubicBezTo>
                  <a:cubicBezTo>
                    <a:pt x="1525" y="10"/>
                    <a:pt x="1503" y="61"/>
                    <a:pt x="1489" y="97"/>
                  </a:cubicBezTo>
                  <a:cubicBezTo>
                    <a:pt x="1409" y="286"/>
                    <a:pt x="1489" y="489"/>
                    <a:pt x="1518" y="547"/>
                  </a:cubicBezTo>
                  <a:cubicBezTo>
                    <a:pt x="1381" y="321"/>
                    <a:pt x="1195" y="212"/>
                    <a:pt x="1081" y="212"/>
                  </a:cubicBezTo>
                  <a:cubicBezTo>
                    <a:pt x="1055" y="212"/>
                    <a:pt x="1034" y="218"/>
                    <a:pt x="1017" y="228"/>
                  </a:cubicBezTo>
                  <a:cubicBezTo>
                    <a:pt x="922" y="293"/>
                    <a:pt x="908" y="577"/>
                    <a:pt x="1067" y="867"/>
                  </a:cubicBezTo>
                  <a:cubicBezTo>
                    <a:pt x="1018" y="823"/>
                    <a:pt x="665" y="535"/>
                    <a:pt x="473" y="535"/>
                  </a:cubicBezTo>
                  <a:cubicBezTo>
                    <a:pt x="441" y="535"/>
                    <a:pt x="413" y="543"/>
                    <a:pt x="392" y="562"/>
                  </a:cubicBezTo>
                  <a:cubicBezTo>
                    <a:pt x="320" y="627"/>
                    <a:pt x="334" y="787"/>
                    <a:pt x="371" y="889"/>
                  </a:cubicBezTo>
                  <a:cubicBezTo>
                    <a:pt x="407" y="1005"/>
                    <a:pt x="472" y="1041"/>
                    <a:pt x="603" y="1208"/>
                  </a:cubicBezTo>
                  <a:cubicBezTo>
                    <a:pt x="668" y="1303"/>
                    <a:pt x="726" y="1382"/>
                    <a:pt x="755" y="1440"/>
                  </a:cubicBezTo>
                  <a:cubicBezTo>
                    <a:pt x="596" y="1332"/>
                    <a:pt x="458" y="1295"/>
                    <a:pt x="371" y="1273"/>
                  </a:cubicBezTo>
                  <a:cubicBezTo>
                    <a:pt x="320" y="1267"/>
                    <a:pt x="259" y="1257"/>
                    <a:pt x="203" y="1257"/>
                  </a:cubicBezTo>
                  <a:cubicBezTo>
                    <a:pt x="137" y="1257"/>
                    <a:pt x="78" y="1270"/>
                    <a:pt x="51" y="1317"/>
                  </a:cubicBezTo>
                  <a:cubicBezTo>
                    <a:pt x="0" y="1390"/>
                    <a:pt x="37" y="1491"/>
                    <a:pt x="44" y="1520"/>
                  </a:cubicBezTo>
                  <a:cubicBezTo>
                    <a:pt x="87" y="1644"/>
                    <a:pt x="182" y="1709"/>
                    <a:pt x="240" y="1753"/>
                  </a:cubicBezTo>
                  <a:cubicBezTo>
                    <a:pt x="378" y="1861"/>
                    <a:pt x="479" y="2014"/>
                    <a:pt x="596" y="2145"/>
                  </a:cubicBezTo>
                  <a:cubicBezTo>
                    <a:pt x="901" y="2464"/>
                    <a:pt x="1053" y="2624"/>
                    <a:pt x="1111" y="2725"/>
                  </a:cubicBezTo>
                  <a:cubicBezTo>
                    <a:pt x="1307" y="3125"/>
                    <a:pt x="1227" y="3546"/>
                    <a:pt x="1140" y="3662"/>
                  </a:cubicBezTo>
                  <a:cubicBezTo>
                    <a:pt x="1075" y="3749"/>
                    <a:pt x="980" y="3800"/>
                    <a:pt x="915" y="3894"/>
                  </a:cubicBezTo>
                  <a:cubicBezTo>
                    <a:pt x="850" y="3981"/>
                    <a:pt x="813" y="4141"/>
                    <a:pt x="879" y="4235"/>
                  </a:cubicBezTo>
                  <a:cubicBezTo>
                    <a:pt x="902" y="4263"/>
                    <a:pt x="939" y="4276"/>
                    <a:pt x="987" y="4276"/>
                  </a:cubicBezTo>
                  <a:cubicBezTo>
                    <a:pt x="1027" y="4276"/>
                    <a:pt x="1076" y="4267"/>
                    <a:pt x="1133" y="4250"/>
                  </a:cubicBezTo>
                  <a:cubicBezTo>
                    <a:pt x="1757" y="4083"/>
                    <a:pt x="2265" y="3430"/>
                    <a:pt x="2265" y="3430"/>
                  </a:cubicBezTo>
                  <a:cubicBezTo>
                    <a:pt x="2621" y="2972"/>
                    <a:pt x="2795" y="2740"/>
                    <a:pt x="2846" y="2399"/>
                  </a:cubicBezTo>
                  <a:cubicBezTo>
                    <a:pt x="2875" y="2145"/>
                    <a:pt x="2824" y="1985"/>
                    <a:pt x="1881" y="330"/>
                  </a:cubicBezTo>
                  <a:cubicBezTo>
                    <a:pt x="1819" y="227"/>
                    <a:pt x="1686" y="1"/>
                    <a:pt x="1579" y="1"/>
                  </a:cubicBezTo>
                  <a:close/>
                </a:path>
              </a:pathLst>
            </a:custGeom>
            <a:solidFill>
              <a:srgbClr val="FFB5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5330194" y="2708863"/>
              <a:ext cx="46212" cy="45120"/>
            </a:xfrm>
            <a:custGeom>
              <a:rect b="b" l="l" r="r" t="t"/>
              <a:pathLst>
                <a:path extrusionOk="0" h="661" w="677">
                  <a:moveTo>
                    <a:pt x="1" y="0"/>
                  </a:moveTo>
                  <a:cubicBezTo>
                    <a:pt x="15" y="37"/>
                    <a:pt x="52" y="66"/>
                    <a:pt x="81" y="87"/>
                  </a:cubicBezTo>
                  <a:cubicBezTo>
                    <a:pt x="110" y="116"/>
                    <a:pt x="139" y="138"/>
                    <a:pt x="168" y="167"/>
                  </a:cubicBezTo>
                  <a:cubicBezTo>
                    <a:pt x="226" y="218"/>
                    <a:pt x="284" y="269"/>
                    <a:pt x="342" y="320"/>
                  </a:cubicBezTo>
                  <a:cubicBezTo>
                    <a:pt x="400" y="378"/>
                    <a:pt x="458" y="429"/>
                    <a:pt x="509" y="487"/>
                  </a:cubicBezTo>
                  <a:lnTo>
                    <a:pt x="676" y="661"/>
                  </a:lnTo>
                  <a:cubicBezTo>
                    <a:pt x="633" y="588"/>
                    <a:pt x="589" y="523"/>
                    <a:pt x="538" y="458"/>
                  </a:cubicBezTo>
                  <a:cubicBezTo>
                    <a:pt x="487" y="399"/>
                    <a:pt x="437" y="341"/>
                    <a:pt x="378" y="283"/>
                  </a:cubicBezTo>
                  <a:cubicBezTo>
                    <a:pt x="320" y="233"/>
                    <a:pt x="255" y="182"/>
                    <a:pt x="190" y="131"/>
                  </a:cubicBezTo>
                  <a:cubicBezTo>
                    <a:pt x="161" y="109"/>
                    <a:pt x="124" y="87"/>
                    <a:pt x="95" y="66"/>
                  </a:cubicBezTo>
                  <a:cubicBezTo>
                    <a:pt x="59" y="51"/>
                    <a:pt x="23" y="29"/>
                    <a:pt x="1" y="0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5"/>
            <p:cNvSpPr/>
            <p:nvPr/>
          </p:nvSpPr>
          <p:spPr>
            <a:xfrm>
              <a:off x="5359478" y="2673163"/>
              <a:ext cx="38703" cy="43686"/>
            </a:xfrm>
            <a:custGeom>
              <a:rect b="b" l="l" r="r" t="t"/>
              <a:pathLst>
                <a:path extrusionOk="0" h="640" w="567">
                  <a:moveTo>
                    <a:pt x="0" y="1"/>
                  </a:moveTo>
                  <a:lnTo>
                    <a:pt x="0" y="1"/>
                  </a:lnTo>
                  <a:cubicBezTo>
                    <a:pt x="66" y="37"/>
                    <a:pt x="116" y="88"/>
                    <a:pt x="160" y="146"/>
                  </a:cubicBezTo>
                  <a:cubicBezTo>
                    <a:pt x="211" y="197"/>
                    <a:pt x="254" y="247"/>
                    <a:pt x="305" y="305"/>
                  </a:cubicBezTo>
                  <a:cubicBezTo>
                    <a:pt x="349" y="356"/>
                    <a:pt x="392" y="414"/>
                    <a:pt x="436" y="472"/>
                  </a:cubicBezTo>
                  <a:lnTo>
                    <a:pt x="567" y="639"/>
                  </a:lnTo>
                  <a:cubicBezTo>
                    <a:pt x="545" y="574"/>
                    <a:pt x="508" y="509"/>
                    <a:pt x="472" y="443"/>
                  </a:cubicBezTo>
                  <a:cubicBezTo>
                    <a:pt x="436" y="385"/>
                    <a:pt x="385" y="327"/>
                    <a:pt x="341" y="269"/>
                  </a:cubicBezTo>
                  <a:cubicBezTo>
                    <a:pt x="298" y="218"/>
                    <a:pt x="247" y="160"/>
                    <a:pt x="189" y="117"/>
                  </a:cubicBezTo>
                  <a:cubicBezTo>
                    <a:pt x="131" y="66"/>
                    <a:pt x="80" y="15"/>
                    <a:pt x="0" y="1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5"/>
            <p:cNvSpPr/>
            <p:nvPr/>
          </p:nvSpPr>
          <p:spPr>
            <a:xfrm>
              <a:off x="5395656" y="2652822"/>
              <a:ext cx="32287" cy="43209"/>
            </a:xfrm>
            <a:custGeom>
              <a:rect b="b" l="l" r="r" t="t"/>
              <a:pathLst>
                <a:path extrusionOk="0" h="633" w="473">
                  <a:moveTo>
                    <a:pt x="0" y="1"/>
                  </a:moveTo>
                  <a:lnTo>
                    <a:pt x="0" y="1"/>
                  </a:lnTo>
                  <a:cubicBezTo>
                    <a:pt x="29" y="59"/>
                    <a:pt x="66" y="117"/>
                    <a:pt x="102" y="175"/>
                  </a:cubicBezTo>
                  <a:cubicBezTo>
                    <a:pt x="138" y="226"/>
                    <a:pt x="174" y="284"/>
                    <a:pt x="211" y="335"/>
                  </a:cubicBezTo>
                  <a:cubicBezTo>
                    <a:pt x="254" y="386"/>
                    <a:pt x="291" y="436"/>
                    <a:pt x="334" y="487"/>
                  </a:cubicBezTo>
                  <a:cubicBezTo>
                    <a:pt x="378" y="538"/>
                    <a:pt x="421" y="589"/>
                    <a:pt x="472" y="632"/>
                  </a:cubicBezTo>
                  <a:cubicBezTo>
                    <a:pt x="436" y="574"/>
                    <a:pt x="407" y="516"/>
                    <a:pt x="370" y="465"/>
                  </a:cubicBezTo>
                  <a:cubicBezTo>
                    <a:pt x="334" y="407"/>
                    <a:pt x="291" y="357"/>
                    <a:pt x="254" y="306"/>
                  </a:cubicBezTo>
                  <a:cubicBezTo>
                    <a:pt x="211" y="248"/>
                    <a:pt x="174" y="197"/>
                    <a:pt x="131" y="146"/>
                  </a:cubicBezTo>
                  <a:cubicBezTo>
                    <a:pt x="87" y="95"/>
                    <a:pt x="44" y="52"/>
                    <a:pt x="0" y="1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5"/>
            <p:cNvSpPr/>
            <p:nvPr/>
          </p:nvSpPr>
          <p:spPr>
            <a:xfrm>
              <a:off x="5772245" y="2585518"/>
              <a:ext cx="681917" cy="792567"/>
            </a:xfrm>
            <a:custGeom>
              <a:rect b="b" l="l" r="r" t="t"/>
              <a:pathLst>
                <a:path extrusionOk="0" h="11611" w="9990">
                  <a:moveTo>
                    <a:pt x="3559" y="0"/>
                  </a:moveTo>
                  <a:cubicBezTo>
                    <a:pt x="3187" y="0"/>
                    <a:pt x="2838" y="59"/>
                    <a:pt x="2534" y="275"/>
                  </a:cubicBezTo>
                  <a:cubicBezTo>
                    <a:pt x="2237" y="486"/>
                    <a:pt x="2106" y="755"/>
                    <a:pt x="2033" y="900"/>
                  </a:cubicBezTo>
                  <a:cubicBezTo>
                    <a:pt x="523" y="3971"/>
                    <a:pt x="1" y="7462"/>
                    <a:pt x="545" y="10809"/>
                  </a:cubicBezTo>
                  <a:cubicBezTo>
                    <a:pt x="581" y="11012"/>
                    <a:pt x="625" y="11237"/>
                    <a:pt x="799" y="11361"/>
                  </a:cubicBezTo>
                  <a:cubicBezTo>
                    <a:pt x="937" y="11470"/>
                    <a:pt x="1133" y="11484"/>
                    <a:pt x="1307" y="11499"/>
                  </a:cubicBezTo>
                  <a:cubicBezTo>
                    <a:pt x="2369" y="11573"/>
                    <a:pt x="3433" y="11611"/>
                    <a:pt x="4497" y="11611"/>
                  </a:cubicBezTo>
                  <a:cubicBezTo>
                    <a:pt x="6334" y="11611"/>
                    <a:pt x="8169" y="11499"/>
                    <a:pt x="9990" y="11274"/>
                  </a:cubicBezTo>
                  <a:cubicBezTo>
                    <a:pt x="9758" y="10533"/>
                    <a:pt x="9235" y="9909"/>
                    <a:pt x="8901" y="9198"/>
                  </a:cubicBezTo>
                  <a:cubicBezTo>
                    <a:pt x="8458" y="8232"/>
                    <a:pt x="8407" y="7404"/>
                    <a:pt x="8342" y="6962"/>
                  </a:cubicBezTo>
                  <a:cubicBezTo>
                    <a:pt x="7732" y="2664"/>
                    <a:pt x="8320" y="747"/>
                    <a:pt x="7195" y="108"/>
                  </a:cubicBezTo>
                  <a:cubicBezTo>
                    <a:pt x="7061" y="33"/>
                    <a:pt x="6959" y="7"/>
                    <a:pt x="6840" y="7"/>
                  </a:cubicBezTo>
                  <a:cubicBezTo>
                    <a:pt x="6601" y="7"/>
                    <a:pt x="6290" y="108"/>
                    <a:pt x="5501" y="108"/>
                  </a:cubicBezTo>
                  <a:cubicBezTo>
                    <a:pt x="5212" y="108"/>
                    <a:pt x="4859" y="95"/>
                    <a:pt x="4422" y="58"/>
                  </a:cubicBezTo>
                  <a:cubicBezTo>
                    <a:pt x="4127" y="33"/>
                    <a:pt x="3837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5"/>
            <p:cNvSpPr/>
            <p:nvPr/>
          </p:nvSpPr>
          <p:spPr>
            <a:xfrm>
              <a:off x="6185559" y="2593846"/>
              <a:ext cx="673999" cy="282733"/>
            </a:xfrm>
            <a:custGeom>
              <a:rect b="b" l="l" r="r" t="t"/>
              <a:pathLst>
                <a:path extrusionOk="0" h="4142" w="9874">
                  <a:moveTo>
                    <a:pt x="980" y="1"/>
                  </a:moveTo>
                  <a:cubicBezTo>
                    <a:pt x="653" y="683"/>
                    <a:pt x="327" y="1359"/>
                    <a:pt x="0" y="2041"/>
                  </a:cubicBezTo>
                  <a:cubicBezTo>
                    <a:pt x="791" y="2607"/>
                    <a:pt x="2011" y="3326"/>
                    <a:pt x="3623" y="3761"/>
                  </a:cubicBezTo>
                  <a:cubicBezTo>
                    <a:pt x="4662" y="4040"/>
                    <a:pt x="5642" y="4141"/>
                    <a:pt x="6520" y="4141"/>
                  </a:cubicBezTo>
                  <a:cubicBezTo>
                    <a:pt x="7998" y="4141"/>
                    <a:pt x="9186" y="3855"/>
                    <a:pt x="9873" y="3645"/>
                  </a:cubicBezTo>
                  <a:cubicBezTo>
                    <a:pt x="9815" y="3282"/>
                    <a:pt x="9757" y="2919"/>
                    <a:pt x="9699" y="2549"/>
                  </a:cubicBezTo>
                  <a:cubicBezTo>
                    <a:pt x="9111" y="2513"/>
                    <a:pt x="8356" y="2440"/>
                    <a:pt x="7492" y="2295"/>
                  </a:cubicBezTo>
                  <a:cubicBezTo>
                    <a:pt x="5880" y="2026"/>
                    <a:pt x="4697" y="1634"/>
                    <a:pt x="4378" y="1533"/>
                  </a:cubicBezTo>
                  <a:cubicBezTo>
                    <a:pt x="3456" y="1221"/>
                    <a:pt x="2280" y="749"/>
                    <a:pt x="980" y="1"/>
                  </a:cubicBezTo>
                  <a:close/>
                </a:path>
              </a:pathLst>
            </a:custGeom>
            <a:solidFill>
              <a:srgbClr val="FFB5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5"/>
            <p:cNvSpPr/>
            <p:nvPr/>
          </p:nvSpPr>
          <p:spPr>
            <a:xfrm>
              <a:off x="6780649" y="2566542"/>
              <a:ext cx="245873" cy="287784"/>
            </a:xfrm>
            <a:custGeom>
              <a:rect b="b" l="l" r="r" t="t"/>
              <a:pathLst>
                <a:path extrusionOk="0" h="4216" w="3602">
                  <a:moveTo>
                    <a:pt x="1886" y="1"/>
                  </a:moveTo>
                  <a:cubicBezTo>
                    <a:pt x="1882" y="1"/>
                    <a:pt x="1878" y="1"/>
                    <a:pt x="1874" y="2"/>
                  </a:cubicBezTo>
                  <a:cubicBezTo>
                    <a:pt x="1830" y="9"/>
                    <a:pt x="1794" y="45"/>
                    <a:pt x="1758" y="82"/>
                  </a:cubicBezTo>
                  <a:cubicBezTo>
                    <a:pt x="1496" y="343"/>
                    <a:pt x="1192" y="1642"/>
                    <a:pt x="974" y="1991"/>
                  </a:cubicBezTo>
                  <a:cubicBezTo>
                    <a:pt x="945" y="2027"/>
                    <a:pt x="901" y="2085"/>
                    <a:pt x="850" y="2092"/>
                  </a:cubicBezTo>
                  <a:cubicBezTo>
                    <a:pt x="849" y="2093"/>
                    <a:pt x="847" y="2093"/>
                    <a:pt x="845" y="2093"/>
                  </a:cubicBezTo>
                  <a:cubicBezTo>
                    <a:pt x="731" y="2093"/>
                    <a:pt x="639" y="1867"/>
                    <a:pt x="618" y="1824"/>
                  </a:cubicBezTo>
                  <a:cubicBezTo>
                    <a:pt x="458" y="1446"/>
                    <a:pt x="603" y="1141"/>
                    <a:pt x="480" y="1076"/>
                  </a:cubicBezTo>
                  <a:cubicBezTo>
                    <a:pt x="468" y="1070"/>
                    <a:pt x="455" y="1067"/>
                    <a:pt x="441" y="1067"/>
                  </a:cubicBezTo>
                  <a:cubicBezTo>
                    <a:pt x="362" y="1067"/>
                    <a:pt x="259" y="1159"/>
                    <a:pt x="240" y="1178"/>
                  </a:cubicBezTo>
                  <a:cubicBezTo>
                    <a:pt x="74" y="1330"/>
                    <a:pt x="66" y="1584"/>
                    <a:pt x="59" y="1715"/>
                  </a:cubicBezTo>
                  <a:cubicBezTo>
                    <a:pt x="1" y="3414"/>
                    <a:pt x="110" y="3632"/>
                    <a:pt x="240" y="3791"/>
                  </a:cubicBezTo>
                  <a:cubicBezTo>
                    <a:pt x="393" y="3973"/>
                    <a:pt x="545" y="4060"/>
                    <a:pt x="596" y="4082"/>
                  </a:cubicBezTo>
                  <a:cubicBezTo>
                    <a:pt x="772" y="4174"/>
                    <a:pt x="967" y="4216"/>
                    <a:pt x="1167" y="4216"/>
                  </a:cubicBezTo>
                  <a:cubicBezTo>
                    <a:pt x="1749" y="4216"/>
                    <a:pt x="2375" y="3862"/>
                    <a:pt x="2716" y="3392"/>
                  </a:cubicBezTo>
                  <a:cubicBezTo>
                    <a:pt x="2731" y="3370"/>
                    <a:pt x="2883" y="3131"/>
                    <a:pt x="3108" y="2608"/>
                  </a:cubicBezTo>
                  <a:cubicBezTo>
                    <a:pt x="3239" y="2303"/>
                    <a:pt x="3369" y="1998"/>
                    <a:pt x="3493" y="1693"/>
                  </a:cubicBezTo>
                  <a:cubicBezTo>
                    <a:pt x="3507" y="1671"/>
                    <a:pt x="3580" y="1541"/>
                    <a:pt x="3594" y="1359"/>
                  </a:cubicBezTo>
                  <a:cubicBezTo>
                    <a:pt x="3602" y="1250"/>
                    <a:pt x="3594" y="1083"/>
                    <a:pt x="3522" y="1062"/>
                  </a:cubicBezTo>
                  <a:cubicBezTo>
                    <a:pt x="3518" y="1060"/>
                    <a:pt x="3514" y="1059"/>
                    <a:pt x="3509" y="1059"/>
                  </a:cubicBezTo>
                  <a:cubicBezTo>
                    <a:pt x="3492" y="1059"/>
                    <a:pt x="3459" y="1072"/>
                    <a:pt x="3377" y="1127"/>
                  </a:cubicBezTo>
                  <a:cubicBezTo>
                    <a:pt x="3290" y="1185"/>
                    <a:pt x="3224" y="1243"/>
                    <a:pt x="3173" y="1287"/>
                  </a:cubicBezTo>
                  <a:cubicBezTo>
                    <a:pt x="3210" y="1054"/>
                    <a:pt x="3224" y="880"/>
                    <a:pt x="3231" y="764"/>
                  </a:cubicBezTo>
                  <a:cubicBezTo>
                    <a:pt x="3239" y="713"/>
                    <a:pt x="3231" y="655"/>
                    <a:pt x="3202" y="611"/>
                  </a:cubicBezTo>
                  <a:cubicBezTo>
                    <a:pt x="3184" y="588"/>
                    <a:pt x="3160" y="579"/>
                    <a:pt x="3134" y="579"/>
                  </a:cubicBezTo>
                  <a:cubicBezTo>
                    <a:pt x="3087" y="579"/>
                    <a:pt x="3034" y="608"/>
                    <a:pt x="2992" y="641"/>
                  </a:cubicBezTo>
                  <a:cubicBezTo>
                    <a:pt x="2854" y="742"/>
                    <a:pt x="2731" y="858"/>
                    <a:pt x="2622" y="996"/>
                  </a:cubicBezTo>
                  <a:cubicBezTo>
                    <a:pt x="2651" y="815"/>
                    <a:pt x="2658" y="626"/>
                    <a:pt x="2643" y="437"/>
                  </a:cubicBezTo>
                  <a:cubicBezTo>
                    <a:pt x="2636" y="365"/>
                    <a:pt x="2622" y="285"/>
                    <a:pt x="2571" y="249"/>
                  </a:cubicBezTo>
                  <a:cubicBezTo>
                    <a:pt x="2553" y="235"/>
                    <a:pt x="2533" y="230"/>
                    <a:pt x="2512" y="230"/>
                  </a:cubicBezTo>
                  <a:cubicBezTo>
                    <a:pt x="2467" y="230"/>
                    <a:pt x="2422" y="255"/>
                    <a:pt x="2397" y="270"/>
                  </a:cubicBezTo>
                  <a:cubicBezTo>
                    <a:pt x="2138" y="414"/>
                    <a:pt x="2036" y="771"/>
                    <a:pt x="2020" y="771"/>
                  </a:cubicBezTo>
                  <a:cubicBezTo>
                    <a:pt x="2019" y="771"/>
                    <a:pt x="2019" y="771"/>
                    <a:pt x="2019" y="771"/>
                  </a:cubicBezTo>
                  <a:cubicBezTo>
                    <a:pt x="2005" y="771"/>
                    <a:pt x="2150" y="503"/>
                    <a:pt x="2070" y="241"/>
                  </a:cubicBezTo>
                  <a:cubicBezTo>
                    <a:pt x="2042" y="144"/>
                    <a:pt x="1975" y="1"/>
                    <a:pt x="1886" y="1"/>
                  </a:cubicBezTo>
                  <a:close/>
                </a:path>
              </a:pathLst>
            </a:custGeom>
            <a:solidFill>
              <a:srgbClr val="FFB5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5"/>
            <p:cNvSpPr/>
            <p:nvPr/>
          </p:nvSpPr>
          <p:spPr>
            <a:xfrm>
              <a:off x="6904540" y="2590433"/>
              <a:ext cx="23413" cy="77339"/>
            </a:xfrm>
            <a:custGeom>
              <a:rect b="b" l="l" r="r" t="t"/>
              <a:pathLst>
                <a:path extrusionOk="0" h="1133" w="343">
                  <a:moveTo>
                    <a:pt x="342" y="0"/>
                  </a:moveTo>
                  <a:lnTo>
                    <a:pt x="342" y="0"/>
                  </a:lnTo>
                  <a:cubicBezTo>
                    <a:pt x="313" y="95"/>
                    <a:pt x="284" y="189"/>
                    <a:pt x="248" y="283"/>
                  </a:cubicBezTo>
                  <a:lnTo>
                    <a:pt x="161" y="566"/>
                  </a:lnTo>
                  <a:lnTo>
                    <a:pt x="81" y="842"/>
                  </a:lnTo>
                  <a:cubicBezTo>
                    <a:pt x="52" y="937"/>
                    <a:pt x="23" y="1031"/>
                    <a:pt x="1" y="1133"/>
                  </a:cubicBezTo>
                  <a:cubicBezTo>
                    <a:pt x="44" y="1038"/>
                    <a:pt x="81" y="951"/>
                    <a:pt x="117" y="857"/>
                  </a:cubicBezTo>
                  <a:cubicBezTo>
                    <a:pt x="153" y="762"/>
                    <a:pt x="182" y="668"/>
                    <a:pt x="211" y="581"/>
                  </a:cubicBezTo>
                  <a:cubicBezTo>
                    <a:pt x="240" y="487"/>
                    <a:pt x="262" y="392"/>
                    <a:pt x="284" y="291"/>
                  </a:cubicBezTo>
                  <a:cubicBezTo>
                    <a:pt x="313" y="196"/>
                    <a:pt x="328" y="102"/>
                    <a:pt x="342" y="0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5"/>
            <p:cNvSpPr/>
            <p:nvPr/>
          </p:nvSpPr>
          <p:spPr>
            <a:xfrm>
              <a:off x="6942220" y="2609272"/>
              <a:ext cx="28806" cy="69898"/>
            </a:xfrm>
            <a:custGeom>
              <a:rect b="b" l="l" r="r" t="t"/>
              <a:pathLst>
                <a:path extrusionOk="0" h="1024" w="422">
                  <a:moveTo>
                    <a:pt x="422" y="0"/>
                  </a:moveTo>
                  <a:lnTo>
                    <a:pt x="422" y="0"/>
                  </a:lnTo>
                  <a:cubicBezTo>
                    <a:pt x="371" y="80"/>
                    <a:pt x="335" y="160"/>
                    <a:pt x="298" y="247"/>
                  </a:cubicBezTo>
                  <a:cubicBezTo>
                    <a:pt x="255" y="327"/>
                    <a:pt x="226" y="414"/>
                    <a:pt x="189" y="501"/>
                  </a:cubicBezTo>
                  <a:cubicBezTo>
                    <a:pt x="153" y="588"/>
                    <a:pt x="117" y="675"/>
                    <a:pt x="88" y="762"/>
                  </a:cubicBezTo>
                  <a:cubicBezTo>
                    <a:pt x="59" y="849"/>
                    <a:pt x="22" y="937"/>
                    <a:pt x="1" y="1024"/>
                  </a:cubicBezTo>
                  <a:cubicBezTo>
                    <a:pt x="44" y="944"/>
                    <a:pt x="80" y="857"/>
                    <a:pt x="124" y="777"/>
                  </a:cubicBezTo>
                  <a:cubicBezTo>
                    <a:pt x="160" y="690"/>
                    <a:pt x="197" y="603"/>
                    <a:pt x="233" y="523"/>
                  </a:cubicBezTo>
                  <a:cubicBezTo>
                    <a:pt x="269" y="436"/>
                    <a:pt x="298" y="348"/>
                    <a:pt x="335" y="261"/>
                  </a:cubicBezTo>
                  <a:cubicBezTo>
                    <a:pt x="364" y="174"/>
                    <a:pt x="393" y="87"/>
                    <a:pt x="422" y="0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5"/>
            <p:cNvSpPr/>
            <p:nvPr/>
          </p:nvSpPr>
          <p:spPr>
            <a:xfrm>
              <a:off x="6973415" y="2637463"/>
              <a:ext cx="32287" cy="61571"/>
            </a:xfrm>
            <a:custGeom>
              <a:rect b="b" l="l" r="r" t="t"/>
              <a:pathLst>
                <a:path extrusionOk="0" h="902" w="473">
                  <a:moveTo>
                    <a:pt x="473" y="1"/>
                  </a:moveTo>
                  <a:lnTo>
                    <a:pt x="473" y="1"/>
                  </a:lnTo>
                  <a:cubicBezTo>
                    <a:pt x="422" y="73"/>
                    <a:pt x="378" y="146"/>
                    <a:pt x="335" y="219"/>
                  </a:cubicBezTo>
                  <a:cubicBezTo>
                    <a:pt x="291" y="291"/>
                    <a:pt x="255" y="364"/>
                    <a:pt x="211" y="436"/>
                  </a:cubicBezTo>
                  <a:cubicBezTo>
                    <a:pt x="175" y="516"/>
                    <a:pt x="132" y="589"/>
                    <a:pt x="103" y="669"/>
                  </a:cubicBezTo>
                  <a:cubicBezTo>
                    <a:pt x="66" y="741"/>
                    <a:pt x="30" y="821"/>
                    <a:pt x="1" y="901"/>
                  </a:cubicBezTo>
                  <a:cubicBezTo>
                    <a:pt x="44" y="828"/>
                    <a:pt x="88" y="756"/>
                    <a:pt x="132" y="683"/>
                  </a:cubicBezTo>
                  <a:cubicBezTo>
                    <a:pt x="175" y="611"/>
                    <a:pt x="219" y="538"/>
                    <a:pt x="255" y="465"/>
                  </a:cubicBezTo>
                  <a:cubicBezTo>
                    <a:pt x="299" y="386"/>
                    <a:pt x="335" y="313"/>
                    <a:pt x="371" y="233"/>
                  </a:cubicBezTo>
                  <a:cubicBezTo>
                    <a:pt x="407" y="161"/>
                    <a:pt x="444" y="81"/>
                    <a:pt x="473" y="1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5"/>
            <p:cNvSpPr/>
            <p:nvPr/>
          </p:nvSpPr>
          <p:spPr>
            <a:xfrm>
              <a:off x="6856486" y="2710842"/>
              <a:ext cx="25324" cy="94199"/>
            </a:xfrm>
            <a:custGeom>
              <a:rect b="b" l="l" r="r" t="t"/>
              <a:pathLst>
                <a:path extrusionOk="0" h="1380" w="371">
                  <a:moveTo>
                    <a:pt x="1" y="0"/>
                  </a:moveTo>
                  <a:cubicBezTo>
                    <a:pt x="66" y="102"/>
                    <a:pt x="124" y="204"/>
                    <a:pt x="168" y="320"/>
                  </a:cubicBezTo>
                  <a:cubicBezTo>
                    <a:pt x="218" y="429"/>
                    <a:pt x="255" y="545"/>
                    <a:pt x="284" y="661"/>
                  </a:cubicBezTo>
                  <a:cubicBezTo>
                    <a:pt x="313" y="777"/>
                    <a:pt x="320" y="893"/>
                    <a:pt x="327" y="1017"/>
                  </a:cubicBezTo>
                  <a:cubicBezTo>
                    <a:pt x="335" y="1133"/>
                    <a:pt x="327" y="1256"/>
                    <a:pt x="313" y="1380"/>
                  </a:cubicBezTo>
                  <a:cubicBezTo>
                    <a:pt x="349" y="1263"/>
                    <a:pt x="364" y="1140"/>
                    <a:pt x="371" y="1017"/>
                  </a:cubicBezTo>
                  <a:cubicBezTo>
                    <a:pt x="371" y="893"/>
                    <a:pt x="356" y="770"/>
                    <a:pt x="327" y="646"/>
                  </a:cubicBezTo>
                  <a:cubicBezTo>
                    <a:pt x="298" y="530"/>
                    <a:pt x="262" y="407"/>
                    <a:pt x="204" y="298"/>
                  </a:cubicBezTo>
                  <a:cubicBezTo>
                    <a:pt x="153" y="189"/>
                    <a:pt x="81" y="87"/>
                    <a:pt x="1" y="0"/>
                  </a:cubicBezTo>
                  <a:close/>
                </a:path>
              </a:pathLst>
            </a:custGeom>
            <a:solidFill>
              <a:srgbClr val="7B44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5"/>
            <p:cNvSpPr/>
            <p:nvPr/>
          </p:nvSpPr>
          <p:spPr>
            <a:xfrm>
              <a:off x="5812860" y="2591866"/>
              <a:ext cx="167100" cy="253176"/>
            </a:xfrm>
            <a:custGeom>
              <a:rect b="b" l="l" r="r" t="t"/>
              <a:pathLst>
                <a:path extrusionOk="0" h="3709" w="2448">
                  <a:moveTo>
                    <a:pt x="2447" y="1"/>
                  </a:moveTo>
                  <a:lnTo>
                    <a:pt x="2447" y="1"/>
                  </a:lnTo>
                  <a:cubicBezTo>
                    <a:pt x="1707" y="197"/>
                    <a:pt x="981" y="451"/>
                    <a:pt x="277" y="756"/>
                  </a:cubicBezTo>
                  <a:cubicBezTo>
                    <a:pt x="211" y="785"/>
                    <a:pt x="146" y="814"/>
                    <a:pt x="102" y="872"/>
                  </a:cubicBezTo>
                  <a:cubicBezTo>
                    <a:pt x="59" y="930"/>
                    <a:pt x="59" y="1003"/>
                    <a:pt x="52" y="1075"/>
                  </a:cubicBezTo>
                  <a:cubicBezTo>
                    <a:pt x="23" y="1910"/>
                    <a:pt x="1" y="2781"/>
                    <a:pt x="364" y="3544"/>
                  </a:cubicBezTo>
                  <a:cubicBezTo>
                    <a:pt x="386" y="3594"/>
                    <a:pt x="415" y="3653"/>
                    <a:pt x="473" y="3682"/>
                  </a:cubicBezTo>
                  <a:cubicBezTo>
                    <a:pt x="503" y="3701"/>
                    <a:pt x="535" y="3709"/>
                    <a:pt x="567" y="3709"/>
                  </a:cubicBezTo>
                  <a:cubicBezTo>
                    <a:pt x="684" y="3709"/>
                    <a:pt x="807" y="3604"/>
                    <a:pt x="887" y="3507"/>
                  </a:cubicBezTo>
                  <a:cubicBezTo>
                    <a:pt x="1576" y="2643"/>
                    <a:pt x="1983" y="1584"/>
                    <a:pt x="2055" y="502"/>
                  </a:cubicBezTo>
                  <a:lnTo>
                    <a:pt x="24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5"/>
            <p:cNvSpPr/>
            <p:nvPr/>
          </p:nvSpPr>
          <p:spPr>
            <a:xfrm>
              <a:off x="6178119" y="2587293"/>
              <a:ext cx="272084" cy="257681"/>
            </a:xfrm>
            <a:custGeom>
              <a:rect b="b" l="l" r="r" t="t"/>
              <a:pathLst>
                <a:path extrusionOk="0" h="3775" w="3986">
                  <a:moveTo>
                    <a:pt x="1047" y="1"/>
                  </a:moveTo>
                  <a:cubicBezTo>
                    <a:pt x="869" y="1"/>
                    <a:pt x="725" y="39"/>
                    <a:pt x="646" y="133"/>
                  </a:cubicBezTo>
                  <a:cubicBezTo>
                    <a:pt x="523" y="278"/>
                    <a:pt x="683" y="402"/>
                    <a:pt x="632" y="765"/>
                  </a:cubicBezTo>
                  <a:cubicBezTo>
                    <a:pt x="545" y="1382"/>
                    <a:pt x="0" y="1542"/>
                    <a:pt x="7" y="1992"/>
                  </a:cubicBezTo>
                  <a:cubicBezTo>
                    <a:pt x="7" y="2231"/>
                    <a:pt x="167" y="2391"/>
                    <a:pt x="494" y="2718"/>
                  </a:cubicBezTo>
                  <a:cubicBezTo>
                    <a:pt x="494" y="2718"/>
                    <a:pt x="1765" y="3775"/>
                    <a:pt x="2549" y="3775"/>
                  </a:cubicBezTo>
                  <a:cubicBezTo>
                    <a:pt x="2666" y="3775"/>
                    <a:pt x="2771" y="3751"/>
                    <a:pt x="2861" y="3698"/>
                  </a:cubicBezTo>
                  <a:cubicBezTo>
                    <a:pt x="2904" y="3669"/>
                    <a:pt x="2933" y="3640"/>
                    <a:pt x="2969" y="3603"/>
                  </a:cubicBezTo>
                  <a:cubicBezTo>
                    <a:pt x="3485" y="3052"/>
                    <a:pt x="3812" y="1977"/>
                    <a:pt x="3986" y="1317"/>
                  </a:cubicBezTo>
                  <a:cubicBezTo>
                    <a:pt x="3826" y="1229"/>
                    <a:pt x="3594" y="1092"/>
                    <a:pt x="3303" y="925"/>
                  </a:cubicBezTo>
                  <a:cubicBezTo>
                    <a:pt x="2505" y="453"/>
                    <a:pt x="2505" y="438"/>
                    <a:pt x="2323" y="351"/>
                  </a:cubicBezTo>
                  <a:cubicBezTo>
                    <a:pt x="1966" y="178"/>
                    <a:pt x="1430" y="1"/>
                    <a:pt x="1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5"/>
            <p:cNvSpPr/>
            <p:nvPr/>
          </p:nvSpPr>
          <p:spPr>
            <a:xfrm>
              <a:off x="5710812" y="3083469"/>
              <a:ext cx="776594" cy="388604"/>
            </a:xfrm>
            <a:custGeom>
              <a:rect b="b" l="l" r="r" t="t"/>
              <a:pathLst>
                <a:path extrusionOk="0" h="5693" w="11377">
                  <a:moveTo>
                    <a:pt x="8443" y="1"/>
                  </a:moveTo>
                  <a:lnTo>
                    <a:pt x="1256" y="806"/>
                  </a:lnTo>
                  <a:cubicBezTo>
                    <a:pt x="872" y="1888"/>
                    <a:pt x="487" y="2977"/>
                    <a:pt x="109" y="4059"/>
                  </a:cubicBezTo>
                  <a:cubicBezTo>
                    <a:pt x="58" y="4204"/>
                    <a:pt x="0" y="4371"/>
                    <a:pt x="44" y="4523"/>
                  </a:cubicBezTo>
                  <a:cubicBezTo>
                    <a:pt x="109" y="4748"/>
                    <a:pt x="356" y="4879"/>
                    <a:pt x="581" y="4966"/>
                  </a:cubicBezTo>
                  <a:cubicBezTo>
                    <a:pt x="1785" y="5449"/>
                    <a:pt x="3088" y="5693"/>
                    <a:pt x="4391" y="5693"/>
                  </a:cubicBezTo>
                  <a:cubicBezTo>
                    <a:pt x="5476" y="5693"/>
                    <a:pt x="6561" y="5524"/>
                    <a:pt x="7587" y="5184"/>
                  </a:cubicBezTo>
                  <a:cubicBezTo>
                    <a:pt x="8850" y="4770"/>
                    <a:pt x="10048" y="4102"/>
                    <a:pt x="11376" y="3993"/>
                  </a:cubicBezTo>
                  <a:cubicBezTo>
                    <a:pt x="10701" y="2483"/>
                    <a:pt x="9699" y="1111"/>
                    <a:pt x="8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5"/>
            <p:cNvSpPr/>
            <p:nvPr/>
          </p:nvSpPr>
          <p:spPr>
            <a:xfrm>
              <a:off x="5844123" y="2674665"/>
              <a:ext cx="63960" cy="152152"/>
            </a:xfrm>
            <a:custGeom>
              <a:rect b="b" l="l" r="r" t="t"/>
              <a:pathLst>
                <a:path extrusionOk="0" h="2229" w="937">
                  <a:moveTo>
                    <a:pt x="937" y="0"/>
                  </a:moveTo>
                  <a:lnTo>
                    <a:pt x="937" y="0"/>
                  </a:lnTo>
                  <a:cubicBezTo>
                    <a:pt x="712" y="334"/>
                    <a:pt x="523" y="697"/>
                    <a:pt x="370" y="1067"/>
                  </a:cubicBezTo>
                  <a:cubicBezTo>
                    <a:pt x="211" y="1445"/>
                    <a:pt x="80" y="1830"/>
                    <a:pt x="0" y="2229"/>
                  </a:cubicBezTo>
                  <a:cubicBezTo>
                    <a:pt x="160" y="1851"/>
                    <a:pt x="305" y="1481"/>
                    <a:pt x="465" y="1111"/>
                  </a:cubicBezTo>
                  <a:cubicBezTo>
                    <a:pt x="617" y="741"/>
                    <a:pt x="784" y="378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5"/>
            <p:cNvSpPr/>
            <p:nvPr/>
          </p:nvSpPr>
          <p:spPr>
            <a:xfrm>
              <a:off x="6223170" y="2604767"/>
              <a:ext cx="88806" cy="207237"/>
            </a:xfrm>
            <a:custGeom>
              <a:rect b="b" l="l" r="r" t="t"/>
              <a:pathLst>
                <a:path extrusionOk="0" h="3036" w="1301">
                  <a:moveTo>
                    <a:pt x="393" y="1"/>
                  </a:moveTo>
                  <a:cubicBezTo>
                    <a:pt x="298" y="102"/>
                    <a:pt x="219" y="233"/>
                    <a:pt x="153" y="364"/>
                  </a:cubicBezTo>
                  <a:cubicBezTo>
                    <a:pt x="95" y="502"/>
                    <a:pt x="59" y="647"/>
                    <a:pt x="37" y="792"/>
                  </a:cubicBezTo>
                  <a:cubicBezTo>
                    <a:pt x="1" y="1090"/>
                    <a:pt x="59" y="1402"/>
                    <a:pt x="197" y="1670"/>
                  </a:cubicBezTo>
                  <a:cubicBezTo>
                    <a:pt x="342" y="1932"/>
                    <a:pt x="545" y="2150"/>
                    <a:pt x="727" y="2375"/>
                  </a:cubicBezTo>
                  <a:lnTo>
                    <a:pt x="1010" y="2709"/>
                  </a:lnTo>
                  <a:cubicBezTo>
                    <a:pt x="1104" y="2817"/>
                    <a:pt x="1199" y="2926"/>
                    <a:pt x="1300" y="3035"/>
                  </a:cubicBezTo>
                  <a:cubicBezTo>
                    <a:pt x="1220" y="2912"/>
                    <a:pt x="1133" y="2796"/>
                    <a:pt x="1046" y="2672"/>
                  </a:cubicBezTo>
                  <a:lnTo>
                    <a:pt x="792" y="2324"/>
                  </a:lnTo>
                  <a:cubicBezTo>
                    <a:pt x="618" y="2084"/>
                    <a:pt x="422" y="1866"/>
                    <a:pt x="291" y="1620"/>
                  </a:cubicBezTo>
                  <a:cubicBezTo>
                    <a:pt x="153" y="1373"/>
                    <a:pt x="102" y="1082"/>
                    <a:pt x="117" y="806"/>
                  </a:cubicBezTo>
                  <a:cubicBezTo>
                    <a:pt x="124" y="661"/>
                    <a:pt x="153" y="523"/>
                    <a:pt x="204" y="385"/>
                  </a:cubicBezTo>
                  <a:cubicBezTo>
                    <a:pt x="248" y="248"/>
                    <a:pt x="313" y="117"/>
                    <a:pt x="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5"/>
            <p:cNvSpPr/>
            <p:nvPr/>
          </p:nvSpPr>
          <p:spPr>
            <a:xfrm rot="-839396">
              <a:off x="6003169" y="2640467"/>
              <a:ext cx="75908" cy="44642"/>
            </a:xfrm>
            <a:custGeom>
              <a:rect b="b" l="l" r="r" t="t"/>
              <a:pathLst>
                <a:path extrusionOk="0" h="654" w="1112">
                  <a:moveTo>
                    <a:pt x="1" y="0"/>
                  </a:moveTo>
                  <a:lnTo>
                    <a:pt x="1" y="0"/>
                  </a:lnTo>
                  <a:cubicBezTo>
                    <a:pt x="8" y="117"/>
                    <a:pt x="66" y="225"/>
                    <a:pt x="146" y="313"/>
                  </a:cubicBezTo>
                  <a:cubicBezTo>
                    <a:pt x="226" y="407"/>
                    <a:pt x="320" y="480"/>
                    <a:pt x="429" y="530"/>
                  </a:cubicBezTo>
                  <a:cubicBezTo>
                    <a:pt x="538" y="581"/>
                    <a:pt x="654" y="610"/>
                    <a:pt x="763" y="632"/>
                  </a:cubicBezTo>
                  <a:cubicBezTo>
                    <a:pt x="879" y="654"/>
                    <a:pt x="995" y="654"/>
                    <a:pt x="1111" y="654"/>
                  </a:cubicBezTo>
                  <a:cubicBezTo>
                    <a:pt x="893" y="581"/>
                    <a:pt x="668" y="530"/>
                    <a:pt x="472" y="436"/>
                  </a:cubicBezTo>
                  <a:cubicBezTo>
                    <a:pt x="378" y="385"/>
                    <a:pt x="284" y="327"/>
                    <a:pt x="204" y="254"/>
                  </a:cubicBezTo>
                  <a:cubicBezTo>
                    <a:pt x="124" y="189"/>
                    <a:pt x="51" y="10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5"/>
            <p:cNvSpPr/>
            <p:nvPr/>
          </p:nvSpPr>
          <p:spPr>
            <a:xfrm>
              <a:off x="6374366" y="2678624"/>
              <a:ext cx="57543" cy="134813"/>
            </a:xfrm>
            <a:custGeom>
              <a:rect b="b" l="l" r="r" t="t"/>
              <a:pathLst>
                <a:path extrusionOk="0" h="1975" w="843">
                  <a:moveTo>
                    <a:pt x="820" y="0"/>
                  </a:moveTo>
                  <a:lnTo>
                    <a:pt x="820" y="0"/>
                  </a:lnTo>
                  <a:cubicBezTo>
                    <a:pt x="755" y="363"/>
                    <a:pt x="668" y="705"/>
                    <a:pt x="523" y="1038"/>
                  </a:cubicBezTo>
                  <a:cubicBezTo>
                    <a:pt x="385" y="1365"/>
                    <a:pt x="203" y="1677"/>
                    <a:pt x="0" y="1975"/>
                  </a:cubicBezTo>
                  <a:cubicBezTo>
                    <a:pt x="269" y="1728"/>
                    <a:pt x="479" y="1416"/>
                    <a:pt x="624" y="1075"/>
                  </a:cubicBezTo>
                  <a:cubicBezTo>
                    <a:pt x="762" y="734"/>
                    <a:pt x="842" y="363"/>
                    <a:pt x="8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5"/>
            <p:cNvSpPr/>
            <p:nvPr/>
          </p:nvSpPr>
          <p:spPr>
            <a:xfrm>
              <a:off x="5836205" y="2655347"/>
              <a:ext cx="12901" cy="134336"/>
            </a:xfrm>
            <a:custGeom>
              <a:rect b="b" l="l" r="r" t="t"/>
              <a:pathLst>
                <a:path extrusionOk="0" h="1968" w="189">
                  <a:moveTo>
                    <a:pt x="167" y="0"/>
                  </a:moveTo>
                  <a:lnTo>
                    <a:pt x="167" y="0"/>
                  </a:lnTo>
                  <a:cubicBezTo>
                    <a:pt x="87" y="145"/>
                    <a:pt x="44" y="312"/>
                    <a:pt x="22" y="479"/>
                  </a:cubicBezTo>
                  <a:cubicBezTo>
                    <a:pt x="0" y="646"/>
                    <a:pt x="0" y="821"/>
                    <a:pt x="15" y="987"/>
                  </a:cubicBezTo>
                  <a:cubicBezTo>
                    <a:pt x="29" y="1154"/>
                    <a:pt x="58" y="1314"/>
                    <a:pt x="87" y="1481"/>
                  </a:cubicBezTo>
                  <a:cubicBezTo>
                    <a:pt x="109" y="1648"/>
                    <a:pt x="145" y="1808"/>
                    <a:pt x="189" y="1968"/>
                  </a:cubicBezTo>
                  <a:cubicBezTo>
                    <a:pt x="189" y="1801"/>
                    <a:pt x="174" y="1634"/>
                    <a:pt x="167" y="1474"/>
                  </a:cubicBezTo>
                  <a:lnTo>
                    <a:pt x="123" y="980"/>
                  </a:lnTo>
                  <a:cubicBezTo>
                    <a:pt x="94" y="654"/>
                    <a:pt x="87" y="327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5"/>
            <p:cNvSpPr/>
            <p:nvPr/>
          </p:nvSpPr>
          <p:spPr>
            <a:xfrm>
              <a:off x="5999687" y="2587430"/>
              <a:ext cx="24369" cy="36724"/>
            </a:xfrm>
            <a:custGeom>
              <a:rect b="b" l="l" r="r" t="t"/>
              <a:pathLst>
                <a:path extrusionOk="0" h="538" w="357">
                  <a:moveTo>
                    <a:pt x="356" y="1"/>
                  </a:moveTo>
                  <a:lnTo>
                    <a:pt x="356" y="1"/>
                  </a:lnTo>
                  <a:cubicBezTo>
                    <a:pt x="240" y="15"/>
                    <a:pt x="139" y="95"/>
                    <a:pt x="81" y="197"/>
                  </a:cubicBezTo>
                  <a:cubicBezTo>
                    <a:pt x="23" y="298"/>
                    <a:pt x="1" y="429"/>
                    <a:pt x="52" y="538"/>
                  </a:cubicBezTo>
                  <a:cubicBezTo>
                    <a:pt x="88" y="422"/>
                    <a:pt x="124" y="335"/>
                    <a:pt x="175" y="247"/>
                  </a:cubicBezTo>
                  <a:cubicBezTo>
                    <a:pt x="219" y="160"/>
                    <a:pt x="277" y="88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5"/>
            <p:cNvSpPr/>
            <p:nvPr/>
          </p:nvSpPr>
          <p:spPr>
            <a:xfrm>
              <a:off x="6149381" y="2667224"/>
              <a:ext cx="42663" cy="15358"/>
            </a:xfrm>
            <a:custGeom>
              <a:rect b="b" l="l" r="r" t="t"/>
              <a:pathLst>
                <a:path extrusionOk="0" h="225" w="625">
                  <a:moveTo>
                    <a:pt x="624" y="0"/>
                  </a:moveTo>
                  <a:lnTo>
                    <a:pt x="624" y="0"/>
                  </a:lnTo>
                  <a:cubicBezTo>
                    <a:pt x="508" y="15"/>
                    <a:pt x="407" y="51"/>
                    <a:pt x="305" y="88"/>
                  </a:cubicBezTo>
                  <a:cubicBezTo>
                    <a:pt x="203" y="124"/>
                    <a:pt x="102" y="153"/>
                    <a:pt x="0" y="211"/>
                  </a:cubicBezTo>
                  <a:cubicBezTo>
                    <a:pt x="36" y="221"/>
                    <a:pt x="74" y="225"/>
                    <a:pt x="113" y="225"/>
                  </a:cubicBezTo>
                  <a:cubicBezTo>
                    <a:pt x="189" y="225"/>
                    <a:pt x="266" y="209"/>
                    <a:pt x="334" y="189"/>
                  </a:cubicBezTo>
                  <a:cubicBezTo>
                    <a:pt x="443" y="146"/>
                    <a:pt x="552" y="95"/>
                    <a:pt x="6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5"/>
            <p:cNvSpPr/>
            <p:nvPr/>
          </p:nvSpPr>
          <p:spPr>
            <a:xfrm>
              <a:off x="5667671" y="3947220"/>
              <a:ext cx="419321" cy="248057"/>
            </a:xfrm>
            <a:custGeom>
              <a:rect b="b" l="l" r="r" t="t"/>
              <a:pathLst>
                <a:path extrusionOk="0" h="3634" w="6143">
                  <a:moveTo>
                    <a:pt x="5750" y="0"/>
                  </a:moveTo>
                  <a:cubicBezTo>
                    <a:pt x="4879" y="116"/>
                    <a:pt x="4008" y="225"/>
                    <a:pt x="3137" y="334"/>
                  </a:cubicBezTo>
                  <a:cubicBezTo>
                    <a:pt x="3239" y="552"/>
                    <a:pt x="3333" y="813"/>
                    <a:pt x="3413" y="1104"/>
                  </a:cubicBezTo>
                  <a:cubicBezTo>
                    <a:pt x="3478" y="1358"/>
                    <a:pt x="3522" y="1590"/>
                    <a:pt x="3543" y="1800"/>
                  </a:cubicBezTo>
                  <a:cubicBezTo>
                    <a:pt x="1162" y="2534"/>
                    <a:pt x="1" y="3042"/>
                    <a:pt x="59" y="3332"/>
                  </a:cubicBezTo>
                  <a:cubicBezTo>
                    <a:pt x="98" y="3534"/>
                    <a:pt x="690" y="3634"/>
                    <a:pt x="1836" y="3634"/>
                  </a:cubicBezTo>
                  <a:cubicBezTo>
                    <a:pt x="2839" y="3634"/>
                    <a:pt x="4264" y="3557"/>
                    <a:pt x="6113" y="3405"/>
                  </a:cubicBezTo>
                  <a:cubicBezTo>
                    <a:pt x="6135" y="3020"/>
                    <a:pt x="6142" y="2592"/>
                    <a:pt x="6121" y="2127"/>
                  </a:cubicBezTo>
                  <a:cubicBezTo>
                    <a:pt x="6070" y="1300"/>
                    <a:pt x="5917" y="588"/>
                    <a:pt x="57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5"/>
            <p:cNvSpPr/>
            <p:nvPr/>
          </p:nvSpPr>
          <p:spPr>
            <a:xfrm>
              <a:off x="6616620" y="3856025"/>
              <a:ext cx="329150" cy="333041"/>
            </a:xfrm>
            <a:custGeom>
              <a:rect b="b" l="l" r="r" t="t"/>
              <a:pathLst>
                <a:path extrusionOk="0" h="4879" w="4822">
                  <a:moveTo>
                    <a:pt x="2237" y="0"/>
                  </a:moveTo>
                  <a:cubicBezTo>
                    <a:pt x="1496" y="421"/>
                    <a:pt x="749" y="850"/>
                    <a:pt x="1" y="1278"/>
                  </a:cubicBezTo>
                  <a:cubicBezTo>
                    <a:pt x="553" y="1859"/>
                    <a:pt x="1097" y="2440"/>
                    <a:pt x="1649" y="3020"/>
                  </a:cubicBezTo>
                  <a:cubicBezTo>
                    <a:pt x="1794" y="3383"/>
                    <a:pt x="2230" y="4327"/>
                    <a:pt x="3210" y="4697"/>
                  </a:cubicBezTo>
                  <a:cubicBezTo>
                    <a:pt x="3416" y="4779"/>
                    <a:pt x="3769" y="4878"/>
                    <a:pt x="4078" y="4878"/>
                  </a:cubicBezTo>
                  <a:cubicBezTo>
                    <a:pt x="4291" y="4878"/>
                    <a:pt x="4482" y="4831"/>
                    <a:pt x="4589" y="4697"/>
                  </a:cubicBezTo>
                  <a:cubicBezTo>
                    <a:pt x="4821" y="4414"/>
                    <a:pt x="4553" y="3877"/>
                    <a:pt x="4400" y="3565"/>
                  </a:cubicBezTo>
                  <a:cubicBezTo>
                    <a:pt x="4241" y="3245"/>
                    <a:pt x="3892" y="2686"/>
                    <a:pt x="3130" y="2200"/>
                  </a:cubicBezTo>
                  <a:cubicBezTo>
                    <a:pt x="2832" y="1467"/>
                    <a:pt x="2535" y="734"/>
                    <a:pt x="22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5"/>
            <p:cNvSpPr/>
            <p:nvPr/>
          </p:nvSpPr>
          <p:spPr>
            <a:xfrm rot="-167348">
              <a:off x="5691814" y="1273184"/>
              <a:ext cx="1539748" cy="894378"/>
            </a:xfrm>
            <a:custGeom>
              <a:rect b="b" l="l" r="r" t="t"/>
              <a:pathLst>
                <a:path extrusionOk="0" h="9415" w="12313">
                  <a:moveTo>
                    <a:pt x="5537" y="1"/>
                  </a:moveTo>
                  <a:cubicBezTo>
                    <a:pt x="5299" y="1"/>
                    <a:pt x="5057" y="13"/>
                    <a:pt x="4813" y="42"/>
                  </a:cubicBezTo>
                  <a:cubicBezTo>
                    <a:pt x="3957" y="151"/>
                    <a:pt x="3078" y="449"/>
                    <a:pt x="2280" y="1037"/>
                  </a:cubicBezTo>
                  <a:cubicBezTo>
                    <a:pt x="2098" y="1167"/>
                    <a:pt x="1939" y="1305"/>
                    <a:pt x="1786" y="1451"/>
                  </a:cubicBezTo>
                  <a:cubicBezTo>
                    <a:pt x="675" y="2496"/>
                    <a:pt x="254" y="3824"/>
                    <a:pt x="95" y="4732"/>
                  </a:cubicBezTo>
                  <a:cubicBezTo>
                    <a:pt x="58" y="4906"/>
                    <a:pt x="44" y="5073"/>
                    <a:pt x="29" y="5211"/>
                  </a:cubicBezTo>
                  <a:cubicBezTo>
                    <a:pt x="8" y="5400"/>
                    <a:pt x="0" y="5545"/>
                    <a:pt x="0" y="5647"/>
                  </a:cubicBezTo>
                  <a:cubicBezTo>
                    <a:pt x="0" y="5697"/>
                    <a:pt x="0" y="5741"/>
                    <a:pt x="0" y="5763"/>
                  </a:cubicBezTo>
                  <a:lnTo>
                    <a:pt x="9423" y="8739"/>
                  </a:lnTo>
                  <a:lnTo>
                    <a:pt x="10156" y="8964"/>
                  </a:lnTo>
                  <a:lnTo>
                    <a:pt x="11572" y="9414"/>
                  </a:lnTo>
                  <a:cubicBezTo>
                    <a:pt x="11754" y="9102"/>
                    <a:pt x="11892" y="8776"/>
                    <a:pt x="11993" y="8434"/>
                  </a:cubicBezTo>
                  <a:cubicBezTo>
                    <a:pt x="12313" y="7382"/>
                    <a:pt x="12276" y="6213"/>
                    <a:pt x="11957" y="5146"/>
                  </a:cubicBezTo>
                  <a:cubicBezTo>
                    <a:pt x="11536" y="3737"/>
                    <a:pt x="10657" y="2503"/>
                    <a:pt x="9597" y="1480"/>
                  </a:cubicBezTo>
                  <a:cubicBezTo>
                    <a:pt x="9351" y="1240"/>
                    <a:pt x="8908" y="906"/>
                    <a:pt x="8298" y="616"/>
                  </a:cubicBezTo>
                  <a:cubicBezTo>
                    <a:pt x="7703" y="325"/>
                    <a:pt x="6919" y="93"/>
                    <a:pt x="6069" y="20"/>
                  </a:cubicBezTo>
                  <a:cubicBezTo>
                    <a:pt x="5894" y="8"/>
                    <a:pt x="5717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5"/>
            <p:cNvSpPr/>
            <p:nvPr/>
          </p:nvSpPr>
          <p:spPr>
            <a:xfrm rot="1363426">
              <a:off x="7077265" y="1882181"/>
              <a:ext cx="991892" cy="675428"/>
            </a:xfrm>
            <a:custGeom>
              <a:rect b="b" l="l" r="r" t="t"/>
              <a:pathLst>
                <a:path extrusionOk="0" h="6767" w="11174">
                  <a:moveTo>
                    <a:pt x="2873" y="0"/>
                  </a:moveTo>
                  <a:cubicBezTo>
                    <a:pt x="1782" y="0"/>
                    <a:pt x="776" y="338"/>
                    <a:pt x="371" y="995"/>
                  </a:cubicBezTo>
                  <a:cubicBezTo>
                    <a:pt x="1" y="1598"/>
                    <a:pt x="218" y="2338"/>
                    <a:pt x="414" y="2999"/>
                  </a:cubicBezTo>
                  <a:cubicBezTo>
                    <a:pt x="414" y="2999"/>
                    <a:pt x="1177" y="5605"/>
                    <a:pt x="5097" y="6730"/>
                  </a:cubicBezTo>
                  <a:cubicBezTo>
                    <a:pt x="5129" y="6739"/>
                    <a:pt x="5231" y="6766"/>
                    <a:pt x="5314" y="6766"/>
                  </a:cubicBezTo>
                  <a:cubicBezTo>
                    <a:pt x="5363" y="6766"/>
                    <a:pt x="5405" y="6757"/>
                    <a:pt x="5424" y="6730"/>
                  </a:cubicBezTo>
                  <a:cubicBezTo>
                    <a:pt x="5489" y="6636"/>
                    <a:pt x="5235" y="6433"/>
                    <a:pt x="5090" y="6041"/>
                  </a:cubicBezTo>
                  <a:cubicBezTo>
                    <a:pt x="5017" y="5852"/>
                    <a:pt x="4995" y="5685"/>
                    <a:pt x="4988" y="5576"/>
                  </a:cubicBezTo>
                  <a:lnTo>
                    <a:pt x="4988" y="5576"/>
                  </a:lnTo>
                  <a:cubicBezTo>
                    <a:pt x="5278" y="5830"/>
                    <a:pt x="5750" y="6171"/>
                    <a:pt x="6389" y="6396"/>
                  </a:cubicBezTo>
                  <a:cubicBezTo>
                    <a:pt x="6856" y="6562"/>
                    <a:pt x="7391" y="6662"/>
                    <a:pt x="7766" y="6662"/>
                  </a:cubicBezTo>
                  <a:cubicBezTo>
                    <a:pt x="8014" y="6662"/>
                    <a:pt x="8192" y="6618"/>
                    <a:pt x="8233" y="6520"/>
                  </a:cubicBezTo>
                  <a:cubicBezTo>
                    <a:pt x="8255" y="6469"/>
                    <a:pt x="8233" y="6404"/>
                    <a:pt x="7667" y="5641"/>
                  </a:cubicBezTo>
                  <a:cubicBezTo>
                    <a:pt x="7529" y="5467"/>
                    <a:pt x="7420" y="5322"/>
                    <a:pt x="7347" y="5228"/>
                  </a:cubicBezTo>
                  <a:lnTo>
                    <a:pt x="7347" y="5228"/>
                  </a:lnTo>
                  <a:cubicBezTo>
                    <a:pt x="7464" y="5259"/>
                    <a:pt x="7816" y="5344"/>
                    <a:pt x="8262" y="5344"/>
                  </a:cubicBezTo>
                  <a:cubicBezTo>
                    <a:pt x="8757" y="5344"/>
                    <a:pt x="9368" y="5239"/>
                    <a:pt x="9910" y="4843"/>
                  </a:cubicBezTo>
                  <a:cubicBezTo>
                    <a:pt x="10897" y="4117"/>
                    <a:pt x="11173" y="2781"/>
                    <a:pt x="10970" y="2650"/>
                  </a:cubicBezTo>
                  <a:cubicBezTo>
                    <a:pt x="10960" y="2644"/>
                    <a:pt x="10950" y="2641"/>
                    <a:pt x="10939" y="2641"/>
                  </a:cubicBezTo>
                  <a:cubicBezTo>
                    <a:pt x="10738" y="2641"/>
                    <a:pt x="10272" y="3578"/>
                    <a:pt x="9344" y="3674"/>
                  </a:cubicBezTo>
                  <a:cubicBezTo>
                    <a:pt x="9291" y="3680"/>
                    <a:pt x="9239" y="3682"/>
                    <a:pt x="9188" y="3682"/>
                  </a:cubicBezTo>
                  <a:cubicBezTo>
                    <a:pt x="8506" y="3682"/>
                    <a:pt x="7917" y="3212"/>
                    <a:pt x="7478" y="2868"/>
                  </a:cubicBezTo>
                  <a:cubicBezTo>
                    <a:pt x="6578" y="2157"/>
                    <a:pt x="6505" y="1641"/>
                    <a:pt x="5983" y="1119"/>
                  </a:cubicBezTo>
                  <a:cubicBezTo>
                    <a:pt x="5242" y="367"/>
                    <a:pt x="4011" y="0"/>
                    <a:pt x="2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5"/>
            <p:cNvSpPr/>
            <p:nvPr/>
          </p:nvSpPr>
          <p:spPr>
            <a:xfrm>
              <a:off x="6011565" y="2399103"/>
              <a:ext cx="175496" cy="234678"/>
            </a:xfrm>
            <a:custGeom>
              <a:rect b="b" l="l" r="r" t="t"/>
              <a:pathLst>
                <a:path extrusionOk="0" h="3438" w="2571">
                  <a:moveTo>
                    <a:pt x="1" y="1"/>
                  </a:moveTo>
                  <a:lnTo>
                    <a:pt x="1" y="1"/>
                  </a:lnTo>
                  <a:cubicBezTo>
                    <a:pt x="371" y="1068"/>
                    <a:pt x="473" y="2237"/>
                    <a:pt x="284" y="3348"/>
                  </a:cubicBezTo>
                  <a:cubicBezTo>
                    <a:pt x="601" y="3408"/>
                    <a:pt x="922" y="3437"/>
                    <a:pt x="1244" y="3437"/>
                  </a:cubicBezTo>
                  <a:cubicBezTo>
                    <a:pt x="1386" y="3437"/>
                    <a:pt x="1528" y="3431"/>
                    <a:pt x="1671" y="3420"/>
                  </a:cubicBezTo>
                  <a:cubicBezTo>
                    <a:pt x="1751" y="3413"/>
                    <a:pt x="1838" y="3406"/>
                    <a:pt x="1903" y="3348"/>
                  </a:cubicBezTo>
                  <a:cubicBezTo>
                    <a:pt x="1968" y="3290"/>
                    <a:pt x="1990" y="3202"/>
                    <a:pt x="2005" y="3115"/>
                  </a:cubicBezTo>
                  <a:cubicBezTo>
                    <a:pt x="2193" y="2179"/>
                    <a:pt x="2382" y="1242"/>
                    <a:pt x="2571" y="3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B5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5"/>
            <p:cNvSpPr/>
            <p:nvPr/>
          </p:nvSpPr>
          <p:spPr>
            <a:xfrm>
              <a:off x="6011087" y="2394666"/>
              <a:ext cx="175974" cy="119114"/>
            </a:xfrm>
            <a:custGeom>
              <a:rect b="b" l="l" r="r" t="t"/>
              <a:pathLst>
                <a:path extrusionOk="0" h="1745" w="2578">
                  <a:moveTo>
                    <a:pt x="1" y="1"/>
                  </a:moveTo>
                  <a:cubicBezTo>
                    <a:pt x="175" y="501"/>
                    <a:pt x="291" y="1017"/>
                    <a:pt x="349" y="1540"/>
                  </a:cubicBezTo>
                  <a:cubicBezTo>
                    <a:pt x="726" y="1677"/>
                    <a:pt x="1132" y="1744"/>
                    <a:pt x="1539" y="1744"/>
                  </a:cubicBezTo>
                  <a:cubicBezTo>
                    <a:pt x="1798" y="1744"/>
                    <a:pt x="2058" y="1717"/>
                    <a:pt x="2309" y="1663"/>
                  </a:cubicBezTo>
                  <a:cubicBezTo>
                    <a:pt x="2396" y="1206"/>
                    <a:pt x="2491" y="756"/>
                    <a:pt x="2578" y="30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29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5"/>
            <p:cNvSpPr/>
            <p:nvPr/>
          </p:nvSpPr>
          <p:spPr>
            <a:xfrm rot="-167348">
              <a:off x="5546693" y="1405004"/>
              <a:ext cx="1543375" cy="1164449"/>
            </a:xfrm>
            <a:custGeom>
              <a:rect b="b" l="l" r="r" t="t"/>
              <a:pathLst>
                <a:path extrusionOk="0" h="12258" w="12342">
                  <a:moveTo>
                    <a:pt x="6416" y="1"/>
                  </a:moveTo>
                  <a:cubicBezTo>
                    <a:pt x="5927" y="1"/>
                    <a:pt x="3497" y="102"/>
                    <a:pt x="2243" y="1809"/>
                  </a:cubicBezTo>
                  <a:cubicBezTo>
                    <a:pt x="1938" y="2223"/>
                    <a:pt x="2105" y="2230"/>
                    <a:pt x="1445" y="3907"/>
                  </a:cubicBezTo>
                  <a:cubicBezTo>
                    <a:pt x="980" y="5083"/>
                    <a:pt x="203" y="6172"/>
                    <a:pt x="109" y="7436"/>
                  </a:cubicBezTo>
                  <a:cubicBezTo>
                    <a:pt x="0" y="8742"/>
                    <a:pt x="682" y="10042"/>
                    <a:pt x="1706" y="10877"/>
                  </a:cubicBezTo>
                  <a:cubicBezTo>
                    <a:pt x="2722" y="11704"/>
                    <a:pt x="4036" y="12111"/>
                    <a:pt x="5350" y="12227"/>
                  </a:cubicBezTo>
                  <a:cubicBezTo>
                    <a:pt x="5574" y="12246"/>
                    <a:pt x="5801" y="12257"/>
                    <a:pt x="6027" y="12257"/>
                  </a:cubicBezTo>
                  <a:cubicBezTo>
                    <a:pt x="6650" y="12257"/>
                    <a:pt x="7272" y="12173"/>
                    <a:pt x="7848" y="11944"/>
                  </a:cubicBezTo>
                  <a:cubicBezTo>
                    <a:pt x="8777" y="11566"/>
                    <a:pt x="9525" y="10833"/>
                    <a:pt x="10113" y="10020"/>
                  </a:cubicBezTo>
                  <a:cubicBezTo>
                    <a:pt x="10664" y="9250"/>
                    <a:pt x="12341" y="6978"/>
                    <a:pt x="11601" y="4190"/>
                  </a:cubicBezTo>
                  <a:cubicBezTo>
                    <a:pt x="11543" y="3965"/>
                    <a:pt x="10802" y="1359"/>
                    <a:pt x="8399" y="365"/>
                  </a:cubicBezTo>
                  <a:cubicBezTo>
                    <a:pt x="7565" y="23"/>
                    <a:pt x="6846" y="9"/>
                    <a:pt x="6490" y="2"/>
                  </a:cubicBezTo>
                  <a:cubicBezTo>
                    <a:pt x="6476" y="1"/>
                    <a:pt x="6451" y="1"/>
                    <a:pt x="6416" y="1"/>
                  </a:cubicBezTo>
                  <a:close/>
                </a:path>
              </a:pathLst>
            </a:custGeom>
            <a:solidFill>
              <a:srgbClr val="FFB5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5"/>
            <p:cNvSpPr/>
            <p:nvPr/>
          </p:nvSpPr>
          <p:spPr>
            <a:xfrm rot="-167348">
              <a:off x="6787881" y="2002801"/>
              <a:ext cx="482070" cy="353667"/>
            </a:xfrm>
            <a:custGeom>
              <a:rect b="b" l="l" r="r" t="t"/>
              <a:pathLst>
                <a:path extrusionOk="0" h="3723" w="3855">
                  <a:moveTo>
                    <a:pt x="2277" y="0"/>
                  </a:moveTo>
                  <a:cubicBezTo>
                    <a:pt x="2045" y="0"/>
                    <a:pt x="1818" y="43"/>
                    <a:pt x="1619" y="120"/>
                  </a:cubicBezTo>
                  <a:cubicBezTo>
                    <a:pt x="1256" y="251"/>
                    <a:pt x="1031" y="483"/>
                    <a:pt x="908" y="621"/>
                  </a:cubicBezTo>
                  <a:lnTo>
                    <a:pt x="0" y="2668"/>
                  </a:lnTo>
                  <a:cubicBezTo>
                    <a:pt x="367" y="3319"/>
                    <a:pt x="1062" y="3722"/>
                    <a:pt x="1768" y="3722"/>
                  </a:cubicBezTo>
                  <a:cubicBezTo>
                    <a:pt x="1984" y="3722"/>
                    <a:pt x="2201" y="3684"/>
                    <a:pt x="2410" y="3605"/>
                  </a:cubicBezTo>
                  <a:cubicBezTo>
                    <a:pt x="3296" y="3263"/>
                    <a:pt x="3855" y="2269"/>
                    <a:pt x="3761" y="1318"/>
                  </a:cubicBezTo>
                  <a:cubicBezTo>
                    <a:pt x="3746" y="1158"/>
                    <a:pt x="3688" y="759"/>
                    <a:pt x="3383" y="439"/>
                  </a:cubicBezTo>
                  <a:cubicBezTo>
                    <a:pt x="3093" y="130"/>
                    <a:pt x="2679" y="0"/>
                    <a:pt x="2277" y="0"/>
                  </a:cubicBezTo>
                  <a:close/>
                </a:path>
              </a:pathLst>
            </a:custGeom>
            <a:solidFill>
              <a:srgbClr val="FFB5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5"/>
            <p:cNvSpPr/>
            <p:nvPr/>
          </p:nvSpPr>
          <p:spPr>
            <a:xfrm rot="-167348">
              <a:off x="6962015" y="2141240"/>
              <a:ext cx="194454" cy="72861"/>
            </a:xfrm>
            <a:custGeom>
              <a:rect b="b" l="l" r="r" t="t"/>
              <a:pathLst>
                <a:path extrusionOk="0" h="767" w="1555">
                  <a:moveTo>
                    <a:pt x="1334" y="1"/>
                  </a:moveTo>
                  <a:cubicBezTo>
                    <a:pt x="1104" y="1"/>
                    <a:pt x="870" y="58"/>
                    <a:pt x="662" y="157"/>
                  </a:cubicBezTo>
                  <a:cubicBezTo>
                    <a:pt x="386" y="288"/>
                    <a:pt x="146" y="498"/>
                    <a:pt x="1" y="767"/>
                  </a:cubicBezTo>
                  <a:cubicBezTo>
                    <a:pt x="219" y="556"/>
                    <a:pt x="451" y="382"/>
                    <a:pt x="712" y="259"/>
                  </a:cubicBezTo>
                  <a:cubicBezTo>
                    <a:pt x="974" y="135"/>
                    <a:pt x="1257" y="55"/>
                    <a:pt x="1555" y="19"/>
                  </a:cubicBezTo>
                  <a:cubicBezTo>
                    <a:pt x="1482" y="7"/>
                    <a:pt x="1408" y="1"/>
                    <a:pt x="1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5"/>
            <p:cNvSpPr/>
            <p:nvPr/>
          </p:nvSpPr>
          <p:spPr>
            <a:xfrm rot="-167348">
              <a:off x="7027713" y="2172267"/>
              <a:ext cx="50896" cy="95280"/>
            </a:xfrm>
            <a:custGeom>
              <a:rect b="b" l="l" r="r" t="t"/>
              <a:pathLst>
                <a:path extrusionOk="0" h="1003" w="407">
                  <a:moveTo>
                    <a:pt x="0" y="1"/>
                  </a:moveTo>
                  <a:lnTo>
                    <a:pt x="0" y="1"/>
                  </a:lnTo>
                  <a:cubicBezTo>
                    <a:pt x="124" y="146"/>
                    <a:pt x="211" y="299"/>
                    <a:pt x="254" y="473"/>
                  </a:cubicBezTo>
                  <a:cubicBezTo>
                    <a:pt x="283" y="553"/>
                    <a:pt x="291" y="640"/>
                    <a:pt x="298" y="727"/>
                  </a:cubicBezTo>
                  <a:cubicBezTo>
                    <a:pt x="305" y="821"/>
                    <a:pt x="298" y="908"/>
                    <a:pt x="283" y="1003"/>
                  </a:cubicBezTo>
                  <a:cubicBezTo>
                    <a:pt x="341" y="930"/>
                    <a:pt x="378" y="828"/>
                    <a:pt x="392" y="734"/>
                  </a:cubicBezTo>
                  <a:cubicBezTo>
                    <a:pt x="407" y="632"/>
                    <a:pt x="392" y="531"/>
                    <a:pt x="370" y="436"/>
                  </a:cubicBezTo>
                  <a:cubicBezTo>
                    <a:pt x="341" y="342"/>
                    <a:pt x="291" y="255"/>
                    <a:pt x="232" y="175"/>
                  </a:cubicBezTo>
                  <a:cubicBezTo>
                    <a:pt x="167" y="103"/>
                    <a:pt x="87" y="3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5980860" y="2583475"/>
              <a:ext cx="205235" cy="94205"/>
            </a:xfrm>
            <a:custGeom>
              <a:rect b="b" l="l" r="r" t="t"/>
              <a:pathLst>
                <a:path extrusionOk="0" h="1475" w="3007">
                  <a:moveTo>
                    <a:pt x="1504" y="1"/>
                  </a:moveTo>
                  <a:cubicBezTo>
                    <a:pt x="676" y="1"/>
                    <a:pt x="1" y="327"/>
                    <a:pt x="1" y="734"/>
                  </a:cubicBezTo>
                  <a:cubicBezTo>
                    <a:pt x="1" y="1140"/>
                    <a:pt x="676" y="1474"/>
                    <a:pt x="1504" y="1474"/>
                  </a:cubicBezTo>
                  <a:cubicBezTo>
                    <a:pt x="2331" y="1474"/>
                    <a:pt x="3006" y="1140"/>
                    <a:pt x="3006" y="734"/>
                  </a:cubicBezTo>
                  <a:cubicBezTo>
                    <a:pt x="3006" y="327"/>
                    <a:pt x="2331" y="1"/>
                    <a:pt x="1504" y="1"/>
                  </a:cubicBezTo>
                  <a:close/>
                </a:path>
              </a:pathLst>
            </a:custGeom>
            <a:solidFill>
              <a:srgbClr val="FFB5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 rot="-167348">
              <a:off x="6316919" y="2035682"/>
              <a:ext cx="95539" cy="108389"/>
            </a:xfrm>
            <a:custGeom>
              <a:rect b="b" l="l" r="r" t="t"/>
              <a:pathLst>
                <a:path extrusionOk="0" h="1141" w="764">
                  <a:moveTo>
                    <a:pt x="464" y="0"/>
                  </a:moveTo>
                  <a:cubicBezTo>
                    <a:pt x="300" y="0"/>
                    <a:pt x="127" y="215"/>
                    <a:pt x="66" y="505"/>
                  </a:cubicBezTo>
                  <a:cubicBezTo>
                    <a:pt x="1" y="817"/>
                    <a:pt x="95" y="1100"/>
                    <a:pt x="270" y="1137"/>
                  </a:cubicBezTo>
                  <a:cubicBezTo>
                    <a:pt x="282" y="1139"/>
                    <a:pt x="294" y="1140"/>
                    <a:pt x="307" y="1140"/>
                  </a:cubicBezTo>
                  <a:cubicBezTo>
                    <a:pt x="471" y="1140"/>
                    <a:pt x="644" y="926"/>
                    <a:pt x="705" y="636"/>
                  </a:cubicBezTo>
                  <a:cubicBezTo>
                    <a:pt x="763" y="323"/>
                    <a:pt x="676" y="33"/>
                    <a:pt x="502" y="4"/>
                  </a:cubicBezTo>
                  <a:cubicBezTo>
                    <a:pt x="489" y="1"/>
                    <a:pt x="477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5"/>
            <p:cNvSpPr/>
            <p:nvPr/>
          </p:nvSpPr>
          <p:spPr>
            <a:xfrm rot="-167348">
              <a:off x="5798378" y="1930566"/>
              <a:ext cx="95414" cy="108959"/>
            </a:xfrm>
            <a:custGeom>
              <a:rect b="b" l="l" r="r" t="t"/>
              <a:pathLst>
                <a:path extrusionOk="0" h="1147" w="763">
                  <a:moveTo>
                    <a:pt x="469" y="0"/>
                  </a:moveTo>
                  <a:cubicBezTo>
                    <a:pt x="298" y="0"/>
                    <a:pt x="127" y="217"/>
                    <a:pt x="66" y="511"/>
                  </a:cubicBezTo>
                  <a:cubicBezTo>
                    <a:pt x="0" y="823"/>
                    <a:pt x="95" y="1106"/>
                    <a:pt x="269" y="1143"/>
                  </a:cubicBezTo>
                  <a:cubicBezTo>
                    <a:pt x="281" y="1145"/>
                    <a:pt x="294" y="1147"/>
                    <a:pt x="306" y="1147"/>
                  </a:cubicBezTo>
                  <a:cubicBezTo>
                    <a:pt x="470" y="1147"/>
                    <a:pt x="643" y="932"/>
                    <a:pt x="697" y="642"/>
                  </a:cubicBezTo>
                  <a:cubicBezTo>
                    <a:pt x="763" y="322"/>
                    <a:pt x="675" y="39"/>
                    <a:pt x="501" y="3"/>
                  </a:cubicBezTo>
                  <a:cubicBezTo>
                    <a:pt x="491" y="1"/>
                    <a:pt x="480" y="0"/>
                    <a:pt x="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5"/>
            <p:cNvSpPr/>
            <p:nvPr/>
          </p:nvSpPr>
          <p:spPr>
            <a:xfrm rot="-167348">
              <a:off x="5761772" y="1763593"/>
              <a:ext cx="228843" cy="57377"/>
            </a:xfrm>
            <a:custGeom>
              <a:rect b="b" l="l" r="r" t="t"/>
              <a:pathLst>
                <a:path extrusionOk="0" h="604" w="1830">
                  <a:moveTo>
                    <a:pt x="883" y="1"/>
                  </a:moveTo>
                  <a:cubicBezTo>
                    <a:pt x="646" y="1"/>
                    <a:pt x="368" y="75"/>
                    <a:pt x="51" y="284"/>
                  </a:cubicBezTo>
                  <a:cubicBezTo>
                    <a:pt x="8" y="313"/>
                    <a:pt x="0" y="371"/>
                    <a:pt x="22" y="407"/>
                  </a:cubicBezTo>
                  <a:cubicBezTo>
                    <a:pt x="41" y="435"/>
                    <a:pt x="72" y="451"/>
                    <a:pt x="103" y="451"/>
                  </a:cubicBezTo>
                  <a:cubicBezTo>
                    <a:pt x="120" y="451"/>
                    <a:pt x="137" y="446"/>
                    <a:pt x="153" y="436"/>
                  </a:cubicBezTo>
                  <a:cubicBezTo>
                    <a:pt x="437" y="250"/>
                    <a:pt x="683" y="184"/>
                    <a:pt x="889" y="184"/>
                  </a:cubicBezTo>
                  <a:cubicBezTo>
                    <a:pt x="1372" y="184"/>
                    <a:pt x="1633" y="547"/>
                    <a:pt x="1648" y="567"/>
                  </a:cubicBezTo>
                  <a:cubicBezTo>
                    <a:pt x="1670" y="589"/>
                    <a:pt x="1699" y="603"/>
                    <a:pt x="1728" y="603"/>
                  </a:cubicBezTo>
                  <a:cubicBezTo>
                    <a:pt x="1743" y="603"/>
                    <a:pt x="1765" y="603"/>
                    <a:pt x="1779" y="589"/>
                  </a:cubicBezTo>
                  <a:cubicBezTo>
                    <a:pt x="1815" y="560"/>
                    <a:pt x="1830" y="502"/>
                    <a:pt x="1801" y="465"/>
                  </a:cubicBezTo>
                  <a:cubicBezTo>
                    <a:pt x="1796" y="460"/>
                    <a:pt x="1469" y="1"/>
                    <a:pt x="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5"/>
            <p:cNvSpPr/>
            <p:nvPr/>
          </p:nvSpPr>
          <p:spPr>
            <a:xfrm rot="-167348">
              <a:off x="6007279" y="2210833"/>
              <a:ext cx="257979" cy="61367"/>
            </a:xfrm>
            <a:custGeom>
              <a:rect b="b" l="l" r="r" t="t"/>
              <a:pathLst>
                <a:path extrusionOk="0" h="646" w="2063">
                  <a:moveTo>
                    <a:pt x="1956" y="0"/>
                  </a:moveTo>
                  <a:cubicBezTo>
                    <a:pt x="1934" y="0"/>
                    <a:pt x="1912" y="8"/>
                    <a:pt x="1895" y="21"/>
                  </a:cubicBezTo>
                  <a:cubicBezTo>
                    <a:pt x="1522" y="372"/>
                    <a:pt x="1146" y="472"/>
                    <a:pt x="839" y="472"/>
                  </a:cubicBezTo>
                  <a:cubicBezTo>
                    <a:pt x="446" y="472"/>
                    <a:pt x="166" y="309"/>
                    <a:pt x="146" y="297"/>
                  </a:cubicBezTo>
                  <a:cubicBezTo>
                    <a:pt x="130" y="287"/>
                    <a:pt x="114" y="282"/>
                    <a:pt x="98" y="282"/>
                  </a:cubicBezTo>
                  <a:cubicBezTo>
                    <a:pt x="69" y="282"/>
                    <a:pt x="41" y="298"/>
                    <a:pt x="22" y="326"/>
                  </a:cubicBezTo>
                  <a:cubicBezTo>
                    <a:pt x="0" y="370"/>
                    <a:pt x="15" y="428"/>
                    <a:pt x="51" y="450"/>
                  </a:cubicBezTo>
                  <a:cubicBezTo>
                    <a:pt x="58" y="457"/>
                    <a:pt x="392" y="646"/>
                    <a:pt x="850" y="646"/>
                  </a:cubicBezTo>
                  <a:cubicBezTo>
                    <a:pt x="1191" y="646"/>
                    <a:pt x="1612" y="537"/>
                    <a:pt x="2019" y="159"/>
                  </a:cubicBezTo>
                  <a:cubicBezTo>
                    <a:pt x="2055" y="123"/>
                    <a:pt x="2062" y="65"/>
                    <a:pt x="2026" y="29"/>
                  </a:cubicBezTo>
                  <a:cubicBezTo>
                    <a:pt x="2007" y="9"/>
                    <a:pt x="1981" y="0"/>
                    <a:pt x="1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5"/>
            <p:cNvSpPr/>
            <p:nvPr/>
          </p:nvSpPr>
          <p:spPr>
            <a:xfrm rot="-167348">
              <a:off x="6372297" y="1838849"/>
              <a:ext cx="213461" cy="84546"/>
            </a:xfrm>
            <a:custGeom>
              <a:rect b="b" l="l" r="r" t="t"/>
              <a:pathLst>
                <a:path extrusionOk="0" h="890" w="1707">
                  <a:moveTo>
                    <a:pt x="585" y="0"/>
                  </a:moveTo>
                  <a:cubicBezTo>
                    <a:pt x="436" y="0"/>
                    <a:pt x="268" y="23"/>
                    <a:pt x="80" y="77"/>
                  </a:cubicBezTo>
                  <a:cubicBezTo>
                    <a:pt x="30" y="91"/>
                    <a:pt x="1" y="142"/>
                    <a:pt x="15" y="186"/>
                  </a:cubicBezTo>
                  <a:cubicBezTo>
                    <a:pt x="27" y="228"/>
                    <a:pt x="64" y="255"/>
                    <a:pt x="105" y="255"/>
                  </a:cubicBezTo>
                  <a:cubicBezTo>
                    <a:pt x="114" y="255"/>
                    <a:pt x="122" y="253"/>
                    <a:pt x="131" y="251"/>
                  </a:cubicBezTo>
                  <a:cubicBezTo>
                    <a:pt x="301" y="203"/>
                    <a:pt x="451" y="182"/>
                    <a:pt x="584" y="182"/>
                  </a:cubicBezTo>
                  <a:cubicBezTo>
                    <a:pt x="1309" y="182"/>
                    <a:pt x="1513" y="794"/>
                    <a:pt x="1525" y="824"/>
                  </a:cubicBezTo>
                  <a:cubicBezTo>
                    <a:pt x="1532" y="868"/>
                    <a:pt x="1569" y="890"/>
                    <a:pt x="1605" y="890"/>
                  </a:cubicBezTo>
                  <a:lnTo>
                    <a:pt x="1634" y="890"/>
                  </a:lnTo>
                  <a:cubicBezTo>
                    <a:pt x="1685" y="875"/>
                    <a:pt x="1707" y="824"/>
                    <a:pt x="1692" y="774"/>
                  </a:cubicBezTo>
                  <a:cubicBezTo>
                    <a:pt x="1692" y="761"/>
                    <a:pt x="1444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5"/>
            <p:cNvSpPr/>
            <p:nvPr/>
          </p:nvSpPr>
          <p:spPr>
            <a:xfrm rot="-167348">
              <a:off x="5848876" y="1963896"/>
              <a:ext cx="197205" cy="175266"/>
            </a:xfrm>
            <a:custGeom>
              <a:rect b="b" l="l" r="r" t="t"/>
              <a:pathLst>
                <a:path extrusionOk="0" h="1845" w="1577">
                  <a:moveTo>
                    <a:pt x="1489" y="0"/>
                  </a:moveTo>
                  <a:cubicBezTo>
                    <a:pt x="1445" y="0"/>
                    <a:pt x="1395" y="37"/>
                    <a:pt x="1395" y="87"/>
                  </a:cubicBezTo>
                  <a:cubicBezTo>
                    <a:pt x="1387" y="254"/>
                    <a:pt x="1329" y="690"/>
                    <a:pt x="1148" y="842"/>
                  </a:cubicBezTo>
                  <a:cubicBezTo>
                    <a:pt x="1072" y="816"/>
                    <a:pt x="917" y="769"/>
                    <a:pt x="750" y="769"/>
                  </a:cubicBezTo>
                  <a:cubicBezTo>
                    <a:pt x="597" y="769"/>
                    <a:pt x="434" y="808"/>
                    <a:pt x="313" y="937"/>
                  </a:cubicBezTo>
                  <a:cubicBezTo>
                    <a:pt x="1" y="1271"/>
                    <a:pt x="502" y="1793"/>
                    <a:pt x="523" y="1822"/>
                  </a:cubicBezTo>
                  <a:cubicBezTo>
                    <a:pt x="545" y="1837"/>
                    <a:pt x="567" y="1844"/>
                    <a:pt x="589" y="1844"/>
                  </a:cubicBezTo>
                  <a:cubicBezTo>
                    <a:pt x="611" y="1844"/>
                    <a:pt x="632" y="1837"/>
                    <a:pt x="654" y="1822"/>
                  </a:cubicBezTo>
                  <a:cubicBezTo>
                    <a:pt x="690" y="1786"/>
                    <a:pt x="690" y="1728"/>
                    <a:pt x="654" y="1692"/>
                  </a:cubicBezTo>
                  <a:cubicBezTo>
                    <a:pt x="647" y="1684"/>
                    <a:pt x="255" y="1263"/>
                    <a:pt x="444" y="1060"/>
                  </a:cubicBezTo>
                  <a:cubicBezTo>
                    <a:pt x="522" y="976"/>
                    <a:pt x="636" y="950"/>
                    <a:pt x="749" y="950"/>
                  </a:cubicBezTo>
                  <a:cubicBezTo>
                    <a:pt x="937" y="950"/>
                    <a:pt x="1121" y="1024"/>
                    <a:pt x="1126" y="1024"/>
                  </a:cubicBezTo>
                  <a:cubicBezTo>
                    <a:pt x="1137" y="1031"/>
                    <a:pt x="1150" y="1035"/>
                    <a:pt x="1163" y="1035"/>
                  </a:cubicBezTo>
                  <a:cubicBezTo>
                    <a:pt x="1177" y="1035"/>
                    <a:pt x="1191" y="1031"/>
                    <a:pt x="1206" y="1024"/>
                  </a:cubicBezTo>
                  <a:cubicBezTo>
                    <a:pt x="1533" y="828"/>
                    <a:pt x="1576" y="174"/>
                    <a:pt x="1576" y="95"/>
                  </a:cubicBezTo>
                  <a:cubicBezTo>
                    <a:pt x="1576" y="51"/>
                    <a:pt x="1540" y="7"/>
                    <a:pt x="1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5"/>
            <p:cNvSpPr/>
            <p:nvPr/>
          </p:nvSpPr>
          <p:spPr>
            <a:xfrm rot="-167348">
              <a:off x="6330839" y="2150400"/>
              <a:ext cx="366023" cy="217634"/>
            </a:xfrm>
            <a:custGeom>
              <a:rect b="b" l="l" r="r" t="t"/>
              <a:pathLst>
                <a:path extrusionOk="0" h="2291" w="2927">
                  <a:moveTo>
                    <a:pt x="1338" y="0"/>
                  </a:moveTo>
                  <a:cubicBezTo>
                    <a:pt x="794" y="0"/>
                    <a:pt x="320" y="298"/>
                    <a:pt x="182" y="769"/>
                  </a:cubicBezTo>
                  <a:cubicBezTo>
                    <a:pt x="1" y="1365"/>
                    <a:pt x="436" y="2018"/>
                    <a:pt x="1148" y="2228"/>
                  </a:cubicBezTo>
                  <a:cubicBezTo>
                    <a:pt x="1295" y="2270"/>
                    <a:pt x="1442" y="2290"/>
                    <a:pt x="1584" y="2290"/>
                  </a:cubicBezTo>
                  <a:cubicBezTo>
                    <a:pt x="2130" y="2290"/>
                    <a:pt x="2606" y="1996"/>
                    <a:pt x="2745" y="1524"/>
                  </a:cubicBezTo>
                  <a:cubicBezTo>
                    <a:pt x="2926" y="922"/>
                    <a:pt x="2491" y="276"/>
                    <a:pt x="1779" y="65"/>
                  </a:cubicBezTo>
                  <a:cubicBezTo>
                    <a:pt x="1630" y="21"/>
                    <a:pt x="1482" y="0"/>
                    <a:pt x="1338" y="0"/>
                  </a:cubicBezTo>
                  <a:close/>
                </a:path>
              </a:pathLst>
            </a:custGeom>
            <a:solidFill>
              <a:srgbClr val="EF8C63">
                <a:alpha val="54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5"/>
            <p:cNvSpPr/>
            <p:nvPr/>
          </p:nvSpPr>
          <p:spPr>
            <a:xfrm rot="-167348">
              <a:off x="5604674" y="2026091"/>
              <a:ext cx="257104" cy="211079"/>
            </a:xfrm>
            <a:custGeom>
              <a:rect b="b" l="l" r="r" t="t"/>
              <a:pathLst>
                <a:path extrusionOk="0" h="2222" w="2056">
                  <a:moveTo>
                    <a:pt x="1142" y="1"/>
                  </a:moveTo>
                  <a:cubicBezTo>
                    <a:pt x="731" y="1"/>
                    <a:pt x="325" y="346"/>
                    <a:pt x="175" y="857"/>
                  </a:cubicBezTo>
                  <a:cubicBezTo>
                    <a:pt x="1" y="1460"/>
                    <a:pt x="240" y="2055"/>
                    <a:pt x="712" y="2193"/>
                  </a:cubicBezTo>
                  <a:cubicBezTo>
                    <a:pt x="777" y="2212"/>
                    <a:pt x="843" y="2222"/>
                    <a:pt x="909" y="2222"/>
                  </a:cubicBezTo>
                  <a:cubicBezTo>
                    <a:pt x="1316" y="2222"/>
                    <a:pt x="1724" y="1871"/>
                    <a:pt x="1874" y="1358"/>
                  </a:cubicBezTo>
                  <a:cubicBezTo>
                    <a:pt x="2055" y="763"/>
                    <a:pt x="1809" y="168"/>
                    <a:pt x="1344" y="30"/>
                  </a:cubicBezTo>
                  <a:cubicBezTo>
                    <a:pt x="1277" y="10"/>
                    <a:pt x="1210" y="1"/>
                    <a:pt x="1142" y="1"/>
                  </a:cubicBezTo>
                  <a:close/>
                </a:path>
              </a:pathLst>
            </a:custGeom>
            <a:solidFill>
              <a:srgbClr val="EF8C63">
                <a:alpha val="54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5"/>
            <p:cNvSpPr/>
            <p:nvPr/>
          </p:nvSpPr>
          <p:spPr>
            <a:xfrm rot="-167348">
              <a:off x="5438634" y="1292882"/>
              <a:ext cx="1258385" cy="469940"/>
            </a:xfrm>
            <a:custGeom>
              <a:rect b="b" l="l" r="r" t="t"/>
              <a:pathLst>
                <a:path extrusionOk="0" h="4947" w="10063">
                  <a:moveTo>
                    <a:pt x="7516" y="0"/>
                  </a:moveTo>
                  <a:cubicBezTo>
                    <a:pt x="7248" y="0"/>
                    <a:pt x="6995" y="12"/>
                    <a:pt x="6759" y="34"/>
                  </a:cubicBezTo>
                  <a:cubicBezTo>
                    <a:pt x="5816" y="129"/>
                    <a:pt x="5104" y="361"/>
                    <a:pt x="4647" y="550"/>
                  </a:cubicBezTo>
                  <a:cubicBezTo>
                    <a:pt x="4030" y="811"/>
                    <a:pt x="3311" y="1348"/>
                    <a:pt x="1866" y="2437"/>
                  </a:cubicBezTo>
                  <a:cubicBezTo>
                    <a:pt x="153" y="3722"/>
                    <a:pt x="1" y="3998"/>
                    <a:pt x="59" y="4209"/>
                  </a:cubicBezTo>
                  <a:cubicBezTo>
                    <a:pt x="59" y="4223"/>
                    <a:pt x="66" y="4245"/>
                    <a:pt x="73" y="4259"/>
                  </a:cubicBezTo>
                  <a:cubicBezTo>
                    <a:pt x="241" y="4626"/>
                    <a:pt x="1107" y="4732"/>
                    <a:pt x="1740" y="4732"/>
                  </a:cubicBezTo>
                  <a:cubicBezTo>
                    <a:pt x="1846" y="4732"/>
                    <a:pt x="1945" y="4729"/>
                    <a:pt x="2033" y="4724"/>
                  </a:cubicBezTo>
                  <a:cubicBezTo>
                    <a:pt x="2135" y="4717"/>
                    <a:pt x="2229" y="4702"/>
                    <a:pt x="2324" y="4695"/>
                  </a:cubicBezTo>
                  <a:cubicBezTo>
                    <a:pt x="3173" y="4579"/>
                    <a:pt x="3812" y="4209"/>
                    <a:pt x="4160" y="3969"/>
                  </a:cubicBezTo>
                  <a:lnTo>
                    <a:pt x="4160" y="3969"/>
                  </a:lnTo>
                  <a:lnTo>
                    <a:pt x="3921" y="4869"/>
                  </a:lnTo>
                  <a:cubicBezTo>
                    <a:pt x="4018" y="4924"/>
                    <a:pt x="4123" y="4946"/>
                    <a:pt x="4231" y="4946"/>
                  </a:cubicBezTo>
                  <a:cubicBezTo>
                    <a:pt x="4437" y="4946"/>
                    <a:pt x="4652" y="4865"/>
                    <a:pt x="4843" y="4775"/>
                  </a:cubicBezTo>
                  <a:cubicBezTo>
                    <a:pt x="5888" y="4288"/>
                    <a:pt x="6817" y="3555"/>
                    <a:pt x="7536" y="2662"/>
                  </a:cubicBezTo>
                  <a:lnTo>
                    <a:pt x="7536" y="2662"/>
                  </a:lnTo>
                  <a:cubicBezTo>
                    <a:pt x="7268" y="3896"/>
                    <a:pt x="7376" y="4332"/>
                    <a:pt x="7580" y="4441"/>
                  </a:cubicBezTo>
                  <a:cubicBezTo>
                    <a:pt x="7621" y="4463"/>
                    <a:pt x="7669" y="4474"/>
                    <a:pt x="7721" y="4474"/>
                  </a:cubicBezTo>
                  <a:cubicBezTo>
                    <a:pt x="8241" y="4474"/>
                    <a:pt x="9232" y="3406"/>
                    <a:pt x="9714" y="2350"/>
                  </a:cubicBezTo>
                  <a:cubicBezTo>
                    <a:pt x="9758" y="2248"/>
                    <a:pt x="9794" y="2154"/>
                    <a:pt x="9830" y="2060"/>
                  </a:cubicBezTo>
                  <a:cubicBezTo>
                    <a:pt x="9859" y="1987"/>
                    <a:pt x="9881" y="1914"/>
                    <a:pt x="9903" y="1842"/>
                  </a:cubicBezTo>
                  <a:cubicBezTo>
                    <a:pt x="10063" y="1276"/>
                    <a:pt x="9939" y="1058"/>
                    <a:pt x="9859" y="971"/>
                  </a:cubicBezTo>
                  <a:cubicBezTo>
                    <a:pt x="9708" y="790"/>
                    <a:pt x="9462" y="754"/>
                    <a:pt x="9290" y="754"/>
                  </a:cubicBezTo>
                  <a:cubicBezTo>
                    <a:pt x="9206" y="754"/>
                    <a:pt x="9140" y="763"/>
                    <a:pt x="9112" y="767"/>
                  </a:cubicBezTo>
                  <a:lnTo>
                    <a:pt x="8015" y="12"/>
                  </a:lnTo>
                  <a:cubicBezTo>
                    <a:pt x="7844" y="4"/>
                    <a:pt x="7677" y="0"/>
                    <a:pt x="75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5"/>
            <p:cNvSpPr/>
            <p:nvPr/>
          </p:nvSpPr>
          <p:spPr>
            <a:xfrm rot="-167348">
              <a:off x="6604972" y="1400928"/>
              <a:ext cx="492199" cy="693939"/>
            </a:xfrm>
            <a:custGeom>
              <a:rect b="b" l="l" r="r" t="t"/>
              <a:pathLst>
                <a:path extrusionOk="0" h="7305" w="3936">
                  <a:moveTo>
                    <a:pt x="792" y="1"/>
                  </a:moveTo>
                  <a:cubicBezTo>
                    <a:pt x="720" y="139"/>
                    <a:pt x="611" y="357"/>
                    <a:pt x="502" y="633"/>
                  </a:cubicBezTo>
                  <a:cubicBezTo>
                    <a:pt x="378" y="959"/>
                    <a:pt x="1" y="2077"/>
                    <a:pt x="625" y="5192"/>
                  </a:cubicBezTo>
                  <a:cubicBezTo>
                    <a:pt x="879" y="6448"/>
                    <a:pt x="1075" y="6948"/>
                    <a:pt x="1293" y="6956"/>
                  </a:cubicBezTo>
                  <a:cubicBezTo>
                    <a:pt x="1296" y="6956"/>
                    <a:pt x="1299" y="6956"/>
                    <a:pt x="1302" y="6956"/>
                  </a:cubicBezTo>
                  <a:cubicBezTo>
                    <a:pt x="1415" y="6956"/>
                    <a:pt x="1516" y="6826"/>
                    <a:pt x="1707" y="6600"/>
                  </a:cubicBezTo>
                  <a:cubicBezTo>
                    <a:pt x="1932" y="6331"/>
                    <a:pt x="2063" y="6070"/>
                    <a:pt x="2135" y="5889"/>
                  </a:cubicBezTo>
                  <a:cubicBezTo>
                    <a:pt x="2186" y="6302"/>
                    <a:pt x="2230" y="6716"/>
                    <a:pt x="2280" y="7137"/>
                  </a:cubicBezTo>
                  <a:cubicBezTo>
                    <a:pt x="2288" y="7203"/>
                    <a:pt x="2317" y="7297"/>
                    <a:pt x="2389" y="7304"/>
                  </a:cubicBezTo>
                  <a:cubicBezTo>
                    <a:pt x="2418" y="7304"/>
                    <a:pt x="2447" y="7290"/>
                    <a:pt x="2476" y="7282"/>
                  </a:cubicBezTo>
                  <a:cubicBezTo>
                    <a:pt x="3420" y="6825"/>
                    <a:pt x="3899" y="5765"/>
                    <a:pt x="3921" y="4763"/>
                  </a:cubicBezTo>
                  <a:cubicBezTo>
                    <a:pt x="3936" y="3761"/>
                    <a:pt x="3573" y="2789"/>
                    <a:pt x="3217" y="1845"/>
                  </a:cubicBezTo>
                  <a:lnTo>
                    <a:pt x="7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5"/>
            <p:cNvSpPr/>
            <p:nvPr/>
          </p:nvSpPr>
          <p:spPr>
            <a:xfrm>
              <a:off x="5263300" y="2838691"/>
              <a:ext cx="1631414" cy="418980"/>
            </a:xfrm>
            <a:custGeom>
              <a:rect b="b" l="l" r="r" t="t"/>
              <a:pathLst>
                <a:path extrusionOk="0" h="6138" w="23900">
                  <a:moveTo>
                    <a:pt x="22578" y="0"/>
                  </a:moveTo>
                  <a:cubicBezTo>
                    <a:pt x="22063" y="283"/>
                    <a:pt x="21504" y="465"/>
                    <a:pt x="20909" y="487"/>
                  </a:cubicBezTo>
                  <a:lnTo>
                    <a:pt x="20901" y="487"/>
                  </a:lnTo>
                  <a:cubicBezTo>
                    <a:pt x="22469" y="719"/>
                    <a:pt x="22898" y="1096"/>
                    <a:pt x="22920" y="1249"/>
                  </a:cubicBezTo>
                  <a:cubicBezTo>
                    <a:pt x="22941" y="1430"/>
                    <a:pt x="22484" y="2098"/>
                    <a:pt x="20103" y="2969"/>
                  </a:cubicBezTo>
                  <a:cubicBezTo>
                    <a:pt x="18041" y="3717"/>
                    <a:pt x="15246" y="4371"/>
                    <a:pt x="12233" y="4792"/>
                  </a:cubicBezTo>
                  <a:cubicBezTo>
                    <a:pt x="9992" y="5110"/>
                    <a:pt x="7838" y="5271"/>
                    <a:pt x="5980" y="5271"/>
                  </a:cubicBezTo>
                  <a:cubicBezTo>
                    <a:pt x="5335" y="5271"/>
                    <a:pt x="4726" y="5252"/>
                    <a:pt x="4161" y="5213"/>
                  </a:cubicBezTo>
                  <a:cubicBezTo>
                    <a:pt x="1627" y="5038"/>
                    <a:pt x="1010" y="4516"/>
                    <a:pt x="981" y="4334"/>
                  </a:cubicBezTo>
                  <a:cubicBezTo>
                    <a:pt x="959" y="4153"/>
                    <a:pt x="1409" y="3485"/>
                    <a:pt x="3798" y="2614"/>
                  </a:cubicBezTo>
                  <a:cubicBezTo>
                    <a:pt x="4996" y="2178"/>
                    <a:pt x="6440" y="1772"/>
                    <a:pt x="8030" y="1430"/>
                  </a:cubicBezTo>
                  <a:cubicBezTo>
                    <a:pt x="8074" y="1111"/>
                    <a:pt x="8153" y="792"/>
                    <a:pt x="8291" y="494"/>
                  </a:cubicBezTo>
                  <a:lnTo>
                    <a:pt x="8291" y="494"/>
                  </a:lnTo>
                  <a:cubicBezTo>
                    <a:pt x="6491" y="864"/>
                    <a:pt x="4843" y="1314"/>
                    <a:pt x="3500" y="1801"/>
                  </a:cubicBezTo>
                  <a:cubicBezTo>
                    <a:pt x="1104" y="2679"/>
                    <a:pt x="1" y="3543"/>
                    <a:pt x="124" y="4458"/>
                  </a:cubicBezTo>
                  <a:cubicBezTo>
                    <a:pt x="255" y="5365"/>
                    <a:pt x="1554" y="5895"/>
                    <a:pt x="4103" y="6077"/>
                  </a:cubicBezTo>
                  <a:cubicBezTo>
                    <a:pt x="4679" y="6117"/>
                    <a:pt x="5299" y="6137"/>
                    <a:pt x="5953" y="6137"/>
                  </a:cubicBezTo>
                  <a:cubicBezTo>
                    <a:pt x="6477" y="6137"/>
                    <a:pt x="7023" y="6124"/>
                    <a:pt x="7587" y="6098"/>
                  </a:cubicBezTo>
                  <a:cubicBezTo>
                    <a:pt x="9075" y="6033"/>
                    <a:pt x="10694" y="5881"/>
                    <a:pt x="12350" y="5648"/>
                  </a:cubicBezTo>
                  <a:cubicBezTo>
                    <a:pt x="15428" y="5213"/>
                    <a:pt x="18281" y="4552"/>
                    <a:pt x="20400" y="3783"/>
                  </a:cubicBezTo>
                  <a:cubicBezTo>
                    <a:pt x="22796" y="2904"/>
                    <a:pt x="23900" y="2033"/>
                    <a:pt x="23769" y="1125"/>
                  </a:cubicBezTo>
                  <a:cubicBezTo>
                    <a:pt x="23704" y="646"/>
                    <a:pt x="23312" y="269"/>
                    <a:pt x="225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5"/>
            <p:cNvSpPr/>
            <p:nvPr/>
          </p:nvSpPr>
          <p:spPr>
            <a:xfrm>
              <a:off x="5271286" y="2915961"/>
              <a:ext cx="1623428" cy="343757"/>
            </a:xfrm>
            <a:custGeom>
              <a:rect b="b" l="l" r="r" t="t"/>
              <a:pathLst>
                <a:path extrusionOk="0" h="5036" w="23783">
                  <a:moveTo>
                    <a:pt x="23652" y="1"/>
                  </a:moveTo>
                  <a:cubicBezTo>
                    <a:pt x="23579" y="828"/>
                    <a:pt x="22469" y="1627"/>
                    <a:pt x="20269" y="2433"/>
                  </a:cubicBezTo>
                  <a:cubicBezTo>
                    <a:pt x="18156" y="3202"/>
                    <a:pt x="15296" y="3863"/>
                    <a:pt x="12225" y="4298"/>
                  </a:cubicBezTo>
                  <a:cubicBezTo>
                    <a:pt x="10570" y="4531"/>
                    <a:pt x="8951" y="4683"/>
                    <a:pt x="7463" y="4749"/>
                  </a:cubicBezTo>
                  <a:cubicBezTo>
                    <a:pt x="6898" y="4774"/>
                    <a:pt x="6351" y="4787"/>
                    <a:pt x="5826" y="4787"/>
                  </a:cubicBezTo>
                  <a:cubicBezTo>
                    <a:pt x="5171" y="4787"/>
                    <a:pt x="4551" y="4767"/>
                    <a:pt x="3978" y="4727"/>
                  </a:cubicBezTo>
                  <a:cubicBezTo>
                    <a:pt x="1452" y="4545"/>
                    <a:pt x="153" y="4023"/>
                    <a:pt x="7" y="3130"/>
                  </a:cubicBezTo>
                  <a:lnTo>
                    <a:pt x="7" y="3130"/>
                  </a:lnTo>
                  <a:cubicBezTo>
                    <a:pt x="0" y="3202"/>
                    <a:pt x="0" y="3282"/>
                    <a:pt x="15" y="3355"/>
                  </a:cubicBezTo>
                  <a:cubicBezTo>
                    <a:pt x="138" y="4269"/>
                    <a:pt x="1437" y="4799"/>
                    <a:pt x="3986" y="4974"/>
                  </a:cubicBezTo>
                  <a:cubicBezTo>
                    <a:pt x="4581" y="5015"/>
                    <a:pt x="5222" y="5035"/>
                    <a:pt x="5901" y="5035"/>
                  </a:cubicBezTo>
                  <a:cubicBezTo>
                    <a:pt x="6405" y="5035"/>
                    <a:pt x="6929" y="5024"/>
                    <a:pt x="7470" y="5003"/>
                  </a:cubicBezTo>
                  <a:cubicBezTo>
                    <a:pt x="8958" y="4937"/>
                    <a:pt x="10577" y="4785"/>
                    <a:pt x="12240" y="4553"/>
                  </a:cubicBezTo>
                  <a:cubicBezTo>
                    <a:pt x="15311" y="4117"/>
                    <a:pt x="18164" y="3456"/>
                    <a:pt x="20283" y="2680"/>
                  </a:cubicBezTo>
                  <a:cubicBezTo>
                    <a:pt x="22679" y="1801"/>
                    <a:pt x="23783" y="937"/>
                    <a:pt x="23659" y="30"/>
                  </a:cubicBezTo>
                  <a:cubicBezTo>
                    <a:pt x="23652" y="15"/>
                    <a:pt x="23652" y="8"/>
                    <a:pt x="23652" y="1"/>
                  </a:cubicBezTo>
                  <a:close/>
                </a:path>
              </a:pathLst>
            </a:custGeom>
            <a:solidFill>
              <a:srgbClr val="65C1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6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Narratives - Week 2</a:t>
            </a:r>
            <a:endParaRPr sz="3300"/>
          </a:p>
        </p:txBody>
      </p:sp>
      <p:sp>
        <p:nvSpPr>
          <p:cNvPr id="473" name="Google Shape;473;p36"/>
          <p:cNvSpPr txBox="1"/>
          <p:nvPr/>
        </p:nvSpPr>
        <p:spPr>
          <a:xfrm>
            <a:off x="911700" y="1540600"/>
            <a:ext cx="7259400" cy="28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will need your </a:t>
            </a:r>
            <a:r>
              <a:rPr b="1"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story mountain map</a:t>
            </a: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your </a:t>
            </a:r>
            <a:r>
              <a:rPr b="1" lang="en" sz="19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character</a:t>
            </a:r>
            <a:r>
              <a:rPr b="1"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brainstorm </a:t>
            </a: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</a:t>
            </a:r>
            <a:r>
              <a:rPr b="1"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9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setting</a:t>
            </a:r>
            <a:r>
              <a:rPr b="1"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brainstorm</a:t>
            </a: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from last week.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Last week you completed your </a:t>
            </a:r>
            <a:r>
              <a:rPr b="1"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orientation</a:t>
            </a: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great work!!!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week we will write the </a:t>
            </a:r>
            <a:r>
              <a:rPr b="1" lang="en"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series of events</a:t>
            </a: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the</a:t>
            </a:r>
            <a:r>
              <a:rPr b="1" lang="en" sz="19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 problem</a:t>
            </a: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the</a:t>
            </a:r>
            <a:r>
              <a:rPr b="1" lang="en" sz="19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900">
                <a:solidFill>
                  <a:srgbClr val="E69138"/>
                </a:solidFill>
                <a:latin typeface="Roboto"/>
                <a:ea typeface="Roboto"/>
                <a:cs typeface="Roboto"/>
                <a:sym typeface="Roboto"/>
              </a:rPr>
              <a:t>resolution</a:t>
            </a:r>
            <a:r>
              <a:rPr b="1"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1"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7"/>
          <p:cNvSpPr txBox="1"/>
          <p:nvPr>
            <p:ph type="title"/>
          </p:nvPr>
        </p:nvSpPr>
        <p:spPr>
          <a:xfrm>
            <a:off x="880650" y="453075"/>
            <a:ext cx="73827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Narrative?</a:t>
            </a:r>
            <a:endParaRPr/>
          </a:p>
        </p:txBody>
      </p:sp>
      <p:sp>
        <p:nvSpPr>
          <p:cNvPr id="479" name="Google Shape;479;p37"/>
          <p:cNvSpPr txBox="1"/>
          <p:nvPr>
            <p:ph idx="1" type="body"/>
          </p:nvPr>
        </p:nvSpPr>
        <p:spPr>
          <a:xfrm>
            <a:off x="824900" y="1219300"/>
            <a:ext cx="7509000" cy="33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Narrative texts tell a story to entertain the reader. They have: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There are many types of narrative texts, such as picture books, short stories and fairy tales.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80" name="Google Shape;480;p37"/>
          <p:cNvGraphicFramePr/>
          <p:nvPr/>
        </p:nvGraphicFramePr>
        <p:xfrm>
          <a:off x="1618200" y="17181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{38321CF0-5784-46C5-A314-5B045AF8140F}</a:tableStyleId>
              </a:tblPr>
              <a:tblGrid>
                <a:gridCol w="1930700"/>
                <a:gridCol w="3976900"/>
              </a:tblGrid>
              <a:tr h="483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 </a:t>
                      </a:r>
                      <a:r>
                        <a:rPr lang="en" sz="1600">
                          <a:solidFill>
                            <a:srgbClr val="E6913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setting </a:t>
                      </a:r>
                      <a:endParaRPr sz="1600">
                        <a:solidFill>
                          <a:srgbClr val="E69138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 time and place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483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characters</a:t>
                      </a:r>
                      <a:endParaRPr sz="16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people, animals or objects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483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r>
                        <a:rPr lang="en" sz="16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1600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series of events</a:t>
                      </a:r>
                      <a:endParaRPr sz="1600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events 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that happen to your </a:t>
                      </a:r>
                      <a:r>
                        <a:rPr lang="en" sz="16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character</a:t>
                      </a:r>
                      <a:endParaRPr sz="16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863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 </a:t>
                      </a:r>
                      <a:r>
                        <a:rPr lang="en" sz="1600">
                          <a:solidFill>
                            <a:srgbClr val="CC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problem 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with a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6AA8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resolution</a:t>
                      </a:r>
                      <a:r>
                        <a:rPr lang="en" sz="1600">
                          <a:solidFill>
                            <a:srgbClr val="E6913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sz="16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</a:t>
                      </a:r>
                      <a:r>
                        <a:rPr lang="en" sz="16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character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needs to </a:t>
                      </a:r>
                      <a:r>
                        <a:rPr lang="en" sz="1600">
                          <a:solidFill>
                            <a:srgbClr val="6AA8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resolve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the </a:t>
                      </a:r>
                      <a:r>
                        <a:rPr lang="en" sz="1600">
                          <a:solidFill>
                            <a:srgbClr val="CC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problem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at the end of the story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8"/>
          <p:cNvSpPr txBox="1"/>
          <p:nvPr>
            <p:ph idx="1" type="body"/>
          </p:nvPr>
        </p:nvSpPr>
        <p:spPr>
          <a:xfrm>
            <a:off x="714575" y="1198750"/>
            <a:ext cx="7880700" cy="32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</a:rPr>
              <a:t>Events</a:t>
            </a:r>
            <a:r>
              <a:rPr lang="en" sz="1800"/>
              <a:t> are things that happen to the </a:t>
            </a:r>
            <a:r>
              <a:rPr b="1" lang="en" sz="1800">
                <a:solidFill>
                  <a:schemeClr val="accent1"/>
                </a:solidFill>
              </a:rPr>
              <a:t>characters</a:t>
            </a:r>
            <a:r>
              <a:rPr lang="en" sz="1800"/>
              <a:t> in the story. This includes a </a:t>
            </a:r>
            <a:r>
              <a:rPr b="1" lang="en" sz="1800">
                <a:solidFill>
                  <a:srgbClr val="CC0000"/>
                </a:solidFill>
              </a:rPr>
              <a:t>problem </a:t>
            </a:r>
            <a:r>
              <a:rPr lang="en" sz="1800"/>
              <a:t>and the </a:t>
            </a:r>
            <a:r>
              <a:rPr b="1" lang="en" sz="1800">
                <a:solidFill>
                  <a:srgbClr val="E69138"/>
                </a:solidFill>
              </a:rPr>
              <a:t>resolution</a:t>
            </a:r>
            <a:r>
              <a:rPr lang="en" sz="1800"/>
              <a:t>.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Have a look back at your </a:t>
            </a:r>
            <a:r>
              <a:rPr b="1" lang="en" sz="1800"/>
              <a:t>story mountain </a:t>
            </a:r>
            <a:r>
              <a:rPr lang="en" sz="1800"/>
              <a:t>- we are going to add to our ideas.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Some events that could happen: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Your character meets some other characters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Your character loses something important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An evil villain tries to stop the character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86" name="Google Shape;486;p38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Series of Events and Problem</a:t>
            </a:r>
            <a:endParaRPr/>
          </a:p>
        </p:txBody>
      </p:sp>
      <p:grpSp>
        <p:nvGrpSpPr>
          <p:cNvPr id="487" name="Google Shape;487;p38"/>
          <p:cNvGrpSpPr/>
          <p:nvPr/>
        </p:nvGrpSpPr>
        <p:grpSpPr>
          <a:xfrm>
            <a:off x="5749763" y="2755338"/>
            <a:ext cx="2651926" cy="1874904"/>
            <a:chOff x="974275" y="1796202"/>
            <a:chExt cx="3995067" cy="2783408"/>
          </a:xfrm>
        </p:grpSpPr>
        <p:sp>
          <p:nvSpPr>
            <p:cNvPr id="488" name="Google Shape;488;p38"/>
            <p:cNvSpPr/>
            <p:nvPr/>
          </p:nvSpPr>
          <p:spPr>
            <a:xfrm>
              <a:off x="3314655" y="3191156"/>
              <a:ext cx="892490" cy="630261"/>
            </a:xfrm>
            <a:custGeom>
              <a:rect b="b" l="l" r="r" t="t"/>
              <a:pathLst>
                <a:path extrusionOk="0" h="9239" w="13083">
                  <a:moveTo>
                    <a:pt x="4421" y="1"/>
                  </a:moveTo>
                  <a:cubicBezTo>
                    <a:pt x="4285" y="1"/>
                    <a:pt x="4145" y="13"/>
                    <a:pt x="4001" y="41"/>
                  </a:cubicBezTo>
                  <a:cubicBezTo>
                    <a:pt x="2498" y="331"/>
                    <a:pt x="1" y="3504"/>
                    <a:pt x="1" y="3504"/>
                  </a:cubicBezTo>
                  <a:lnTo>
                    <a:pt x="3442" y="9239"/>
                  </a:lnTo>
                  <a:lnTo>
                    <a:pt x="9620" y="9239"/>
                  </a:lnTo>
                  <a:cubicBezTo>
                    <a:pt x="9620" y="9239"/>
                    <a:pt x="13083" y="1217"/>
                    <a:pt x="6607" y="1123"/>
                  </a:cubicBezTo>
                  <a:cubicBezTo>
                    <a:pt x="6607" y="1123"/>
                    <a:pt x="5705" y="1"/>
                    <a:pt x="4421" y="1"/>
                  </a:cubicBezTo>
                  <a:close/>
                </a:path>
              </a:pathLst>
            </a:custGeom>
            <a:solidFill>
              <a:srgbClr val="BC3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3675716" y="3242931"/>
              <a:ext cx="306569" cy="180981"/>
            </a:xfrm>
            <a:custGeom>
              <a:rect b="b" l="l" r="r" t="t"/>
              <a:pathLst>
                <a:path extrusionOk="0" h="2653" w="4494">
                  <a:moveTo>
                    <a:pt x="625" y="1"/>
                  </a:moveTo>
                  <a:lnTo>
                    <a:pt x="625" y="1"/>
                  </a:lnTo>
                  <a:cubicBezTo>
                    <a:pt x="80" y="516"/>
                    <a:pt x="0" y="2142"/>
                    <a:pt x="1597" y="2571"/>
                  </a:cubicBezTo>
                  <a:cubicBezTo>
                    <a:pt x="1812" y="2628"/>
                    <a:pt x="1986" y="2653"/>
                    <a:pt x="2127" y="2653"/>
                  </a:cubicBezTo>
                  <a:cubicBezTo>
                    <a:pt x="3037" y="2653"/>
                    <a:pt x="2541" y="1612"/>
                    <a:pt x="2541" y="1612"/>
                  </a:cubicBezTo>
                  <a:lnTo>
                    <a:pt x="4494" y="255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A46C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3715280" y="3242931"/>
              <a:ext cx="267003" cy="121905"/>
            </a:xfrm>
            <a:custGeom>
              <a:rect b="b" l="l" r="r" t="t"/>
              <a:pathLst>
                <a:path extrusionOk="0" h="1787" w="3914">
                  <a:moveTo>
                    <a:pt x="45" y="1"/>
                  </a:moveTo>
                  <a:cubicBezTo>
                    <a:pt x="30" y="15"/>
                    <a:pt x="15" y="30"/>
                    <a:pt x="1" y="44"/>
                  </a:cubicBezTo>
                  <a:cubicBezTo>
                    <a:pt x="103" y="240"/>
                    <a:pt x="226" y="429"/>
                    <a:pt x="364" y="596"/>
                  </a:cubicBezTo>
                  <a:cubicBezTo>
                    <a:pt x="807" y="1126"/>
                    <a:pt x="1388" y="1532"/>
                    <a:pt x="2026" y="1787"/>
                  </a:cubicBezTo>
                  <a:cubicBezTo>
                    <a:pt x="1997" y="1685"/>
                    <a:pt x="1961" y="1612"/>
                    <a:pt x="1961" y="1612"/>
                  </a:cubicBezTo>
                  <a:lnTo>
                    <a:pt x="3914" y="255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171918">
                <a:alpha val="18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 rot="-645314">
              <a:off x="3391964" y="2521612"/>
              <a:ext cx="1006287" cy="789377"/>
            </a:xfrm>
            <a:custGeom>
              <a:rect b="b" l="l" r="r" t="t"/>
              <a:pathLst>
                <a:path extrusionOk="0" h="9139" w="9990">
                  <a:moveTo>
                    <a:pt x="3202" y="0"/>
                  </a:moveTo>
                  <a:lnTo>
                    <a:pt x="1634" y="2084"/>
                  </a:lnTo>
                  <a:lnTo>
                    <a:pt x="1046" y="3841"/>
                  </a:lnTo>
                  <a:cubicBezTo>
                    <a:pt x="1" y="4973"/>
                    <a:pt x="182" y="6287"/>
                    <a:pt x="865" y="7601"/>
                  </a:cubicBezTo>
                  <a:cubicBezTo>
                    <a:pt x="1329" y="8507"/>
                    <a:pt x="2498" y="9139"/>
                    <a:pt x="3993" y="9139"/>
                  </a:cubicBezTo>
                  <a:cubicBezTo>
                    <a:pt x="4882" y="9139"/>
                    <a:pt x="5886" y="8915"/>
                    <a:pt x="6926" y="8392"/>
                  </a:cubicBezTo>
                  <a:cubicBezTo>
                    <a:pt x="6926" y="8392"/>
                    <a:pt x="7373" y="8607"/>
                    <a:pt x="7909" y="8607"/>
                  </a:cubicBezTo>
                  <a:cubicBezTo>
                    <a:pt x="8339" y="8607"/>
                    <a:pt x="8825" y="8469"/>
                    <a:pt x="9184" y="7971"/>
                  </a:cubicBezTo>
                  <a:cubicBezTo>
                    <a:pt x="9990" y="6853"/>
                    <a:pt x="9620" y="5423"/>
                    <a:pt x="9620" y="5423"/>
                  </a:cubicBezTo>
                  <a:lnTo>
                    <a:pt x="8095" y="2498"/>
                  </a:lnTo>
                  <a:lnTo>
                    <a:pt x="6382" y="683"/>
                  </a:lnTo>
                  <a:lnTo>
                    <a:pt x="3202" y="0"/>
                  </a:lnTo>
                  <a:close/>
                </a:path>
              </a:pathLst>
            </a:custGeom>
            <a:solidFill>
              <a:srgbClr val="A46C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 rot="-645314">
              <a:off x="3302156" y="2210970"/>
              <a:ext cx="1333155" cy="982684"/>
            </a:xfrm>
            <a:custGeom>
              <a:rect b="b" l="l" r="r" t="t"/>
              <a:pathLst>
                <a:path extrusionOk="0" h="11377" w="13235">
                  <a:moveTo>
                    <a:pt x="6684" y="1"/>
                  </a:moveTo>
                  <a:cubicBezTo>
                    <a:pt x="6422" y="1"/>
                    <a:pt x="6250" y="83"/>
                    <a:pt x="6222" y="215"/>
                  </a:cubicBezTo>
                  <a:cubicBezTo>
                    <a:pt x="6142" y="563"/>
                    <a:pt x="5990" y="1129"/>
                    <a:pt x="6099" y="1209"/>
                  </a:cubicBezTo>
                  <a:cubicBezTo>
                    <a:pt x="6178" y="1267"/>
                    <a:pt x="6658" y="1637"/>
                    <a:pt x="6883" y="1812"/>
                  </a:cubicBezTo>
                  <a:cubicBezTo>
                    <a:pt x="6563" y="1594"/>
                    <a:pt x="5590" y="1049"/>
                    <a:pt x="3645" y="1049"/>
                  </a:cubicBezTo>
                  <a:cubicBezTo>
                    <a:pt x="1191" y="1049"/>
                    <a:pt x="1" y="3336"/>
                    <a:pt x="167" y="3576"/>
                  </a:cubicBezTo>
                  <a:cubicBezTo>
                    <a:pt x="334" y="3815"/>
                    <a:pt x="1024" y="4461"/>
                    <a:pt x="1104" y="4490"/>
                  </a:cubicBezTo>
                  <a:cubicBezTo>
                    <a:pt x="1106" y="4491"/>
                    <a:pt x="1109" y="4492"/>
                    <a:pt x="1112" y="4492"/>
                  </a:cubicBezTo>
                  <a:cubicBezTo>
                    <a:pt x="1231" y="4492"/>
                    <a:pt x="2098" y="3982"/>
                    <a:pt x="2099" y="3982"/>
                  </a:cubicBezTo>
                  <a:lnTo>
                    <a:pt x="2099" y="3982"/>
                  </a:lnTo>
                  <a:cubicBezTo>
                    <a:pt x="2098" y="3983"/>
                    <a:pt x="247" y="5725"/>
                    <a:pt x="247" y="6211"/>
                  </a:cubicBezTo>
                  <a:cubicBezTo>
                    <a:pt x="247" y="6697"/>
                    <a:pt x="1416" y="7126"/>
                    <a:pt x="1554" y="7227"/>
                  </a:cubicBezTo>
                  <a:cubicBezTo>
                    <a:pt x="1558" y="7230"/>
                    <a:pt x="1562" y="7232"/>
                    <a:pt x="1567" y="7232"/>
                  </a:cubicBezTo>
                  <a:cubicBezTo>
                    <a:pt x="1737" y="7232"/>
                    <a:pt x="2511" y="5465"/>
                    <a:pt x="3696" y="4781"/>
                  </a:cubicBezTo>
                  <a:lnTo>
                    <a:pt x="3696" y="4781"/>
                  </a:lnTo>
                  <a:cubicBezTo>
                    <a:pt x="3695" y="4781"/>
                    <a:pt x="3050" y="5296"/>
                    <a:pt x="3304" y="5536"/>
                  </a:cubicBezTo>
                  <a:cubicBezTo>
                    <a:pt x="3520" y="5746"/>
                    <a:pt x="4027" y="5979"/>
                    <a:pt x="4325" y="5979"/>
                  </a:cubicBezTo>
                  <a:cubicBezTo>
                    <a:pt x="4367" y="5979"/>
                    <a:pt x="4404" y="5974"/>
                    <a:pt x="4436" y="5964"/>
                  </a:cubicBezTo>
                  <a:cubicBezTo>
                    <a:pt x="4697" y="5884"/>
                    <a:pt x="5322" y="4839"/>
                    <a:pt x="5322" y="4839"/>
                  </a:cubicBezTo>
                  <a:lnTo>
                    <a:pt x="5322" y="4839"/>
                  </a:lnTo>
                  <a:cubicBezTo>
                    <a:pt x="5322" y="4839"/>
                    <a:pt x="5177" y="6501"/>
                    <a:pt x="5576" y="6661"/>
                  </a:cubicBezTo>
                  <a:cubicBezTo>
                    <a:pt x="5982" y="6828"/>
                    <a:pt x="7021" y="6828"/>
                    <a:pt x="7021" y="6828"/>
                  </a:cubicBezTo>
                  <a:lnTo>
                    <a:pt x="7217" y="5587"/>
                  </a:lnTo>
                  <a:cubicBezTo>
                    <a:pt x="7217" y="5587"/>
                    <a:pt x="7355" y="8679"/>
                    <a:pt x="7623" y="8788"/>
                  </a:cubicBezTo>
                  <a:cubicBezTo>
                    <a:pt x="7667" y="8803"/>
                    <a:pt x="7725" y="8817"/>
                    <a:pt x="7790" y="8839"/>
                  </a:cubicBezTo>
                  <a:cubicBezTo>
                    <a:pt x="7536" y="9565"/>
                    <a:pt x="7333" y="10247"/>
                    <a:pt x="7420" y="10320"/>
                  </a:cubicBezTo>
                  <a:cubicBezTo>
                    <a:pt x="7547" y="10428"/>
                    <a:pt x="7884" y="10549"/>
                    <a:pt x="8151" y="10549"/>
                  </a:cubicBezTo>
                  <a:cubicBezTo>
                    <a:pt x="8280" y="10549"/>
                    <a:pt x="8392" y="10521"/>
                    <a:pt x="8458" y="10451"/>
                  </a:cubicBezTo>
                  <a:cubicBezTo>
                    <a:pt x="8669" y="10240"/>
                    <a:pt x="9039" y="9536"/>
                    <a:pt x="9039" y="9536"/>
                  </a:cubicBezTo>
                  <a:cubicBezTo>
                    <a:pt x="9039" y="9536"/>
                    <a:pt x="9061" y="9534"/>
                    <a:pt x="9098" y="9534"/>
                  </a:cubicBezTo>
                  <a:cubicBezTo>
                    <a:pt x="9273" y="9534"/>
                    <a:pt x="9785" y="9588"/>
                    <a:pt x="9917" y="10211"/>
                  </a:cubicBezTo>
                  <a:cubicBezTo>
                    <a:pt x="10077" y="10959"/>
                    <a:pt x="9692" y="11365"/>
                    <a:pt x="9692" y="11365"/>
                  </a:cubicBezTo>
                  <a:cubicBezTo>
                    <a:pt x="9692" y="11365"/>
                    <a:pt x="9903" y="11376"/>
                    <a:pt x="10176" y="11376"/>
                  </a:cubicBezTo>
                  <a:cubicBezTo>
                    <a:pt x="10634" y="11376"/>
                    <a:pt x="11266" y="11345"/>
                    <a:pt x="11362" y="11177"/>
                  </a:cubicBezTo>
                  <a:cubicBezTo>
                    <a:pt x="11478" y="10973"/>
                    <a:pt x="11384" y="10037"/>
                    <a:pt x="11326" y="9572"/>
                  </a:cubicBezTo>
                  <a:lnTo>
                    <a:pt x="11326" y="9572"/>
                  </a:lnTo>
                  <a:cubicBezTo>
                    <a:pt x="11374" y="9865"/>
                    <a:pt x="11497" y="10293"/>
                    <a:pt x="11778" y="10293"/>
                  </a:cubicBezTo>
                  <a:cubicBezTo>
                    <a:pt x="11789" y="10293"/>
                    <a:pt x="11800" y="10292"/>
                    <a:pt x="11812" y="10291"/>
                  </a:cubicBezTo>
                  <a:cubicBezTo>
                    <a:pt x="12262" y="10233"/>
                    <a:pt x="13003" y="10153"/>
                    <a:pt x="13039" y="9776"/>
                  </a:cubicBezTo>
                  <a:cubicBezTo>
                    <a:pt x="13075" y="9471"/>
                    <a:pt x="13003" y="7765"/>
                    <a:pt x="12371" y="6378"/>
                  </a:cubicBezTo>
                  <a:cubicBezTo>
                    <a:pt x="12705" y="6044"/>
                    <a:pt x="13235" y="5456"/>
                    <a:pt x="13111" y="5158"/>
                  </a:cubicBezTo>
                  <a:cubicBezTo>
                    <a:pt x="12958" y="4776"/>
                    <a:pt x="12341" y="3488"/>
                    <a:pt x="10401" y="3488"/>
                  </a:cubicBezTo>
                  <a:cubicBezTo>
                    <a:pt x="10130" y="3488"/>
                    <a:pt x="9835" y="3513"/>
                    <a:pt x="9511" y="3568"/>
                  </a:cubicBezTo>
                  <a:cubicBezTo>
                    <a:pt x="9511" y="3568"/>
                    <a:pt x="9525" y="1746"/>
                    <a:pt x="8451" y="803"/>
                  </a:cubicBezTo>
                  <a:cubicBezTo>
                    <a:pt x="7783" y="221"/>
                    <a:pt x="7113" y="1"/>
                    <a:pt x="6684" y="1"/>
                  </a:cubicBezTo>
                  <a:close/>
                </a:path>
              </a:pathLst>
            </a:custGeom>
            <a:solidFill>
              <a:srgbClr val="1025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8"/>
            <p:cNvSpPr/>
            <p:nvPr/>
          </p:nvSpPr>
          <p:spPr>
            <a:xfrm rot="-645314">
              <a:off x="4168006" y="3042809"/>
              <a:ext cx="279524" cy="90693"/>
            </a:xfrm>
            <a:custGeom>
              <a:rect b="b" l="l" r="r" t="t"/>
              <a:pathLst>
                <a:path extrusionOk="0" h="1050" w="2775">
                  <a:moveTo>
                    <a:pt x="2439" y="1"/>
                  </a:moveTo>
                  <a:cubicBezTo>
                    <a:pt x="1556" y="1"/>
                    <a:pt x="732" y="313"/>
                    <a:pt x="77" y="921"/>
                  </a:cubicBezTo>
                  <a:cubicBezTo>
                    <a:pt x="1" y="992"/>
                    <a:pt x="49" y="1049"/>
                    <a:pt x="118" y="1049"/>
                  </a:cubicBezTo>
                  <a:cubicBezTo>
                    <a:pt x="147" y="1049"/>
                    <a:pt x="180" y="1039"/>
                    <a:pt x="208" y="1015"/>
                  </a:cubicBezTo>
                  <a:cubicBezTo>
                    <a:pt x="805" y="458"/>
                    <a:pt x="1550" y="174"/>
                    <a:pt x="2353" y="174"/>
                  </a:cubicBezTo>
                  <a:cubicBezTo>
                    <a:pt x="2419" y="174"/>
                    <a:pt x="2486" y="176"/>
                    <a:pt x="2553" y="180"/>
                  </a:cubicBezTo>
                  <a:cubicBezTo>
                    <a:pt x="2555" y="180"/>
                    <a:pt x="2557" y="180"/>
                    <a:pt x="2559" y="180"/>
                  </a:cubicBezTo>
                  <a:cubicBezTo>
                    <a:pt x="2652" y="180"/>
                    <a:pt x="2775" y="20"/>
                    <a:pt x="2640" y="6"/>
                  </a:cubicBezTo>
                  <a:cubicBezTo>
                    <a:pt x="2572" y="2"/>
                    <a:pt x="2505" y="1"/>
                    <a:pt x="2439" y="1"/>
                  </a:cubicBezTo>
                  <a:close/>
                </a:path>
              </a:pathLst>
            </a:custGeom>
            <a:solidFill>
              <a:srgbClr val="1025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8"/>
            <p:cNvSpPr/>
            <p:nvPr/>
          </p:nvSpPr>
          <p:spPr>
            <a:xfrm rot="-645314">
              <a:off x="4237238" y="3095858"/>
              <a:ext cx="45228" cy="50097"/>
            </a:xfrm>
            <a:custGeom>
              <a:rect b="b" l="l" r="r" t="t"/>
              <a:pathLst>
                <a:path extrusionOk="0" h="580" w="449">
                  <a:moveTo>
                    <a:pt x="75" y="1"/>
                  </a:moveTo>
                  <a:cubicBezTo>
                    <a:pt x="63" y="1"/>
                    <a:pt x="53" y="3"/>
                    <a:pt x="45" y="10"/>
                  </a:cubicBezTo>
                  <a:cubicBezTo>
                    <a:pt x="1" y="39"/>
                    <a:pt x="45" y="90"/>
                    <a:pt x="74" y="112"/>
                  </a:cubicBezTo>
                  <a:cubicBezTo>
                    <a:pt x="168" y="206"/>
                    <a:pt x="226" y="337"/>
                    <a:pt x="241" y="475"/>
                  </a:cubicBezTo>
                  <a:cubicBezTo>
                    <a:pt x="250" y="524"/>
                    <a:pt x="346" y="579"/>
                    <a:pt x="402" y="579"/>
                  </a:cubicBezTo>
                  <a:cubicBezTo>
                    <a:pt x="430" y="579"/>
                    <a:pt x="449" y="566"/>
                    <a:pt x="444" y="533"/>
                  </a:cubicBezTo>
                  <a:cubicBezTo>
                    <a:pt x="415" y="344"/>
                    <a:pt x="320" y="177"/>
                    <a:pt x="182" y="54"/>
                  </a:cubicBezTo>
                  <a:cubicBezTo>
                    <a:pt x="160" y="31"/>
                    <a:pt x="112" y="1"/>
                    <a:pt x="75" y="1"/>
                  </a:cubicBezTo>
                  <a:close/>
                </a:path>
              </a:pathLst>
            </a:custGeom>
            <a:solidFill>
              <a:srgbClr val="1025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8"/>
            <p:cNvSpPr/>
            <p:nvPr/>
          </p:nvSpPr>
          <p:spPr>
            <a:xfrm rot="-645314">
              <a:off x="3835850" y="2961662"/>
              <a:ext cx="60740" cy="71000"/>
            </a:xfrm>
            <a:custGeom>
              <a:rect b="b" l="l" r="r" t="t"/>
              <a:pathLst>
                <a:path extrusionOk="0" h="822" w="603">
                  <a:moveTo>
                    <a:pt x="390" y="0"/>
                  </a:moveTo>
                  <a:cubicBezTo>
                    <a:pt x="275" y="0"/>
                    <a:pt x="143" y="136"/>
                    <a:pt x="73" y="327"/>
                  </a:cubicBezTo>
                  <a:cubicBezTo>
                    <a:pt x="0" y="552"/>
                    <a:pt x="36" y="770"/>
                    <a:pt x="160" y="814"/>
                  </a:cubicBezTo>
                  <a:cubicBezTo>
                    <a:pt x="175" y="819"/>
                    <a:pt x="190" y="821"/>
                    <a:pt x="206" y="821"/>
                  </a:cubicBezTo>
                  <a:cubicBezTo>
                    <a:pt x="322" y="821"/>
                    <a:pt x="459" y="685"/>
                    <a:pt x="523" y="487"/>
                  </a:cubicBezTo>
                  <a:cubicBezTo>
                    <a:pt x="603" y="262"/>
                    <a:pt x="566" y="52"/>
                    <a:pt x="436" y="8"/>
                  </a:cubicBezTo>
                  <a:cubicBezTo>
                    <a:pt x="421" y="3"/>
                    <a:pt x="406" y="0"/>
                    <a:pt x="390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8"/>
            <p:cNvSpPr/>
            <p:nvPr/>
          </p:nvSpPr>
          <p:spPr>
            <a:xfrm rot="-645314">
              <a:off x="3530148" y="2896549"/>
              <a:ext cx="60841" cy="71000"/>
            </a:xfrm>
            <a:custGeom>
              <a:rect b="b" l="l" r="r" t="t"/>
              <a:pathLst>
                <a:path extrusionOk="0" h="822" w="604">
                  <a:moveTo>
                    <a:pt x="398" y="0"/>
                  </a:moveTo>
                  <a:cubicBezTo>
                    <a:pt x="283" y="0"/>
                    <a:pt x="151" y="136"/>
                    <a:pt x="81" y="335"/>
                  </a:cubicBezTo>
                  <a:cubicBezTo>
                    <a:pt x="1" y="560"/>
                    <a:pt x="37" y="770"/>
                    <a:pt x="168" y="814"/>
                  </a:cubicBezTo>
                  <a:cubicBezTo>
                    <a:pt x="183" y="819"/>
                    <a:pt x="198" y="821"/>
                    <a:pt x="213" y="821"/>
                  </a:cubicBezTo>
                  <a:cubicBezTo>
                    <a:pt x="328" y="821"/>
                    <a:pt x="460" y="686"/>
                    <a:pt x="531" y="494"/>
                  </a:cubicBezTo>
                  <a:cubicBezTo>
                    <a:pt x="603" y="269"/>
                    <a:pt x="567" y="51"/>
                    <a:pt x="444" y="8"/>
                  </a:cubicBezTo>
                  <a:cubicBezTo>
                    <a:pt x="429" y="3"/>
                    <a:pt x="414" y="0"/>
                    <a:pt x="398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 rot="-645314">
              <a:off x="3509814" y="2780601"/>
              <a:ext cx="138302" cy="50184"/>
            </a:xfrm>
            <a:custGeom>
              <a:rect b="b" l="l" r="r" t="t"/>
              <a:pathLst>
                <a:path extrusionOk="0" h="581" w="1373">
                  <a:moveTo>
                    <a:pt x="598" y="1"/>
                  </a:moveTo>
                  <a:cubicBezTo>
                    <a:pt x="446" y="1"/>
                    <a:pt x="269" y="39"/>
                    <a:pt x="66" y="138"/>
                  </a:cubicBezTo>
                  <a:cubicBezTo>
                    <a:pt x="15" y="152"/>
                    <a:pt x="1" y="210"/>
                    <a:pt x="23" y="254"/>
                  </a:cubicBezTo>
                  <a:cubicBezTo>
                    <a:pt x="39" y="286"/>
                    <a:pt x="70" y="306"/>
                    <a:pt x="103" y="306"/>
                  </a:cubicBezTo>
                  <a:cubicBezTo>
                    <a:pt x="115" y="306"/>
                    <a:pt x="127" y="303"/>
                    <a:pt x="139" y="298"/>
                  </a:cubicBezTo>
                  <a:cubicBezTo>
                    <a:pt x="312" y="215"/>
                    <a:pt x="462" y="183"/>
                    <a:pt x="589" y="183"/>
                  </a:cubicBezTo>
                  <a:cubicBezTo>
                    <a:pt x="1000" y="183"/>
                    <a:pt x="1180" y="513"/>
                    <a:pt x="1191" y="530"/>
                  </a:cubicBezTo>
                  <a:cubicBezTo>
                    <a:pt x="1206" y="559"/>
                    <a:pt x="1235" y="581"/>
                    <a:pt x="1271" y="581"/>
                  </a:cubicBezTo>
                  <a:cubicBezTo>
                    <a:pt x="1286" y="581"/>
                    <a:pt x="1300" y="573"/>
                    <a:pt x="1315" y="573"/>
                  </a:cubicBezTo>
                  <a:cubicBezTo>
                    <a:pt x="1358" y="544"/>
                    <a:pt x="1373" y="494"/>
                    <a:pt x="1351" y="450"/>
                  </a:cubicBezTo>
                  <a:cubicBezTo>
                    <a:pt x="1351" y="444"/>
                    <a:pt x="1117" y="1"/>
                    <a:pt x="598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 rot="-645314">
              <a:off x="3651682" y="3086296"/>
              <a:ext cx="159555" cy="36709"/>
            </a:xfrm>
            <a:custGeom>
              <a:rect b="b" l="l" r="r" t="t"/>
              <a:pathLst>
                <a:path extrusionOk="0" h="425" w="1584">
                  <a:moveTo>
                    <a:pt x="1481" y="0"/>
                  </a:moveTo>
                  <a:cubicBezTo>
                    <a:pt x="1463" y="0"/>
                    <a:pt x="1445" y="6"/>
                    <a:pt x="1431" y="18"/>
                  </a:cubicBezTo>
                  <a:cubicBezTo>
                    <a:pt x="1190" y="187"/>
                    <a:pt x="964" y="242"/>
                    <a:pt x="771" y="242"/>
                  </a:cubicBezTo>
                  <a:cubicBezTo>
                    <a:pt x="416" y="242"/>
                    <a:pt x="174" y="56"/>
                    <a:pt x="160" y="47"/>
                  </a:cubicBezTo>
                  <a:cubicBezTo>
                    <a:pt x="141" y="31"/>
                    <a:pt x="120" y="24"/>
                    <a:pt x="99" y="24"/>
                  </a:cubicBezTo>
                  <a:cubicBezTo>
                    <a:pt x="72" y="24"/>
                    <a:pt x="46" y="37"/>
                    <a:pt x="29" y="61"/>
                  </a:cubicBezTo>
                  <a:cubicBezTo>
                    <a:pt x="0" y="98"/>
                    <a:pt x="8" y="156"/>
                    <a:pt x="44" y="185"/>
                  </a:cubicBezTo>
                  <a:cubicBezTo>
                    <a:pt x="51" y="192"/>
                    <a:pt x="349" y="424"/>
                    <a:pt x="777" y="424"/>
                  </a:cubicBezTo>
                  <a:cubicBezTo>
                    <a:pt x="1002" y="424"/>
                    <a:pt x="1264" y="359"/>
                    <a:pt x="1532" y="163"/>
                  </a:cubicBezTo>
                  <a:cubicBezTo>
                    <a:pt x="1576" y="134"/>
                    <a:pt x="1583" y="76"/>
                    <a:pt x="1554" y="39"/>
                  </a:cubicBezTo>
                  <a:cubicBezTo>
                    <a:pt x="1537" y="13"/>
                    <a:pt x="1509" y="0"/>
                    <a:pt x="1481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8"/>
            <p:cNvSpPr/>
            <p:nvPr/>
          </p:nvSpPr>
          <p:spPr>
            <a:xfrm rot="-645314">
              <a:off x="3873065" y="2822182"/>
              <a:ext cx="123696" cy="69791"/>
            </a:xfrm>
            <a:custGeom>
              <a:rect b="b" l="l" r="r" t="t"/>
              <a:pathLst>
                <a:path extrusionOk="0" h="808" w="1228">
                  <a:moveTo>
                    <a:pt x="301" y="0"/>
                  </a:moveTo>
                  <a:cubicBezTo>
                    <a:pt x="234" y="0"/>
                    <a:pt x="163" y="5"/>
                    <a:pt x="87" y="16"/>
                  </a:cubicBezTo>
                  <a:cubicBezTo>
                    <a:pt x="36" y="23"/>
                    <a:pt x="0" y="74"/>
                    <a:pt x="7" y="125"/>
                  </a:cubicBezTo>
                  <a:cubicBezTo>
                    <a:pt x="14" y="164"/>
                    <a:pt x="51" y="198"/>
                    <a:pt x="96" y="198"/>
                  </a:cubicBezTo>
                  <a:cubicBezTo>
                    <a:pt x="100" y="198"/>
                    <a:pt x="105" y="198"/>
                    <a:pt x="109" y="197"/>
                  </a:cubicBezTo>
                  <a:cubicBezTo>
                    <a:pt x="177" y="187"/>
                    <a:pt x="241" y="183"/>
                    <a:pt x="300" y="183"/>
                  </a:cubicBezTo>
                  <a:cubicBezTo>
                    <a:pt x="935" y="183"/>
                    <a:pt x="1038" y="708"/>
                    <a:pt x="1038" y="735"/>
                  </a:cubicBezTo>
                  <a:cubicBezTo>
                    <a:pt x="1046" y="778"/>
                    <a:pt x="1082" y="807"/>
                    <a:pt x="1125" y="807"/>
                  </a:cubicBezTo>
                  <a:lnTo>
                    <a:pt x="1147" y="807"/>
                  </a:lnTo>
                  <a:cubicBezTo>
                    <a:pt x="1191" y="800"/>
                    <a:pt x="1227" y="756"/>
                    <a:pt x="1220" y="705"/>
                  </a:cubicBezTo>
                  <a:cubicBezTo>
                    <a:pt x="1220" y="699"/>
                    <a:pt x="1090" y="0"/>
                    <a:pt x="301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8"/>
            <p:cNvSpPr/>
            <p:nvPr/>
          </p:nvSpPr>
          <p:spPr>
            <a:xfrm rot="-645314">
              <a:off x="3561648" y="2920864"/>
              <a:ext cx="128027" cy="112373"/>
            </a:xfrm>
            <a:custGeom>
              <a:rect b="b" l="l" r="r" t="t"/>
              <a:pathLst>
                <a:path extrusionOk="0" h="1301" w="1271">
                  <a:moveTo>
                    <a:pt x="1176" y="0"/>
                  </a:moveTo>
                  <a:cubicBezTo>
                    <a:pt x="1130" y="0"/>
                    <a:pt x="1089" y="28"/>
                    <a:pt x="1082" y="74"/>
                  </a:cubicBezTo>
                  <a:cubicBezTo>
                    <a:pt x="1053" y="226"/>
                    <a:pt x="966" y="488"/>
                    <a:pt x="850" y="575"/>
                  </a:cubicBezTo>
                  <a:cubicBezTo>
                    <a:pt x="778" y="539"/>
                    <a:pt x="634" y="478"/>
                    <a:pt x="485" y="478"/>
                  </a:cubicBezTo>
                  <a:cubicBezTo>
                    <a:pt x="393" y="478"/>
                    <a:pt x="299" y="501"/>
                    <a:pt x="218" y="568"/>
                  </a:cubicBezTo>
                  <a:cubicBezTo>
                    <a:pt x="1" y="749"/>
                    <a:pt x="153" y="1090"/>
                    <a:pt x="284" y="1265"/>
                  </a:cubicBezTo>
                  <a:cubicBezTo>
                    <a:pt x="298" y="1286"/>
                    <a:pt x="327" y="1301"/>
                    <a:pt x="356" y="1301"/>
                  </a:cubicBezTo>
                  <a:cubicBezTo>
                    <a:pt x="378" y="1301"/>
                    <a:pt x="393" y="1294"/>
                    <a:pt x="407" y="1286"/>
                  </a:cubicBezTo>
                  <a:cubicBezTo>
                    <a:pt x="451" y="1257"/>
                    <a:pt x="458" y="1199"/>
                    <a:pt x="429" y="1156"/>
                  </a:cubicBezTo>
                  <a:cubicBezTo>
                    <a:pt x="364" y="1076"/>
                    <a:pt x="211" y="807"/>
                    <a:pt x="335" y="706"/>
                  </a:cubicBezTo>
                  <a:cubicBezTo>
                    <a:pt x="378" y="670"/>
                    <a:pt x="432" y="657"/>
                    <a:pt x="488" y="657"/>
                  </a:cubicBezTo>
                  <a:cubicBezTo>
                    <a:pt x="638" y="657"/>
                    <a:pt x="801" y="751"/>
                    <a:pt x="806" y="756"/>
                  </a:cubicBezTo>
                  <a:cubicBezTo>
                    <a:pt x="817" y="764"/>
                    <a:pt x="830" y="767"/>
                    <a:pt x="844" y="767"/>
                  </a:cubicBezTo>
                  <a:cubicBezTo>
                    <a:pt x="857" y="767"/>
                    <a:pt x="872" y="764"/>
                    <a:pt x="886" y="756"/>
                  </a:cubicBezTo>
                  <a:cubicBezTo>
                    <a:pt x="1155" y="647"/>
                    <a:pt x="1249" y="161"/>
                    <a:pt x="1264" y="103"/>
                  </a:cubicBezTo>
                  <a:cubicBezTo>
                    <a:pt x="1271" y="52"/>
                    <a:pt x="1235" y="9"/>
                    <a:pt x="1191" y="1"/>
                  </a:cubicBezTo>
                  <a:cubicBezTo>
                    <a:pt x="1186" y="1"/>
                    <a:pt x="1181" y="0"/>
                    <a:pt x="1176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8"/>
            <p:cNvSpPr/>
            <p:nvPr/>
          </p:nvSpPr>
          <p:spPr>
            <a:xfrm rot="-645314">
              <a:off x="3842860" y="3035329"/>
              <a:ext cx="218784" cy="147787"/>
            </a:xfrm>
            <a:custGeom>
              <a:rect b="b" l="l" r="r" t="t"/>
              <a:pathLst>
                <a:path extrusionOk="0" h="1711" w="2172">
                  <a:moveTo>
                    <a:pt x="964" y="1"/>
                  </a:moveTo>
                  <a:cubicBezTo>
                    <a:pt x="625" y="1"/>
                    <a:pt x="320" y="167"/>
                    <a:pt x="189" y="458"/>
                  </a:cubicBezTo>
                  <a:cubicBezTo>
                    <a:pt x="1" y="872"/>
                    <a:pt x="255" y="1388"/>
                    <a:pt x="756" y="1613"/>
                  </a:cubicBezTo>
                  <a:cubicBezTo>
                    <a:pt x="905" y="1679"/>
                    <a:pt x="1061" y="1710"/>
                    <a:pt x="1209" y="1710"/>
                  </a:cubicBezTo>
                  <a:cubicBezTo>
                    <a:pt x="1551" y="1710"/>
                    <a:pt x="1858" y="1545"/>
                    <a:pt x="1990" y="1257"/>
                  </a:cubicBezTo>
                  <a:cubicBezTo>
                    <a:pt x="2171" y="836"/>
                    <a:pt x="1917" y="320"/>
                    <a:pt x="1424" y="103"/>
                  </a:cubicBezTo>
                  <a:cubicBezTo>
                    <a:pt x="1272" y="33"/>
                    <a:pt x="1114" y="1"/>
                    <a:pt x="964" y="1"/>
                  </a:cubicBezTo>
                  <a:close/>
                </a:path>
              </a:pathLst>
            </a:custGeom>
            <a:solidFill>
              <a:srgbClr val="A93D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 rot="-645314">
              <a:off x="3414477" y="2962183"/>
              <a:ext cx="157339" cy="138804"/>
            </a:xfrm>
            <a:custGeom>
              <a:rect b="b" l="l" r="r" t="t"/>
              <a:pathLst>
                <a:path extrusionOk="0" h="1607" w="1562">
                  <a:moveTo>
                    <a:pt x="901" y="0"/>
                  </a:moveTo>
                  <a:cubicBezTo>
                    <a:pt x="621" y="0"/>
                    <a:pt x="331" y="206"/>
                    <a:pt x="182" y="539"/>
                  </a:cubicBezTo>
                  <a:cubicBezTo>
                    <a:pt x="1" y="953"/>
                    <a:pt x="117" y="1410"/>
                    <a:pt x="443" y="1563"/>
                  </a:cubicBezTo>
                  <a:cubicBezTo>
                    <a:pt x="511" y="1593"/>
                    <a:pt x="582" y="1607"/>
                    <a:pt x="655" y="1607"/>
                  </a:cubicBezTo>
                  <a:cubicBezTo>
                    <a:pt x="934" y="1607"/>
                    <a:pt x="1230" y="1397"/>
                    <a:pt x="1380" y="1069"/>
                  </a:cubicBezTo>
                  <a:cubicBezTo>
                    <a:pt x="1561" y="648"/>
                    <a:pt x="1445" y="191"/>
                    <a:pt x="1119" y="45"/>
                  </a:cubicBezTo>
                  <a:cubicBezTo>
                    <a:pt x="1048" y="15"/>
                    <a:pt x="975" y="0"/>
                    <a:pt x="901" y="0"/>
                  </a:cubicBezTo>
                  <a:close/>
                </a:path>
              </a:pathLst>
            </a:custGeom>
            <a:solidFill>
              <a:srgbClr val="A93D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3312199" y="3054249"/>
              <a:ext cx="425950" cy="472338"/>
            </a:xfrm>
            <a:custGeom>
              <a:rect b="b" l="l" r="r" t="t"/>
              <a:pathLst>
                <a:path extrusionOk="0" h="6924" w="6244">
                  <a:moveTo>
                    <a:pt x="4903" y="0"/>
                  </a:moveTo>
                  <a:cubicBezTo>
                    <a:pt x="4695" y="0"/>
                    <a:pt x="3892" y="988"/>
                    <a:pt x="3892" y="988"/>
                  </a:cubicBezTo>
                  <a:cubicBezTo>
                    <a:pt x="3892" y="988"/>
                    <a:pt x="3837" y="376"/>
                    <a:pt x="3597" y="376"/>
                  </a:cubicBezTo>
                  <a:cubicBezTo>
                    <a:pt x="3589" y="376"/>
                    <a:pt x="3581" y="377"/>
                    <a:pt x="3572" y="378"/>
                  </a:cubicBezTo>
                  <a:cubicBezTo>
                    <a:pt x="3311" y="429"/>
                    <a:pt x="3507" y="1612"/>
                    <a:pt x="3507" y="1612"/>
                  </a:cubicBezTo>
                  <a:cubicBezTo>
                    <a:pt x="1" y="4923"/>
                    <a:pt x="15" y="6331"/>
                    <a:pt x="785" y="6738"/>
                  </a:cubicBezTo>
                  <a:cubicBezTo>
                    <a:pt x="1030" y="6866"/>
                    <a:pt x="1266" y="6924"/>
                    <a:pt x="1493" y="6924"/>
                  </a:cubicBezTo>
                  <a:cubicBezTo>
                    <a:pt x="3456" y="6924"/>
                    <a:pt x="4705" y="2607"/>
                    <a:pt x="4705" y="2607"/>
                  </a:cubicBezTo>
                  <a:cubicBezTo>
                    <a:pt x="4705" y="2607"/>
                    <a:pt x="6244" y="1467"/>
                    <a:pt x="6128" y="1307"/>
                  </a:cubicBezTo>
                  <a:cubicBezTo>
                    <a:pt x="6102" y="1272"/>
                    <a:pt x="6054" y="1258"/>
                    <a:pt x="5997" y="1258"/>
                  </a:cubicBezTo>
                  <a:cubicBezTo>
                    <a:pt x="5797" y="1258"/>
                    <a:pt x="5474" y="1424"/>
                    <a:pt x="5474" y="1424"/>
                  </a:cubicBezTo>
                  <a:cubicBezTo>
                    <a:pt x="5474" y="1424"/>
                    <a:pt x="6004" y="836"/>
                    <a:pt x="5954" y="683"/>
                  </a:cubicBezTo>
                  <a:cubicBezTo>
                    <a:pt x="5947" y="664"/>
                    <a:pt x="5928" y="655"/>
                    <a:pt x="5901" y="655"/>
                  </a:cubicBezTo>
                  <a:cubicBezTo>
                    <a:pt x="5712" y="655"/>
                    <a:pt x="5104" y="1053"/>
                    <a:pt x="5104" y="1053"/>
                  </a:cubicBezTo>
                  <a:cubicBezTo>
                    <a:pt x="5104" y="1053"/>
                    <a:pt x="5663" y="277"/>
                    <a:pt x="5460" y="182"/>
                  </a:cubicBezTo>
                  <a:cubicBezTo>
                    <a:pt x="5446" y="176"/>
                    <a:pt x="5431" y="173"/>
                    <a:pt x="5414" y="173"/>
                  </a:cubicBezTo>
                  <a:cubicBezTo>
                    <a:pt x="5184" y="173"/>
                    <a:pt x="4734" y="756"/>
                    <a:pt x="4734" y="756"/>
                  </a:cubicBezTo>
                  <a:cubicBezTo>
                    <a:pt x="4734" y="756"/>
                    <a:pt x="5075" y="110"/>
                    <a:pt x="4930" y="8"/>
                  </a:cubicBezTo>
                  <a:cubicBezTo>
                    <a:pt x="4923" y="3"/>
                    <a:pt x="4914" y="0"/>
                    <a:pt x="4903" y="0"/>
                  </a:cubicBezTo>
                  <a:close/>
                </a:path>
              </a:pathLst>
            </a:custGeom>
            <a:solidFill>
              <a:srgbClr val="BA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8"/>
            <p:cNvSpPr/>
            <p:nvPr/>
          </p:nvSpPr>
          <p:spPr>
            <a:xfrm>
              <a:off x="974275" y="3414560"/>
              <a:ext cx="934580" cy="778021"/>
            </a:xfrm>
            <a:custGeom>
              <a:rect b="b" l="l" r="r" t="t"/>
              <a:pathLst>
                <a:path extrusionOk="0" h="11405" w="13700">
                  <a:moveTo>
                    <a:pt x="6252" y="0"/>
                  </a:moveTo>
                  <a:cubicBezTo>
                    <a:pt x="5928" y="0"/>
                    <a:pt x="5607" y="59"/>
                    <a:pt x="5308" y="185"/>
                  </a:cubicBezTo>
                  <a:cubicBezTo>
                    <a:pt x="4422" y="548"/>
                    <a:pt x="3827" y="1419"/>
                    <a:pt x="3587" y="2341"/>
                  </a:cubicBezTo>
                  <a:cubicBezTo>
                    <a:pt x="3348" y="3263"/>
                    <a:pt x="3406" y="4236"/>
                    <a:pt x="3507" y="5187"/>
                  </a:cubicBezTo>
                  <a:cubicBezTo>
                    <a:pt x="3260" y="4907"/>
                    <a:pt x="2888" y="4772"/>
                    <a:pt x="2512" y="4772"/>
                  </a:cubicBezTo>
                  <a:cubicBezTo>
                    <a:pt x="2314" y="4772"/>
                    <a:pt x="2115" y="4810"/>
                    <a:pt x="1932" y="4882"/>
                  </a:cubicBezTo>
                  <a:cubicBezTo>
                    <a:pt x="1395" y="5086"/>
                    <a:pt x="988" y="5536"/>
                    <a:pt x="705" y="6029"/>
                  </a:cubicBezTo>
                  <a:cubicBezTo>
                    <a:pt x="110" y="7046"/>
                    <a:pt x="1" y="8396"/>
                    <a:pt x="654" y="9376"/>
                  </a:cubicBezTo>
                  <a:cubicBezTo>
                    <a:pt x="1235" y="10240"/>
                    <a:pt x="2288" y="10668"/>
                    <a:pt x="3297" y="10930"/>
                  </a:cubicBezTo>
                  <a:cubicBezTo>
                    <a:pt x="4508" y="11246"/>
                    <a:pt x="5761" y="11404"/>
                    <a:pt x="7013" y="11404"/>
                  </a:cubicBezTo>
                  <a:cubicBezTo>
                    <a:pt x="8515" y="11404"/>
                    <a:pt x="10017" y="11177"/>
                    <a:pt x="11449" y="10726"/>
                  </a:cubicBezTo>
                  <a:lnTo>
                    <a:pt x="13184" y="4577"/>
                  </a:lnTo>
                  <a:cubicBezTo>
                    <a:pt x="13700" y="3619"/>
                    <a:pt x="13279" y="2276"/>
                    <a:pt x="12313" y="1782"/>
                  </a:cubicBezTo>
                  <a:cubicBezTo>
                    <a:pt x="12038" y="1640"/>
                    <a:pt x="11733" y="1573"/>
                    <a:pt x="11427" y="1573"/>
                  </a:cubicBezTo>
                  <a:cubicBezTo>
                    <a:pt x="10656" y="1573"/>
                    <a:pt x="9873" y="1994"/>
                    <a:pt x="9526" y="2690"/>
                  </a:cubicBezTo>
                  <a:cubicBezTo>
                    <a:pt x="9213" y="1833"/>
                    <a:pt x="8683" y="1027"/>
                    <a:pt x="7921" y="519"/>
                  </a:cubicBezTo>
                  <a:cubicBezTo>
                    <a:pt x="7430" y="192"/>
                    <a:pt x="6837" y="0"/>
                    <a:pt x="6252" y="0"/>
                  </a:cubicBezTo>
                  <a:close/>
                </a:path>
              </a:pathLst>
            </a:custGeom>
            <a:solidFill>
              <a:srgbClr val="65AB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983211" y="3740286"/>
              <a:ext cx="230370" cy="239648"/>
            </a:xfrm>
            <a:custGeom>
              <a:rect b="b" l="l" r="r" t="t"/>
              <a:pathLst>
                <a:path extrusionOk="0" h="3513" w="3377">
                  <a:moveTo>
                    <a:pt x="2368" y="1"/>
                  </a:moveTo>
                  <a:cubicBezTo>
                    <a:pt x="2174" y="1"/>
                    <a:pt x="1979" y="36"/>
                    <a:pt x="1801" y="107"/>
                  </a:cubicBezTo>
                  <a:cubicBezTo>
                    <a:pt x="1264" y="311"/>
                    <a:pt x="857" y="761"/>
                    <a:pt x="574" y="1254"/>
                  </a:cubicBezTo>
                  <a:cubicBezTo>
                    <a:pt x="182" y="1929"/>
                    <a:pt x="1" y="2750"/>
                    <a:pt x="117" y="3512"/>
                  </a:cubicBezTo>
                  <a:cubicBezTo>
                    <a:pt x="182" y="3047"/>
                    <a:pt x="335" y="2590"/>
                    <a:pt x="574" y="2183"/>
                  </a:cubicBezTo>
                  <a:cubicBezTo>
                    <a:pt x="857" y="1690"/>
                    <a:pt x="1264" y="1247"/>
                    <a:pt x="1801" y="1036"/>
                  </a:cubicBezTo>
                  <a:cubicBezTo>
                    <a:pt x="1981" y="967"/>
                    <a:pt x="2177" y="932"/>
                    <a:pt x="2372" y="932"/>
                  </a:cubicBezTo>
                  <a:cubicBezTo>
                    <a:pt x="2751" y="932"/>
                    <a:pt x="3127" y="1066"/>
                    <a:pt x="3376" y="1349"/>
                  </a:cubicBezTo>
                  <a:cubicBezTo>
                    <a:pt x="3340" y="1015"/>
                    <a:pt x="3311" y="673"/>
                    <a:pt x="3296" y="340"/>
                  </a:cubicBezTo>
                  <a:cubicBezTo>
                    <a:pt x="3051" y="112"/>
                    <a:pt x="2710" y="1"/>
                    <a:pt x="2368" y="1"/>
                  </a:cubicBezTo>
                  <a:close/>
                </a:path>
              </a:pathLst>
            </a:custGeom>
            <a:solidFill>
              <a:srgbClr val="5898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1206069" y="3414765"/>
              <a:ext cx="692885" cy="291766"/>
            </a:xfrm>
            <a:custGeom>
              <a:rect b="b" l="l" r="r" t="t"/>
              <a:pathLst>
                <a:path extrusionOk="0" h="4277" w="10157">
                  <a:moveTo>
                    <a:pt x="2853" y="0"/>
                  </a:moveTo>
                  <a:cubicBezTo>
                    <a:pt x="2528" y="0"/>
                    <a:pt x="2205" y="58"/>
                    <a:pt x="1902" y="182"/>
                  </a:cubicBezTo>
                  <a:cubicBezTo>
                    <a:pt x="1024" y="545"/>
                    <a:pt x="429" y="1416"/>
                    <a:pt x="189" y="2338"/>
                  </a:cubicBezTo>
                  <a:cubicBezTo>
                    <a:pt x="22" y="2970"/>
                    <a:pt x="0" y="3623"/>
                    <a:pt x="37" y="4277"/>
                  </a:cubicBezTo>
                  <a:cubicBezTo>
                    <a:pt x="58" y="3935"/>
                    <a:pt x="102" y="3602"/>
                    <a:pt x="189" y="3275"/>
                  </a:cubicBezTo>
                  <a:cubicBezTo>
                    <a:pt x="429" y="2353"/>
                    <a:pt x="1024" y="1474"/>
                    <a:pt x="1902" y="1111"/>
                  </a:cubicBezTo>
                  <a:cubicBezTo>
                    <a:pt x="2202" y="989"/>
                    <a:pt x="2521" y="932"/>
                    <a:pt x="2843" y="932"/>
                  </a:cubicBezTo>
                  <a:cubicBezTo>
                    <a:pt x="3433" y="932"/>
                    <a:pt x="4030" y="1124"/>
                    <a:pt x="4523" y="1453"/>
                  </a:cubicBezTo>
                  <a:cubicBezTo>
                    <a:pt x="5285" y="1961"/>
                    <a:pt x="5815" y="2767"/>
                    <a:pt x="6128" y="3623"/>
                  </a:cubicBezTo>
                  <a:cubicBezTo>
                    <a:pt x="6475" y="2927"/>
                    <a:pt x="7254" y="2507"/>
                    <a:pt x="8025" y="2507"/>
                  </a:cubicBezTo>
                  <a:cubicBezTo>
                    <a:pt x="8332" y="2507"/>
                    <a:pt x="8638" y="2573"/>
                    <a:pt x="8915" y="2716"/>
                  </a:cubicBezTo>
                  <a:cubicBezTo>
                    <a:pt x="9452" y="2992"/>
                    <a:pt x="9823" y="3536"/>
                    <a:pt x="9953" y="4124"/>
                  </a:cubicBezTo>
                  <a:cubicBezTo>
                    <a:pt x="10157" y="3231"/>
                    <a:pt x="9736" y="2200"/>
                    <a:pt x="8915" y="1779"/>
                  </a:cubicBezTo>
                  <a:cubicBezTo>
                    <a:pt x="8641" y="1637"/>
                    <a:pt x="8336" y="1570"/>
                    <a:pt x="8030" y="1570"/>
                  </a:cubicBezTo>
                  <a:cubicBezTo>
                    <a:pt x="7259" y="1570"/>
                    <a:pt x="6476" y="1993"/>
                    <a:pt x="6128" y="2694"/>
                  </a:cubicBezTo>
                  <a:cubicBezTo>
                    <a:pt x="5815" y="1830"/>
                    <a:pt x="5285" y="1024"/>
                    <a:pt x="4523" y="516"/>
                  </a:cubicBezTo>
                  <a:cubicBezTo>
                    <a:pt x="4032" y="189"/>
                    <a:pt x="3439" y="0"/>
                    <a:pt x="2853" y="0"/>
                  </a:cubicBezTo>
                  <a:close/>
                </a:path>
              </a:pathLst>
            </a:custGeom>
            <a:solidFill>
              <a:srgbClr val="5898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1151565" y="3942270"/>
              <a:ext cx="52596" cy="42636"/>
            </a:xfrm>
            <a:custGeom>
              <a:rect b="b" l="l" r="r" t="t"/>
              <a:pathLst>
                <a:path extrusionOk="0" h="625" w="771">
                  <a:moveTo>
                    <a:pt x="104" y="1"/>
                  </a:moveTo>
                  <a:cubicBezTo>
                    <a:pt x="82" y="1"/>
                    <a:pt x="61" y="9"/>
                    <a:pt x="44" y="28"/>
                  </a:cubicBezTo>
                  <a:cubicBezTo>
                    <a:pt x="8" y="65"/>
                    <a:pt x="1" y="130"/>
                    <a:pt x="44" y="166"/>
                  </a:cubicBezTo>
                  <a:cubicBezTo>
                    <a:pt x="219" y="311"/>
                    <a:pt x="400" y="457"/>
                    <a:pt x="582" y="595"/>
                  </a:cubicBezTo>
                  <a:cubicBezTo>
                    <a:pt x="604" y="614"/>
                    <a:pt x="631" y="625"/>
                    <a:pt x="658" y="625"/>
                  </a:cubicBezTo>
                  <a:cubicBezTo>
                    <a:pt x="682" y="625"/>
                    <a:pt x="706" y="615"/>
                    <a:pt x="727" y="595"/>
                  </a:cubicBezTo>
                  <a:cubicBezTo>
                    <a:pt x="756" y="558"/>
                    <a:pt x="770" y="486"/>
                    <a:pt x="727" y="449"/>
                  </a:cubicBezTo>
                  <a:cubicBezTo>
                    <a:pt x="545" y="304"/>
                    <a:pt x="364" y="166"/>
                    <a:pt x="182" y="28"/>
                  </a:cubicBezTo>
                  <a:cubicBezTo>
                    <a:pt x="158" y="12"/>
                    <a:pt x="130" y="1"/>
                    <a:pt x="104" y="1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1213982" y="3909254"/>
              <a:ext cx="26809" cy="46251"/>
            </a:xfrm>
            <a:custGeom>
              <a:rect b="b" l="l" r="r" t="t"/>
              <a:pathLst>
                <a:path extrusionOk="0" h="678" w="393">
                  <a:moveTo>
                    <a:pt x="105" y="0"/>
                  </a:moveTo>
                  <a:cubicBezTo>
                    <a:pt x="96" y="0"/>
                    <a:pt x="88" y="2"/>
                    <a:pt x="80" y="4"/>
                  </a:cubicBezTo>
                  <a:cubicBezTo>
                    <a:pt x="22" y="19"/>
                    <a:pt x="1" y="69"/>
                    <a:pt x="8" y="120"/>
                  </a:cubicBezTo>
                  <a:cubicBezTo>
                    <a:pt x="44" y="302"/>
                    <a:pt x="102" y="476"/>
                    <a:pt x="197" y="628"/>
                  </a:cubicBezTo>
                  <a:cubicBezTo>
                    <a:pt x="217" y="658"/>
                    <a:pt x="250" y="678"/>
                    <a:pt x="286" y="678"/>
                  </a:cubicBezTo>
                  <a:cubicBezTo>
                    <a:pt x="302" y="678"/>
                    <a:pt x="319" y="674"/>
                    <a:pt x="335" y="665"/>
                  </a:cubicBezTo>
                  <a:cubicBezTo>
                    <a:pt x="378" y="636"/>
                    <a:pt x="393" y="578"/>
                    <a:pt x="364" y="527"/>
                  </a:cubicBezTo>
                  <a:cubicBezTo>
                    <a:pt x="342" y="491"/>
                    <a:pt x="320" y="454"/>
                    <a:pt x="305" y="418"/>
                  </a:cubicBezTo>
                  <a:cubicBezTo>
                    <a:pt x="298" y="396"/>
                    <a:pt x="284" y="382"/>
                    <a:pt x="276" y="360"/>
                  </a:cubicBezTo>
                  <a:cubicBezTo>
                    <a:pt x="276" y="353"/>
                    <a:pt x="276" y="353"/>
                    <a:pt x="269" y="345"/>
                  </a:cubicBezTo>
                  <a:cubicBezTo>
                    <a:pt x="269" y="338"/>
                    <a:pt x="262" y="324"/>
                    <a:pt x="262" y="316"/>
                  </a:cubicBezTo>
                  <a:cubicBezTo>
                    <a:pt x="233" y="236"/>
                    <a:pt x="211" y="157"/>
                    <a:pt x="197" y="69"/>
                  </a:cubicBezTo>
                  <a:cubicBezTo>
                    <a:pt x="191" y="28"/>
                    <a:pt x="145" y="0"/>
                    <a:pt x="105" y="0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1353617" y="3627322"/>
              <a:ext cx="49594" cy="50890"/>
            </a:xfrm>
            <a:custGeom>
              <a:rect b="b" l="l" r="r" t="t"/>
              <a:pathLst>
                <a:path extrusionOk="0" h="746" w="727">
                  <a:moveTo>
                    <a:pt x="106" y="1"/>
                  </a:moveTo>
                  <a:cubicBezTo>
                    <a:pt x="81" y="1"/>
                    <a:pt x="55" y="10"/>
                    <a:pt x="37" y="28"/>
                  </a:cubicBezTo>
                  <a:cubicBezTo>
                    <a:pt x="1" y="72"/>
                    <a:pt x="1" y="123"/>
                    <a:pt x="37" y="166"/>
                  </a:cubicBezTo>
                  <a:cubicBezTo>
                    <a:pt x="124" y="260"/>
                    <a:pt x="204" y="348"/>
                    <a:pt x="291" y="442"/>
                  </a:cubicBezTo>
                  <a:cubicBezTo>
                    <a:pt x="371" y="536"/>
                    <a:pt x="451" y="631"/>
                    <a:pt x="545" y="718"/>
                  </a:cubicBezTo>
                  <a:cubicBezTo>
                    <a:pt x="563" y="736"/>
                    <a:pt x="589" y="745"/>
                    <a:pt x="614" y="745"/>
                  </a:cubicBezTo>
                  <a:cubicBezTo>
                    <a:pt x="640" y="745"/>
                    <a:pt x="665" y="736"/>
                    <a:pt x="683" y="718"/>
                  </a:cubicBezTo>
                  <a:cubicBezTo>
                    <a:pt x="727" y="674"/>
                    <a:pt x="719" y="616"/>
                    <a:pt x="683" y="573"/>
                  </a:cubicBezTo>
                  <a:cubicBezTo>
                    <a:pt x="603" y="478"/>
                    <a:pt x="516" y="391"/>
                    <a:pt x="429" y="297"/>
                  </a:cubicBezTo>
                  <a:cubicBezTo>
                    <a:pt x="342" y="210"/>
                    <a:pt x="262" y="115"/>
                    <a:pt x="175" y="28"/>
                  </a:cubicBezTo>
                  <a:cubicBezTo>
                    <a:pt x="157" y="10"/>
                    <a:pt x="131" y="1"/>
                    <a:pt x="106" y="1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1367533" y="3907140"/>
              <a:ext cx="44614" cy="44069"/>
            </a:xfrm>
            <a:custGeom>
              <a:rect b="b" l="l" r="r" t="t"/>
              <a:pathLst>
                <a:path extrusionOk="0" h="646" w="654">
                  <a:moveTo>
                    <a:pt x="111" y="0"/>
                  </a:moveTo>
                  <a:cubicBezTo>
                    <a:pt x="95" y="0"/>
                    <a:pt x="79" y="4"/>
                    <a:pt x="65" y="13"/>
                  </a:cubicBezTo>
                  <a:cubicBezTo>
                    <a:pt x="15" y="42"/>
                    <a:pt x="0" y="100"/>
                    <a:pt x="29" y="151"/>
                  </a:cubicBezTo>
                  <a:cubicBezTo>
                    <a:pt x="138" y="340"/>
                    <a:pt x="298" y="514"/>
                    <a:pt x="486" y="630"/>
                  </a:cubicBezTo>
                  <a:cubicBezTo>
                    <a:pt x="501" y="640"/>
                    <a:pt x="520" y="645"/>
                    <a:pt x="538" y="645"/>
                  </a:cubicBezTo>
                  <a:cubicBezTo>
                    <a:pt x="574" y="645"/>
                    <a:pt x="610" y="628"/>
                    <a:pt x="624" y="594"/>
                  </a:cubicBezTo>
                  <a:cubicBezTo>
                    <a:pt x="653" y="543"/>
                    <a:pt x="639" y="492"/>
                    <a:pt x="588" y="456"/>
                  </a:cubicBezTo>
                  <a:cubicBezTo>
                    <a:pt x="566" y="449"/>
                    <a:pt x="545" y="427"/>
                    <a:pt x="523" y="413"/>
                  </a:cubicBezTo>
                  <a:cubicBezTo>
                    <a:pt x="523" y="413"/>
                    <a:pt x="515" y="405"/>
                    <a:pt x="508" y="405"/>
                  </a:cubicBezTo>
                  <a:cubicBezTo>
                    <a:pt x="501" y="398"/>
                    <a:pt x="494" y="391"/>
                    <a:pt x="479" y="376"/>
                  </a:cubicBezTo>
                  <a:cubicBezTo>
                    <a:pt x="443" y="347"/>
                    <a:pt x="407" y="311"/>
                    <a:pt x="370" y="275"/>
                  </a:cubicBezTo>
                  <a:cubicBezTo>
                    <a:pt x="349" y="260"/>
                    <a:pt x="334" y="238"/>
                    <a:pt x="319" y="224"/>
                  </a:cubicBezTo>
                  <a:cubicBezTo>
                    <a:pt x="312" y="209"/>
                    <a:pt x="305" y="202"/>
                    <a:pt x="298" y="195"/>
                  </a:cubicBezTo>
                  <a:cubicBezTo>
                    <a:pt x="295" y="192"/>
                    <a:pt x="293" y="189"/>
                    <a:pt x="291" y="186"/>
                  </a:cubicBezTo>
                  <a:lnTo>
                    <a:pt x="291" y="186"/>
                  </a:lnTo>
                  <a:cubicBezTo>
                    <a:pt x="291" y="186"/>
                    <a:pt x="292" y="187"/>
                    <a:pt x="292" y="187"/>
                  </a:cubicBezTo>
                  <a:cubicBezTo>
                    <a:pt x="293" y="187"/>
                    <a:pt x="293" y="185"/>
                    <a:pt x="290" y="180"/>
                  </a:cubicBezTo>
                  <a:cubicBezTo>
                    <a:pt x="289" y="179"/>
                    <a:pt x="288" y="178"/>
                    <a:pt x="288" y="178"/>
                  </a:cubicBezTo>
                  <a:lnTo>
                    <a:pt x="288" y="178"/>
                  </a:lnTo>
                  <a:cubicBezTo>
                    <a:pt x="287" y="178"/>
                    <a:pt x="288" y="182"/>
                    <a:pt x="291" y="186"/>
                  </a:cubicBezTo>
                  <a:lnTo>
                    <a:pt x="291" y="186"/>
                  </a:lnTo>
                  <a:cubicBezTo>
                    <a:pt x="288" y="184"/>
                    <a:pt x="283" y="177"/>
                    <a:pt x="283" y="173"/>
                  </a:cubicBezTo>
                  <a:cubicBezTo>
                    <a:pt x="254" y="137"/>
                    <a:pt x="225" y="93"/>
                    <a:pt x="196" y="50"/>
                  </a:cubicBezTo>
                  <a:cubicBezTo>
                    <a:pt x="181" y="20"/>
                    <a:pt x="146" y="0"/>
                    <a:pt x="111" y="0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1417876" y="3868189"/>
              <a:ext cx="34859" cy="62760"/>
            </a:xfrm>
            <a:custGeom>
              <a:rect b="b" l="l" r="r" t="t"/>
              <a:pathLst>
                <a:path extrusionOk="0" h="920" w="511">
                  <a:moveTo>
                    <a:pt x="135" y="0"/>
                  </a:moveTo>
                  <a:cubicBezTo>
                    <a:pt x="68" y="0"/>
                    <a:pt x="1" y="73"/>
                    <a:pt x="46" y="149"/>
                  </a:cubicBezTo>
                  <a:cubicBezTo>
                    <a:pt x="170" y="367"/>
                    <a:pt x="257" y="599"/>
                    <a:pt x="307" y="846"/>
                  </a:cubicBezTo>
                  <a:cubicBezTo>
                    <a:pt x="320" y="891"/>
                    <a:pt x="369" y="919"/>
                    <a:pt x="415" y="919"/>
                  </a:cubicBezTo>
                  <a:cubicBezTo>
                    <a:pt x="420" y="919"/>
                    <a:pt x="426" y="919"/>
                    <a:pt x="431" y="918"/>
                  </a:cubicBezTo>
                  <a:cubicBezTo>
                    <a:pt x="482" y="904"/>
                    <a:pt x="511" y="846"/>
                    <a:pt x="496" y="795"/>
                  </a:cubicBezTo>
                  <a:cubicBezTo>
                    <a:pt x="453" y="534"/>
                    <a:pt x="351" y="279"/>
                    <a:pt x="213" y="47"/>
                  </a:cubicBezTo>
                  <a:cubicBezTo>
                    <a:pt x="193" y="14"/>
                    <a:pt x="164" y="0"/>
                    <a:pt x="135" y="0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1248157" y="4056939"/>
              <a:ext cx="70810" cy="53346"/>
            </a:xfrm>
            <a:custGeom>
              <a:rect b="b" l="l" r="r" t="t"/>
              <a:pathLst>
                <a:path extrusionOk="0" h="782" w="1038">
                  <a:moveTo>
                    <a:pt x="117" y="1"/>
                  </a:moveTo>
                  <a:cubicBezTo>
                    <a:pt x="80" y="1"/>
                    <a:pt x="44" y="24"/>
                    <a:pt x="30" y="53"/>
                  </a:cubicBezTo>
                  <a:cubicBezTo>
                    <a:pt x="0" y="104"/>
                    <a:pt x="22" y="155"/>
                    <a:pt x="66" y="191"/>
                  </a:cubicBezTo>
                  <a:cubicBezTo>
                    <a:pt x="196" y="286"/>
                    <a:pt x="327" y="380"/>
                    <a:pt x="451" y="482"/>
                  </a:cubicBezTo>
                  <a:cubicBezTo>
                    <a:pt x="581" y="576"/>
                    <a:pt x="712" y="685"/>
                    <a:pt x="843" y="765"/>
                  </a:cubicBezTo>
                  <a:cubicBezTo>
                    <a:pt x="859" y="776"/>
                    <a:pt x="876" y="781"/>
                    <a:pt x="893" y="781"/>
                  </a:cubicBezTo>
                  <a:cubicBezTo>
                    <a:pt x="971" y="781"/>
                    <a:pt x="1038" y="671"/>
                    <a:pt x="966" y="605"/>
                  </a:cubicBezTo>
                  <a:cubicBezTo>
                    <a:pt x="835" y="503"/>
                    <a:pt x="697" y="402"/>
                    <a:pt x="559" y="307"/>
                  </a:cubicBezTo>
                  <a:cubicBezTo>
                    <a:pt x="429" y="206"/>
                    <a:pt x="298" y="111"/>
                    <a:pt x="167" y="17"/>
                  </a:cubicBezTo>
                  <a:cubicBezTo>
                    <a:pt x="151" y="6"/>
                    <a:pt x="134" y="1"/>
                    <a:pt x="117" y="1"/>
                  </a:cubicBezTo>
                  <a:close/>
                </a:path>
              </a:pathLst>
            </a:custGeom>
            <a:solidFill>
              <a:srgbClr val="3D45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1328855" y="3777736"/>
              <a:ext cx="41203" cy="37792"/>
            </a:xfrm>
            <a:custGeom>
              <a:rect b="b" l="l" r="r" t="t"/>
              <a:pathLst>
                <a:path extrusionOk="0" h="554" w="604">
                  <a:moveTo>
                    <a:pt x="103" y="0"/>
                  </a:moveTo>
                  <a:cubicBezTo>
                    <a:pt x="78" y="0"/>
                    <a:pt x="54" y="9"/>
                    <a:pt x="37" y="30"/>
                  </a:cubicBezTo>
                  <a:cubicBezTo>
                    <a:pt x="8" y="66"/>
                    <a:pt x="1" y="124"/>
                    <a:pt x="37" y="161"/>
                  </a:cubicBezTo>
                  <a:lnTo>
                    <a:pt x="429" y="524"/>
                  </a:lnTo>
                  <a:cubicBezTo>
                    <a:pt x="448" y="543"/>
                    <a:pt x="475" y="554"/>
                    <a:pt x="502" y="554"/>
                  </a:cubicBezTo>
                  <a:cubicBezTo>
                    <a:pt x="526" y="554"/>
                    <a:pt x="550" y="545"/>
                    <a:pt x="567" y="524"/>
                  </a:cubicBezTo>
                  <a:cubicBezTo>
                    <a:pt x="603" y="487"/>
                    <a:pt x="603" y="422"/>
                    <a:pt x="567" y="393"/>
                  </a:cubicBezTo>
                  <a:cubicBezTo>
                    <a:pt x="436" y="270"/>
                    <a:pt x="306" y="146"/>
                    <a:pt x="175" y="30"/>
                  </a:cubicBezTo>
                  <a:cubicBezTo>
                    <a:pt x="156" y="11"/>
                    <a:pt x="129" y="0"/>
                    <a:pt x="103" y="0"/>
                  </a:cubicBezTo>
                  <a:close/>
                </a:path>
              </a:pathLst>
            </a:custGeom>
            <a:solidFill>
              <a:srgbClr val="3D45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1384860" y="3754748"/>
              <a:ext cx="24285" cy="48571"/>
            </a:xfrm>
            <a:custGeom>
              <a:rect b="b" l="l" r="r" t="t"/>
              <a:pathLst>
                <a:path extrusionOk="0" h="712" w="356">
                  <a:moveTo>
                    <a:pt x="101" y="1"/>
                  </a:moveTo>
                  <a:cubicBezTo>
                    <a:pt x="93" y="1"/>
                    <a:pt x="87" y="2"/>
                    <a:pt x="80" y="4"/>
                  </a:cubicBezTo>
                  <a:cubicBezTo>
                    <a:pt x="22" y="26"/>
                    <a:pt x="0" y="69"/>
                    <a:pt x="7" y="120"/>
                  </a:cubicBezTo>
                  <a:cubicBezTo>
                    <a:pt x="44" y="295"/>
                    <a:pt x="87" y="476"/>
                    <a:pt x="153" y="636"/>
                  </a:cubicBezTo>
                  <a:cubicBezTo>
                    <a:pt x="165" y="679"/>
                    <a:pt x="203" y="712"/>
                    <a:pt x="246" y="712"/>
                  </a:cubicBezTo>
                  <a:cubicBezTo>
                    <a:pt x="253" y="712"/>
                    <a:pt x="261" y="711"/>
                    <a:pt x="269" y="708"/>
                  </a:cubicBezTo>
                  <a:cubicBezTo>
                    <a:pt x="312" y="694"/>
                    <a:pt x="356" y="636"/>
                    <a:pt x="341" y="592"/>
                  </a:cubicBezTo>
                  <a:cubicBezTo>
                    <a:pt x="276" y="418"/>
                    <a:pt x="225" y="251"/>
                    <a:pt x="196" y="77"/>
                  </a:cubicBezTo>
                  <a:cubicBezTo>
                    <a:pt x="184" y="34"/>
                    <a:pt x="140" y="1"/>
                    <a:pt x="101" y="1"/>
                  </a:cubicBezTo>
                  <a:close/>
                </a:path>
              </a:pathLst>
            </a:custGeom>
            <a:solidFill>
              <a:srgbClr val="3D45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1421014" y="4069559"/>
              <a:ext cx="54028" cy="36428"/>
            </a:xfrm>
            <a:custGeom>
              <a:rect b="b" l="l" r="r" t="t"/>
              <a:pathLst>
                <a:path extrusionOk="0" h="534" w="792">
                  <a:moveTo>
                    <a:pt x="117" y="0"/>
                  </a:moveTo>
                  <a:cubicBezTo>
                    <a:pt x="80" y="0"/>
                    <a:pt x="44" y="20"/>
                    <a:pt x="29" y="50"/>
                  </a:cubicBezTo>
                  <a:cubicBezTo>
                    <a:pt x="0" y="101"/>
                    <a:pt x="15" y="159"/>
                    <a:pt x="65" y="188"/>
                  </a:cubicBezTo>
                  <a:cubicBezTo>
                    <a:pt x="254" y="297"/>
                    <a:pt x="443" y="420"/>
                    <a:pt x="639" y="522"/>
                  </a:cubicBezTo>
                  <a:cubicBezTo>
                    <a:pt x="654" y="529"/>
                    <a:pt x="672" y="533"/>
                    <a:pt x="689" y="533"/>
                  </a:cubicBezTo>
                  <a:cubicBezTo>
                    <a:pt x="722" y="533"/>
                    <a:pt x="755" y="519"/>
                    <a:pt x="770" y="485"/>
                  </a:cubicBezTo>
                  <a:cubicBezTo>
                    <a:pt x="791" y="435"/>
                    <a:pt x="777" y="384"/>
                    <a:pt x="733" y="347"/>
                  </a:cubicBezTo>
                  <a:cubicBezTo>
                    <a:pt x="552" y="231"/>
                    <a:pt x="356" y="122"/>
                    <a:pt x="167" y="14"/>
                  </a:cubicBezTo>
                  <a:cubicBezTo>
                    <a:pt x="151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rgbClr val="3D45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3228022" y="3395733"/>
              <a:ext cx="1741320" cy="895014"/>
            </a:xfrm>
            <a:custGeom>
              <a:rect b="b" l="l" r="r" t="t"/>
              <a:pathLst>
                <a:path extrusionOk="0" h="13120" w="25526">
                  <a:moveTo>
                    <a:pt x="12912" y="1"/>
                  </a:moveTo>
                  <a:cubicBezTo>
                    <a:pt x="9690" y="1"/>
                    <a:pt x="8306" y="2741"/>
                    <a:pt x="8306" y="2741"/>
                  </a:cubicBezTo>
                  <a:cubicBezTo>
                    <a:pt x="8306" y="2741"/>
                    <a:pt x="1" y="3714"/>
                    <a:pt x="4850" y="11895"/>
                  </a:cubicBezTo>
                  <a:cubicBezTo>
                    <a:pt x="5194" y="12476"/>
                    <a:pt x="15996" y="13119"/>
                    <a:pt x="20509" y="13119"/>
                  </a:cubicBezTo>
                  <a:cubicBezTo>
                    <a:pt x="21526" y="13119"/>
                    <a:pt x="22224" y="13087"/>
                    <a:pt x="22411" y="13013"/>
                  </a:cubicBezTo>
                  <a:cubicBezTo>
                    <a:pt x="23435" y="12607"/>
                    <a:pt x="25525" y="6073"/>
                    <a:pt x="22411" y="4236"/>
                  </a:cubicBezTo>
                  <a:cubicBezTo>
                    <a:pt x="21695" y="3815"/>
                    <a:pt x="21043" y="3653"/>
                    <a:pt x="20464" y="3653"/>
                  </a:cubicBezTo>
                  <a:cubicBezTo>
                    <a:pt x="18529" y="3653"/>
                    <a:pt x="17402" y="5463"/>
                    <a:pt x="17402" y="5463"/>
                  </a:cubicBezTo>
                  <a:cubicBezTo>
                    <a:pt x="17402" y="5463"/>
                    <a:pt x="18425" y="1042"/>
                    <a:pt x="14251" y="149"/>
                  </a:cubicBezTo>
                  <a:cubicBezTo>
                    <a:pt x="13774" y="46"/>
                    <a:pt x="13328" y="1"/>
                    <a:pt x="12912" y="1"/>
                  </a:cubicBezTo>
                  <a:close/>
                </a:path>
              </a:pathLst>
            </a:custGeom>
            <a:solidFill>
              <a:srgbClr val="65AB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3908942" y="4305924"/>
              <a:ext cx="26332" cy="55256"/>
            </a:xfrm>
            <a:custGeom>
              <a:rect b="b" l="l" r="r" t="t"/>
              <a:pathLst>
                <a:path extrusionOk="0" h="810" w="386">
                  <a:moveTo>
                    <a:pt x="97" y="0"/>
                  </a:moveTo>
                  <a:cubicBezTo>
                    <a:pt x="89" y="0"/>
                    <a:pt x="81" y="2"/>
                    <a:pt x="73" y="4"/>
                  </a:cubicBezTo>
                  <a:cubicBezTo>
                    <a:pt x="22" y="19"/>
                    <a:pt x="0" y="62"/>
                    <a:pt x="8" y="120"/>
                  </a:cubicBezTo>
                  <a:cubicBezTo>
                    <a:pt x="37" y="338"/>
                    <a:pt x="95" y="556"/>
                    <a:pt x="189" y="766"/>
                  </a:cubicBezTo>
                  <a:cubicBezTo>
                    <a:pt x="204" y="797"/>
                    <a:pt x="237" y="809"/>
                    <a:pt x="268" y="809"/>
                  </a:cubicBezTo>
                  <a:cubicBezTo>
                    <a:pt x="281" y="809"/>
                    <a:pt x="294" y="807"/>
                    <a:pt x="305" y="803"/>
                  </a:cubicBezTo>
                  <a:cubicBezTo>
                    <a:pt x="349" y="788"/>
                    <a:pt x="385" y="737"/>
                    <a:pt x="363" y="687"/>
                  </a:cubicBezTo>
                  <a:cubicBezTo>
                    <a:pt x="284" y="491"/>
                    <a:pt x="218" y="287"/>
                    <a:pt x="189" y="69"/>
                  </a:cubicBezTo>
                  <a:cubicBezTo>
                    <a:pt x="183" y="27"/>
                    <a:pt x="138" y="0"/>
                    <a:pt x="97" y="0"/>
                  </a:cubicBezTo>
                  <a:close/>
                </a:path>
              </a:pathLst>
            </a:custGeom>
            <a:solidFill>
              <a:srgbClr val="3D45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3981727" y="4316292"/>
              <a:ext cx="20397" cy="42704"/>
            </a:xfrm>
            <a:custGeom>
              <a:rect b="b" l="l" r="r" t="t"/>
              <a:pathLst>
                <a:path extrusionOk="0" h="626" w="299">
                  <a:moveTo>
                    <a:pt x="199" y="1"/>
                  </a:moveTo>
                  <a:cubicBezTo>
                    <a:pt x="156" y="1"/>
                    <a:pt x="116" y="28"/>
                    <a:pt x="110" y="70"/>
                  </a:cubicBezTo>
                  <a:cubicBezTo>
                    <a:pt x="73" y="215"/>
                    <a:pt x="44" y="360"/>
                    <a:pt x="15" y="505"/>
                  </a:cubicBezTo>
                  <a:cubicBezTo>
                    <a:pt x="1" y="556"/>
                    <a:pt x="30" y="614"/>
                    <a:pt x="81" y="622"/>
                  </a:cubicBezTo>
                  <a:cubicBezTo>
                    <a:pt x="89" y="624"/>
                    <a:pt x="98" y="625"/>
                    <a:pt x="107" y="625"/>
                  </a:cubicBezTo>
                  <a:cubicBezTo>
                    <a:pt x="150" y="625"/>
                    <a:pt x="192" y="598"/>
                    <a:pt x="204" y="556"/>
                  </a:cubicBezTo>
                  <a:cubicBezTo>
                    <a:pt x="233" y="411"/>
                    <a:pt x="262" y="266"/>
                    <a:pt x="291" y="121"/>
                  </a:cubicBezTo>
                  <a:cubicBezTo>
                    <a:pt x="298" y="77"/>
                    <a:pt x="277" y="19"/>
                    <a:pt x="226" y="5"/>
                  </a:cubicBezTo>
                  <a:cubicBezTo>
                    <a:pt x="217" y="2"/>
                    <a:pt x="208" y="1"/>
                    <a:pt x="199" y="1"/>
                  </a:cubicBezTo>
                  <a:close/>
                </a:path>
              </a:pathLst>
            </a:custGeom>
            <a:solidFill>
              <a:srgbClr val="3D45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4206563" y="3928832"/>
              <a:ext cx="18419" cy="57985"/>
            </a:xfrm>
            <a:custGeom>
              <a:rect b="b" l="l" r="r" t="t"/>
              <a:pathLst>
                <a:path extrusionOk="0" h="850" w="270">
                  <a:moveTo>
                    <a:pt x="168" y="0"/>
                  </a:moveTo>
                  <a:cubicBezTo>
                    <a:pt x="109" y="0"/>
                    <a:pt x="73" y="44"/>
                    <a:pt x="73" y="102"/>
                  </a:cubicBezTo>
                  <a:cubicBezTo>
                    <a:pt x="51" y="312"/>
                    <a:pt x="22" y="530"/>
                    <a:pt x="8" y="748"/>
                  </a:cubicBezTo>
                  <a:cubicBezTo>
                    <a:pt x="1" y="799"/>
                    <a:pt x="51" y="850"/>
                    <a:pt x="102" y="850"/>
                  </a:cubicBezTo>
                  <a:cubicBezTo>
                    <a:pt x="160" y="842"/>
                    <a:pt x="197" y="806"/>
                    <a:pt x="204" y="748"/>
                  </a:cubicBezTo>
                  <a:cubicBezTo>
                    <a:pt x="233" y="530"/>
                    <a:pt x="240" y="320"/>
                    <a:pt x="262" y="102"/>
                  </a:cubicBezTo>
                  <a:cubicBezTo>
                    <a:pt x="269" y="51"/>
                    <a:pt x="218" y="0"/>
                    <a:pt x="168" y="0"/>
                  </a:cubicBezTo>
                  <a:close/>
                </a:path>
              </a:pathLst>
            </a:custGeom>
            <a:solidFill>
              <a:srgbClr val="3D45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4265500" y="3939814"/>
              <a:ext cx="38679" cy="52732"/>
            </a:xfrm>
            <a:custGeom>
              <a:rect b="b" l="l" r="r" t="t"/>
              <a:pathLst>
                <a:path extrusionOk="0" h="773" w="567">
                  <a:moveTo>
                    <a:pt x="454" y="0"/>
                  </a:moveTo>
                  <a:cubicBezTo>
                    <a:pt x="421" y="0"/>
                    <a:pt x="391" y="20"/>
                    <a:pt x="371" y="50"/>
                  </a:cubicBezTo>
                  <a:cubicBezTo>
                    <a:pt x="240" y="231"/>
                    <a:pt x="117" y="427"/>
                    <a:pt x="22" y="631"/>
                  </a:cubicBezTo>
                  <a:cubicBezTo>
                    <a:pt x="0" y="674"/>
                    <a:pt x="8" y="739"/>
                    <a:pt x="59" y="761"/>
                  </a:cubicBezTo>
                  <a:cubicBezTo>
                    <a:pt x="74" y="769"/>
                    <a:pt x="91" y="773"/>
                    <a:pt x="109" y="773"/>
                  </a:cubicBezTo>
                  <a:cubicBezTo>
                    <a:pt x="142" y="773"/>
                    <a:pt x="175" y="758"/>
                    <a:pt x="189" y="725"/>
                  </a:cubicBezTo>
                  <a:cubicBezTo>
                    <a:pt x="298" y="529"/>
                    <a:pt x="407" y="326"/>
                    <a:pt x="538" y="144"/>
                  </a:cubicBezTo>
                  <a:cubicBezTo>
                    <a:pt x="567" y="101"/>
                    <a:pt x="545" y="35"/>
                    <a:pt x="501" y="13"/>
                  </a:cubicBezTo>
                  <a:cubicBezTo>
                    <a:pt x="485" y="4"/>
                    <a:pt x="469" y="0"/>
                    <a:pt x="454" y="0"/>
                  </a:cubicBezTo>
                  <a:close/>
                </a:path>
              </a:pathLst>
            </a:custGeom>
            <a:solidFill>
              <a:srgbClr val="3D45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4432354" y="4332937"/>
              <a:ext cx="15963" cy="61941"/>
            </a:xfrm>
            <a:custGeom>
              <a:rect b="b" l="l" r="r" t="t"/>
              <a:pathLst>
                <a:path extrusionOk="0" h="908" w="234">
                  <a:moveTo>
                    <a:pt x="139" y="0"/>
                  </a:moveTo>
                  <a:cubicBezTo>
                    <a:pt x="81" y="0"/>
                    <a:pt x="37" y="44"/>
                    <a:pt x="37" y="102"/>
                  </a:cubicBezTo>
                  <a:cubicBezTo>
                    <a:pt x="23" y="334"/>
                    <a:pt x="8" y="574"/>
                    <a:pt x="1" y="806"/>
                  </a:cubicBezTo>
                  <a:cubicBezTo>
                    <a:pt x="1" y="864"/>
                    <a:pt x="44" y="908"/>
                    <a:pt x="95" y="908"/>
                  </a:cubicBezTo>
                  <a:cubicBezTo>
                    <a:pt x="153" y="908"/>
                    <a:pt x="190" y="864"/>
                    <a:pt x="197" y="813"/>
                  </a:cubicBezTo>
                  <a:cubicBezTo>
                    <a:pt x="211" y="574"/>
                    <a:pt x="219" y="341"/>
                    <a:pt x="233" y="102"/>
                  </a:cubicBezTo>
                  <a:cubicBezTo>
                    <a:pt x="233" y="44"/>
                    <a:pt x="190" y="0"/>
                    <a:pt x="139" y="0"/>
                  </a:cubicBezTo>
                  <a:close/>
                </a:path>
              </a:pathLst>
            </a:custGeom>
            <a:solidFill>
              <a:srgbClr val="3D45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3460294" y="3395733"/>
              <a:ext cx="1459513" cy="808991"/>
            </a:xfrm>
            <a:custGeom>
              <a:rect b="b" l="l" r="r" t="t"/>
              <a:pathLst>
                <a:path extrusionOk="0" h="11859" w="21395">
                  <a:moveTo>
                    <a:pt x="9502" y="1"/>
                  </a:moveTo>
                  <a:cubicBezTo>
                    <a:pt x="6285" y="1"/>
                    <a:pt x="4901" y="2741"/>
                    <a:pt x="4901" y="2741"/>
                  </a:cubicBezTo>
                  <a:cubicBezTo>
                    <a:pt x="4901" y="2741"/>
                    <a:pt x="610" y="3242"/>
                    <a:pt x="0" y="6567"/>
                  </a:cubicBezTo>
                  <a:cubicBezTo>
                    <a:pt x="1256" y="4294"/>
                    <a:pt x="4487" y="3917"/>
                    <a:pt x="4487" y="3917"/>
                  </a:cubicBezTo>
                  <a:cubicBezTo>
                    <a:pt x="4487" y="3917"/>
                    <a:pt x="5874" y="1172"/>
                    <a:pt x="9097" y="1172"/>
                  </a:cubicBezTo>
                  <a:cubicBezTo>
                    <a:pt x="9510" y="1172"/>
                    <a:pt x="9952" y="1217"/>
                    <a:pt x="10425" y="1318"/>
                  </a:cubicBezTo>
                  <a:cubicBezTo>
                    <a:pt x="14599" y="2218"/>
                    <a:pt x="13583" y="6639"/>
                    <a:pt x="13583" y="6639"/>
                  </a:cubicBezTo>
                  <a:cubicBezTo>
                    <a:pt x="13583" y="6639"/>
                    <a:pt x="14709" y="4826"/>
                    <a:pt x="16643" y="4826"/>
                  </a:cubicBezTo>
                  <a:cubicBezTo>
                    <a:pt x="17223" y="4826"/>
                    <a:pt x="17876" y="4989"/>
                    <a:pt x="18592" y="5412"/>
                  </a:cubicBezTo>
                  <a:cubicBezTo>
                    <a:pt x="20581" y="6581"/>
                    <a:pt x="20443" y="9674"/>
                    <a:pt x="19819" y="11859"/>
                  </a:cubicBezTo>
                  <a:cubicBezTo>
                    <a:pt x="20719" y="9804"/>
                    <a:pt x="21394" y="5637"/>
                    <a:pt x="19006" y="4236"/>
                  </a:cubicBezTo>
                  <a:cubicBezTo>
                    <a:pt x="18289" y="3813"/>
                    <a:pt x="17637" y="3650"/>
                    <a:pt x="17057" y="3650"/>
                  </a:cubicBezTo>
                  <a:cubicBezTo>
                    <a:pt x="15123" y="3650"/>
                    <a:pt x="13997" y="5463"/>
                    <a:pt x="13997" y="5463"/>
                  </a:cubicBezTo>
                  <a:cubicBezTo>
                    <a:pt x="13997" y="5463"/>
                    <a:pt x="15020" y="1042"/>
                    <a:pt x="10839" y="149"/>
                  </a:cubicBezTo>
                  <a:cubicBezTo>
                    <a:pt x="10362" y="46"/>
                    <a:pt x="9917" y="1"/>
                    <a:pt x="9502" y="1"/>
                  </a:cubicBezTo>
                  <a:close/>
                </a:path>
              </a:pathLst>
            </a:custGeom>
            <a:solidFill>
              <a:srgbClr val="5898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1524495" y="3045586"/>
              <a:ext cx="2341020" cy="1256566"/>
            </a:xfrm>
            <a:custGeom>
              <a:rect b="b" l="l" r="r" t="t"/>
              <a:pathLst>
                <a:path extrusionOk="0" h="18420" w="34317">
                  <a:moveTo>
                    <a:pt x="18180" y="1"/>
                  </a:moveTo>
                  <a:cubicBezTo>
                    <a:pt x="14095" y="1"/>
                    <a:pt x="12204" y="3678"/>
                    <a:pt x="12204" y="3678"/>
                  </a:cubicBezTo>
                  <a:cubicBezTo>
                    <a:pt x="12204" y="3678"/>
                    <a:pt x="11123" y="3321"/>
                    <a:pt x="9805" y="3321"/>
                  </a:cubicBezTo>
                  <a:cubicBezTo>
                    <a:pt x="8580" y="3321"/>
                    <a:pt x="7151" y="3629"/>
                    <a:pt x="6193" y="4817"/>
                  </a:cubicBezTo>
                  <a:cubicBezTo>
                    <a:pt x="4204" y="7278"/>
                    <a:pt x="4908" y="9064"/>
                    <a:pt x="4908" y="9064"/>
                  </a:cubicBezTo>
                  <a:cubicBezTo>
                    <a:pt x="4908" y="9064"/>
                    <a:pt x="1024" y="9304"/>
                    <a:pt x="509" y="12106"/>
                  </a:cubicBezTo>
                  <a:cubicBezTo>
                    <a:pt x="0" y="14908"/>
                    <a:pt x="1068" y="17711"/>
                    <a:pt x="3804" y="17711"/>
                  </a:cubicBezTo>
                  <a:lnTo>
                    <a:pt x="17946" y="18386"/>
                  </a:lnTo>
                  <a:lnTo>
                    <a:pt x="18309" y="18386"/>
                  </a:lnTo>
                  <a:cubicBezTo>
                    <a:pt x="19541" y="18392"/>
                    <a:pt x="20991" y="18420"/>
                    <a:pt x="22478" y="18420"/>
                  </a:cubicBezTo>
                  <a:cubicBezTo>
                    <a:pt x="26049" y="18420"/>
                    <a:pt x="29829" y="18260"/>
                    <a:pt x="31289" y="17261"/>
                  </a:cubicBezTo>
                  <a:cubicBezTo>
                    <a:pt x="33424" y="15809"/>
                    <a:pt x="34317" y="11765"/>
                    <a:pt x="30672" y="10480"/>
                  </a:cubicBezTo>
                  <a:cubicBezTo>
                    <a:pt x="30672" y="10480"/>
                    <a:pt x="31122" y="5485"/>
                    <a:pt x="28770" y="4338"/>
                  </a:cubicBezTo>
                  <a:cubicBezTo>
                    <a:pt x="27903" y="3917"/>
                    <a:pt x="27030" y="3784"/>
                    <a:pt x="26271" y="3784"/>
                  </a:cubicBezTo>
                  <a:cubicBezTo>
                    <a:pt x="24965" y="3784"/>
                    <a:pt x="24001" y="4179"/>
                    <a:pt x="24001" y="4179"/>
                  </a:cubicBezTo>
                  <a:cubicBezTo>
                    <a:pt x="24001" y="4179"/>
                    <a:pt x="23413" y="469"/>
                    <a:pt x="18854" y="33"/>
                  </a:cubicBezTo>
                  <a:cubicBezTo>
                    <a:pt x="18623" y="11"/>
                    <a:pt x="18399" y="1"/>
                    <a:pt x="18180" y="1"/>
                  </a:cubicBezTo>
                  <a:close/>
                </a:path>
              </a:pathLst>
            </a:custGeom>
            <a:solidFill>
              <a:srgbClr val="7CD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1848379" y="3045586"/>
              <a:ext cx="1978512" cy="1119586"/>
            </a:xfrm>
            <a:custGeom>
              <a:rect b="b" l="l" r="r" t="t"/>
              <a:pathLst>
                <a:path extrusionOk="0" h="16412" w="29003">
                  <a:moveTo>
                    <a:pt x="13432" y="1"/>
                  </a:moveTo>
                  <a:cubicBezTo>
                    <a:pt x="9347" y="1"/>
                    <a:pt x="7456" y="3678"/>
                    <a:pt x="7456" y="3678"/>
                  </a:cubicBezTo>
                  <a:cubicBezTo>
                    <a:pt x="7456" y="3678"/>
                    <a:pt x="6375" y="3321"/>
                    <a:pt x="5057" y="3321"/>
                  </a:cubicBezTo>
                  <a:cubicBezTo>
                    <a:pt x="3832" y="3321"/>
                    <a:pt x="2403" y="3629"/>
                    <a:pt x="1445" y="4817"/>
                  </a:cubicBezTo>
                  <a:cubicBezTo>
                    <a:pt x="174" y="6393"/>
                    <a:pt x="0" y="7685"/>
                    <a:pt x="44" y="8418"/>
                  </a:cubicBezTo>
                  <a:cubicBezTo>
                    <a:pt x="182" y="7714"/>
                    <a:pt x="537" y="6821"/>
                    <a:pt x="1350" y="5805"/>
                  </a:cubicBezTo>
                  <a:cubicBezTo>
                    <a:pt x="2294" y="4638"/>
                    <a:pt x="3700" y="4335"/>
                    <a:pt x="4904" y="4335"/>
                  </a:cubicBezTo>
                  <a:cubicBezTo>
                    <a:pt x="6202" y="4335"/>
                    <a:pt x="7267" y="4687"/>
                    <a:pt x="7267" y="4687"/>
                  </a:cubicBezTo>
                  <a:cubicBezTo>
                    <a:pt x="7267" y="4687"/>
                    <a:pt x="9125" y="1069"/>
                    <a:pt x="13152" y="1069"/>
                  </a:cubicBezTo>
                  <a:cubicBezTo>
                    <a:pt x="13367" y="1069"/>
                    <a:pt x="13588" y="1079"/>
                    <a:pt x="13815" y="1101"/>
                  </a:cubicBezTo>
                  <a:cubicBezTo>
                    <a:pt x="18294" y="1536"/>
                    <a:pt x="18882" y="5180"/>
                    <a:pt x="18882" y="5180"/>
                  </a:cubicBezTo>
                  <a:cubicBezTo>
                    <a:pt x="18882" y="5180"/>
                    <a:pt x="19828" y="4792"/>
                    <a:pt x="21110" y="4792"/>
                  </a:cubicBezTo>
                  <a:cubicBezTo>
                    <a:pt x="21857" y="4792"/>
                    <a:pt x="22717" y="4923"/>
                    <a:pt x="23572" y="5340"/>
                  </a:cubicBezTo>
                  <a:cubicBezTo>
                    <a:pt x="25888" y="6473"/>
                    <a:pt x="25445" y="11380"/>
                    <a:pt x="25445" y="11380"/>
                  </a:cubicBezTo>
                  <a:cubicBezTo>
                    <a:pt x="28051" y="12302"/>
                    <a:pt x="28298" y="14647"/>
                    <a:pt x="27442" y="16411"/>
                  </a:cubicBezTo>
                  <a:cubicBezTo>
                    <a:pt x="28843" y="14611"/>
                    <a:pt x="29002" y="11569"/>
                    <a:pt x="25924" y="10480"/>
                  </a:cubicBezTo>
                  <a:cubicBezTo>
                    <a:pt x="25924" y="10480"/>
                    <a:pt x="26374" y="5493"/>
                    <a:pt x="24022" y="4338"/>
                  </a:cubicBezTo>
                  <a:cubicBezTo>
                    <a:pt x="23155" y="3917"/>
                    <a:pt x="22282" y="3784"/>
                    <a:pt x="21523" y="3784"/>
                  </a:cubicBezTo>
                  <a:cubicBezTo>
                    <a:pt x="20217" y="3784"/>
                    <a:pt x="19253" y="4179"/>
                    <a:pt x="19253" y="4179"/>
                  </a:cubicBezTo>
                  <a:cubicBezTo>
                    <a:pt x="19253" y="4179"/>
                    <a:pt x="18665" y="469"/>
                    <a:pt x="14106" y="33"/>
                  </a:cubicBezTo>
                  <a:cubicBezTo>
                    <a:pt x="13875" y="11"/>
                    <a:pt x="13651" y="1"/>
                    <a:pt x="13432" y="1"/>
                  </a:cubicBezTo>
                  <a:close/>
                </a:path>
              </a:pathLst>
            </a:custGeom>
            <a:solidFill>
              <a:srgbClr val="65AB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1549257" y="3664840"/>
              <a:ext cx="305137" cy="327444"/>
            </a:xfrm>
            <a:custGeom>
              <a:rect b="b" l="l" r="r" t="t"/>
              <a:pathLst>
                <a:path extrusionOk="0" h="4800" w="4473">
                  <a:moveTo>
                    <a:pt x="4356" y="1"/>
                  </a:moveTo>
                  <a:cubicBezTo>
                    <a:pt x="3572" y="95"/>
                    <a:pt x="596" y="596"/>
                    <a:pt x="146" y="3028"/>
                  </a:cubicBezTo>
                  <a:cubicBezTo>
                    <a:pt x="37" y="3631"/>
                    <a:pt x="0" y="4226"/>
                    <a:pt x="37" y="4800"/>
                  </a:cubicBezTo>
                  <a:cubicBezTo>
                    <a:pt x="58" y="4502"/>
                    <a:pt x="87" y="4204"/>
                    <a:pt x="146" y="3907"/>
                  </a:cubicBezTo>
                  <a:cubicBezTo>
                    <a:pt x="654" y="1141"/>
                    <a:pt x="4472" y="908"/>
                    <a:pt x="4472" y="908"/>
                  </a:cubicBezTo>
                  <a:cubicBezTo>
                    <a:pt x="4472" y="908"/>
                    <a:pt x="4342" y="574"/>
                    <a:pt x="4356" y="1"/>
                  </a:cubicBezTo>
                  <a:close/>
                </a:path>
              </a:pathLst>
            </a:custGeom>
            <a:solidFill>
              <a:srgbClr val="65AB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3078496" y="3512585"/>
              <a:ext cx="45092" cy="49935"/>
            </a:xfrm>
            <a:custGeom>
              <a:rect b="b" l="l" r="r" t="t"/>
              <a:pathLst>
                <a:path extrusionOk="0" h="732" w="661">
                  <a:moveTo>
                    <a:pt x="537" y="0"/>
                  </a:moveTo>
                  <a:cubicBezTo>
                    <a:pt x="511" y="0"/>
                    <a:pt x="485" y="10"/>
                    <a:pt x="465" y="33"/>
                  </a:cubicBezTo>
                  <a:cubicBezTo>
                    <a:pt x="320" y="207"/>
                    <a:pt x="182" y="389"/>
                    <a:pt x="44" y="563"/>
                  </a:cubicBezTo>
                  <a:cubicBezTo>
                    <a:pt x="15" y="607"/>
                    <a:pt x="0" y="665"/>
                    <a:pt x="44" y="701"/>
                  </a:cubicBezTo>
                  <a:cubicBezTo>
                    <a:pt x="63" y="720"/>
                    <a:pt x="90" y="731"/>
                    <a:pt x="116" y="731"/>
                  </a:cubicBezTo>
                  <a:cubicBezTo>
                    <a:pt x="140" y="731"/>
                    <a:pt x="164" y="722"/>
                    <a:pt x="182" y="701"/>
                  </a:cubicBezTo>
                  <a:cubicBezTo>
                    <a:pt x="327" y="534"/>
                    <a:pt x="479" y="360"/>
                    <a:pt x="617" y="178"/>
                  </a:cubicBezTo>
                  <a:cubicBezTo>
                    <a:pt x="653" y="135"/>
                    <a:pt x="661" y="69"/>
                    <a:pt x="617" y="33"/>
                  </a:cubicBezTo>
                  <a:cubicBezTo>
                    <a:pt x="598" y="14"/>
                    <a:pt x="567" y="0"/>
                    <a:pt x="537" y="0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3119561" y="3568521"/>
              <a:ext cx="44614" cy="27423"/>
            </a:xfrm>
            <a:custGeom>
              <a:rect b="b" l="l" r="r" t="t"/>
              <a:pathLst>
                <a:path extrusionOk="0" h="402" w="654">
                  <a:moveTo>
                    <a:pt x="534" y="0"/>
                  </a:moveTo>
                  <a:cubicBezTo>
                    <a:pt x="516" y="0"/>
                    <a:pt x="497" y="4"/>
                    <a:pt x="480" y="12"/>
                  </a:cubicBezTo>
                  <a:cubicBezTo>
                    <a:pt x="335" y="77"/>
                    <a:pt x="197" y="157"/>
                    <a:pt x="59" y="230"/>
                  </a:cubicBezTo>
                  <a:cubicBezTo>
                    <a:pt x="15" y="251"/>
                    <a:pt x="1" y="317"/>
                    <a:pt x="22" y="360"/>
                  </a:cubicBezTo>
                  <a:cubicBezTo>
                    <a:pt x="46" y="388"/>
                    <a:pt x="75" y="401"/>
                    <a:pt x="104" y="401"/>
                  </a:cubicBezTo>
                  <a:cubicBezTo>
                    <a:pt x="121" y="401"/>
                    <a:pt x="137" y="397"/>
                    <a:pt x="153" y="389"/>
                  </a:cubicBezTo>
                  <a:cubicBezTo>
                    <a:pt x="298" y="324"/>
                    <a:pt x="443" y="266"/>
                    <a:pt x="589" y="193"/>
                  </a:cubicBezTo>
                  <a:cubicBezTo>
                    <a:pt x="632" y="171"/>
                    <a:pt x="654" y="92"/>
                    <a:pt x="625" y="48"/>
                  </a:cubicBezTo>
                  <a:cubicBezTo>
                    <a:pt x="601" y="15"/>
                    <a:pt x="568" y="0"/>
                    <a:pt x="534" y="0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2798201" y="3415583"/>
              <a:ext cx="24285" cy="56962"/>
            </a:xfrm>
            <a:custGeom>
              <a:rect b="b" l="l" r="r" t="t"/>
              <a:pathLst>
                <a:path extrusionOk="0" h="835" w="356">
                  <a:moveTo>
                    <a:pt x="110" y="0"/>
                  </a:moveTo>
                  <a:cubicBezTo>
                    <a:pt x="103" y="0"/>
                    <a:pt x="95" y="1"/>
                    <a:pt x="87" y="3"/>
                  </a:cubicBezTo>
                  <a:cubicBezTo>
                    <a:pt x="29" y="25"/>
                    <a:pt x="0" y="76"/>
                    <a:pt x="15" y="134"/>
                  </a:cubicBezTo>
                  <a:cubicBezTo>
                    <a:pt x="36" y="236"/>
                    <a:pt x="73" y="344"/>
                    <a:pt x="95" y="446"/>
                  </a:cubicBezTo>
                  <a:cubicBezTo>
                    <a:pt x="124" y="548"/>
                    <a:pt x="145" y="649"/>
                    <a:pt x="160" y="758"/>
                  </a:cubicBezTo>
                  <a:cubicBezTo>
                    <a:pt x="166" y="801"/>
                    <a:pt x="214" y="834"/>
                    <a:pt x="260" y="834"/>
                  </a:cubicBezTo>
                  <a:cubicBezTo>
                    <a:pt x="268" y="834"/>
                    <a:pt x="276" y="833"/>
                    <a:pt x="283" y="831"/>
                  </a:cubicBezTo>
                  <a:cubicBezTo>
                    <a:pt x="334" y="809"/>
                    <a:pt x="356" y="766"/>
                    <a:pt x="349" y="707"/>
                  </a:cubicBezTo>
                  <a:cubicBezTo>
                    <a:pt x="334" y="606"/>
                    <a:pt x="320" y="497"/>
                    <a:pt x="298" y="388"/>
                  </a:cubicBezTo>
                  <a:cubicBezTo>
                    <a:pt x="276" y="286"/>
                    <a:pt x="254" y="177"/>
                    <a:pt x="218" y="83"/>
                  </a:cubicBezTo>
                  <a:cubicBezTo>
                    <a:pt x="199" y="39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2850658" y="3415515"/>
              <a:ext cx="24831" cy="48093"/>
            </a:xfrm>
            <a:custGeom>
              <a:rect b="b" l="l" r="r" t="t"/>
              <a:pathLst>
                <a:path extrusionOk="0" h="705" w="364">
                  <a:moveTo>
                    <a:pt x="247" y="1"/>
                  </a:moveTo>
                  <a:cubicBezTo>
                    <a:pt x="200" y="1"/>
                    <a:pt x="158" y="29"/>
                    <a:pt x="146" y="77"/>
                  </a:cubicBezTo>
                  <a:cubicBezTo>
                    <a:pt x="95" y="244"/>
                    <a:pt x="59" y="411"/>
                    <a:pt x="15" y="578"/>
                  </a:cubicBezTo>
                  <a:cubicBezTo>
                    <a:pt x="1" y="629"/>
                    <a:pt x="30" y="687"/>
                    <a:pt x="88" y="701"/>
                  </a:cubicBezTo>
                  <a:cubicBezTo>
                    <a:pt x="96" y="704"/>
                    <a:pt x="105" y="705"/>
                    <a:pt x="114" y="705"/>
                  </a:cubicBezTo>
                  <a:cubicBezTo>
                    <a:pt x="157" y="705"/>
                    <a:pt x="199" y="677"/>
                    <a:pt x="211" y="629"/>
                  </a:cubicBezTo>
                  <a:cubicBezTo>
                    <a:pt x="262" y="462"/>
                    <a:pt x="313" y="302"/>
                    <a:pt x="349" y="135"/>
                  </a:cubicBezTo>
                  <a:cubicBezTo>
                    <a:pt x="364" y="77"/>
                    <a:pt x="335" y="19"/>
                    <a:pt x="277" y="4"/>
                  </a:cubicBezTo>
                  <a:cubicBezTo>
                    <a:pt x="267" y="2"/>
                    <a:pt x="257" y="1"/>
                    <a:pt x="247" y="1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3419638" y="3801884"/>
              <a:ext cx="31312" cy="47070"/>
            </a:xfrm>
            <a:custGeom>
              <a:rect b="b" l="l" r="r" t="t"/>
              <a:pathLst>
                <a:path extrusionOk="0" h="690" w="459">
                  <a:moveTo>
                    <a:pt x="349" y="0"/>
                  </a:moveTo>
                  <a:cubicBezTo>
                    <a:pt x="314" y="0"/>
                    <a:pt x="275" y="18"/>
                    <a:pt x="255" y="54"/>
                  </a:cubicBezTo>
                  <a:cubicBezTo>
                    <a:pt x="175" y="213"/>
                    <a:pt x="95" y="380"/>
                    <a:pt x="23" y="547"/>
                  </a:cubicBezTo>
                  <a:cubicBezTo>
                    <a:pt x="1" y="591"/>
                    <a:pt x="8" y="656"/>
                    <a:pt x="59" y="678"/>
                  </a:cubicBezTo>
                  <a:cubicBezTo>
                    <a:pt x="74" y="685"/>
                    <a:pt x="92" y="690"/>
                    <a:pt x="109" y="690"/>
                  </a:cubicBezTo>
                  <a:cubicBezTo>
                    <a:pt x="143" y="690"/>
                    <a:pt x="175" y="675"/>
                    <a:pt x="190" y="642"/>
                  </a:cubicBezTo>
                  <a:cubicBezTo>
                    <a:pt x="270" y="482"/>
                    <a:pt x="357" y="315"/>
                    <a:pt x="437" y="155"/>
                  </a:cubicBezTo>
                  <a:cubicBezTo>
                    <a:pt x="458" y="104"/>
                    <a:pt x="444" y="39"/>
                    <a:pt x="393" y="10"/>
                  </a:cubicBezTo>
                  <a:cubicBezTo>
                    <a:pt x="380" y="4"/>
                    <a:pt x="365" y="0"/>
                    <a:pt x="349" y="0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3451835" y="3847110"/>
              <a:ext cx="20397" cy="17873"/>
            </a:xfrm>
            <a:custGeom>
              <a:rect b="b" l="l" r="r" t="t"/>
              <a:pathLst>
                <a:path extrusionOk="0" h="262" w="299">
                  <a:moveTo>
                    <a:pt x="197" y="0"/>
                  </a:moveTo>
                  <a:cubicBezTo>
                    <a:pt x="182" y="0"/>
                    <a:pt x="168" y="8"/>
                    <a:pt x="146" y="15"/>
                  </a:cubicBezTo>
                  <a:cubicBezTo>
                    <a:pt x="117" y="37"/>
                    <a:pt x="81" y="58"/>
                    <a:pt x="52" y="80"/>
                  </a:cubicBezTo>
                  <a:cubicBezTo>
                    <a:pt x="37" y="88"/>
                    <a:pt x="30" y="95"/>
                    <a:pt x="23" y="109"/>
                  </a:cubicBezTo>
                  <a:cubicBezTo>
                    <a:pt x="15" y="117"/>
                    <a:pt x="8" y="124"/>
                    <a:pt x="8" y="138"/>
                  </a:cubicBezTo>
                  <a:cubicBezTo>
                    <a:pt x="1" y="153"/>
                    <a:pt x="1" y="167"/>
                    <a:pt x="8" y="175"/>
                  </a:cubicBezTo>
                  <a:cubicBezTo>
                    <a:pt x="8" y="189"/>
                    <a:pt x="8" y="204"/>
                    <a:pt x="15" y="211"/>
                  </a:cubicBezTo>
                  <a:cubicBezTo>
                    <a:pt x="23" y="218"/>
                    <a:pt x="30" y="225"/>
                    <a:pt x="30" y="233"/>
                  </a:cubicBezTo>
                  <a:cubicBezTo>
                    <a:pt x="44" y="247"/>
                    <a:pt x="59" y="255"/>
                    <a:pt x="73" y="255"/>
                  </a:cubicBezTo>
                  <a:cubicBezTo>
                    <a:pt x="81" y="262"/>
                    <a:pt x="88" y="262"/>
                    <a:pt x="102" y="262"/>
                  </a:cubicBezTo>
                  <a:cubicBezTo>
                    <a:pt x="117" y="262"/>
                    <a:pt x="132" y="255"/>
                    <a:pt x="153" y="247"/>
                  </a:cubicBezTo>
                  <a:cubicBezTo>
                    <a:pt x="182" y="225"/>
                    <a:pt x="219" y="204"/>
                    <a:pt x="248" y="182"/>
                  </a:cubicBezTo>
                  <a:cubicBezTo>
                    <a:pt x="262" y="175"/>
                    <a:pt x="269" y="167"/>
                    <a:pt x="277" y="160"/>
                  </a:cubicBezTo>
                  <a:cubicBezTo>
                    <a:pt x="284" y="146"/>
                    <a:pt x="291" y="138"/>
                    <a:pt x="298" y="124"/>
                  </a:cubicBezTo>
                  <a:cubicBezTo>
                    <a:pt x="298" y="109"/>
                    <a:pt x="298" y="102"/>
                    <a:pt x="298" y="88"/>
                  </a:cubicBezTo>
                  <a:cubicBezTo>
                    <a:pt x="298" y="73"/>
                    <a:pt x="291" y="58"/>
                    <a:pt x="284" y="51"/>
                  </a:cubicBezTo>
                  <a:cubicBezTo>
                    <a:pt x="277" y="44"/>
                    <a:pt x="277" y="37"/>
                    <a:pt x="269" y="29"/>
                  </a:cubicBezTo>
                  <a:cubicBezTo>
                    <a:pt x="255" y="15"/>
                    <a:pt x="240" y="8"/>
                    <a:pt x="226" y="0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1657173" y="3950729"/>
              <a:ext cx="53073" cy="29402"/>
            </a:xfrm>
            <a:custGeom>
              <a:rect b="b" l="l" r="r" t="t"/>
              <a:pathLst>
                <a:path extrusionOk="0" h="431" w="778">
                  <a:moveTo>
                    <a:pt x="106" y="0"/>
                  </a:moveTo>
                  <a:cubicBezTo>
                    <a:pt x="66" y="0"/>
                    <a:pt x="21" y="37"/>
                    <a:pt x="15" y="79"/>
                  </a:cubicBezTo>
                  <a:cubicBezTo>
                    <a:pt x="1" y="129"/>
                    <a:pt x="30" y="173"/>
                    <a:pt x="81" y="195"/>
                  </a:cubicBezTo>
                  <a:cubicBezTo>
                    <a:pt x="270" y="275"/>
                    <a:pt x="458" y="354"/>
                    <a:pt x="647" y="427"/>
                  </a:cubicBezTo>
                  <a:cubicBezTo>
                    <a:pt x="654" y="429"/>
                    <a:pt x="661" y="430"/>
                    <a:pt x="668" y="430"/>
                  </a:cubicBezTo>
                  <a:cubicBezTo>
                    <a:pt x="706" y="430"/>
                    <a:pt x="745" y="400"/>
                    <a:pt x="763" y="369"/>
                  </a:cubicBezTo>
                  <a:cubicBezTo>
                    <a:pt x="778" y="325"/>
                    <a:pt x="763" y="267"/>
                    <a:pt x="720" y="246"/>
                  </a:cubicBezTo>
                  <a:cubicBezTo>
                    <a:pt x="531" y="158"/>
                    <a:pt x="328" y="86"/>
                    <a:pt x="132" y="6"/>
                  </a:cubicBezTo>
                  <a:cubicBezTo>
                    <a:pt x="124" y="2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8"/>
            <p:cNvSpPr/>
            <p:nvPr/>
          </p:nvSpPr>
          <p:spPr>
            <a:xfrm>
              <a:off x="1686437" y="3899090"/>
              <a:ext cx="51027" cy="59554"/>
            </a:xfrm>
            <a:custGeom>
              <a:rect b="b" l="l" r="r" t="t"/>
              <a:pathLst>
                <a:path extrusionOk="0" h="873" w="748">
                  <a:moveTo>
                    <a:pt x="113" y="0"/>
                  </a:moveTo>
                  <a:cubicBezTo>
                    <a:pt x="95" y="0"/>
                    <a:pt x="76" y="5"/>
                    <a:pt x="58" y="15"/>
                  </a:cubicBezTo>
                  <a:cubicBezTo>
                    <a:pt x="15" y="37"/>
                    <a:pt x="0" y="102"/>
                    <a:pt x="29" y="146"/>
                  </a:cubicBezTo>
                  <a:cubicBezTo>
                    <a:pt x="102" y="269"/>
                    <a:pt x="182" y="385"/>
                    <a:pt x="269" y="502"/>
                  </a:cubicBezTo>
                  <a:cubicBezTo>
                    <a:pt x="356" y="618"/>
                    <a:pt x="443" y="748"/>
                    <a:pt x="552" y="843"/>
                  </a:cubicBezTo>
                  <a:cubicBezTo>
                    <a:pt x="575" y="862"/>
                    <a:pt x="603" y="873"/>
                    <a:pt x="632" y="873"/>
                  </a:cubicBezTo>
                  <a:cubicBezTo>
                    <a:pt x="658" y="873"/>
                    <a:pt x="684" y="864"/>
                    <a:pt x="704" y="843"/>
                  </a:cubicBezTo>
                  <a:cubicBezTo>
                    <a:pt x="748" y="792"/>
                    <a:pt x="741" y="741"/>
                    <a:pt x="704" y="690"/>
                  </a:cubicBezTo>
                  <a:cubicBezTo>
                    <a:pt x="690" y="676"/>
                    <a:pt x="661" y="640"/>
                    <a:pt x="639" y="610"/>
                  </a:cubicBezTo>
                  <a:cubicBezTo>
                    <a:pt x="610" y="589"/>
                    <a:pt x="588" y="567"/>
                    <a:pt x="567" y="538"/>
                  </a:cubicBezTo>
                  <a:cubicBezTo>
                    <a:pt x="516" y="487"/>
                    <a:pt x="472" y="436"/>
                    <a:pt x="429" y="378"/>
                  </a:cubicBezTo>
                  <a:cubicBezTo>
                    <a:pt x="341" y="277"/>
                    <a:pt x="262" y="168"/>
                    <a:pt x="196" y="44"/>
                  </a:cubicBezTo>
                  <a:cubicBezTo>
                    <a:pt x="178" y="16"/>
                    <a:pt x="147" y="0"/>
                    <a:pt x="113" y="0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1735961" y="3873919"/>
              <a:ext cx="33699" cy="49935"/>
            </a:xfrm>
            <a:custGeom>
              <a:rect b="b" l="l" r="r" t="t"/>
              <a:pathLst>
                <a:path extrusionOk="0" h="732" w="494">
                  <a:moveTo>
                    <a:pt x="111" y="1"/>
                  </a:moveTo>
                  <a:cubicBezTo>
                    <a:pt x="95" y="1"/>
                    <a:pt x="79" y="5"/>
                    <a:pt x="66" y="14"/>
                  </a:cubicBezTo>
                  <a:cubicBezTo>
                    <a:pt x="15" y="43"/>
                    <a:pt x="0" y="101"/>
                    <a:pt x="29" y="152"/>
                  </a:cubicBezTo>
                  <a:cubicBezTo>
                    <a:pt x="116" y="326"/>
                    <a:pt x="203" y="508"/>
                    <a:pt x="291" y="682"/>
                  </a:cubicBezTo>
                  <a:cubicBezTo>
                    <a:pt x="311" y="712"/>
                    <a:pt x="348" y="731"/>
                    <a:pt x="383" y="731"/>
                  </a:cubicBezTo>
                  <a:cubicBezTo>
                    <a:pt x="399" y="731"/>
                    <a:pt x="415" y="727"/>
                    <a:pt x="429" y="718"/>
                  </a:cubicBezTo>
                  <a:cubicBezTo>
                    <a:pt x="479" y="682"/>
                    <a:pt x="494" y="631"/>
                    <a:pt x="465" y="580"/>
                  </a:cubicBezTo>
                  <a:cubicBezTo>
                    <a:pt x="378" y="399"/>
                    <a:pt x="291" y="224"/>
                    <a:pt x="196" y="50"/>
                  </a:cubicBezTo>
                  <a:cubicBezTo>
                    <a:pt x="181" y="20"/>
                    <a:pt x="146" y="1"/>
                    <a:pt x="111" y="1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2293548" y="4092820"/>
              <a:ext cx="48639" cy="41340"/>
            </a:xfrm>
            <a:custGeom>
              <a:rect b="b" l="l" r="r" t="t"/>
              <a:pathLst>
                <a:path extrusionOk="0" h="606" w="713">
                  <a:moveTo>
                    <a:pt x="103" y="1"/>
                  </a:moveTo>
                  <a:cubicBezTo>
                    <a:pt x="81" y="1"/>
                    <a:pt x="61" y="9"/>
                    <a:pt x="44" y="28"/>
                  </a:cubicBezTo>
                  <a:cubicBezTo>
                    <a:pt x="8" y="65"/>
                    <a:pt x="1" y="137"/>
                    <a:pt x="37" y="173"/>
                  </a:cubicBezTo>
                  <a:cubicBezTo>
                    <a:pt x="211" y="311"/>
                    <a:pt x="378" y="457"/>
                    <a:pt x="552" y="587"/>
                  </a:cubicBezTo>
                  <a:cubicBezTo>
                    <a:pt x="565" y="600"/>
                    <a:pt x="582" y="606"/>
                    <a:pt x="600" y="606"/>
                  </a:cubicBezTo>
                  <a:cubicBezTo>
                    <a:pt x="631" y="606"/>
                    <a:pt x="664" y="589"/>
                    <a:pt x="683" y="565"/>
                  </a:cubicBezTo>
                  <a:cubicBezTo>
                    <a:pt x="712" y="529"/>
                    <a:pt x="712" y="464"/>
                    <a:pt x="676" y="435"/>
                  </a:cubicBezTo>
                  <a:cubicBezTo>
                    <a:pt x="516" y="290"/>
                    <a:pt x="342" y="166"/>
                    <a:pt x="182" y="28"/>
                  </a:cubicBezTo>
                  <a:cubicBezTo>
                    <a:pt x="158" y="12"/>
                    <a:pt x="130" y="1"/>
                    <a:pt x="103" y="1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2356920" y="4072697"/>
              <a:ext cx="21352" cy="40658"/>
            </a:xfrm>
            <a:custGeom>
              <a:rect b="b" l="l" r="r" t="t"/>
              <a:pathLst>
                <a:path extrusionOk="0" h="596" w="313">
                  <a:moveTo>
                    <a:pt x="104" y="1"/>
                  </a:moveTo>
                  <a:cubicBezTo>
                    <a:pt x="96" y="1"/>
                    <a:pt x="88" y="2"/>
                    <a:pt x="81" y="4"/>
                  </a:cubicBezTo>
                  <a:cubicBezTo>
                    <a:pt x="30" y="26"/>
                    <a:pt x="1" y="69"/>
                    <a:pt x="15" y="127"/>
                  </a:cubicBezTo>
                  <a:cubicBezTo>
                    <a:pt x="44" y="258"/>
                    <a:pt x="81" y="389"/>
                    <a:pt x="110" y="519"/>
                  </a:cubicBezTo>
                  <a:cubicBezTo>
                    <a:pt x="122" y="562"/>
                    <a:pt x="166" y="595"/>
                    <a:pt x="205" y="595"/>
                  </a:cubicBezTo>
                  <a:cubicBezTo>
                    <a:pt x="212" y="595"/>
                    <a:pt x="219" y="594"/>
                    <a:pt x="226" y="592"/>
                  </a:cubicBezTo>
                  <a:cubicBezTo>
                    <a:pt x="284" y="577"/>
                    <a:pt x="313" y="527"/>
                    <a:pt x="298" y="468"/>
                  </a:cubicBezTo>
                  <a:cubicBezTo>
                    <a:pt x="262" y="338"/>
                    <a:pt x="233" y="207"/>
                    <a:pt x="197" y="76"/>
                  </a:cubicBezTo>
                  <a:cubicBezTo>
                    <a:pt x="184" y="33"/>
                    <a:pt x="146" y="1"/>
                    <a:pt x="104" y="1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2611497" y="3212985"/>
              <a:ext cx="32744" cy="52255"/>
            </a:xfrm>
            <a:custGeom>
              <a:rect b="b" l="l" r="r" t="t"/>
              <a:pathLst>
                <a:path extrusionOk="0" h="766" w="480">
                  <a:moveTo>
                    <a:pt x="111" y="1"/>
                  </a:moveTo>
                  <a:cubicBezTo>
                    <a:pt x="103" y="1"/>
                    <a:pt x="95" y="2"/>
                    <a:pt x="87" y="4"/>
                  </a:cubicBezTo>
                  <a:cubicBezTo>
                    <a:pt x="44" y="19"/>
                    <a:pt x="0" y="69"/>
                    <a:pt x="22" y="120"/>
                  </a:cubicBezTo>
                  <a:cubicBezTo>
                    <a:pt x="87" y="323"/>
                    <a:pt x="174" y="527"/>
                    <a:pt x="283" y="716"/>
                  </a:cubicBezTo>
                  <a:cubicBezTo>
                    <a:pt x="303" y="745"/>
                    <a:pt x="337" y="765"/>
                    <a:pt x="372" y="765"/>
                  </a:cubicBezTo>
                  <a:cubicBezTo>
                    <a:pt x="389" y="765"/>
                    <a:pt x="405" y="761"/>
                    <a:pt x="421" y="752"/>
                  </a:cubicBezTo>
                  <a:cubicBezTo>
                    <a:pt x="465" y="723"/>
                    <a:pt x="479" y="665"/>
                    <a:pt x="450" y="614"/>
                  </a:cubicBezTo>
                  <a:cubicBezTo>
                    <a:pt x="356" y="432"/>
                    <a:pt x="276" y="265"/>
                    <a:pt x="204" y="69"/>
                  </a:cubicBezTo>
                  <a:cubicBezTo>
                    <a:pt x="191" y="32"/>
                    <a:pt x="153" y="1"/>
                    <a:pt x="111" y="1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8"/>
            <p:cNvSpPr/>
            <p:nvPr/>
          </p:nvSpPr>
          <p:spPr>
            <a:xfrm>
              <a:off x="2668934" y="3208756"/>
              <a:ext cx="13439" cy="35746"/>
            </a:xfrm>
            <a:custGeom>
              <a:rect b="b" l="l" r="r" t="t"/>
              <a:pathLst>
                <a:path extrusionOk="0" h="524" w="197">
                  <a:moveTo>
                    <a:pt x="104" y="0"/>
                  </a:moveTo>
                  <a:cubicBezTo>
                    <a:pt x="101" y="0"/>
                    <a:pt x="98" y="0"/>
                    <a:pt x="95" y="1"/>
                  </a:cubicBezTo>
                  <a:cubicBezTo>
                    <a:pt x="44" y="1"/>
                    <a:pt x="0" y="37"/>
                    <a:pt x="0" y="95"/>
                  </a:cubicBezTo>
                  <a:cubicBezTo>
                    <a:pt x="0" y="204"/>
                    <a:pt x="0" y="313"/>
                    <a:pt x="0" y="422"/>
                  </a:cubicBezTo>
                  <a:cubicBezTo>
                    <a:pt x="0" y="473"/>
                    <a:pt x="44" y="523"/>
                    <a:pt x="95" y="523"/>
                  </a:cubicBezTo>
                  <a:cubicBezTo>
                    <a:pt x="146" y="523"/>
                    <a:pt x="196" y="480"/>
                    <a:pt x="196" y="429"/>
                  </a:cubicBezTo>
                  <a:cubicBezTo>
                    <a:pt x="196" y="313"/>
                    <a:pt x="196" y="204"/>
                    <a:pt x="189" y="95"/>
                  </a:cubicBezTo>
                  <a:cubicBezTo>
                    <a:pt x="189" y="48"/>
                    <a:pt x="151" y="0"/>
                    <a:pt x="104" y="0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8"/>
            <p:cNvSpPr/>
            <p:nvPr/>
          </p:nvSpPr>
          <p:spPr>
            <a:xfrm>
              <a:off x="3044320" y="3941929"/>
              <a:ext cx="19851" cy="60714"/>
            </a:xfrm>
            <a:custGeom>
              <a:rect b="b" l="l" r="r" t="t"/>
              <a:pathLst>
                <a:path extrusionOk="0" h="890" w="291">
                  <a:moveTo>
                    <a:pt x="184" y="1"/>
                  </a:moveTo>
                  <a:cubicBezTo>
                    <a:pt x="141" y="1"/>
                    <a:pt x="101" y="28"/>
                    <a:pt x="95" y="70"/>
                  </a:cubicBezTo>
                  <a:cubicBezTo>
                    <a:pt x="36" y="309"/>
                    <a:pt x="0" y="549"/>
                    <a:pt x="15" y="788"/>
                  </a:cubicBezTo>
                  <a:cubicBezTo>
                    <a:pt x="22" y="846"/>
                    <a:pt x="58" y="890"/>
                    <a:pt x="116" y="890"/>
                  </a:cubicBezTo>
                  <a:cubicBezTo>
                    <a:pt x="174" y="890"/>
                    <a:pt x="225" y="846"/>
                    <a:pt x="218" y="788"/>
                  </a:cubicBezTo>
                  <a:cubicBezTo>
                    <a:pt x="211" y="563"/>
                    <a:pt x="225" y="338"/>
                    <a:pt x="276" y="120"/>
                  </a:cubicBezTo>
                  <a:cubicBezTo>
                    <a:pt x="291" y="70"/>
                    <a:pt x="262" y="19"/>
                    <a:pt x="211" y="4"/>
                  </a:cubicBezTo>
                  <a:cubicBezTo>
                    <a:pt x="202" y="2"/>
                    <a:pt x="193" y="1"/>
                    <a:pt x="184" y="1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8"/>
            <p:cNvSpPr/>
            <p:nvPr/>
          </p:nvSpPr>
          <p:spPr>
            <a:xfrm>
              <a:off x="3092343" y="3957619"/>
              <a:ext cx="37724" cy="61396"/>
            </a:xfrm>
            <a:custGeom>
              <a:rect b="b" l="l" r="r" t="t"/>
              <a:pathLst>
                <a:path extrusionOk="0" h="900" w="553">
                  <a:moveTo>
                    <a:pt x="432" y="0"/>
                  </a:moveTo>
                  <a:cubicBezTo>
                    <a:pt x="390" y="0"/>
                    <a:pt x="360" y="31"/>
                    <a:pt x="349" y="72"/>
                  </a:cubicBezTo>
                  <a:cubicBezTo>
                    <a:pt x="254" y="304"/>
                    <a:pt x="138" y="522"/>
                    <a:pt x="22" y="747"/>
                  </a:cubicBezTo>
                  <a:cubicBezTo>
                    <a:pt x="0" y="791"/>
                    <a:pt x="15" y="856"/>
                    <a:pt x="66" y="885"/>
                  </a:cubicBezTo>
                  <a:cubicBezTo>
                    <a:pt x="81" y="895"/>
                    <a:pt x="99" y="900"/>
                    <a:pt x="118" y="900"/>
                  </a:cubicBezTo>
                  <a:cubicBezTo>
                    <a:pt x="153" y="900"/>
                    <a:pt x="189" y="882"/>
                    <a:pt x="204" y="849"/>
                  </a:cubicBezTo>
                  <a:cubicBezTo>
                    <a:pt x="334" y="616"/>
                    <a:pt x="436" y="370"/>
                    <a:pt x="530" y="123"/>
                  </a:cubicBezTo>
                  <a:cubicBezTo>
                    <a:pt x="552" y="79"/>
                    <a:pt x="509" y="21"/>
                    <a:pt x="465" y="7"/>
                  </a:cubicBezTo>
                  <a:cubicBezTo>
                    <a:pt x="453" y="2"/>
                    <a:pt x="442" y="0"/>
                    <a:pt x="432" y="0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8"/>
            <p:cNvSpPr/>
            <p:nvPr/>
          </p:nvSpPr>
          <p:spPr>
            <a:xfrm>
              <a:off x="3422162" y="3393754"/>
              <a:ext cx="25309" cy="49594"/>
            </a:xfrm>
            <a:custGeom>
              <a:rect b="b" l="l" r="r" t="t"/>
              <a:pathLst>
                <a:path extrusionOk="0" h="727" w="371">
                  <a:moveTo>
                    <a:pt x="270" y="0"/>
                  </a:moveTo>
                  <a:cubicBezTo>
                    <a:pt x="226" y="0"/>
                    <a:pt x="181" y="27"/>
                    <a:pt x="175" y="69"/>
                  </a:cubicBezTo>
                  <a:cubicBezTo>
                    <a:pt x="160" y="156"/>
                    <a:pt x="145" y="251"/>
                    <a:pt x="116" y="338"/>
                  </a:cubicBezTo>
                  <a:cubicBezTo>
                    <a:pt x="102" y="381"/>
                    <a:pt x="87" y="425"/>
                    <a:pt x="73" y="461"/>
                  </a:cubicBezTo>
                  <a:lnTo>
                    <a:pt x="58" y="490"/>
                  </a:lnTo>
                  <a:cubicBezTo>
                    <a:pt x="58" y="493"/>
                    <a:pt x="58" y="496"/>
                    <a:pt x="58" y="497"/>
                  </a:cubicBezTo>
                  <a:cubicBezTo>
                    <a:pt x="58" y="505"/>
                    <a:pt x="51" y="505"/>
                    <a:pt x="51" y="512"/>
                  </a:cubicBezTo>
                  <a:cubicBezTo>
                    <a:pt x="44" y="534"/>
                    <a:pt x="29" y="556"/>
                    <a:pt x="22" y="577"/>
                  </a:cubicBezTo>
                  <a:cubicBezTo>
                    <a:pt x="0" y="621"/>
                    <a:pt x="8" y="686"/>
                    <a:pt x="58" y="715"/>
                  </a:cubicBezTo>
                  <a:cubicBezTo>
                    <a:pt x="73" y="723"/>
                    <a:pt x="92" y="727"/>
                    <a:pt x="111" y="727"/>
                  </a:cubicBezTo>
                  <a:cubicBezTo>
                    <a:pt x="146" y="727"/>
                    <a:pt x="182" y="712"/>
                    <a:pt x="196" y="679"/>
                  </a:cubicBezTo>
                  <a:cubicBezTo>
                    <a:pt x="276" y="497"/>
                    <a:pt x="334" y="316"/>
                    <a:pt x="363" y="120"/>
                  </a:cubicBezTo>
                  <a:cubicBezTo>
                    <a:pt x="371" y="69"/>
                    <a:pt x="349" y="11"/>
                    <a:pt x="298" y="4"/>
                  </a:cubicBezTo>
                  <a:cubicBezTo>
                    <a:pt x="289" y="1"/>
                    <a:pt x="280" y="0"/>
                    <a:pt x="270" y="0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8"/>
            <p:cNvSpPr/>
            <p:nvPr/>
          </p:nvSpPr>
          <p:spPr>
            <a:xfrm>
              <a:off x="3465205" y="3436593"/>
              <a:ext cx="36223" cy="31244"/>
            </a:xfrm>
            <a:custGeom>
              <a:rect b="b" l="l" r="r" t="t"/>
              <a:pathLst>
                <a:path extrusionOk="0" h="458" w="531">
                  <a:moveTo>
                    <a:pt x="436" y="0"/>
                  </a:moveTo>
                  <a:cubicBezTo>
                    <a:pt x="407" y="0"/>
                    <a:pt x="386" y="7"/>
                    <a:pt x="364" y="29"/>
                  </a:cubicBezTo>
                  <a:cubicBezTo>
                    <a:pt x="255" y="116"/>
                    <a:pt x="146" y="203"/>
                    <a:pt x="30" y="291"/>
                  </a:cubicBezTo>
                  <a:cubicBezTo>
                    <a:pt x="15" y="305"/>
                    <a:pt x="1" y="334"/>
                    <a:pt x="1" y="356"/>
                  </a:cubicBezTo>
                  <a:cubicBezTo>
                    <a:pt x="1" y="385"/>
                    <a:pt x="15" y="414"/>
                    <a:pt x="30" y="428"/>
                  </a:cubicBezTo>
                  <a:cubicBezTo>
                    <a:pt x="52" y="450"/>
                    <a:pt x="73" y="458"/>
                    <a:pt x="102" y="458"/>
                  </a:cubicBezTo>
                  <a:cubicBezTo>
                    <a:pt x="132" y="458"/>
                    <a:pt x="153" y="450"/>
                    <a:pt x="175" y="428"/>
                  </a:cubicBezTo>
                  <a:cubicBezTo>
                    <a:pt x="284" y="341"/>
                    <a:pt x="393" y="254"/>
                    <a:pt x="502" y="167"/>
                  </a:cubicBezTo>
                  <a:cubicBezTo>
                    <a:pt x="524" y="153"/>
                    <a:pt x="531" y="116"/>
                    <a:pt x="531" y="95"/>
                  </a:cubicBezTo>
                  <a:cubicBezTo>
                    <a:pt x="531" y="73"/>
                    <a:pt x="524" y="44"/>
                    <a:pt x="502" y="29"/>
                  </a:cubicBezTo>
                  <a:cubicBezTo>
                    <a:pt x="487" y="7"/>
                    <a:pt x="458" y="0"/>
                    <a:pt x="436" y="0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8"/>
            <p:cNvSpPr/>
            <p:nvPr/>
          </p:nvSpPr>
          <p:spPr>
            <a:xfrm>
              <a:off x="3418205" y="4169016"/>
              <a:ext cx="66376" cy="18623"/>
            </a:xfrm>
            <a:custGeom>
              <a:rect b="b" l="l" r="r" t="t"/>
              <a:pathLst>
                <a:path extrusionOk="0" h="273" w="973">
                  <a:moveTo>
                    <a:pt x="346" y="1"/>
                  </a:moveTo>
                  <a:cubicBezTo>
                    <a:pt x="262" y="1"/>
                    <a:pt x="177" y="6"/>
                    <a:pt x="95" y="15"/>
                  </a:cubicBezTo>
                  <a:cubicBezTo>
                    <a:pt x="44" y="22"/>
                    <a:pt x="0" y="58"/>
                    <a:pt x="0" y="116"/>
                  </a:cubicBezTo>
                  <a:cubicBezTo>
                    <a:pt x="0" y="157"/>
                    <a:pt x="39" y="211"/>
                    <a:pt x="86" y="211"/>
                  </a:cubicBezTo>
                  <a:cubicBezTo>
                    <a:pt x="89" y="211"/>
                    <a:pt x="92" y="211"/>
                    <a:pt x="95" y="211"/>
                  </a:cubicBezTo>
                  <a:cubicBezTo>
                    <a:pt x="163" y="203"/>
                    <a:pt x="230" y="199"/>
                    <a:pt x="296" y="199"/>
                  </a:cubicBezTo>
                  <a:cubicBezTo>
                    <a:pt x="478" y="199"/>
                    <a:pt x="654" y="226"/>
                    <a:pt x="835" y="269"/>
                  </a:cubicBezTo>
                  <a:cubicBezTo>
                    <a:pt x="844" y="271"/>
                    <a:pt x="853" y="273"/>
                    <a:pt x="862" y="273"/>
                  </a:cubicBezTo>
                  <a:cubicBezTo>
                    <a:pt x="905" y="273"/>
                    <a:pt x="946" y="244"/>
                    <a:pt x="958" y="196"/>
                  </a:cubicBezTo>
                  <a:cubicBezTo>
                    <a:pt x="973" y="145"/>
                    <a:pt x="937" y="87"/>
                    <a:pt x="886" y="73"/>
                  </a:cubicBezTo>
                  <a:cubicBezTo>
                    <a:pt x="712" y="23"/>
                    <a:pt x="528" y="1"/>
                    <a:pt x="346" y="1"/>
                  </a:cubicBezTo>
                  <a:close/>
                </a:path>
              </a:pathLst>
            </a:custGeom>
            <a:solidFill>
              <a:srgbClr val="4E6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8"/>
            <p:cNvSpPr/>
            <p:nvPr/>
          </p:nvSpPr>
          <p:spPr>
            <a:xfrm>
              <a:off x="3284982" y="3413810"/>
              <a:ext cx="16372" cy="54028"/>
            </a:xfrm>
            <a:custGeom>
              <a:rect b="b" l="l" r="r" t="t"/>
              <a:pathLst>
                <a:path extrusionOk="0" h="792" w="240">
                  <a:moveTo>
                    <a:pt x="138" y="0"/>
                  </a:moveTo>
                  <a:cubicBezTo>
                    <a:pt x="80" y="0"/>
                    <a:pt x="44" y="44"/>
                    <a:pt x="37" y="95"/>
                  </a:cubicBezTo>
                  <a:cubicBezTo>
                    <a:pt x="37" y="196"/>
                    <a:pt x="29" y="298"/>
                    <a:pt x="22" y="392"/>
                  </a:cubicBezTo>
                  <a:cubicBezTo>
                    <a:pt x="8" y="494"/>
                    <a:pt x="0" y="596"/>
                    <a:pt x="0" y="690"/>
                  </a:cubicBezTo>
                  <a:cubicBezTo>
                    <a:pt x="0" y="748"/>
                    <a:pt x="44" y="792"/>
                    <a:pt x="102" y="792"/>
                  </a:cubicBezTo>
                  <a:cubicBezTo>
                    <a:pt x="160" y="792"/>
                    <a:pt x="189" y="748"/>
                    <a:pt x="196" y="697"/>
                  </a:cubicBezTo>
                  <a:cubicBezTo>
                    <a:pt x="211" y="596"/>
                    <a:pt x="218" y="494"/>
                    <a:pt x="218" y="400"/>
                  </a:cubicBezTo>
                  <a:cubicBezTo>
                    <a:pt x="225" y="298"/>
                    <a:pt x="233" y="196"/>
                    <a:pt x="240" y="102"/>
                  </a:cubicBezTo>
                  <a:cubicBezTo>
                    <a:pt x="240" y="51"/>
                    <a:pt x="189" y="0"/>
                    <a:pt x="138" y="0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8"/>
            <p:cNvSpPr/>
            <p:nvPr/>
          </p:nvSpPr>
          <p:spPr>
            <a:xfrm>
              <a:off x="3338462" y="3438844"/>
              <a:ext cx="25309" cy="35746"/>
            </a:xfrm>
            <a:custGeom>
              <a:rect b="b" l="l" r="r" t="t"/>
              <a:pathLst>
                <a:path extrusionOk="0" h="524" w="371">
                  <a:moveTo>
                    <a:pt x="276" y="1"/>
                  </a:moveTo>
                  <a:cubicBezTo>
                    <a:pt x="243" y="1"/>
                    <a:pt x="209" y="17"/>
                    <a:pt x="189" y="47"/>
                  </a:cubicBezTo>
                  <a:lnTo>
                    <a:pt x="22" y="374"/>
                  </a:lnTo>
                  <a:cubicBezTo>
                    <a:pt x="0" y="425"/>
                    <a:pt x="8" y="483"/>
                    <a:pt x="58" y="512"/>
                  </a:cubicBezTo>
                  <a:cubicBezTo>
                    <a:pt x="74" y="519"/>
                    <a:pt x="91" y="523"/>
                    <a:pt x="109" y="523"/>
                  </a:cubicBezTo>
                  <a:cubicBezTo>
                    <a:pt x="143" y="523"/>
                    <a:pt x="177" y="509"/>
                    <a:pt x="196" y="475"/>
                  </a:cubicBezTo>
                  <a:cubicBezTo>
                    <a:pt x="247" y="366"/>
                    <a:pt x="305" y="250"/>
                    <a:pt x="356" y="141"/>
                  </a:cubicBezTo>
                  <a:cubicBezTo>
                    <a:pt x="371" y="120"/>
                    <a:pt x="371" y="98"/>
                    <a:pt x="363" y="69"/>
                  </a:cubicBezTo>
                  <a:cubicBezTo>
                    <a:pt x="356" y="47"/>
                    <a:pt x="342" y="25"/>
                    <a:pt x="320" y="11"/>
                  </a:cubicBezTo>
                  <a:cubicBezTo>
                    <a:pt x="306" y="4"/>
                    <a:pt x="291" y="1"/>
                    <a:pt x="276" y="1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8"/>
            <p:cNvSpPr/>
            <p:nvPr/>
          </p:nvSpPr>
          <p:spPr>
            <a:xfrm>
              <a:off x="2866484" y="3643967"/>
              <a:ext cx="23876" cy="49458"/>
            </a:xfrm>
            <a:custGeom>
              <a:rect b="b" l="l" r="r" t="t"/>
              <a:pathLst>
                <a:path extrusionOk="0" h="725" w="350">
                  <a:moveTo>
                    <a:pt x="244" y="1"/>
                  </a:moveTo>
                  <a:cubicBezTo>
                    <a:pt x="200" y="1"/>
                    <a:pt x="159" y="24"/>
                    <a:pt x="146" y="75"/>
                  </a:cubicBezTo>
                  <a:cubicBezTo>
                    <a:pt x="124" y="162"/>
                    <a:pt x="103" y="249"/>
                    <a:pt x="81" y="336"/>
                  </a:cubicBezTo>
                  <a:cubicBezTo>
                    <a:pt x="59" y="423"/>
                    <a:pt x="30" y="510"/>
                    <a:pt x="15" y="597"/>
                  </a:cubicBezTo>
                  <a:cubicBezTo>
                    <a:pt x="1" y="648"/>
                    <a:pt x="30" y="706"/>
                    <a:pt x="81" y="721"/>
                  </a:cubicBezTo>
                  <a:cubicBezTo>
                    <a:pt x="90" y="723"/>
                    <a:pt x="98" y="724"/>
                    <a:pt x="107" y="724"/>
                  </a:cubicBezTo>
                  <a:cubicBezTo>
                    <a:pt x="148" y="724"/>
                    <a:pt x="186" y="696"/>
                    <a:pt x="204" y="648"/>
                  </a:cubicBezTo>
                  <a:cubicBezTo>
                    <a:pt x="233" y="568"/>
                    <a:pt x="248" y="474"/>
                    <a:pt x="270" y="387"/>
                  </a:cubicBezTo>
                  <a:cubicBezTo>
                    <a:pt x="291" y="300"/>
                    <a:pt x="313" y="212"/>
                    <a:pt x="335" y="125"/>
                  </a:cubicBezTo>
                  <a:cubicBezTo>
                    <a:pt x="349" y="75"/>
                    <a:pt x="320" y="16"/>
                    <a:pt x="262" y="2"/>
                  </a:cubicBezTo>
                  <a:cubicBezTo>
                    <a:pt x="256" y="1"/>
                    <a:pt x="250" y="1"/>
                    <a:pt x="244" y="1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8"/>
            <p:cNvSpPr/>
            <p:nvPr/>
          </p:nvSpPr>
          <p:spPr>
            <a:xfrm>
              <a:off x="2907140" y="3662316"/>
              <a:ext cx="30766" cy="45501"/>
            </a:xfrm>
            <a:custGeom>
              <a:rect b="b" l="l" r="r" t="t"/>
              <a:pathLst>
                <a:path extrusionOk="0" h="667" w="451">
                  <a:moveTo>
                    <a:pt x="342" y="1"/>
                  </a:moveTo>
                  <a:cubicBezTo>
                    <a:pt x="311" y="1"/>
                    <a:pt x="280" y="17"/>
                    <a:pt x="262" y="45"/>
                  </a:cubicBezTo>
                  <a:cubicBezTo>
                    <a:pt x="189" y="205"/>
                    <a:pt x="102" y="357"/>
                    <a:pt x="29" y="510"/>
                  </a:cubicBezTo>
                  <a:cubicBezTo>
                    <a:pt x="0" y="561"/>
                    <a:pt x="15" y="626"/>
                    <a:pt x="66" y="655"/>
                  </a:cubicBezTo>
                  <a:cubicBezTo>
                    <a:pt x="83" y="662"/>
                    <a:pt x="101" y="666"/>
                    <a:pt x="119" y="666"/>
                  </a:cubicBezTo>
                  <a:cubicBezTo>
                    <a:pt x="156" y="666"/>
                    <a:pt x="191" y="650"/>
                    <a:pt x="211" y="611"/>
                  </a:cubicBezTo>
                  <a:cubicBezTo>
                    <a:pt x="283" y="459"/>
                    <a:pt x="356" y="299"/>
                    <a:pt x="429" y="147"/>
                  </a:cubicBezTo>
                  <a:cubicBezTo>
                    <a:pt x="450" y="96"/>
                    <a:pt x="443" y="38"/>
                    <a:pt x="392" y="16"/>
                  </a:cubicBezTo>
                  <a:cubicBezTo>
                    <a:pt x="377" y="6"/>
                    <a:pt x="360" y="1"/>
                    <a:pt x="342" y="1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2803590" y="3671048"/>
              <a:ext cx="27355" cy="45092"/>
            </a:xfrm>
            <a:custGeom>
              <a:rect b="b" l="l" r="r" t="t"/>
              <a:pathLst>
                <a:path extrusionOk="0" h="661" w="401">
                  <a:moveTo>
                    <a:pt x="111" y="1"/>
                  </a:moveTo>
                  <a:cubicBezTo>
                    <a:pt x="104" y="1"/>
                    <a:pt x="96" y="2"/>
                    <a:pt x="88" y="4"/>
                  </a:cubicBezTo>
                  <a:cubicBezTo>
                    <a:pt x="37" y="19"/>
                    <a:pt x="1" y="70"/>
                    <a:pt x="16" y="120"/>
                  </a:cubicBezTo>
                  <a:cubicBezTo>
                    <a:pt x="74" y="273"/>
                    <a:pt x="132" y="433"/>
                    <a:pt x="182" y="585"/>
                  </a:cubicBezTo>
                  <a:cubicBezTo>
                    <a:pt x="201" y="628"/>
                    <a:pt x="240" y="661"/>
                    <a:pt x="283" y="661"/>
                  </a:cubicBezTo>
                  <a:cubicBezTo>
                    <a:pt x="291" y="661"/>
                    <a:pt x="298" y="660"/>
                    <a:pt x="306" y="658"/>
                  </a:cubicBezTo>
                  <a:cubicBezTo>
                    <a:pt x="357" y="643"/>
                    <a:pt x="400" y="585"/>
                    <a:pt x="378" y="534"/>
                  </a:cubicBezTo>
                  <a:cubicBezTo>
                    <a:pt x="320" y="382"/>
                    <a:pt x="262" y="229"/>
                    <a:pt x="204" y="70"/>
                  </a:cubicBezTo>
                  <a:cubicBezTo>
                    <a:pt x="192" y="33"/>
                    <a:pt x="154" y="1"/>
                    <a:pt x="111" y="1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8"/>
            <p:cNvSpPr/>
            <p:nvPr/>
          </p:nvSpPr>
          <p:spPr>
            <a:xfrm>
              <a:off x="3439488" y="3985041"/>
              <a:ext cx="25786" cy="46934"/>
            </a:xfrm>
            <a:custGeom>
              <a:rect b="b" l="l" r="r" t="t"/>
              <a:pathLst>
                <a:path extrusionOk="0" h="688" w="378">
                  <a:moveTo>
                    <a:pt x="279" y="0"/>
                  </a:moveTo>
                  <a:cubicBezTo>
                    <a:pt x="238" y="0"/>
                    <a:pt x="201" y="27"/>
                    <a:pt x="189" y="69"/>
                  </a:cubicBezTo>
                  <a:cubicBezTo>
                    <a:pt x="131" y="229"/>
                    <a:pt x="73" y="396"/>
                    <a:pt x="15" y="563"/>
                  </a:cubicBezTo>
                  <a:cubicBezTo>
                    <a:pt x="0" y="614"/>
                    <a:pt x="37" y="672"/>
                    <a:pt x="87" y="686"/>
                  </a:cubicBezTo>
                  <a:cubicBezTo>
                    <a:pt x="93" y="687"/>
                    <a:pt x="98" y="687"/>
                    <a:pt x="103" y="687"/>
                  </a:cubicBezTo>
                  <a:cubicBezTo>
                    <a:pt x="148" y="687"/>
                    <a:pt x="191" y="659"/>
                    <a:pt x="204" y="614"/>
                  </a:cubicBezTo>
                  <a:cubicBezTo>
                    <a:pt x="262" y="454"/>
                    <a:pt x="313" y="280"/>
                    <a:pt x="363" y="120"/>
                  </a:cubicBezTo>
                  <a:cubicBezTo>
                    <a:pt x="378" y="69"/>
                    <a:pt x="349" y="18"/>
                    <a:pt x="305" y="4"/>
                  </a:cubicBezTo>
                  <a:cubicBezTo>
                    <a:pt x="296" y="1"/>
                    <a:pt x="288" y="0"/>
                    <a:pt x="279" y="0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8"/>
            <p:cNvSpPr/>
            <p:nvPr/>
          </p:nvSpPr>
          <p:spPr>
            <a:xfrm>
              <a:off x="3491468" y="4000594"/>
              <a:ext cx="38202" cy="45228"/>
            </a:xfrm>
            <a:custGeom>
              <a:rect b="b" l="l" r="r" t="t"/>
              <a:pathLst>
                <a:path extrusionOk="0" h="663" w="560">
                  <a:moveTo>
                    <a:pt x="444" y="1"/>
                  </a:moveTo>
                  <a:cubicBezTo>
                    <a:pt x="411" y="1"/>
                    <a:pt x="378" y="18"/>
                    <a:pt x="364" y="52"/>
                  </a:cubicBezTo>
                  <a:cubicBezTo>
                    <a:pt x="313" y="132"/>
                    <a:pt x="262" y="211"/>
                    <a:pt x="211" y="284"/>
                  </a:cubicBezTo>
                  <a:cubicBezTo>
                    <a:pt x="204" y="291"/>
                    <a:pt x="204" y="291"/>
                    <a:pt x="197" y="299"/>
                  </a:cubicBezTo>
                  <a:cubicBezTo>
                    <a:pt x="197" y="299"/>
                    <a:pt x="197" y="299"/>
                    <a:pt x="197" y="299"/>
                  </a:cubicBezTo>
                  <a:lnTo>
                    <a:pt x="197" y="299"/>
                  </a:lnTo>
                  <a:cubicBezTo>
                    <a:pt x="193" y="302"/>
                    <a:pt x="193" y="304"/>
                    <a:pt x="194" y="304"/>
                  </a:cubicBezTo>
                  <a:cubicBezTo>
                    <a:pt x="195" y="304"/>
                    <a:pt x="197" y="302"/>
                    <a:pt x="197" y="299"/>
                  </a:cubicBezTo>
                  <a:lnTo>
                    <a:pt x="197" y="299"/>
                  </a:lnTo>
                  <a:cubicBezTo>
                    <a:pt x="197" y="306"/>
                    <a:pt x="189" y="313"/>
                    <a:pt x="182" y="320"/>
                  </a:cubicBezTo>
                  <a:cubicBezTo>
                    <a:pt x="168" y="342"/>
                    <a:pt x="153" y="357"/>
                    <a:pt x="139" y="378"/>
                  </a:cubicBezTo>
                  <a:cubicBezTo>
                    <a:pt x="102" y="415"/>
                    <a:pt x="73" y="451"/>
                    <a:pt x="44" y="487"/>
                  </a:cubicBezTo>
                  <a:cubicBezTo>
                    <a:pt x="1" y="531"/>
                    <a:pt x="1" y="596"/>
                    <a:pt x="44" y="633"/>
                  </a:cubicBezTo>
                  <a:cubicBezTo>
                    <a:pt x="63" y="651"/>
                    <a:pt x="92" y="663"/>
                    <a:pt x="120" y="663"/>
                  </a:cubicBezTo>
                  <a:cubicBezTo>
                    <a:pt x="146" y="663"/>
                    <a:pt x="172" y="653"/>
                    <a:pt x="189" y="633"/>
                  </a:cubicBezTo>
                  <a:cubicBezTo>
                    <a:pt x="320" y="487"/>
                    <a:pt x="436" y="320"/>
                    <a:pt x="531" y="146"/>
                  </a:cubicBezTo>
                  <a:cubicBezTo>
                    <a:pt x="560" y="103"/>
                    <a:pt x="545" y="37"/>
                    <a:pt x="494" y="15"/>
                  </a:cubicBezTo>
                  <a:cubicBezTo>
                    <a:pt x="479" y="5"/>
                    <a:pt x="462" y="1"/>
                    <a:pt x="444" y="1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1810247" y="3763479"/>
              <a:ext cx="29265" cy="40999"/>
            </a:xfrm>
            <a:custGeom>
              <a:rect b="b" l="l" r="r" t="t"/>
              <a:pathLst>
                <a:path extrusionOk="0" h="601" w="429">
                  <a:moveTo>
                    <a:pt x="111" y="1"/>
                  </a:moveTo>
                  <a:cubicBezTo>
                    <a:pt x="95" y="1"/>
                    <a:pt x="79" y="5"/>
                    <a:pt x="66" y="14"/>
                  </a:cubicBezTo>
                  <a:cubicBezTo>
                    <a:pt x="15" y="43"/>
                    <a:pt x="0" y="101"/>
                    <a:pt x="29" y="152"/>
                  </a:cubicBezTo>
                  <a:cubicBezTo>
                    <a:pt x="95" y="283"/>
                    <a:pt x="160" y="413"/>
                    <a:pt x="225" y="551"/>
                  </a:cubicBezTo>
                  <a:cubicBezTo>
                    <a:pt x="240" y="581"/>
                    <a:pt x="279" y="601"/>
                    <a:pt x="316" y="601"/>
                  </a:cubicBezTo>
                  <a:cubicBezTo>
                    <a:pt x="333" y="601"/>
                    <a:pt x="349" y="597"/>
                    <a:pt x="363" y="588"/>
                  </a:cubicBezTo>
                  <a:cubicBezTo>
                    <a:pt x="414" y="551"/>
                    <a:pt x="428" y="493"/>
                    <a:pt x="399" y="442"/>
                  </a:cubicBezTo>
                  <a:cubicBezTo>
                    <a:pt x="334" y="312"/>
                    <a:pt x="262" y="181"/>
                    <a:pt x="196" y="50"/>
                  </a:cubicBezTo>
                  <a:cubicBezTo>
                    <a:pt x="181" y="20"/>
                    <a:pt x="146" y="1"/>
                    <a:pt x="111" y="1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1740395" y="4120447"/>
              <a:ext cx="42158" cy="29334"/>
            </a:xfrm>
            <a:custGeom>
              <a:rect b="b" l="l" r="r" t="t"/>
              <a:pathLst>
                <a:path extrusionOk="0" h="430" w="618">
                  <a:moveTo>
                    <a:pt x="110" y="0"/>
                  </a:moveTo>
                  <a:cubicBezTo>
                    <a:pt x="76" y="0"/>
                    <a:pt x="41" y="18"/>
                    <a:pt x="22" y="52"/>
                  </a:cubicBezTo>
                  <a:cubicBezTo>
                    <a:pt x="1" y="95"/>
                    <a:pt x="15" y="160"/>
                    <a:pt x="59" y="182"/>
                  </a:cubicBezTo>
                  <a:cubicBezTo>
                    <a:pt x="189" y="262"/>
                    <a:pt x="327" y="342"/>
                    <a:pt x="458" y="415"/>
                  </a:cubicBezTo>
                  <a:cubicBezTo>
                    <a:pt x="473" y="425"/>
                    <a:pt x="490" y="429"/>
                    <a:pt x="508" y="429"/>
                  </a:cubicBezTo>
                  <a:cubicBezTo>
                    <a:pt x="542" y="429"/>
                    <a:pt x="577" y="412"/>
                    <a:pt x="596" y="378"/>
                  </a:cubicBezTo>
                  <a:cubicBezTo>
                    <a:pt x="618" y="327"/>
                    <a:pt x="610" y="269"/>
                    <a:pt x="560" y="240"/>
                  </a:cubicBezTo>
                  <a:cubicBezTo>
                    <a:pt x="429" y="160"/>
                    <a:pt x="291" y="88"/>
                    <a:pt x="160" y="15"/>
                  </a:cubicBezTo>
                  <a:cubicBezTo>
                    <a:pt x="145" y="5"/>
                    <a:pt x="128" y="0"/>
                    <a:pt x="110" y="0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8"/>
            <p:cNvSpPr/>
            <p:nvPr/>
          </p:nvSpPr>
          <p:spPr>
            <a:xfrm>
              <a:off x="2315855" y="3871872"/>
              <a:ext cx="48571" cy="42977"/>
            </a:xfrm>
            <a:custGeom>
              <a:rect b="b" l="l" r="r" t="t"/>
              <a:pathLst>
                <a:path extrusionOk="0" h="630" w="712">
                  <a:moveTo>
                    <a:pt x="110" y="0"/>
                  </a:moveTo>
                  <a:cubicBezTo>
                    <a:pt x="77" y="0"/>
                    <a:pt x="44" y="18"/>
                    <a:pt x="29" y="51"/>
                  </a:cubicBezTo>
                  <a:cubicBezTo>
                    <a:pt x="0" y="102"/>
                    <a:pt x="15" y="153"/>
                    <a:pt x="66" y="182"/>
                  </a:cubicBezTo>
                  <a:cubicBezTo>
                    <a:pt x="109" y="211"/>
                    <a:pt x="153" y="240"/>
                    <a:pt x="189" y="269"/>
                  </a:cubicBezTo>
                  <a:lnTo>
                    <a:pt x="189" y="269"/>
                  </a:lnTo>
                  <a:cubicBezTo>
                    <a:pt x="190" y="270"/>
                    <a:pt x="192" y="272"/>
                    <a:pt x="196" y="276"/>
                  </a:cubicBezTo>
                  <a:cubicBezTo>
                    <a:pt x="196" y="276"/>
                    <a:pt x="204" y="276"/>
                    <a:pt x="204" y="284"/>
                  </a:cubicBezTo>
                  <a:cubicBezTo>
                    <a:pt x="218" y="291"/>
                    <a:pt x="225" y="298"/>
                    <a:pt x="240" y="305"/>
                  </a:cubicBezTo>
                  <a:cubicBezTo>
                    <a:pt x="254" y="327"/>
                    <a:pt x="276" y="342"/>
                    <a:pt x="298" y="363"/>
                  </a:cubicBezTo>
                  <a:cubicBezTo>
                    <a:pt x="334" y="392"/>
                    <a:pt x="370" y="429"/>
                    <a:pt x="400" y="472"/>
                  </a:cubicBezTo>
                  <a:cubicBezTo>
                    <a:pt x="421" y="487"/>
                    <a:pt x="436" y="509"/>
                    <a:pt x="450" y="530"/>
                  </a:cubicBezTo>
                  <a:cubicBezTo>
                    <a:pt x="458" y="538"/>
                    <a:pt x="465" y="552"/>
                    <a:pt x="472" y="559"/>
                  </a:cubicBezTo>
                  <a:cubicBezTo>
                    <a:pt x="479" y="567"/>
                    <a:pt x="487" y="574"/>
                    <a:pt x="487" y="581"/>
                  </a:cubicBezTo>
                  <a:cubicBezTo>
                    <a:pt x="508" y="603"/>
                    <a:pt x="523" y="617"/>
                    <a:pt x="552" y="625"/>
                  </a:cubicBezTo>
                  <a:cubicBezTo>
                    <a:pt x="564" y="628"/>
                    <a:pt x="576" y="630"/>
                    <a:pt x="588" y="630"/>
                  </a:cubicBezTo>
                  <a:cubicBezTo>
                    <a:pt x="605" y="630"/>
                    <a:pt x="622" y="626"/>
                    <a:pt x="639" y="617"/>
                  </a:cubicBezTo>
                  <a:cubicBezTo>
                    <a:pt x="683" y="588"/>
                    <a:pt x="712" y="516"/>
                    <a:pt x="675" y="472"/>
                  </a:cubicBezTo>
                  <a:cubicBezTo>
                    <a:pt x="537" y="284"/>
                    <a:pt x="363" y="131"/>
                    <a:pt x="160" y="15"/>
                  </a:cubicBezTo>
                  <a:cubicBezTo>
                    <a:pt x="145" y="5"/>
                    <a:pt x="128" y="0"/>
                    <a:pt x="110" y="0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8"/>
            <p:cNvSpPr/>
            <p:nvPr/>
          </p:nvSpPr>
          <p:spPr>
            <a:xfrm>
              <a:off x="2377248" y="3846906"/>
              <a:ext cx="19374" cy="41067"/>
            </a:xfrm>
            <a:custGeom>
              <a:rect b="b" l="l" r="r" t="t"/>
              <a:pathLst>
                <a:path extrusionOk="0" h="602" w="284">
                  <a:moveTo>
                    <a:pt x="104" y="0"/>
                  </a:moveTo>
                  <a:cubicBezTo>
                    <a:pt x="96" y="0"/>
                    <a:pt x="88" y="1"/>
                    <a:pt x="80" y="3"/>
                  </a:cubicBezTo>
                  <a:cubicBezTo>
                    <a:pt x="22" y="25"/>
                    <a:pt x="0" y="69"/>
                    <a:pt x="8" y="127"/>
                  </a:cubicBezTo>
                  <a:cubicBezTo>
                    <a:pt x="29" y="258"/>
                    <a:pt x="51" y="395"/>
                    <a:pt x="73" y="526"/>
                  </a:cubicBezTo>
                  <a:cubicBezTo>
                    <a:pt x="79" y="569"/>
                    <a:pt x="132" y="602"/>
                    <a:pt x="175" y="602"/>
                  </a:cubicBezTo>
                  <a:cubicBezTo>
                    <a:pt x="183" y="602"/>
                    <a:pt x="190" y="601"/>
                    <a:pt x="196" y="599"/>
                  </a:cubicBezTo>
                  <a:cubicBezTo>
                    <a:pt x="255" y="577"/>
                    <a:pt x="284" y="526"/>
                    <a:pt x="276" y="468"/>
                  </a:cubicBezTo>
                  <a:cubicBezTo>
                    <a:pt x="255" y="337"/>
                    <a:pt x="225" y="207"/>
                    <a:pt x="204" y="76"/>
                  </a:cubicBezTo>
                  <a:cubicBezTo>
                    <a:pt x="198" y="33"/>
                    <a:pt x="150" y="0"/>
                    <a:pt x="104" y="0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8"/>
            <p:cNvSpPr/>
            <p:nvPr/>
          </p:nvSpPr>
          <p:spPr>
            <a:xfrm>
              <a:off x="2674869" y="3375473"/>
              <a:ext cx="28788" cy="60918"/>
            </a:xfrm>
            <a:custGeom>
              <a:rect b="b" l="l" r="r" t="t"/>
              <a:pathLst>
                <a:path extrusionOk="0" h="893" w="422">
                  <a:moveTo>
                    <a:pt x="111" y="0"/>
                  </a:moveTo>
                  <a:cubicBezTo>
                    <a:pt x="103" y="0"/>
                    <a:pt x="95" y="1"/>
                    <a:pt x="88" y="3"/>
                  </a:cubicBezTo>
                  <a:cubicBezTo>
                    <a:pt x="37" y="18"/>
                    <a:pt x="0" y="69"/>
                    <a:pt x="15" y="119"/>
                  </a:cubicBezTo>
                  <a:cubicBezTo>
                    <a:pt x="88" y="352"/>
                    <a:pt x="146" y="584"/>
                    <a:pt x="218" y="816"/>
                  </a:cubicBezTo>
                  <a:cubicBezTo>
                    <a:pt x="237" y="859"/>
                    <a:pt x="276" y="892"/>
                    <a:pt x="319" y="892"/>
                  </a:cubicBezTo>
                  <a:cubicBezTo>
                    <a:pt x="326" y="892"/>
                    <a:pt x="334" y="891"/>
                    <a:pt x="342" y="889"/>
                  </a:cubicBezTo>
                  <a:cubicBezTo>
                    <a:pt x="393" y="874"/>
                    <a:pt x="422" y="816"/>
                    <a:pt x="414" y="765"/>
                  </a:cubicBezTo>
                  <a:cubicBezTo>
                    <a:pt x="349" y="533"/>
                    <a:pt x="276" y="301"/>
                    <a:pt x="204" y="76"/>
                  </a:cubicBezTo>
                  <a:cubicBezTo>
                    <a:pt x="191" y="33"/>
                    <a:pt x="153" y="0"/>
                    <a:pt x="111" y="0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8"/>
            <p:cNvSpPr/>
            <p:nvPr/>
          </p:nvSpPr>
          <p:spPr>
            <a:xfrm>
              <a:off x="2927946" y="4077131"/>
              <a:ext cx="21352" cy="49594"/>
            </a:xfrm>
            <a:custGeom>
              <a:rect b="b" l="l" r="r" t="t"/>
              <a:pathLst>
                <a:path extrusionOk="0" h="727" w="313">
                  <a:moveTo>
                    <a:pt x="103" y="1"/>
                  </a:moveTo>
                  <a:cubicBezTo>
                    <a:pt x="96" y="1"/>
                    <a:pt x="88" y="2"/>
                    <a:pt x="80" y="4"/>
                  </a:cubicBezTo>
                  <a:cubicBezTo>
                    <a:pt x="22" y="26"/>
                    <a:pt x="0" y="69"/>
                    <a:pt x="7" y="128"/>
                  </a:cubicBezTo>
                  <a:cubicBezTo>
                    <a:pt x="44" y="302"/>
                    <a:pt x="73" y="476"/>
                    <a:pt x="109" y="658"/>
                  </a:cubicBezTo>
                  <a:cubicBezTo>
                    <a:pt x="115" y="699"/>
                    <a:pt x="161" y="727"/>
                    <a:pt x="205" y="727"/>
                  </a:cubicBezTo>
                  <a:cubicBezTo>
                    <a:pt x="214" y="727"/>
                    <a:pt x="224" y="725"/>
                    <a:pt x="232" y="723"/>
                  </a:cubicBezTo>
                  <a:cubicBezTo>
                    <a:pt x="283" y="708"/>
                    <a:pt x="312" y="658"/>
                    <a:pt x="298" y="607"/>
                  </a:cubicBezTo>
                  <a:cubicBezTo>
                    <a:pt x="269" y="425"/>
                    <a:pt x="232" y="251"/>
                    <a:pt x="203" y="77"/>
                  </a:cubicBezTo>
                  <a:cubicBezTo>
                    <a:pt x="191" y="34"/>
                    <a:pt x="147" y="1"/>
                    <a:pt x="103" y="1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8"/>
            <p:cNvSpPr/>
            <p:nvPr/>
          </p:nvSpPr>
          <p:spPr>
            <a:xfrm>
              <a:off x="2984359" y="4083884"/>
              <a:ext cx="25309" cy="59213"/>
            </a:xfrm>
            <a:custGeom>
              <a:rect b="b" l="l" r="r" t="t"/>
              <a:pathLst>
                <a:path extrusionOk="0" h="868" w="371">
                  <a:moveTo>
                    <a:pt x="252" y="0"/>
                  </a:moveTo>
                  <a:cubicBezTo>
                    <a:pt x="211" y="0"/>
                    <a:pt x="172" y="32"/>
                    <a:pt x="160" y="72"/>
                  </a:cubicBezTo>
                  <a:cubicBezTo>
                    <a:pt x="117" y="297"/>
                    <a:pt x="59" y="515"/>
                    <a:pt x="8" y="740"/>
                  </a:cubicBezTo>
                  <a:cubicBezTo>
                    <a:pt x="1" y="791"/>
                    <a:pt x="23" y="849"/>
                    <a:pt x="81" y="863"/>
                  </a:cubicBezTo>
                  <a:cubicBezTo>
                    <a:pt x="91" y="866"/>
                    <a:pt x="101" y="867"/>
                    <a:pt x="110" y="867"/>
                  </a:cubicBezTo>
                  <a:cubicBezTo>
                    <a:pt x="157" y="867"/>
                    <a:pt x="199" y="839"/>
                    <a:pt x="211" y="791"/>
                  </a:cubicBezTo>
                  <a:cubicBezTo>
                    <a:pt x="262" y="573"/>
                    <a:pt x="306" y="348"/>
                    <a:pt x="356" y="123"/>
                  </a:cubicBezTo>
                  <a:cubicBezTo>
                    <a:pt x="371" y="72"/>
                    <a:pt x="342" y="21"/>
                    <a:pt x="284" y="7"/>
                  </a:cubicBezTo>
                  <a:cubicBezTo>
                    <a:pt x="274" y="2"/>
                    <a:pt x="263" y="0"/>
                    <a:pt x="252" y="0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8"/>
            <p:cNvSpPr/>
            <p:nvPr/>
          </p:nvSpPr>
          <p:spPr>
            <a:xfrm>
              <a:off x="3163150" y="4238937"/>
              <a:ext cx="43045" cy="99870"/>
            </a:xfrm>
            <a:custGeom>
              <a:rect b="b" l="l" r="r" t="t"/>
              <a:pathLst>
                <a:path extrusionOk="0" h="1464" w="631">
                  <a:moveTo>
                    <a:pt x="136" y="1"/>
                  </a:moveTo>
                  <a:cubicBezTo>
                    <a:pt x="71" y="1"/>
                    <a:pt x="1" y="57"/>
                    <a:pt x="30" y="129"/>
                  </a:cubicBezTo>
                  <a:cubicBezTo>
                    <a:pt x="204" y="536"/>
                    <a:pt x="349" y="950"/>
                    <a:pt x="429" y="1393"/>
                  </a:cubicBezTo>
                  <a:cubicBezTo>
                    <a:pt x="440" y="1442"/>
                    <a:pt x="477" y="1464"/>
                    <a:pt x="514" y="1464"/>
                  </a:cubicBezTo>
                  <a:cubicBezTo>
                    <a:pt x="571" y="1464"/>
                    <a:pt x="631" y="1416"/>
                    <a:pt x="618" y="1342"/>
                  </a:cubicBezTo>
                  <a:cubicBezTo>
                    <a:pt x="538" y="899"/>
                    <a:pt x="407" y="456"/>
                    <a:pt x="218" y="50"/>
                  </a:cubicBezTo>
                  <a:cubicBezTo>
                    <a:pt x="201" y="15"/>
                    <a:pt x="169" y="1"/>
                    <a:pt x="136" y="1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8"/>
            <p:cNvSpPr/>
            <p:nvPr/>
          </p:nvSpPr>
          <p:spPr>
            <a:xfrm>
              <a:off x="3223588" y="4226658"/>
              <a:ext cx="42227" cy="111740"/>
            </a:xfrm>
            <a:custGeom>
              <a:rect b="b" l="l" r="r" t="t"/>
              <a:pathLst>
                <a:path extrusionOk="0" h="1638" w="619">
                  <a:moveTo>
                    <a:pt x="485" y="0"/>
                  </a:moveTo>
                  <a:cubicBezTo>
                    <a:pt x="454" y="0"/>
                    <a:pt x="422" y="14"/>
                    <a:pt x="399" y="48"/>
                  </a:cubicBezTo>
                  <a:cubicBezTo>
                    <a:pt x="131" y="498"/>
                    <a:pt x="0" y="1021"/>
                    <a:pt x="0" y="1544"/>
                  </a:cubicBezTo>
                  <a:cubicBezTo>
                    <a:pt x="4" y="1606"/>
                    <a:pt x="54" y="1637"/>
                    <a:pt x="103" y="1637"/>
                  </a:cubicBezTo>
                  <a:cubicBezTo>
                    <a:pt x="150" y="1637"/>
                    <a:pt x="196" y="1608"/>
                    <a:pt x="196" y="1551"/>
                  </a:cubicBezTo>
                  <a:cubicBezTo>
                    <a:pt x="196" y="1050"/>
                    <a:pt x="327" y="571"/>
                    <a:pt x="574" y="150"/>
                  </a:cubicBezTo>
                  <a:cubicBezTo>
                    <a:pt x="619" y="70"/>
                    <a:pt x="553" y="0"/>
                    <a:pt x="485" y="0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8"/>
            <p:cNvSpPr/>
            <p:nvPr/>
          </p:nvSpPr>
          <p:spPr>
            <a:xfrm>
              <a:off x="3245349" y="4242006"/>
              <a:ext cx="61464" cy="88546"/>
            </a:xfrm>
            <a:custGeom>
              <a:rect b="b" l="l" r="r" t="t"/>
              <a:pathLst>
                <a:path extrusionOk="0" h="1298" w="901">
                  <a:moveTo>
                    <a:pt x="750" y="0"/>
                  </a:moveTo>
                  <a:cubicBezTo>
                    <a:pt x="725" y="0"/>
                    <a:pt x="699" y="10"/>
                    <a:pt x="676" y="34"/>
                  </a:cubicBezTo>
                  <a:cubicBezTo>
                    <a:pt x="364" y="346"/>
                    <a:pt x="146" y="760"/>
                    <a:pt x="22" y="1181"/>
                  </a:cubicBezTo>
                  <a:cubicBezTo>
                    <a:pt x="0" y="1251"/>
                    <a:pt x="58" y="1297"/>
                    <a:pt x="117" y="1297"/>
                  </a:cubicBezTo>
                  <a:cubicBezTo>
                    <a:pt x="155" y="1297"/>
                    <a:pt x="194" y="1277"/>
                    <a:pt x="211" y="1232"/>
                  </a:cubicBezTo>
                  <a:cubicBezTo>
                    <a:pt x="335" y="832"/>
                    <a:pt x="552" y="491"/>
                    <a:pt x="828" y="186"/>
                  </a:cubicBezTo>
                  <a:cubicBezTo>
                    <a:pt x="901" y="108"/>
                    <a:pt x="832" y="0"/>
                    <a:pt x="750" y="0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8"/>
            <p:cNvSpPr/>
            <p:nvPr/>
          </p:nvSpPr>
          <p:spPr>
            <a:xfrm>
              <a:off x="3794546" y="4205716"/>
              <a:ext cx="50549" cy="75858"/>
            </a:xfrm>
            <a:custGeom>
              <a:rect b="b" l="l" r="r" t="t"/>
              <a:pathLst>
                <a:path extrusionOk="0" h="1112" w="741">
                  <a:moveTo>
                    <a:pt x="115" y="0"/>
                  </a:moveTo>
                  <a:cubicBezTo>
                    <a:pt x="100" y="0"/>
                    <a:pt x="86" y="2"/>
                    <a:pt x="73" y="7"/>
                  </a:cubicBezTo>
                  <a:cubicBezTo>
                    <a:pt x="30" y="28"/>
                    <a:pt x="1" y="79"/>
                    <a:pt x="15" y="123"/>
                  </a:cubicBezTo>
                  <a:cubicBezTo>
                    <a:pt x="66" y="297"/>
                    <a:pt x="153" y="471"/>
                    <a:pt x="247" y="624"/>
                  </a:cubicBezTo>
                  <a:cubicBezTo>
                    <a:pt x="334" y="783"/>
                    <a:pt x="443" y="936"/>
                    <a:pt x="560" y="1081"/>
                  </a:cubicBezTo>
                  <a:cubicBezTo>
                    <a:pt x="577" y="1102"/>
                    <a:pt x="601" y="1111"/>
                    <a:pt x="625" y="1111"/>
                  </a:cubicBezTo>
                  <a:cubicBezTo>
                    <a:pt x="652" y="1111"/>
                    <a:pt x="678" y="1100"/>
                    <a:pt x="697" y="1081"/>
                  </a:cubicBezTo>
                  <a:cubicBezTo>
                    <a:pt x="741" y="1038"/>
                    <a:pt x="726" y="987"/>
                    <a:pt x="697" y="943"/>
                  </a:cubicBezTo>
                  <a:cubicBezTo>
                    <a:pt x="589" y="805"/>
                    <a:pt x="501" y="667"/>
                    <a:pt x="414" y="522"/>
                  </a:cubicBezTo>
                  <a:cubicBezTo>
                    <a:pt x="334" y="370"/>
                    <a:pt x="269" y="210"/>
                    <a:pt x="197" y="50"/>
                  </a:cubicBezTo>
                  <a:cubicBezTo>
                    <a:pt x="186" y="14"/>
                    <a:pt x="150" y="0"/>
                    <a:pt x="115" y="0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8"/>
            <p:cNvSpPr/>
            <p:nvPr/>
          </p:nvSpPr>
          <p:spPr>
            <a:xfrm>
              <a:off x="3859896" y="4167516"/>
              <a:ext cx="61328" cy="125725"/>
            </a:xfrm>
            <a:custGeom>
              <a:rect b="b" l="l" r="r" t="t"/>
              <a:pathLst>
                <a:path extrusionOk="0" h="1843" w="899">
                  <a:moveTo>
                    <a:pt x="754" y="1"/>
                  </a:moveTo>
                  <a:cubicBezTo>
                    <a:pt x="722" y="1"/>
                    <a:pt x="691" y="13"/>
                    <a:pt x="669" y="44"/>
                  </a:cubicBezTo>
                  <a:cubicBezTo>
                    <a:pt x="298" y="538"/>
                    <a:pt x="81" y="1140"/>
                    <a:pt x="8" y="1750"/>
                  </a:cubicBezTo>
                  <a:cubicBezTo>
                    <a:pt x="1" y="1812"/>
                    <a:pt x="44" y="1843"/>
                    <a:pt x="92" y="1843"/>
                  </a:cubicBezTo>
                  <a:cubicBezTo>
                    <a:pt x="139" y="1843"/>
                    <a:pt x="190" y="1812"/>
                    <a:pt x="197" y="1750"/>
                  </a:cubicBezTo>
                  <a:cubicBezTo>
                    <a:pt x="277" y="1169"/>
                    <a:pt x="509" y="632"/>
                    <a:pt x="843" y="146"/>
                  </a:cubicBezTo>
                  <a:cubicBezTo>
                    <a:pt x="899" y="70"/>
                    <a:pt x="827" y="1"/>
                    <a:pt x="754" y="1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8"/>
            <p:cNvSpPr/>
            <p:nvPr/>
          </p:nvSpPr>
          <p:spPr>
            <a:xfrm>
              <a:off x="3877222" y="4198144"/>
              <a:ext cx="77359" cy="99461"/>
            </a:xfrm>
            <a:custGeom>
              <a:rect b="b" l="l" r="r" t="t"/>
              <a:pathLst>
                <a:path extrusionOk="0" h="1458" w="1134">
                  <a:moveTo>
                    <a:pt x="1017" y="1"/>
                  </a:moveTo>
                  <a:cubicBezTo>
                    <a:pt x="999" y="1"/>
                    <a:pt x="982" y="6"/>
                    <a:pt x="966" y="16"/>
                  </a:cubicBezTo>
                  <a:cubicBezTo>
                    <a:pt x="858" y="89"/>
                    <a:pt x="763" y="198"/>
                    <a:pt x="676" y="299"/>
                  </a:cubicBezTo>
                  <a:cubicBezTo>
                    <a:pt x="582" y="401"/>
                    <a:pt x="502" y="510"/>
                    <a:pt x="422" y="619"/>
                  </a:cubicBezTo>
                  <a:cubicBezTo>
                    <a:pt x="269" y="836"/>
                    <a:pt x="132" y="1069"/>
                    <a:pt x="23" y="1316"/>
                  </a:cubicBezTo>
                  <a:cubicBezTo>
                    <a:pt x="1" y="1359"/>
                    <a:pt x="15" y="1417"/>
                    <a:pt x="59" y="1446"/>
                  </a:cubicBezTo>
                  <a:cubicBezTo>
                    <a:pt x="74" y="1454"/>
                    <a:pt x="92" y="1458"/>
                    <a:pt x="111" y="1458"/>
                  </a:cubicBezTo>
                  <a:cubicBezTo>
                    <a:pt x="147" y="1458"/>
                    <a:pt x="183" y="1443"/>
                    <a:pt x="197" y="1410"/>
                  </a:cubicBezTo>
                  <a:cubicBezTo>
                    <a:pt x="299" y="1178"/>
                    <a:pt x="429" y="953"/>
                    <a:pt x="582" y="749"/>
                  </a:cubicBezTo>
                  <a:cubicBezTo>
                    <a:pt x="662" y="648"/>
                    <a:pt x="741" y="553"/>
                    <a:pt x="821" y="459"/>
                  </a:cubicBezTo>
                  <a:cubicBezTo>
                    <a:pt x="908" y="365"/>
                    <a:pt x="1010" y="277"/>
                    <a:pt x="1097" y="183"/>
                  </a:cubicBezTo>
                  <a:cubicBezTo>
                    <a:pt x="1126" y="139"/>
                    <a:pt x="1133" y="89"/>
                    <a:pt x="1104" y="45"/>
                  </a:cubicBezTo>
                  <a:cubicBezTo>
                    <a:pt x="1081" y="17"/>
                    <a:pt x="1048" y="1"/>
                    <a:pt x="1017" y="1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8"/>
            <p:cNvSpPr/>
            <p:nvPr/>
          </p:nvSpPr>
          <p:spPr>
            <a:xfrm>
              <a:off x="4174434" y="4199986"/>
              <a:ext cx="60304" cy="113105"/>
            </a:xfrm>
            <a:custGeom>
              <a:rect b="b" l="l" r="r" t="t"/>
              <a:pathLst>
                <a:path extrusionOk="0" h="1658" w="884">
                  <a:moveTo>
                    <a:pt x="134" y="1"/>
                  </a:moveTo>
                  <a:cubicBezTo>
                    <a:pt x="65" y="1"/>
                    <a:pt x="0" y="80"/>
                    <a:pt x="43" y="156"/>
                  </a:cubicBezTo>
                  <a:cubicBezTo>
                    <a:pt x="109" y="272"/>
                    <a:pt x="188" y="381"/>
                    <a:pt x="261" y="497"/>
                  </a:cubicBezTo>
                  <a:cubicBezTo>
                    <a:pt x="326" y="613"/>
                    <a:pt x="384" y="722"/>
                    <a:pt x="435" y="838"/>
                  </a:cubicBezTo>
                  <a:cubicBezTo>
                    <a:pt x="544" y="1078"/>
                    <a:pt x="624" y="1332"/>
                    <a:pt x="682" y="1586"/>
                  </a:cubicBezTo>
                  <a:cubicBezTo>
                    <a:pt x="691" y="1636"/>
                    <a:pt x="726" y="1657"/>
                    <a:pt x="764" y="1657"/>
                  </a:cubicBezTo>
                  <a:cubicBezTo>
                    <a:pt x="821" y="1657"/>
                    <a:pt x="884" y="1609"/>
                    <a:pt x="871" y="1535"/>
                  </a:cubicBezTo>
                  <a:cubicBezTo>
                    <a:pt x="813" y="1267"/>
                    <a:pt x="726" y="1005"/>
                    <a:pt x="617" y="744"/>
                  </a:cubicBezTo>
                  <a:cubicBezTo>
                    <a:pt x="566" y="621"/>
                    <a:pt x="501" y="497"/>
                    <a:pt x="435" y="381"/>
                  </a:cubicBezTo>
                  <a:cubicBezTo>
                    <a:pt x="370" y="258"/>
                    <a:pt x="297" y="134"/>
                    <a:pt x="203" y="33"/>
                  </a:cubicBezTo>
                  <a:cubicBezTo>
                    <a:pt x="182" y="10"/>
                    <a:pt x="158" y="1"/>
                    <a:pt x="134" y="1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4245514" y="4177066"/>
              <a:ext cx="70469" cy="132069"/>
            </a:xfrm>
            <a:custGeom>
              <a:rect b="b" l="l" r="r" t="t"/>
              <a:pathLst>
                <a:path extrusionOk="0" h="1936" w="1033">
                  <a:moveTo>
                    <a:pt x="886" y="1"/>
                  </a:moveTo>
                  <a:cubicBezTo>
                    <a:pt x="871" y="1"/>
                    <a:pt x="855" y="5"/>
                    <a:pt x="838" y="13"/>
                  </a:cubicBezTo>
                  <a:cubicBezTo>
                    <a:pt x="555" y="158"/>
                    <a:pt x="431" y="499"/>
                    <a:pt x="322" y="775"/>
                  </a:cubicBezTo>
                  <a:cubicBezTo>
                    <a:pt x="192" y="1116"/>
                    <a:pt x="90" y="1458"/>
                    <a:pt x="18" y="1813"/>
                  </a:cubicBezTo>
                  <a:cubicBezTo>
                    <a:pt x="0" y="1887"/>
                    <a:pt x="61" y="1935"/>
                    <a:pt x="117" y="1935"/>
                  </a:cubicBezTo>
                  <a:cubicBezTo>
                    <a:pt x="155" y="1935"/>
                    <a:pt x="190" y="1914"/>
                    <a:pt x="199" y="1864"/>
                  </a:cubicBezTo>
                  <a:cubicBezTo>
                    <a:pt x="272" y="1545"/>
                    <a:pt x="366" y="1225"/>
                    <a:pt x="482" y="920"/>
                  </a:cubicBezTo>
                  <a:cubicBezTo>
                    <a:pt x="584" y="659"/>
                    <a:pt x="693" y="347"/>
                    <a:pt x="940" y="187"/>
                  </a:cubicBezTo>
                  <a:cubicBezTo>
                    <a:pt x="1033" y="131"/>
                    <a:pt x="977" y="1"/>
                    <a:pt x="886" y="1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8"/>
            <p:cNvSpPr/>
            <p:nvPr/>
          </p:nvSpPr>
          <p:spPr>
            <a:xfrm>
              <a:off x="4242785" y="4147665"/>
              <a:ext cx="51504" cy="183232"/>
            </a:xfrm>
            <a:custGeom>
              <a:rect b="b" l="l" r="r" t="t"/>
              <a:pathLst>
                <a:path extrusionOk="0" h="2686" w="755">
                  <a:moveTo>
                    <a:pt x="131" y="1"/>
                  </a:moveTo>
                  <a:cubicBezTo>
                    <a:pt x="64" y="1"/>
                    <a:pt x="0" y="49"/>
                    <a:pt x="29" y="124"/>
                  </a:cubicBezTo>
                  <a:cubicBezTo>
                    <a:pt x="108" y="328"/>
                    <a:pt x="210" y="516"/>
                    <a:pt x="275" y="720"/>
                  </a:cubicBezTo>
                  <a:cubicBezTo>
                    <a:pt x="348" y="916"/>
                    <a:pt x="406" y="1112"/>
                    <a:pt x="450" y="1322"/>
                  </a:cubicBezTo>
                  <a:cubicBezTo>
                    <a:pt x="529" y="1736"/>
                    <a:pt x="558" y="2164"/>
                    <a:pt x="522" y="2593"/>
                  </a:cubicBezTo>
                  <a:cubicBezTo>
                    <a:pt x="515" y="2654"/>
                    <a:pt x="560" y="2685"/>
                    <a:pt x="609" y="2685"/>
                  </a:cubicBezTo>
                  <a:cubicBezTo>
                    <a:pt x="658" y="2685"/>
                    <a:pt x="711" y="2654"/>
                    <a:pt x="718" y="2593"/>
                  </a:cubicBezTo>
                  <a:cubicBezTo>
                    <a:pt x="754" y="2150"/>
                    <a:pt x="740" y="1714"/>
                    <a:pt x="660" y="1279"/>
                  </a:cubicBezTo>
                  <a:cubicBezTo>
                    <a:pt x="580" y="865"/>
                    <a:pt x="457" y="400"/>
                    <a:pt x="225" y="45"/>
                  </a:cubicBezTo>
                  <a:cubicBezTo>
                    <a:pt x="202" y="14"/>
                    <a:pt x="166" y="1"/>
                    <a:pt x="131" y="1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8"/>
            <p:cNvSpPr/>
            <p:nvPr/>
          </p:nvSpPr>
          <p:spPr>
            <a:xfrm>
              <a:off x="4370210" y="4193165"/>
              <a:ext cx="18692" cy="119858"/>
            </a:xfrm>
            <a:custGeom>
              <a:rect b="b" l="l" r="r" t="t"/>
              <a:pathLst>
                <a:path extrusionOk="0" h="1757" w="274">
                  <a:moveTo>
                    <a:pt x="166" y="0"/>
                  </a:moveTo>
                  <a:cubicBezTo>
                    <a:pt x="115" y="0"/>
                    <a:pt x="63" y="35"/>
                    <a:pt x="55" y="104"/>
                  </a:cubicBezTo>
                  <a:cubicBezTo>
                    <a:pt x="34" y="358"/>
                    <a:pt x="34" y="619"/>
                    <a:pt x="26" y="880"/>
                  </a:cubicBezTo>
                  <a:cubicBezTo>
                    <a:pt x="19" y="1142"/>
                    <a:pt x="12" y="1403"/>
                    <a:pt x="4" y="1664"/>
                  </a:cubicBezTo>
                  <a:cubicBezTo>
                    <a:pt x="1" y="1726"/>
                    <a:pt x="48" y="1757"/>
                    <a:pt x="97" y="1757"/>
                  </a:cubicBezTo>
                  <a:cubicBezTo>
                    <a:pt x="146" y="1757"/>
                    <a:pt x="197" y="1726"/>
                    <a:pt x="200" y="1664"/>
                  </a:cubicBezTo>
                  <a:cubicBezTo>
                    <a:pt x="208" y="1403"/>
                    <a:pt x="222" y="1142"/>
                    <a:pt x="237" y="880"/>
                  </a:cubicBezTo>
                  <a:cubicBezTo>
                    <a:pt x="251" y="626"/>
                    <a:pt x="273" y="365"/>
                    <a:pt x="266" y="104"/>
                  </a:cubicBezTo>
                  <a:cubicBezTo>
                    <a:pt x="266" y="35"/>
                    <a:pt x="217" y="0"/>
                    <a:pt x="166" y="0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8"/>
            <p:cNvSpPr/>
            <p:nvPr/>
          </p:nvSpPr>
          <p:spPr>
            <a:xfrm>
              <a:off x="4419120" y="4222429"/>
              <a:ext cx="50072" cy="102531"/>
            </a:xfrm>
            <a:custGeom>
              <a:rect b="b" l="l" r="r" t="t"/>
              <a:pathLst>
                <a:path extrusionOk="0" h="1503" w="734">
                  <a:moveTo>
                    <a:pt x="594" y="1"/>
                  </a:moveTo>
                  <a:cubicBezTo>
                    <a:pt x="562" y="1"/>
                    <a:pt x="530" y="16"/>
                    <a:pt x="507" y="52"/>
                  </a:cubicBezTo>
                  <a:cubicBezTo>
                    <a:pt x="260" y="451"/>
                    <a:pt x="101" y="923"/>
                    <a:pt x="13" y="1381"/>
                  </a:cubicBezTo>
                  <a:cubicBezTo>
                    <a:pt x="0" y="1454"/>
                    <a:pt x="63" y="1502"/>
                    <a:pt x="120" y="1502"/>
                  </a:cubicBezTo>
                  <a:cubicBezTo>
                    <a:pt x="158" y="1502"/>
                    <a:pt x="193" y="1481"/>
                    <a:pt x="202" y="1431"/>
                  </a:cubicBezTo>
                  <a:cubicBezTo>
                    <a:pt x="246" y="1206"/>
                    <a:pt x="311" y="989"/>
                    <a:pt x="391" y="771"/>
                  </a:cubicBezTo>
                  <a:cubicBezTo>
                    <a:pt x="471" y="560"/>
                    <a:pt x="580" y="357"/>
                    <a:pt x="689" y="161"/>
                  </a:cubicBezTo>
                  <a:cubicBezTo>
                    <a:pt x="734" y="76"/>
                    <a:pt x="665" y="1"/>
                    <a:pt x="594" y="1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8"/>
            <p:cNvSpPr/>
            <p:nvPr/>
          </p:nvSpPr>
          <p:spPr>
            <a:xfrm>
              <a:off x="4546613" y="4215266"/>
              <a:ext cx="26946" cy="127499"/>
            </a:xfrm>
            <a:custGeom>
              <a:rect b="b" l="l" r="r" t="t"/>
              <a:pathLst>
                <a:path extrusionOk="0" h="1869" w="395">
                  <a:moveTo>
                    <a:pt x="259" y="0"/>
                  </a:moveTo>
                  <a:cubicBezTo>
                    <a:pt x="210" y="0"/>
                    <a:pt x="163" y="31"/>
                    <a:pt x="163" y="92"/>
                  </a:cubicBezTo>
                  <a:cubicBezTo>
                    <a:pt x="184" y="651"/>
                    <a:pt x="134" y="1202"/>
                    <a:pt x="17" y="1747"/>
                  </a:cubicBezTo>
                  <a:cubicBezTo>
                    <a:pt x="0" y="1821"/>
                    <a:pt x="63" y="1869"/>
                    <a:pt x="123" y="1869"/>
                  </a:cubicBezTo>
                  <a:cubicBezTo>
                    <a:pt x="163" y="1869"/>
                    <a:pt x="202" y="1847"/>
                    <a:pt x="213" y="1798"/>
                  </a:cubicBezTo>
                  <a:cubicBezTo>
                    <a:pt x="337" y="1239"/>
                    <a:pt x="395" y="665"/>
                    <a:pt x="366" y="99"/>
                  </a:cubicBezTo>
                  <a:cubicBezTo>
                    <a:pt x="362" y="33"/>
                    <a:pt x="310" y="0"/>
                    <a:pt x="259" y="0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4661146" y="4236413"/>
              <a:ext cx="75176" cy="90661"/>
            </a:xfrm>
            <a:custGeom>
              <a:rect b="b" l="l" r="r" t="t"/>
              <a:pathLst>
                <a:path extrusionOk="0" h="1329" w="1102">
                  <a:moveTo>
                    <a:pt x="957" y="0"/>
                  </a:moveTo>
                  <a:cubicBezTo>
                    <a:pt x="946" y="0"/>
                    <a:pt x="935" y="2"/>
                    <a:pt x="923" y="7"/>
                  </a:cubicBezTo>
                  <a:cubicBezTo>
                    <a:pt x="415" y="203"/>
                    <a:pt x="66" y="696"/>
                    <a:pt x="8" y="1226"/>
                  </a:cubicBezTo>
                  <a:cubicBezTo>
                    <a:pt x="1" y="1284"/>
                    <a:pt x="59" y="1328"/>
                    <a:pt x="110" y="1328"/>
                  </a:cubicBezTo>
                  <a:cubicBezTo>
                    <a:pt x="168" y="1328"/>
                    <a:pt x="204" y="1284"/>
                    <a:pt x="204" y="1234"/>
                  </a:cubicBezTo>
                  <a:cubicBezTo>
                    <a:pt x="262" y="769"/>
                    <a:pt x="589" y="392"/>
                    <a:pt x="1010" y="203"/>
                  </a:cubicBezTo>
                  <a:cubicBezTo>
                    <a:pt x="1101" y="157"/>
                    <a:pt x="1052" y="0"/>
                    <a:pt x="957" y="0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1224009" y="4086749"/>
              <a:ext cx="44887" cy="173341"/>
            </a:xfrm>
            <a:custGeom>
              <a:rect b="b" l="l" r="r" t="t"/>
              <a:pathLst>
                <a:path extrusionOk="0" h="2541" w="658">
                  <a:moveTo>
                    <a:pt x="113" y="1"/>
                  </a:moveTo>
                  <a:cubicBezTo>
                    <a:pt x="59" y="1"/>
                    <a:pt x="0" y="47"/>
                    <a:pt x="13" y="117"/>
                  </a:cubicBezTo>
                  <a:cubicBezTo>
                    <a:pt x="64" y="509"/>
                    <a:pt x="151" y="901"/>
                    <a:pt x="217" y="1293"/>
                  </a:cubicBezTo>
                  <a:cubicBezTo>
                    <a:pt x="289" y="1678"/>
                    <a:pt x="347" y="2077"/>
                    <a:pt x="434" y="2462"/>
                  </a:cubicBezTo>
                  <a:cubicBezTo>
                    <a:pt x="446" y="2517"/>
                    <a:pt x="485" y="2541"/>
                    <a:pt x="527" y="2541"/>
                  </a:cubicBezTo>
                  <a:cubicBezTo>
                    <a:pt x="590" y="2541"/>
                    <a:pt x="658" y="2487"/>
                    <a:pt x="645" y="2404"/>
                  </a:cubicBezTo>
                  <a:cubicBezTo>
                    <a:pt x="587" y="2012"/>
                    <a:pt x="500" y="1627"/>
                    <a:pt x="420" y="1235"/>
                  </a:cubicBezTo>
                  <a:cubicBezTo>
                    <a:pt x="347" y="850"/>
                    <a:pt x="282" y="451"/>
                    <a:pt x="195" y="66"/>
                  </a:cubicBezTo>
                  <a:cubicBezTo>
                    <a:pt x="183" y="21"/>
                    <a:pt x="149" y="1"/>
                    <a:pt x="113" y="1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8"/>
            <p:cNvSpPr/>
            <p:nvPr/>
          </p:nvSpPr>
          <p:spPr>
            <a:xfrm>
              <a:off x="1314735" y="4090842"/>
              <a:ext cx="19442" cy="164541"/>
            </a:xfrm>
            <a:custGeom>
              <a:rect b="b" l="l" r="r" t="t"/>
              <a:pathLst>
                <a:path extrusionOk="0" h="2412" w="285">
                  <a:moveTo>
                    <a:pt x="96" y="1"/>
                  </a:moveTo>
                  <a:cubicBezTo>
                    <a:pt x="48" y="1"/>
                    <a:pt x="1" y="32"/>
                    <a:pt x="5" y="94"/>
                  </a:cubicBezTo>
                  <a:cubicBezTo>
                    <a:pt x="26" y="834"/>
                    <a:pt x="34" y="1567"/>
                    <a:pt x="63" y="2308"/>
                  </a:cubicBezTo>
                  <a:cubicBezTo>
                    <a:pt x="66" y="2377"/>
                    <a:pt x="123" y="2411"/>
                    <a:pt x="177" y="2411"/>
                  </a:cubicBezTo>
                  <a:cubicBezTo>
                    <a:pt x="231" y="2411"/>
                    <a:pt x="284" y="2377"/>
                    <a:pt x="280" y="2308"/>
                  </a:cubicBezTo>
                  <a:cubicBezTo>
                    <a:pt x="259" y="1575"/>
                    <a:pt x="222" y="834"/>
                    <a:pt x="193" y="94"/>
                  </a:cubicBezTo>
                  <a:cubicBezTo>
                    <a:pt x="193" y="32"/>
                    <a:pt x="144" y="1"/>
                    <a:pt x="96" y="1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8"/>
            <p:cNvSpPr/>
            <p:nvPr/>
          </p:nvSpPr>
          <p:spPr>
            <a:xfrm>
              <a:off x="1353344" y="4133545"/>
              <a:ext cx="77086" cy="105260"/>
            </a:xfrm>
            <a:custGeom>
              <a:rect b="b" l="l" r="r" t="t"/>
              <a:pathLst>
                <a:path extrusionOk="0" h="1543" w="1130">
                  <a:moveTo>
                    <a:pt x="983" y="0"/>
                  </a:moveTo>
                  <a:cubicBezTo>
                    <a:pt x="959" y="0"/>
                    <a:pt x="934" y="10"/>
                    <a:pt x="912" y="34"/>
                  </a:cubicBezTo>
                  <a:cubicBezTo>
                    <a:pt x="520" y="426"/>
                    <a:pt x="223" y="905"/>
                    <a:pt x="27" y="1420"/>
                  </a:cubicBezTo>
                  <a:cubicBezTo>
                    <a:pt x="0" y="1494"/>
                    <a:pt x="58" y="1542"/>
                    <a:pt x="117" y="1542"/>
                  </a:cubicBezTo>
                  <a:cubicBezTo>
                    <a:pt x="157" y="1542"/>
                    <a:pt x="198" y="1521"/>
                    <a:pt x="215" y="1471"/>
                  </a:cubicBezTo>
                  <a:cubicBezTo>
                    <a:pt x="404" y="985"/>
                    <a:pt x="694" y="549"/>
                    <a:pt x="1057" y="179"/>
                  </a:cubicBezTo>
                  <a:cubicBezTo>
                    <a:pt x="1130" y="107"/>
                    <a:pt x="1061" y="0"/>
                    <a:pt x="983" y="0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8"/>
            <p:cNvSpPr/>
            <p:nvPr/>
          </p:nvSpPr>
          <p:spPr>
            <a:xfrm>
              <a:off x="1357710" y="4086749"/>
              <a:ext cx="47411" cy="180640"/>
            </a:xfrm>
            <a:custGeom>
              <a:rect b="b" l="l" r="r" t="t"/>
              <a:pathLst>
                <a:path extrusionOk="0" h="2648" w="695">
                  <a:moveTo>
                    <a:pt x="118" y="1"/>
                  </a:moveTo>
                  <a:cubicBezTo>
                    <a:pt x="61" y="1"/>
                    <a:pt x="0" y="47"/>
                    <a:pt x="13" y="117"/>
                  </a:cubicBezTo>
                  <a:cubicBezTo>
                    <a:pt x="173" y="938"/>
                    <a:pt x="318" y="1758"/>
                    <a:pt x="485" y="2571"/>
                  </a:cubicBezTo>
                  <a:cubicBezTo>
                    <a:pt x="494" y="2624"/>
                    <a:pt x="532" y="2647"/>
                    <a:pt x="572" y="2647"/>
                  </a:cubicBezTo>
                  <a:cubicBezTo>
                    <a:pt x="630" y="2647"/>
                    <a:pt x="694" y="2598"/>
                    <a:pt x="681" y="2520"/>
                  </a:cubicBezTo>
                  <a:cubicBezTo>
                    <a:pt x="522" y="1700"/>
                    <a:pt x="362" y="887"/>
                    <a:pt x="202" y="66"/>
                  </a:cubicBezTo>
                  <a:cubicBezTo>
                    <a:pt x="191" y="21"/>
                    <a:pt x="155" y="1"/>
                    <a:pt x="118" y="1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1649533" y="4103121"/>
              <a:ext cx="36428" cy="168020"/>
            </a:xfrm>
            <a:custGeom>
              <a:rect b="b" l="l" r="r" t="t"/>
              <a:pathLst>
                <a:path extrusionOk="0" h="2463" w="534">
                  <a:moveTo>
                    <a:pt x="118" y="0"/>
                  </a:moveTo>
                  <a:cubicBezTo>
                    <a:pt x="58" y="0"/>
                    <a:pt x="0" y="47"/>
                    <a:pt x="26" y="124"/>
                  </a:cubicBezTo>
                  <a:cubicBezTo>
                    <a:pt x="258" y="843"/>
                    <a:pt x="331" y="1598"/>
                    <a:pt x="164" y="2346"/>
                  </a:cubicBezTo>
                  <a:cubicBezTo>
                    <a:pt x="146" y="2416"/>
                    <a:pt x="208" y="2462"/>
                    <a:pt x="266" y="2462"/>
                  </a:cubicBezTo>
                  <a:cubicBezTo>
                    <a:pt x="305" y="2462"/>
                    <a:pt x="341" y="2442"/>
                    <a:pt x="353" y="2396"/>
                  </a:cubicBezTo>
                  <a:cubicBezTo>
                    <a:pt x="534" y="1634"/>
                    <a:pt x="512" y="806"/>
                    <a:pt x="222" y="73"/>
                  </a:cubicBezTo>
                  <a:cubicBezTo>
                    <a:pt x="204" y="23"/>
                    <a:pt x="161" y="0"/>
                    <a:pt x="118" y="0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1703832" y="4146983"/>
              <a:ext cx="71083" cy="132410"/>
            </a:xfrm>
            <a:custGeom>
              <a:rect b="b" l="l" r="r" t="t"/>
              <a:pathLst>
                <a:path extrusionOk="0" h="1941" w="1042">
                  <a:moveTo>
                    <a:pt x="882" y="0"/>
                  </a:moveTo>
                  <a:cubicBezTo>
                    <a:pt x="857" y="0"/>
                    <a:pt x="832" y="10"/>
                    <a:pt x="812" y="33"/>
                  </a:cubicBezTo>
                  <a:cubicBezTo>
                    <a:pt x="413" y="556"/>
                    <a:pt x="145" y="1173"/>
                    <a:pt x="14" y="1819"/>
                  </a:cubicBezTo>
                  <a:cubicBezTo>
                    <a:pt x="1" y="1893"/>
                    <a:pt x="63" y="1940"/>
                    <a:pt x="120" y="1940"/>
                  </a:cubicBezTo>
                  <a:cubicBezTo>
                    <a:pt x="158" y="1940"/>
                    <a:pt x="194" y="1919"/>
                    <a:pt x="203" y="1870"/>
                  </a:cubicBezTo>
                  <a:cubicBezTo>
                    <a:pt x="341" y="1252"/>
                    <a:pt x="609" y="672"/>
                    <a:pt x="987" y="163"/>
                  </a:cubicBezTo>
                  <a:cubicBezTo>
                    <a:pt x="1042" y="92"/>
                    <a:pt x="960" y="0"/>
                    <a:pt x="882" y="0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2255144" y="4196712"/>
              <a:ext cx="51845" cy="127226"/>
            </a:xfrm>
            <a:custGeom>
              <a:rect b="b" l="l" r="r" t="t"/>
              <a:pathLst>
                <a:path extrusionOk="0" h="1865" w="760">
                  <a:moveTo>
                    <a:pt x="119" y="0"/>
                  </a:moveTo>
                  <a:cubicBezTo>
                    <a:pt x="59" y="0"/>
                    <a:pt x="0" y="47"/>
                    <a:pt x="26" y="117"/>
                  </a:cubicBezTo>
                  <a:cubicBezTo>
                    <a:pt x="201" y="676"/>
                    <a:pt x="368" y="1242"/>
                    <a:pt x="549" y="1794"/>
                  </a:cubicBezTo>
                  <a:cubicBezTo>
                    <a:pt x="564" y="1843"/>
                    <a:pt x="603" y="1865"/>
                    <a:pt x="642" y="1865"/>
                  </a:cubicBezTo>
                  <a:cubicBezTo>
                    <a:pt x="701" y="1865"/>
                    <a:pt x="760" y="1817"/>
                    <a:pt x="738" y="1743"/>
                  </a:cubicBezTo>
                  <a:cubicBezTo>
                    <a:pt x="571" y="1184"/>
                    <a:pt x="389" y="625"/>
                    <a:pt x="215" y="66"/>
                  </a:cubicBezTo>
                  <a:cubicBezTo>
                    <a:pt x="198" y="20"/>
                    <a:pt x="158" y="0"/>
                    <a:pt x="119" y="0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2303440" y="4196575"/>
              <a:ext cx="57712" cy="119381"/>
            </a:xfrm>
            <a:custGeom>
              <a:rect b="b" l="l" r="r" t="t"/>
              <a:pathLst>
                <a:path extrusionOk="0" h="1750" w="846">
                  <a:moveTo>
                    <a:pt x="709" y="0"/>
                  </a:moveTo>
                  <a:cubicBezTo>
                    <a:pt x="686" y="0"/>
                    <a:pt x="662" y="9"/>
                    <a:pt x="640" y="32"/>
                  </a:cubicBezTo>
                  <a:cubicBezTo>
                    <a:pt x="233" y="467"/>
                    <a:pt x="8" y="1063"/>
                    <a:pt x="1" y="1651"/>
                  </a:cubicBezTo>
                  <a:cubicBezTo>
                    <a:pt x="1" y="1717"/>
                    <a:pt x="49" y="1750"/>
                    <a:pt x="98" y="1750"/>
                  </a:cubicBezTo>
                  <a:cubicBezTo>
                    <a:pt x="146" y="1750"/>
                    <a:pt x="193" y="1719"/>
                    <a:pt x="197" y="1658"/>
                  </a:cubicBezTo>
                  <a:cubicBezTo>
                    <a:pt x="211" y="1099"/>
                    <a:pt x="422" y="591"/>
                    <a:pt x="785" y="170"/>
                  </a:cubicBezTo>
                  <a:cubicBezTo>
                    <a:pt x="846" y="98"/>
                    <a:pt x="784" y="0"/>
                    <a:pt x="709" y="0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2344368" y="4212879"/>
              <a:ext cx="53414" cy="107101"/>
            </a:xfrm>
            <a:custGeom>
              <a:rect b="b" l="l" r="r" t="t"/>
              <a:pathLst>
                <a:path extrusionOk="0" h="1570" w="783">
                  <a:moveTo>
                    <a:pt x="642" y="0"/>
                  </a:moveTo>
                  <a:cubicBezTo>
                    <a:pt x="612" y="0"/>
                    <a:pt x="582" y="14"/>
                    <a:pt x="562" y="47"/>
                  </a:cubicBezTo>
                  <a:cubicBezTo>
                    <a:pt x="315" y="490"/>
                    <a:pt x="134" y="962"/>
                    <a:pt x="18" y="1448"/>
                  </a:cubicBezTo>
                  <a:cubicBezTo>
                    <a:pt x="0" y="1522"/>
                    <a:pt x="59" y="1570"/>
                    <a:pt x="116" y="1570"/>
                  </a:cubicBezTo>
                  <a:cubicBezTo>
                    <a:pt x="154" y="1570"/>
                    <a:pt x="192" y="1548"/>
                    <a:pt x="207" y="1499"/>
                  </a:cubicBezTo>
                  <a:cubicBezTo>
                    <a:pt x="323" y="1027"/>
                    <a:pt x="511" y="584"/>
                    <a:pt x="737" y="149"/>
                  </a:cubicBezTo>
                  <a:cubicBezTo>
                    <a:pt x="782" y="73"/>
                    <a:pt x="711" y="0"/>
                    <a:pt x="642" y="0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2422884" y="4195825"/>
              <a:ext cx="23740" cy="124156"/>
            </a:xfrm>
            <a:custGeom>
              <a:rect b="b" l="l" r="r" t="t"/>
              <a:pathLst>
                <a:path extrusionOk="0" h="1820" w="348">
                  <a:moveTo>
                    <a:pt x="127" y="0"/>
                  </a:moveTo>
                  <a:cubicBezTo>
                    <a:pt x="66" y="0"/>
                    <a:pt x="1" y="54"/>
                    <a:pt x="14" y="137"/>
                  </a:cubicBezTo>
                  <a:cubicBezTo>
                    <a:pt x="94" y="660"/>
                    <a:pt x="145" y="1190"/>
                    <a:pt x="115" y="1727"/>
                  </a:cubicBezTo>
                  <a:cubicBezTo>
                    <a:pt x="112" y="1789"/>
                    <a:pt x="157" y="1820"/>
                    <a:pt x="205" y="1820"/>
                  </a:cubicBezTo>
                  <a:cubicBezTo>
                    <a:pt x="253" y="1820"/>
                    <a:pt x="304" y="1789"/>
                    <a:pt x="312" y="1727"/>
                  </a:cubicBezTo>
                  <a:cubicBezTo>
                    <a:pt x="348" y="1168"/>
                    <a:pt x="333" y="624"/>
                    <a:pt x="217" y="79"/>
                  </a:cubicBezTo>
                  <a:cubicBezTo>
                    <a:pt x="206" y="24"/>
                    <a:pt x="167" y="0"/>
                    <a:pt x="127" y="0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2976924" y="4239687"/>
              <a:ext cx="43796" cy="84385"/>
            </a:xfrm>
            <a:custGeom>
              <a:rect b="b" l="l" r="r" t="t"/>
              <a:pathLst>
                <a:path extrusionOk="0" h="1237" w="642">
                  <a:moveTo>
                    <a:pt x="495" y="1"/>
                  </a:moveTo>
                  <a:cubicBezTo>
                    <a:pt x="472" y="1"/>
                    <a:pt x="449" y="10"/>
                    <a:pt x="429" y="31"/>
                  </a:cubicBezTo>
                  <a:cubicBezTo>
                    <a:pt x="153" y="322"/>
                    <a:pt x="1" y="736"/>
                    <a:pt x="37" y="1142"/>
                  </a:cubicBezTo>
                  <a:cubicBezTo>
                    <a:pt x="37" y="1193"/>
                    <a:pt x="73" y="1236"/>
                    <a:pt x="132" y="1236"/>
                  </a:cubicBezTo>
                  <a:cubicBezTo>
                    <a:pt x="182" y="1236"/>
                    <a:pt x="233" y="1193"/>
                    <a:pt x="226" y="1142"/>
                  </a:cubicBezTo>
                  <a:cubicBezTo>
                    <a:pt x="204" y="786"/>
                    <a:pt x="328" y="431"/>
                    <a:pt x="574" y="177"/>
                  </a:cubicBezTo>
                  <a:cubicBezTo>
                    <a:pt x="642" y="104"/>
                    <a:pt x="571" y="1"/>
                    <a:pt x="495" y="1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3433076" y="4200464"/>
              <a:ext cx="32199" cy="127840"/>
            </a:xfrm>
            <a:custGeom>
              <a:rect b="b" l="l" r="r" t="t"/>
              <a:pathLst>
                <a:path extrusionOk="0" h="1874" w="472">
                  <a:moveTo>
                    <a:pt x="122" y="0"/>
                  </a:moveTo>
                  <a:cubicBezTo>
                    <a:pt x="61" y="0"/>
                    <a:pt x="0" y="50"/>
                    <a:pt x="22" y="127"/>
                  </a:cubicBezTo>
                  <a:cubicBezTo>
                    <a:pt x="174" y="664"/>
                    <a:pt x="261" y="1216"/>
                    <a:pt x="254" y="1775"/>
                  </a:cubicBezTo>
                  <a:cubicBezTo>
                    <a:pt x="250" y="1841"/>
                    <a:pt x="299" y="1873"/>
                    <a:pt x="349" y="1873"/>
                  </a:cubicBezTo>
                  <a:cubicBezTo>
                    <a:pt x="399" y="1873"/>
                    <a:pt x="450" y="1841"/>
                    <a:pt x="450" y="1775"/>
                  </a:cubicBezTo>
                  <a:cubicBezTo>
                    <a:pt x="472" y="1202"/>
                    <a:pt x="399" y="621"/>
                    <a:pt x="225" y="76"/>
                  </a:cubicBezTo>
                  <a:cubicBezTo>
                    <a:pt x="207" y="23"/>
                    <a:pt x="164" y="0"/>
                    <a:pt x="122" y="0"/>
                  </a:cubicBezTo>
                  <a:close/>
                </a:path>
              </a:pathLst>
            </a:custGeom>
            <a:solidFill>
              <a:srgbClr val="D6D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1681935" y="4378504"/>
              <a:ext cx="1395662" cy="201105"/>
            </a:xfrm>
            <a:custGeom>
              <a:rect b="b" l="l" r="r" t="t"/>
              <a:pathLst>
                <a:path extrusionOk="0" h="2948" w="20459">
                  <a:moveTo>
                    <a:pt x="10230" y="0"/>
                  </a:moveTo>
                  <a:cubicBezTo>
                    <a:pt x="4582" y="0"/>
                    <a:pt x="1" y="661"/>
                    <a:pt x="1" y="1474"/>
                  </a:cubicBezTo>
                  <a:cubicBezTo>
                    <a:pt x="1" y="2287"/>
                    <a:pt x="4582" y="2947"/>
                    <a:pt x="10230" y="2947"/>
                  </a:cubicBezTo>
                  <a:cubicBezTo>
                    <a:pt x="15878" y="2947"/>
                    <a:pt x="20459" y="2287"/>
                    <a:pt x="20459" y="1474"/>
                  </a:cubicBezTo>
                  <a:cubicBezTo>
                    <a:pt x="20459" y="661"/>
                    <a:pt x="15878" y="0"/>
                    <a:pt x="10230" y="0"/>
                  </a:cubicBezTo>
                  <a:close/>
                </a:path>
              </a:pathLst>
            </a:custGeom>
            <a:solidFill>
              <a:srgbClr val="171918">
                <a:alpha val="53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1846991" y="3551206"/>
              <a:ext cx="892336" cy="917427"/>
            </a:xfrm>
            <a:custGeom>
              <a:rect b="b" l="l" r="r" t="t"/>
              <a:pathLst>
                <a:path extrusionOk="0" h="15869" w="15435">
                  <a:moveTo>
                    <a:pt x="10549" y="0"/>
                  </a:moveTo>
                  <a:lnTo>
                    <a:pt x="3079" y="1358"/>
                  </a:lnTo>
                  <a:cubicBezTo>
                    <a:pt x="3079" y="1358"/>
                    <a:pt x="1351" y="7093"/>
                    <a:pt x="1003" y="9401"/>
                  </a:cubicBezTo>
                  <a:cubicBezTo>
                    <a:pt x="654" y="11710"/>
                    <a:pt x="1" y="15369"/>
                    <a:pt x="1" y="15369"/>
                  </a:cubicBezTo>
                  <a:cubicBezTo>
                    <a:pt x="329" y="15574"/>
                    <a:pt x="1488" y="15701"/>
                    <a:pt x="2643" y="15701"/>
                  </a:cubicBezTo>
                  <a:cubicBezTo>
                    <a:pt x="3406" y="15701"/>
                    <a:pt x="4166" y="15645"/>
                    <a:pt x="4683" y="15521"/>
                  </a:cubicBezTo>
                  <a:cubicBezTo>
                    <a:pt x="4930" y="13692"/>
                    <a:pt x="5830" y="6556"/>
                    <a:pt x="6818" y="4958"/>
                  </a:cubicBezTo>
                  <a:lnTo>
                    <a:pt x="7740" y="4973"/>
                  </a:lnTo>
                  <a:cubicBezTo>
                    <a:pt x="7740" y="4973"/>
                    <a:pt x="9613" y="11441"/>
                    <a:pt x="11464" y="15652"/>
                  </a:cubicBezTo>
                  <a:cubicBezTo>
                    <a:pt x="11774" y="15764"/>
                    <a:pt x="12190" y="15869"/>
                    <a:pt x="12674" y="15869"/>
                  </a:cubicBezTo>
                  <a:cubicBezTo>
                    <a:pt x="13471" y="15869"/>
                    <a:pt x="14450" y="15586"/>
                    <a:pt x="15435" y="14592"/>
                  </a:cubicBezTo>
                  <a:lnTo>
                    <a:pt x="105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1744611" y="4439624"/>
              <a:ext cx="373180" cy="127766"/>
            </a:xfrm>
            <a:custGeom>
              <a:rect b="b" l="l" r="r" t="t"/>
              <a:pathLst>
                <a:path extrusionOk="0" h="2210" w="6455">
                  <a:moveTo>
                    <a:pt x="1772" y="1"/>
                  </a:moveTo>
                  <a:cubicBezTo>
                    <a:pt x="1772" y="1"/>
                    <a:pt x="1" y="1228"/>
                    <a:pt x="966" y="1997"/>
                  </a:cubicBezTo>
                  <a:cubicBezTo>
                    <a:pt x="1155" y="2149"/>
                    <a:pt x="1402" y="2209"/>
                    <a:pt x="1680" y="2209"/>
                  </a:cubicBezTo>
                  <a:cubicBezTo>
                    <a:pt x="2802" y="2209"/>
                    <a:pt x="4435" y="1227"/>
                    <a:pt x="4834" y="1227"/>
                  </a:cubicBezTo>
                  <a:cubicBezTo>
                    <a:pt x="4839" y="1227"/>
                    <a:pt x="4845" y="1227"/>
                    <a:pt x="4850" y="1228"/>
                  </a:cubicBezTo>
                  <a:cubicBezTo>
                    <a:pt x="4871" y="1229"/>
                    <a:pt x="4892" y="1230"/>
                    <a:pt x="4915" y="1230"/>
                  </a:cubicBezTo>
                  <a:cubicBezTo>
                    <a:pt x="5402" y="1230"/>
                    <a:pt x="6320" y="866"/>
                    <a:pt x="6389" y="574"/>
                  </a:cubicBezTo>
                  <a:cubicBezTo>
                    <a:pt x="6396" y="538"/>
                    <a:pt x="6418" y="393"/>
                    <a:pt x="6454" y="153"/>
                  </a:cubicBezTo>
                  <a:lnTo>
                    <a:pt x="6454" y="153"/>
                  </a:lnTo>
                  <a:cubicBezTo>
                    <a:pt x="5937" y="277"/>
                    <a:pt x="5177" y="333"/>
                    <a:pt x="4414" y="333"/>
                  </a:cubicBezTo>
                  <a:cubicBezTo>
                    <a:pt x="3259" y="333"/>
                    <a:pt x="2100" y="206"/>
                    <a:pt x="17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2509658" y="4394301"/>
              <a:ext cx="369827" cy="185289"/>
            </a:xfrm>
            <a:custGeom>
              <a:rect b="b" l="l" r="r" t="t"/>
              <a:pathLst>
                <a:path extrusionOk="0" h="3205" w="6397">
                  <a:moveTo>
                    <a:pt x="3972" y="1"/>
                  </a:moveTo>
                  <a:cubicBezTo>
                    <a:pt x="2986" y="1000"/>
                    <a:pt x="2006" y="1284"/>
                    <a:pt x="1208" y="1284"/>
                  </a:cubicBezTo>
                  <a:cubicBezTo>
                    <a:pt x="726" y="1284"/>
                    <a:pt x="310" y="1180"/>
                    <a:pt x="1" y="1068"/>
                  </a:cubicBezTo>
                  <a:lnTo>
                    <a:pt x="1" y="1068"/>
                  </a:lnTo>
                  <a:cubicBezTo>
                    <a:pt x="81" y="1249"/>
                    <a:pt x="161" y="1431"/>
                    <a:pt x="248" y="1612"/>
                  </a:cubicBezTo>
                  <a:cubicBezTo>
                    <a:pt x="741" y="2113"/>
                    <a:pt x="1736" y="2317"/>
                    <a:pt x="2048" y="2585"/>
                  </a:cubicBezTo>
                  <a:cubicBezTo>
                    <a:pt x="2242" y="2756"/>
                    <a:pt x="3135" y="3204"/>
                    <a:pt x="4057" y="3204"/>
                  </a:cubicBezTo>
                  <a:cubicBezTo>
                    <a:pt x="4587" y="3204"/>
                    <a:pt x="5126" y="3056"/>
                    <a:pt x="5547" y="2622"/>
                  </a:cubicBezTo>
                  <a:cubicBezTo>
                    <a:pt x="6397" y="1772"/>
                    <a:pt x="3972" y="1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1300750" y="2598064"/>
              <a:ext cx="555973" cy="504037"/>
            </a:xfrm>
            <a:custGeom>
              <a:rect b="b" l="l" r="r" t="t"/>
              <a:pathLst>
                <a:path extrusionOk="0" h="6215" w="6905">
                  <a:moveTo>
                    <a:pt x="393" y="1"/>
                  </a:moveTo>
                  <a:cubicBezTo>
                    <a:pt x="1" y="3921"/>
                    <a:pt x="5337" y="6215"/>
                    <a:pt x="5337" y="6215"/>
                  </a:cubicBezTo>
                  <a:lnTo>
                    <a:pt x="6905" y="3333"/>
                  </a:lnTo>
                  <a:cubicBezTo>
                    <a:pt x="6905" y="3333"/>
                    <a:pt x="3812" y="1416"/>
                    <a:pt x="3638" y="1"/>
                  </a:cubicBezTo>
                  <a:close/>
                </a:path>
              </a:pathLst>
            </a:custGeom>
            <a:solidFill>
              <a:srgbClr val="DBA9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2388374" y="3125207"/>
              <a:ext cx="591827" cy="439433"/>
            </a:xfrm>
            <a:custGeom>
              <a:rect b="b" l="l" r="r" t="t"/>
              <a:pathLst>
                <a:path extrusionOk="0" h="7601" w="10237">
                  <a:moveTo>
                    <a:pt x="1736" y="1"/>
                  </a:moveTo>
                  <a:lnTo>
                    <a:pt x="1" y="2171"/>
                  </a:lnTo>
                  <a:cubicBezTo>
                    <a:pt x="1" y="2171"/>
                    <a:pt x="3311" y="4821"/>
                    <a:pt x="5765" y="5641"/>
                  </a:cubicBezTo>
                  <a:cubicBezTo>
                    <a:pt x="5765" y="5641"/>
                    <a:pt x="6019" y="6208"/>
                    <a:pt x="6520" y="6520"/>
                  </a:cubicBezTo>
                  <a:cubicBezTo>
                    <a:pt x="7028" y="6839"/>
                    <a:pt x="6934" y="7471"/>
                    <a:pt x="7152" y="7565"/>
                  </a:cubicBezTo>
                  <a:cubicBezTo>
                    <a:pt x="7208" y="7589"/>
                    <a:pt x="7269" y="7601"/>
                    <a:pt x="7330" y="7601"/>
                  </a:cubicBezTo>
                  <a:cubicBezTo>
                    <a:pt x="7513" y="7601"/>
                    <a:pt x="7700" y="7494"/>
                    <a:pt x="7776" y="7282"/>
                  </a:cubicBezTo>
                  <a:cubicBezTo>
                    <a:pt x="7878" y="6999"/>
                    <a:pt x="7282" y="5954"/>
                    <a:pt x="7529" y="5736"/>
                  </a:cubicBezTo>
                  <a:cubicBezTo>
                    <a:pt x="7783" y="5518"/>
                    <a:pt x="9765" y="5547"/>
                    <a:pt x="9990" y="5235"/>
                  </a:cubicBezTo>
                  <a:cubicBezTo>
                    <a:pt x="10208" y="4915"/>
                    <a:pt x="10237" y="4727"/>
                    <a:pt x="9990" y="4632"/>
                  </a:cubicBezTo>
                  <a:cubicBezTo>
                    <a:pt x="9736" y="4538"/>
                    <a:pt x="8023" y="4443"/>
                    <a:pt x="7776" y="4320"/>
                  </a:cubicBezTo>
                  <a:cubicBezTo>
                    <a:pt x="7529" y="4189"/>
                    <a:pt x="2491" y="756"/>
                    <a:pt x="1736" y="1"/>
                  </a:cubicBezTo>
                  <a:close/>
                </a:path>
              </a:pathLst>
            </a:custGeom>
            <a:solidFill>
              <a:srgbClr val="CF9E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1714377" y="2909520"/>
              <a:ext cx="340863" cy="361386"/>
            </a:xfrm>
            <a:custGeom>
              <a:rect b="b" l="l" r="r" t="t"/>
              <a:pathLst>
                <a:path extrusionOk="0" h="6251" w="5896">
                  <a:moveTo>
                    <a:pt x="2012" y="0"/>
                  </a:moveTo>
                  <a:lnTo>
                    <a:pt x="1" y="3717"/>
                  </a:lnTo>
                  <a:cubicBezTo>
                    <a:pt x="1" y="3717"/>
                    <a:pt x="3631" y="5895"/>
                    <a:pt x="3696" y="6047"/>
                  </a:cubicBezTo>
                  <a:cubicBezTo>
                    <a:pt x="3696" y="6062"/>
                    <a:pt x="3718" y="6135"/>
                    <a:pt x="3740" y="6251"/>
                  </a:cubicBezTo>
                  <a:cubicBezTo>
                    <a:pt x="4335" y="4828"/>
                    <a:pt x="5061" y="3463"/>
                    <a:pt x="5896" y="2171"/>
                  </a:cubicBezTo>
                  <a:lnTo>
                    <a:pt x="20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1930930" y="3021844"/>
              <a:ext cx="525978" cy="645708"/>
            </a:xfrm>
            <a:custGeom>
              <a:rect b="b" l="l" r="r" t="t"/>
              <a:pathLst>
                <a:path extrusionOk="0" h="11169" w="9098">
                  <a:moveTo>
                    <a:pt x="5013" y="0"/>
                  </a:moveTo>
                  <a:cubicBezTo>
                    <a:pt x="4147" y="0"/>
                    <a:pt x="2657" y="351"/>
                    <a:pt x="2381" y="351"/>
                  </a:cubicBezTo>
                  <a:cubicBezTo>
                    <a:pt x="2379" y="351"/>
                    <a:pt x="2377" y="351"/>
                    <a:pt x="2375" y="351"/>
                  </a:cubicBezTo>
                  <a:lnTo>
                    <a:pt x="2150" y="228"/>
                  </a:lnTo>
                  <a:cubicBezTo>
                    <a:pt x="1315" y="1520"/>
                    <a:pt x="589" y="2885"/>
                    <a:pt x="1" y="4308"/>
                  </a:cubicBezTo>
                  <a:cubicBezTo>
                    <a:pt x="255" y="5426"/>
                    <a:pt x="1373" y="10798"/>
                    <a:pt x="1373" y="10798"/>
                  </a:cubicBezTo>
                  <a:cubicBezTo>
                    <a:pt x="1373" y="10798"/>
                    <a:pt x="1972" y="11168"/>
                    <a:pt x="3358" y="11168"/>
                  </a:cubicBezTo>
                  <a:cubicBezTo>
                    <a:pt x="3823" y="11168"/>
                    <a:pt x="4376" y="11127"/>
                    <a:pt x="5025" y="11016"/>
                  </a:cubicBezTo>
                  <a:cubicBezTo>
                    <a:pt x="7616" y="10573"/>
                    <a:pt x="9097" y="9157"/>
                    <a:pt x="9097" y="9157"/>
                  </a:cubicBezTo>
                  <a:cubicBezTo>
                    <a:pt x="9097" y="9157"/>
                    <a:pt x="6041" y="402"/>
                    <a:pt x="5540" y="90"/>
                  </a:cubicBezTo>
                  <a:cubicBezTo>
                    <a:pt x="5433" y="26"/>
                    <a:pt x="5246" y="0"/>
                    <a:pt x="5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2024118" y="2935072"/>
              <a:ext cx="212866" cy="225816"/>
            </a:xfrm>
            <a:custGeom>
              <a:rect b="b" l="l" r="r" t="t"/>
              <a:pathLst>
                <a:path extrusionOk="0" h="3906" w="3682">
                  <a:moveTo>
                    <a:pt x="2541" y="1"/>
                  </a:moveTo>
                  <a:lnTo>
                    <a:pt x="407" y="807"/>
                  </a:lnTo>
                  <a:lnTo>
                    <a:pt x="748" y="1736"/>
                  </a:lnTo>
                  <a:cubicBezTo>
                    <a:pt x="748" y="1736"/>
                    <a:pt x="1" y="2164"/>
                    <a:pt x="102" y="2832"/>
                  </a:cubicBezTo>
                  <a:cubicBezTo>
                    <a:pt x="204" y="3458"/>
                    <a:pt x="778" y="3906"/>
                    <a:pt x="1585" y="3906"/>
                  </a:cubicBezTo>
                  <a:cubicBezTo>
                    <a:pt x="1639" y="3906"/>
                    <a:pt x="1694" y="3904"/>
                    <a:pt x="1750" y="3899"/>
                  </a:cubicBezTo>
                  <a:cubicBezTo>
                    <a:pt x="2650" y="3834"/>
                    <a:pt x="3681" y="2636"/>
                    <a:pt x="3420" y="1976"/>
                  </a:cubicBezTo>
                  <a:cubicBezTo>
                    <a:pt x="3249" y="1530"/>
                    <a:pt x="2939" y="1458"/>
                    <a:pt x="2755" y="1458"/>
                  </a:cubicBezTo>
                  <a:cubicBezTo>
                    <a:pt x="2666" y="1458"/>
                    <a:pt x="2607" y="1475"/>
                    <a:pt x="2607" y="1475"/>
                  </a:cubicBezTo>
                  <a:lnTo>
                    <a:pt x="2541" y="1"/>
                  </a:lnTo>
                  <a:close/>
                </a:path>
              </a:pathLst>
            </a:custGeom>
            <a:solidFill>
              <a:srgbClr val="CF9E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2037125" y="2935072"/>
              <a:ext cx="165864" cy="138114"/>
            </a:xfrm>
            <a:custGeom>
              <a:rect b="b" l="l" r="r" t="t"/>
              <a:pathLst>
                <a:path extrusionOk="0" h="2389" w="2869">
                  <a:moveTo>
                    <a:pt x="2324" y="1"/>
                  </a:moveTo>
                  <a:lnTo>
                    <a:pt x="182" y="807"/>
                  </a:lnTo>
                  <a:lnTo>
                    <a:pt x="523" y="1736"/>
                  </a:lnTo>
                  <a:cubicBezTo>
                    <a:pt x="523" y="1736"/>
                    <a:pt x="197" y="1925"/>
                    <a:pt x="1" y="2244"/>
                  </a:cubicBezTo>
                  <a:cubicBezTo>
                    <a:pt x="280" y="2341"/>
                    <a:pt x="574" y="2389"/>
                    <a:pt x="869" y="2389"/>
                  </a:cubicBezTo>
                  <a:cubicBezTo>
                    <a:pt x="1607" y="2389"/>
                    <a:pt x="2349" y="2092"/>
                    <a:pt x="2868" y="1547"/>
                  </a:cubicBezTo>
                  <a:cubicBezTo>
                    <a:pt x="2748" y="1475"/>
                    <a:pt x="2627" y="1457"/>
                    <a:pt x="2535" y="1457"/>
                  </a:cubicBezTo>
                  <a:cubicBezTo>
                    <a:pt x="2443" y="1457"/>
                    <a:pt x="2382" y="1475"/>
                    <a:pt x="2382" y="1475"/>
                  </a:cubicBezTo>
                  <a:lnTo>
                    <a:pt x="2324" y="1"/>
                  </a:lnTo>
                  <a:close/>
                </a:path>
              </a:pathLst>
            </a:custGeom>
            <a:solidFill>
              <a:srgbClr val="171918">
                <a:alpha val="18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2659665" y="2706166"/>
              <a:ext cx="593458" cy="368183"/>
            </a:xfrm>
            <a:custGeom>
              <a:rect b="b" l="l" r="r" t="t"/>
              <a:pathLst>
                <a:path extrusionOk="0" h="3647" w="4828">
                  <a:moveTo>
                    <a:pt x="3736" y="1"/>
                  </a:moveTo>
                  <a:cubicBezTo>
                    <a:pt x="3630" y="1"/>
                    <a:pt x="3519" y="19"/>
                    <a:pt x="3420" y="41"/>
                  </a:cubicBezTo>
                  <a:cubicBezTo>
                    <a:pt x="2904" y="149"/>
                    <a:pt x="2389" y="266"/>
                    <a:pt x="1873" y="374"/>
                  </a:cubicBezTo>
                  <a:cubicBezTo>
                    <a:pt x="1488" y="462"/>
                    <a:pt x="1096" y="541"/>
                    <a:pt x="741" y="723"/>
                  </a:cubicBezTo>
                  <a:lnTo>
                    <a:pt x="0" y="1514"/>
                  </a:lnTo>
                  <a:cubicBezTo>
                    <a:pt x="262" y="2051"/>
                    <a:pt x="523" y="2589"/>
                    <a:pt x="937" y="3010"/>
                  </a:cubicBezTo>
                  <a:cubicBezTo>
                    <a:pt x="1295" y="3375"/>
                    <a:pt x="1790" y="3647"/>
                    <a:pt x="2294" y="3647"/>
                  </a:cubicBezTo>
                  <a:cubicBezTo>
                    <a:pt x="2371" y="3647"/>
                    <a:pt x="2449" y="3640"/>
                    <a:pt x="2527" y="3627"/>
                  </a:cubicBezTo>
                  <a:cubicBezTo>
                    <a:pt x="2628" y="3612"/>
                    <a:pt x="2744" y="3576"/>
                    <a:pt x="2795" y="3489"/>
                  </a:cubicBezTo>
                  <a:cubicBezTo>
                    <a:pt x="2893" y="3325"/>
                    <a:pt x="2735" y="3150"/>
                    <a:pt x="2562" y="3038"/>
                  </a:cubicBezTo>
                  <a:lnTo>
                    <a:pt x="2562" y="3038"/>
                  </a:lnTo>
                  <a:cubicBezTo>
                    <a:pt x="2782" y="3153"/>
                    <a:pt x="3034" y="3211"/>
                    <a:pt x="3284" y="3211"/>
                  </a:cubicBezTo>
                  <a:cubicBezTo>
                    <a:pt x="3504" y="3211"/>
                    <a:pt x="3723" y="3166"/>
                    <a:pt x="3920" y="3075"/>
                  </a:cubicBezTo>
                  <a:cubicBezTo>
                    <a:pt x="4058" y="3010"/>
                    <a:pt x="4196" y="2923"/>
                    <a:pt x="4247" y="2777"/>
                  </a:cubicBezTo>
                  <a:cubicBezTo>
                    <a:pt x="4347" y="2477"/>
                    <a:pt x="3988" y="2211"/>
                    <a:pt x="3665" y="2211"/>
                  </a:cubicBezTo>
                  <a:cubicBezTo>
                    <a:pt x="3660" y="2211"/>
                    <a:pt x="3656" y="2211"/>
                    <a:pt x="3652" y="2211"/>
                  </a:cubicBezTo>
                  <a:cubicBezTo>
                    <a:pt x="4109" y="2131"/>
                    <a:pt x="4530" y="1841"/>
                    <a:pt x="4748" y="1434"/>
                  </a:cubicBezTo>
                  <a:cubicBezTo>
                    <a:pt x="4792" y="1362"/>
                    <a:pt x="4828" y="1275"/>
                    <a:pt x="4792" y="1195"/>
                  </a:cubicBezTo>
                  <a:cubicBezTo>
                    <a:pt x="4763" y="1137"/>
                    <a:pt x="4697" y="1100"/>
                    <a:pt x="4632" y="1079"/>
                  </a:cubicBezTo>
                  <a:cubicBezTo>
                    <a:pt x="4450" y="1010"/>
                    <a:pt x="4258" y="974"/>
                    <a:pt x="4068" y="974"/>
                  </a:cubicBezTo>
                  <a:cubicBezTo>
                    <a:pt x="3977" y="974"/>
                    <a:pt x="3886" y="982"/>
                    <a:pt x="3797" y="999"/>
                  </a:cubicBezTo>
                  <a:cubicBezTo>
                    <a:pt x="3928" y="890"/>
                    <a:pt x="4051" y="781"/>
                    <a:pt x="4131" y="629"/>
                  </a:cubicBezTo>
                  <a:cubicBezTo>
                    <a:pt x="4204" y="483"/>
                    <a:pt x="4218" y="287"/>
                    <a:pt x="4116" y="157"/>
                  </a:cubicBezTo>
                  <a:cubicBezTo>
                    <a:pt x="4027" y="38"/>
                    <a:pt x="3886" y="1"/>
                    <a:pt x="37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2659665" y="2814284"/>
              <a:ext cx="526589" cy="259858"/>
            </a:xfrm>
            <a:custGeom>
              <a:rect b="b" l="l" r="r" t="t"/>
              <a:pathLst>
                <a:path extrusionOk="0" h="2574" w="4284">
                  <a:moveTo>
                    <a:pt x="421" y="0"/>
                  </a:moveTo>
                  <a:lnTo>
                    <a:pt x="0" y="443"/>
                  </a:lnTo>
                  <a:cubicBezTo>
                    <a:pt x="262" y="973"/>
                    <a:pt x="530" y="1518"/>
                    <a:pt x="944" y="1939"/>
                  </a:cubicBezTo>
                  <a:cubicBezTo>
                    <a:pt x="1305" y="2306"/>
                    <a:pt x="1798" y="2574"/>
                    <a:pt x="2308" y="2574"/>
                  </a:cubicBezTo>
                  <a:cubicBezTo>
                    <a:pt x="2383" y="2574"/>
                    <a:pt x="2459" y="2568"/>
                    <a:pt x="2534" y="2556"/>
                  </a:cubicBezTo>
                  <a:cubicBezTo>
                    <a:pt x="2635" y="2541"/>
                    <a:pt x="2744" y="2505"/>
                    <a:pt x="2795" y="2418"/>
                  </a:cubicBezTo>
                  <a:cubicBezTo>
                    <a:pt x="2897" y="2255"/>
                    <a:pt x="2746" y="2083"/>
                    <a:pt x="2571" y="1971"/>
                  </a:cubicBezTo>
                  <a:lnTo>
                    <a:pt x="2571" y="1971"/>
                  </a:lnTo>
                  <a:cubicBezTo>
                    <a:pt x="2792" y="2083"/>
                    <a:pt x="3040" y="2140"/>
                    <a:pt x="3287" y="2140"/>
                  </a:cubicBezTo>
                  <a:cubicBezTo>
                    <a:pt x="3507" y="2140"/>
                    <a:pt x="3727" y="2095"/>
                    <a:pt x="3928" y="2004"/>
                  </a:cubicBezTo>
                  <a:cubicBezTo>
                    <a:pt x="4066" y="1939"/>
                    <a:pt x="4196" y="1852"/>
                    <a:pt x="4247" y="1706"/>
                  </a:cubicBezTo>
                  <a:cubicBezTo>
                    <a:pt x="4283" y="1612"/>
                    <a:pt x="4262" y="1510"/>
                    <a:pt x="4211" y="1423"/>
                  </a:cubicBezTo>
                  <a:cubicBezTo>
                    <a:pt x="3753" y="1409"/>
                    <a:pt x="3296" y="1351"/>
                    <a:pt x="2846" y="1249"/>
                  </a:cubicBezTo>
                  <a:cubicBezTo>
                    <a:pt x="1946" y="1039"/>
                    <a:pt x="1089" y="632"/>
                    <a:pt x="421" y="0"/>
                  </a:cubicBezTo>
                  <a:close/>
                </a:path>
              </a:pathLst>
            </a:custGeom>
            <a:solidFill>
              <a:srgbClr val="171918">
                <a:alpha val="18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2540065" y="2746143"/>
              <a:ext cx="233056" cy="168898"/>
            </a:xfrm>
            <a:custGeom>
              <a:rect b="b" l="l" r="r" t="t"/>
              <a:pathLst>
                <a:path extrusionOk="0" h="1673" w="1896">
                  <a:moveTo>
                    <a:pt x="1293" y="0"/>
                  </a:moveTo>
                  <a:lnTo>
                    <a:pt x="0" y="1111"/>
                  </a:lnTo>
                  <a:cubicBezTo>
                    <a:pt x="62" y="1459"/>
                    <a:pt x="444" y="1673"/>
                    <a:pt x="804" y="1673"/>
                  </a:cubicBezTo>
                  <a:cubicBezTo>
                    <a:pt x="827" y="1673"/>
                    <a:pt x="849" y="1672"/>
                    <a:pt x="872" y="1670"/>
                  </a:cubicBezTo>
                  <a:cubicBezTo>
                    <a:pt x="1278" y="1641"/>
                    <a:pt x="1670" y="1372"/>
                    <a:pt x="1779" y="980"/>
                  </a:cubicBezTo>
                  <a:cubicBezTo>
                    <a:pt x="1895" y="596"/>
                    <a:pt x="1685" y="116"/>
                    <a:pt x="1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1372837" y="1796202"/>
              <a:ext cx="1663476" cy="1035798"/>
            </a:xfrm>
            <a:custGeom>
              <a:rect b="b" l="l" r="r" t="t"/>
              <a:pathLst>
                <a:path extrusionOk="0" h="10260" w="13533">
                  <a:moveTo>
                    <a:pt x="5349" y="1"/>
                  </a:moveTo>
                  <a:cubicBezTo>
                    <a:pt x="4307" y="1"/>
                    <a:pt x="3391" y="461"/>
                    <a:pt x="2687" y="1425"/>
                  </a:cubicBezTo>
                  <a:cubicBezTo>
                    <a:pt x="1" y="5098"/>
                    <a:pt x="3072" y="7247"/>
                    <a:pt x="3072" y="7247"/>
                  </a:cubicBezTo>
                  <a:lnTo>
                    <a:pt x="9344" y="10260"/>
                  </a:lnTo>
                  <a:cubicBezTo>
                    <a:pt x="12386" y="10216"/>
                    <a:pt x="13460" y="7443"/>
                    <a:pt x="13497" y="5664"/>
                  </a:cubicBezTo>
                  <a:cubicBezTo>
                    <a:pt x="13533" y="3886"/>
                    <a:pt x="11428" y="3711"/>
                    <a:pt x="9939" y="2318"/>
                  </a:cubicBezTo>
                  <a:cubicBezTo>
                    <a:pt x="8324" y="805"/>
                    <a:pt x="6727" y="1"/>
                    <a:pt x="5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8"/>
            <p:cNvSpPr/>
            <p:nvPr/>
          </p:nvSpPr>
          <p:spPr>
            <a:xfrm>
              <a:off x="1578970" y="1800038"/>
              <a:ext cx="1452914" cy="933733"/>
            </a:xfrm>
            <a:custGeom>
              <a:rect b="b" l="l" r="r" t="t"/>
              <a:pathLst>
                <a:path extrusionOk="0" h="9249" w="11820">
                  <a:moveTo>
                    <a:pt x="4175" y="0"/>
                  </a:moveTo>
                  <a:lnTo>
                    <a:pt x="4175" y="0"/>
                  </a:lnTo>
                  <a:cubicBezTo>
                    <a:pt x="4364" y="254"/>
                    <a:pt x="4516" y="537"/>
                    <a:pt x="4632" y="842"/>
                  </a:cubicBezTo>
                  <a:cubicBezTo>
                    <a:pt x="4632" y="857"/>
                    <a:pt x="4640" y="864"/>
                    <a:pt x="4647" y="871"/>
                  </a:cubicBezTo>
                  <a:cubicBezTo>
                    <a:pt x="4567" y="937"/>
                    <a:pt x="4487" y="1009"/>
                    <a:pt x="4407" y="1082"/>
                  </a:cubicBezTo>
                  <a:cubicBezTo>
                    <a:pt x="3652" y="697"/>
                    <a:pt x="2825" y="479"/>
                    <a:pt x="1997" y="443"/>
                  </a:cubicBezTo>
                  <a:cubicBezTo>
                    <a:pt x="1925" y="486"/>
                    <a:pt x="1859" y="537"/>
                    <a:pt x="1787" y="588"/>
                  </a:cubicBezTo>
                  <a:cubicBezTo>
                    <a:pt x="2651" y="603"/>
                    <a:pt x="3507" y="806"/>
                    <a:pt x="4291" y="1198"/>
                  </a:cubicBezTo>
                  <a:cubicBezTo>
                    <a:pt x="4248" y="1241"/>
                    <a:pt x="4204" y="1285"/>
                    <a:pt x="4161" y="1329"/>
                  </a:cubicBezTo>
                  <a:cubicBezTo>
                    <a:pt x="4146" y="1343"/>
                    <a:pt x="4132" y="1358"/>
                    <a:pt x="4124" y="1372"/>
                  </a:cubicBezTo>
                  <a:cubicBezTo>
                    <a:pt x="4117" y="1379"/>
                    <a:pt x="4110" y="1394"/>
                    <a:pt x="4095" y="1401"/>
                  </a:cubicBezTo>
                  <a:cubicBezTo>
                    <a:pt x="4015" y="1496"/>
                    <a:pt x="3943" y="1590"/>
                    <a:pt x="3870" y="1684"/>
                  </a:cubicBezTo>
                  <a:cubicBezTo>
                    <a:pt x="3626" y="1654"/>
                    <a:pt x="3382" y="1639"/>
                    <a:pt x="3139" y="1639"/>
                  </a:cubicBezTo>
                  <a:cubicBezTo>
                    <a:pt x="2211" y="1639"/>
                    <a:pt x="1298" y="1855"/>
                    <a:pt x="458" y="2258"/>
                  </a:cubicBezTo>
                  <a:cubicBezTo>
                    <a:pt x="422" y="2338"/>
                    <a:pt x="378" y="2410"/>
                    <a:pt x="349" y="2483"/>
                  </a:cubicBezTo>
                  <a:cubicBezTo>
                    <a:pt x="1220" y="2032"/>
                    <a:pt x="2181" y="1790"/>
                    <a:pt x="3157" y="1790"/>
                  </a:cubicBezTo>
                  <a:cubicBezTo>
                    <a:pt x="3361" y="1790"/>
                    <a:pt x="3565" y="1801"/>
                    <a:pt x="3769" y="1822"/>
                  </a:cubicBezTo>
                  <a:cubicBezTo>
                    <a:pt x="3609" y="2069"/>
                    <a:pt x="3485" y="2323"/>
                    <a:pt x="3398" y="2592"/>
                  </a:cubicBezTo>
                  <a:cubicBezTo>
                    <a:pt x="2113" y="3136"/>
                    <a:pt x="785" y="3942"/>
                    <a:pt x="1" y="5096"/>
                  </a:cubicBezTo>
                  <a:cubicBezTo>
                    <a:pt x="15" y="5162"/>
                    <a:pt x="37" y="5227"/>
                    <a:pt x="52" y="5285"/>
                  </a:cubicBezTo>
                  <a:cubicBezTo>
                    <a:pt x="785" y="4138"/>
                    <a:pt x="2084" y="3332"/>
                    <a:pt x="3348" y="2780"/>
                  </a:cubicBezTo>
                  <a:lnTo>
                    <a:pt x="3348" y="2780"/>
                  </a:lnTo>
                  <a:cubicBezTo>
                    <a:pt x="3260" y="3122"/>
                    <a:pt x="3239" y="3485"/>
                    <a:pt x="3311" y="3855"/>
                  </a:cubicBezTo>
                  <a:cubicBezTo>
                    <a:pt x="3320" y="3896"/>
                    <a:pt x="3349" y="3913"/>
                    <a:pt x="3379" y="3913"/>
                  </a:cubicBezTo>
                  <a:cubicBezTo>
                    <a:pt x="3423" y="3913"/>
                    <a:pt x="3469" y="3875"/>
                    <a:pt x="3456" y="3819"/>
                  </a:cubicBezTo>
                  <a:cubicBezTo>
                    <a:pt x="3384" y="3434"/>
                    <a:pt x="3413" y="3049"/>
                    <a:pt x="3522" y="2693"/>
                  </a:cubicBezTo>
                  <a:cubicBezTo>
                    <a:pt x="3536" y="2679"/>
                    <a:pt x="3544" y="2664"/>
                    <a:pt x="3536" y="2643"/>
                  </a:cubicBezTo>
                  <a:cubicBezTo>
                    <a:pt x="3594" y="2461"/>
                    <a:pt x="3674" y="2287"/>
                    <a:pt x="3769" y="2127"/>
                  </a:cubicBezTo>
                  <a:cubicBezTo>
                    <a:pt x="4059" y="3165"/>
                    <a:pt x="4567" y="4131"/>
                    <a:pt x="5286" y="4937"/>
                  </a:cubicBezTo>
                  <a:cubicBezTo>
                    <a:pt x="5627" y="5329"/>
                    <a:pt x="6012" y="5677"/>
                    <a:pt x="6440" y="5975"/>
                  </a:cubicBezTo>
                  <a:cubicBezTo>
                    <a:pt x="6999" y="6381"/>
                    <a:pt x="7638" y="6686"/>
                    <a:pt x="8175" y="7129"/>
                  </a:cubicBezTo>
                  <a:cubicBezTo>
                    <a:pt x="8683" y="7543"/>
                    <a:pt x="9039" y="8080"/>
                    <a:pt x="9475" y="8552"/>
                  </a:cubicBezTo>
                  <a:cubicBezTo>
                    <a:pt x="9714" y="8813"/>
                    <a:pt x="9983" y="9046"/>
                    <a:pt x="10266" y="9249"/>
                  </a:cubicBezTo>
                  <a:cubicBezTo>
                    <a:pt x="10310" y="9213"/>
                    <a:pt x="10346" y="9176"/>
                    <a:pt x="10382" y="9140"/>
                  </a:cubicBezTo>
                  <a:cubicBezTo>
                    <a:pt x="9482" y="8501"/>
                    <a:pt x="8952" y="7499"/>
                    <a:pt x="8059" y="6846"/>
                  </a:cubicBezTo>
                  <a:cubicBezTo>
                    <a:pt x="7594" y="6512"/>
                    <a:pt x="7079" y="6243"/>
                    <a:pt x="6607" y="5917"/>
                  </a:cubicBezTo>
                  <a:cubicBezTo>
                    <a:pt x="6164" y="5604"/>
                    <a:pt x="5750" y="5242"/>
                    <a:pt x="5395" y="4835"/>
                  </a:cubicBezTo>
                  <a:cubicBezTo>
                    <a:pt x="4669" y="4015"/>
                    <a:pt x="4153" y="3027"/>
                    <a:pt x="3877" y="1975"/>
                  </a:cubicBezTo>
                  <a:cubicBezTo>
                    <a:pt x="3877" y="1967"/>
                    <a:pt x="3877" y="1960"/>
                    <a:pt x="3870" y="1953"/>
                  </a:cubicBezTo>
                  <a:cubicBezTo>
                    <a:pt x="3899" y="1909"/>
                    <a:pt x="3928" y="1873"/>
                    <a:pt x="3957" y="1829"/>
                  </a:cubicBezTo>
                  <a:cubicBezTo>
                    <a:pt x="3965" y="1822"/>
                    <a:pt x="3972" y="1815"/>
                    <a:pt x="3972" y="1800"/>
                  </a:cubicBezTo>
                  <a:cubicBezTo>
                    <a:pt x="4037" y="1713"/>
                    <a:pt x="4103" y="1626"/>
                    <a:pt x="4175" y="1546"/>
                  </a:cubicBezTo>
                  <a:cubicBezTo>
                    <a:pt x="4545" y="2330"/>
                    <a:pt x="4988" y="3006"/>
                    <a:pt x="5801" y="3398"/>
                  </a:cubicBezTo>
                  <a:cubicBezTo>
                    <a:pt x="6237" y="3601"/>
                    <a:pt x="6709" y="3746"/>
                    <a:pt x="7093" y="4044"/>
                  </a:cubicBezTo>
                  <a:cubicBezTo>
                    <a:pt x="7529" y="4378"/>
                    <a:pt x="7812" y="4864"/>
                    <a:pt x="8117" y="5314"/>
                  </a:cubicBezTo>
                  <a:cubicBezTo>
                    <a:pt x="8807" y="6330"/>
                    <a:pt x="10063" y="7434"/>
                    <a:pt x="11391" y="7637"/>
                  </a:cubicBezTo>
                  <a:cubicBezTo>
                    <a:pt x="11413" y="7579"/>
                    <a:pt x="11435" y="7528"/>
                    <a:pt x="11457" y="7470"/>
                  </a:cubicBezTo>
                  <a:cubicBezTo>
                    <a:pt x="10854" y="7376"/>
                    <a:pt x="10273" y="7093"/>
                    <a:pt x="9780" y="6766"/>
                  </a:cubicBezTo>
                  <a:cubicBezTo>
                    <a:pt x="8959" y="6229"/>
                    <a:pt x="8444" y="5503"/>
                    <a:pt x="7899" y="4719"/>
                  </a:cubicBezTo>
                  <a:cubicBezTo>
                    <a:pt x="7696" y="4421"/>
                    <a:pt x="7464" y="4138"/>
                    <a:pt x="7181" y="3913"/>
                  </a:cubicBezTo>
                  <a:cubicBezTo>
                    <a:pt x="6839" y="3659"/>
                    <a:pt x="6433" y="3506"/>
                    <a:pt x="6048" y="3339"/>
                  </a:cubicBezTo>
                  <a:cubicBezTo>
                    <a:pt x="5155" y="2940"/>
                    <a:pt x="4683" y="2280"/>
                    <a:pt x="4284" y="1423"/>
                  </a:cubicBezTo>
                  <a:cubicBezTo>
                    <a:pt x="4487" y="1212"/>
                    <a:pt x="4698" y="1016"/>
                    <a:pt x="4937" y="842"/>
                  </a:cubicBezTo>
                  <a:cubicBezTo>
                    <a:pt x="5039" y="1597"/>
                    <a:pt x="5562" y="2076"/>
                    <a:pt x="6259" y="2374"/>
                  </a:cubicBezTo>
                  <a:cubicBezTo>
                    <a:pt x="6672" y="2548"/>
                    <a:pt x="7108" y="2686"/>
                    <a:pt x="7493" y="2926"/>
                  </a:cubicBezTo>
                  <a:cubicBezTo>
                    <a:pt x="7957" y="3209"/>
                    <a:pt x="8357" y="3601"/>
                    <a:pt x="8792" y="3935"/>
                  </a:cubicBezTo>
                  <a:cubicBezTo>
                    <a:pt x="9692" y="4632"/>
                    <a:pt x="10723" y="5329"/>
                    <a:pt x="11820" y="5554"/>
                  </a:cubicBezTo>
                  <a:cubicBezTo>
                    <a:pt x="11820" y="5503"/>
                    <a:pt x="11820" y="5452"/>
                    <a:pt x="11812" y="5401"/>
                  </a:cubicBezTo>
                  <a:cubicBezTo>
                    <a:pt x="10665" y="5154"/>
                    <a:pt x="9584" y="4385"/>
                    <a:pt x="8683" y="3652"/>
                  </a:cubicBezTo>
                  <a:cubicBezTo>
                    <a:pt x="8117" y="3194"/>
                    <a:pt x="7594" y="2744"/>
                    <a:pt x="6912" y="2468"/>
                  </a:cubicBezTo>
                  <a:cubicBezTo>
                    <a:pt x="6055" y="2127"/>
                    <a:pt x="5170" y="1779"/>
                    <a:pt x="5075" y="741"/>
                  </a:cubicBezTo>
                  <a:cubicBezTo>
                    <a:pt x="5257" y="624"/>
                    <a:pt x="5438" y="515"/>
                    <a:pt x="5634" y="436"/>
                  </a:cubicBezTo>
                  <a:cubicBezTo>
                    <a:pt x="5569" y="407"/>
                    <a:pt x="5511" y="385"/>
                    <a:pt x="5446" y="356"/>
                  </a:cubicBezTo>
                  <a:cubicBezTo>
                    <a:pt x="5279" y="436"/>
                    <a:pt x="5126" y="523"/>
                    <a:pt x="4966" y="632"/>
                  </a:cubicBezTo>
                  <a:cubicBezTo>
                    <a:pt x="4952" y="632"/>
                    <a:pt x="4945" y="639"/>
                    <a:pt x="4937" y="653"/>
                  </a:cubicBezTo>
                  <a:cubicBezTo>
                    <a:pt x="4879" y="690"/>
                    <a:pt x="4821" y="733"/>
                    <a:pt x="4763" y="777"/>
                  </a:cubicBezTo>
                  <a:cubicBezTo>
                    <a:pt x="4662" y="508"/>
                    <a:pt x="4531" y="261"/>
                    <a:pt x="4378" y="29"/>
                  </a:cubicBezTo>
                  <a:cubicBezTo>
                    <a:pt x="4313" y="22"/>
                    <a:pt x="4240" y="7"/>
                    <a:pt x="41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8"/>
            <p:cNvSpPr/>
            <p:nvPr/>
          </p:nvSpPr>
          <p:spPr>
            <a:xfrm>
              <a:off x="1633423" y="2142965"/>
              <a:ext cx="1352858" cy="870636"/>
            </a:xfrm>
            <a:custGeom>
              <a:rect b="b" l="l" r="r" t="t"/>
              <a:pathLst>
                <a:path extrusionOk="0" h="8624" w="11006">
                  <a:moveTo>
                    <a:pt x="2988" y="1"/>
                  </a:moveTo>
                  <a:cubicBezTo>
                    <a:pt x="2883" y="1"/>
                    <a:pt x="442" y="49"/>
                    <a:pt x="356" y="4567"/>
                  </a:cubicBezTo>
                  <a:cubicBezTo>
                    <a:pt x="335" y="5656"/>
                    <a:pt x="1" y="7282"/>
                    <a:pt x="2440" y="8313"/>
                  </a:cubicBezTo>
                  <a:cubicBezTo>
                    <a:pt x="2947" y="8530"/>
                    <a:pt x="3466" y="8623"/>
                    <a:pt x="3979" y="8623"/>
                  </a:cubicBezTo>
                  <a:cubicBezTo>
                    <a:pt x="5580" y="8623"/>
                    <a:pt x="7124" y="7712"/>
                    <a:pt x="8081" y="6788"/>
                  </a:cubicBezTo>
                  <a:cubicBezTo>
                    <a:pt x="8081" y="6788"/>
                    <a:pt x="8514" y="7018"/>
                    <a:pt x="9037" y="7018"/>
                  </a:cubicBezTo>
                  <a:cubicBezTo>
                    <a:pt x="9541" y="7018"/>
                    <a:pt x="10128" y="6805"/>
                    <a:pt x="10491" y="5968"/>
                  </a:cubicBezTo>
                  <a:cubicBezTo>
                    <a:pt x="11005" y="4782"/>
                    <a:pt x="10500" y="4154"/>
                    <a:pt x="9768" y="4154"/>
                  </a:cubicBezTo>
                  <a:cubicBezTo>
                    <a:pt x="9447" y="4154"/>
                    <a:pt x="9082" y="4275"/>
                    <a:pt x="8741" y="4523"/>
                  </a:cubicBezTo>
                  <a:cubicBezTo>
                    <a:pt x="8741" y="4523"/>
                    <a:pt x="7928" y="5714"/>
                    <a:pt x="7522" y="5787"/>
                  </a:cubicBezTo>
                  <a:cubicBezTo>
                    <a:pt x="7512" y="5788"/>
                    <a:pt x="7502" y="5789"/>
                    <a:pt x="7493" y="5789"/>
                  </a:cubicBezTo>
                  <a:cubicBezTo>
                    <a:pt x="7138" y="5789"/>
                    <a:pt x="7594" y="4414"/>
                    <a:pt x="7594" y="4414"/>
                  </a:cubicBezTo>
                  <a:cubicBezTo>
                    <a:pt x="7594" y="4414"/>
                    <a:pt x="3514" y="2708"/>
                    <a:pt x="2992" y="1"/>
                  </a:cubicBezTo>
                  <a:cubicBezTo>
                    <a:pt x="2992" y="1"/>
                    <a:pt x="2990" y="1"/>
                    <a:pt x="2988" y="1"/>
                  </a:cubicBezTo>
                  <a:close/>
                </a:path>
              </a:pathLst>
            </a:custGeom>
            <a:solidFill>
              <a:srgbClr val="CF9E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2635454" y="2642288"/>
              <a:ext cx="267190" cy="155654"/>
            </a:xfrm>
            <a:custGeom>
              <a:rect b="b" l="l" r="r" t="t"/>
              <a:pathLst>
                <a:path extrusionOk="0" h="1743" w="3185">
                  <a:moveTo>
                    <a:pt x="2653" y="0"/>
                  </a:moveTo>
                  <a:cubicBezTo>
                    <a:pt x="1811" y="0"/>
                    <a:pt x="994" y="365"/>
                    <a:pt x="444" y="1012"/>
                  </a:cubicBezTo>
                  <a:cubicBezTo>
                    <a:pt x="270" y="1208"/>
                    <a:pt x="125" y="1434"/>
                    <a:pt x="16" y="1673"/>
                  </a:cubicBezTo>
                  <a:cubicBezTo>
                    <a:pt x="1" y="1708"/>
                    <a:pt x="30" y="1743"/>
                    <a:pt x="59" y="1743"/>
                  </a:cubicBezTo>
                  <a:cubicBezTo>
                    <a:pt x="73" y="1743"/>
                    <a:pt x="86" y="1735"/>
                    <a:pt x="96" y="1717"/>
                  </a:cubicBezTo>
                  <a:cubicBezTo>
                    <a:pt x="495" y="860"/>
                    <a:pt x="1308" y="250"/>
                    <a:pt x="2244" y="120"/>
                  </a:cubicBezTo>
                  <a:cubicBezTo>
                    <a:pt x="2374" y="100"/>
                    <a:pt x="2506" y="90"/>
                    <a:pt x="2638" y="90"/>
                  </a:cubicBezTo>
                  <a:cubicBezTo>
                    <a:pt x="2794" y="90"/>
                    <a:pt x="2951" y="103"/>
                    <a:pt x="3108" y="127"/>
                  </a:cubicBezTo>
                  <a:cubicBezTo>
                    <a:pt x="3112" y="128"/>
                    <a:pt x="3115" y="128"/>
                    <a:pt x="3119" y="128"/>
                  </a:cubicBezTo>
                  <a:cubicBezTo>
                    <a:pt x="3163" y="128"/>
                    <a:pt x="3184" y="46"/>
                    <a:pt x="3130" y="40"/>
                  </a:cubicBezTo>
                  <a:cubicBezTo>
                    <a:pt x="2971" y="13"/>
                    <a:pt x="2812" y="0"/>
                    <a:pt x="2653" y="0"/>
                  </a:cubicBezTo>
                  <a:close/>
                </a:path>
              </a:pathLst>
            </a:custGeom>
            <a:solidFill>
              <a:srgbClr val="1025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2711290" y="2711012"/>
              <a:ext cx="53716" cy="75918"/>
            </a:xfrm>
            <a:custGeom>
              <a:rect b="b" l="l" r="r" t="t"/>
              <a:pathLst>
                <a:path extrusionOk="0" h="752" w="437">
                  <a:moveTo>
                    <a:pt x="62" y="1"/>
                  </a:moveTo>
                  <a:cubicBezTo>
                    <a:pt x="27" y="1"/>
                    <a:pt x="1" y="62"/>
                    <a:pt x="38" y="87"/>
                  </a:cubicBezTo>
                  <a:cubicBezTo>
                    <a:pt x="234" y="232"/>
                    <a:pt x="342" y="472"/>
                    <a:pt x="328" y="704"/>
                  </a:cubicBezTo>
                  <a:cubicBezTo>
                    <a:pt x="328" y="735"/>
                    <a:pt x="355" y="751"/>
                    <a:pt x="380" y="751"/>
                  </a:cubicBezTo>
                  <a:cubicBezTo>
                    <a:pt x="402" y="751"/>
                    <a:pt x="422" y="738"/>
                    <a:pt x="422" y="711"/>
                  </a:cubicBezTo>
                  <a:cubicBezTo>
                    <a:pt x="437" y="435"/>
                    <a:pt x="306" y="167"/>
                    <a:pt x="81" y="7"/>
                  </a:cubicBezTo>
                  <a:cubicBezTo>
                    <a:pt x="75" y="3"/>
                    <a:pt x="68" y="1"/>
                    <a:pt x="62" y="1"/>
                  </a:cubicBezTo>
                  <a:close/>
                </a:path>
              </a:pathLst>
            </a:custGeom>
            <a:solidFill>
              <a:srgbClr val="1025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2212114" y="2991262"/>
              <a:ext cx="301434" cy="289294"/>
            </a:xfrm>
            <a:custGeom>
              <a:rect b="b" l="l" r="r" t="t"/>
              <a:pathLst>
                <a:path extrusionOk="0" h="5004" w="5214">
                  <a:moveTo>
                    <a:pt x="1858" y="1"/>
                  </a:moveTo>
                  <a:cubicBezTo>
                    <a:pt x="1331" y="1"/>
                    <a:pt x="811" y="234"/>
                    <a:pt x="357" y="851"/>
                  </a:cubicBezTo>
                  <a:cubicBezTo>
                    <a:pt x="1" y="1330"/>
                    <a:pt x="117" y="2906"/>
                    <a:pt x="2854" y="5004"/>
                  </a:cubicBezTo>
                  <a:cubicBezTo>
                    <a:pt x="2854" y="5004"/>
                    <a:pt x="4727" y="3740"/>
                    <a:pt x="5213" y="2274"/>
                  </a:cubicBezTo>
                  <a:cubicBezTo>
                    <a:pt x="5213" y="2274"/>
                    <a:pt x="3502" y="1"/>
                    <a:pt x="1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1332320" y="2146366"/>
              <a:ext cx="764651" cy="465736"/>
            </a:xfrm>
            <a:custGeom>
              <a:rect b="b" l="l" r="r" t="t"/>
              <a:pathLst>
                <a:path extrusionOk="0" h="5571" w="9497">
                  <a:moveTo>
                    <a:pt x="8999" y="1"/>
                  </a:moveTo>
                  <a:cubicBezTo>
                    <a:pt x="8487" y="1"/>
                    <a:pt x="6816" y="720"/>
                    <a:pt x="6302" y="903"/>
                  </a:cubicBezTo>
                  <a:cubicBezTo>
                    <a:pt x="5729" y="1099"/>
                    <a:pt x="1424" y="394"/>
                    <a:pt x="153" y="4787"/>
                  </a:cubicBezTo>
                  <a:cubicBezTo>
                    <a:pt x="81" y="5055"/>
                    <a:pt x="30" y="5317"/>
                    <a:pt x="1" y="5571"/>
                  </a:cubicBezTo>
                  <a:lnTo>
                    <a:pt x="3246" y="5571"/>
                  </a:lnTo>
                  <a:cubicBezTo>
                    <a:pt x="3238" y="5542"/>
                    <a:pt x="3231" y="5513"/>
                    <a:pt x="3231" y="5483"/>
                  </a:cubicBezTo>
                  <a:cubicBezTo>
                    <a:pt x="3180" y="4068"/>
                    <a:pt x="5830" y="3291"/>
                    <a:pt x="6033" y="3226"/>
                  </a:cubicBezTo>
                  <a:cubicBezTo>
                    <a:pt x="6073" y="3212"/>
                    <a:pt x="6134" y="3206"/>
                    <a:pt x="6210" y="3206"/>
                  </a:cubicBezTo>
                  <a:cubicBezTo>
                    <a:pt x="6515" y="3206"/>
                    <a:pt x="7047" y="3299"/>
                    <a:pt x="7244" y="3299"/>
                  </a:cubicBezTo>
                  <a:cubicBezTo>
                    <a:pt x="7249" y="3299"/>
                    <a:pt x="7255" y="3298"/>
                    <a:pt x="7260" y="3298"/>
                  </a:cubicBezTo>
                  <a:cubicBezTo>
                    <a:pt x="7485" y="3284"/>
                    <a:pt x="8219" y="2710"/>
                    <a:pt x="8342" y="2645"/>
                  </a:cubicBezTo>
                  <a:cubicBezTo>
                    <a:pt x="8458" y="2580"/>
                    <a:pt x="9104" y="2543"/>
                    <a:pt x="9191" y="2355"/>
                  </a:cubicBezTo>
                  <a:cubicBezTo>
                    <a:pt x="9269" y="2177"/>
                    <a:pt x="8932" y="1882"/>
                    <a:pt x="8700" y="1882"/>
                  </a:cubicBezTo>
                  <a:cubicBezTo>
                    <a:pt x="8694" y="1882"/>
                    <a:pt x="8689" y="1882"/>
                    <a:pt x="8683" y="1883"/>
                  </a:cubicBezTo>
                  <a:cubicBezTo>
                    <a:pt x="8481" y="1895"/>
                    <a:pt x="7867" y="2167"/>
                    <a:pt x="7692" y="2167"/>
                  </a:cubicBezTo>
                  <a:cubicBezTo>
                    <a:pt x="7660" y="2167"/>
                    <a:pt x="7643" y="2158"/>
                    <a:pt x="7645" y="2137"/>
                  </a:cubicBezTo>
                  <a:cubicBezTo>
                    <a:pt x="7660" y="1999"/>
                    <a:pt x="9039" y="1251"/>
                    <a:pt x="9141" y="1200"/>
                  </a:cubicBezTo>
                  <a:cubicBezTo>
                    <a:pt x="9242" y="1149"/>
                    <a:pt x="9496" y="910"/>
                    <a:pt x="9337" y="728"/>
                  </a:cubicBezTo>
                  <a:cubicBezTo>
                    <a:pt x="9233" y="606"/>
                    <a:pt x="9132" y="584"/>
                    <a:pt x="9074" y="584"/>
                  </a:cubicBezTo>
                  <a:cubicBezTo>
                    <a:pt x="9054" y="584"/>
                    <a:pt x="9039" y="587"/>
                    <a:pt x="9031" y="589"/>
                  </a:cubicBezTo>
                  <a:lnTo>
                    <a:pt x="9031" y="589"/>
                  </a:lnTo>
                  <a:cubicBezTo>
                    <a:pt x="9231" y="533"/>
                    <a:pt x="9370" y="232"/>
                    <a:pt x="9126" y="31"/>
                  </a:cubicBezTo>
                  <a:cubicBezTo>
                    <a:pt x="9101" y="10"/>
                    <a:pt x="9058" y="1"/>
                    <a:pt x="8999" y="1"/>
                  </a:cubicBezTo>
                  <a:close/>
                </a:path>
              </a:pathLst>
            </a:custGeom>
            <a:solidFill>
              <a:srgbClr val="DBA9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1898410" y="2165736"/>
              <a:ext cx="109665" cy="89291"/>
            </a:xfrm>
            <a:custGeom>
              <a:rect b="b" l="l" r="r" t="t"/>
              <a:pathLst>
                <a:path extrusionOk="0" h="1101" w="1362">
                  <a:moveTo>
                    <a:pt x="637" y="0"/>
                  </a:moveTo>
                  <a:cubicBezTo>
                    <a:pt x="619" y="0"/>
                    <a:pt x="602" y="1"/>
                    <a:pt x="585" y="3"/>
                  </a:cubicBezTo>
                  <a:cubicBezTo>
                    <a:pt x="529" y="10"/>
                    <a:pt x="527" y="98"/>
                    <a:pt x="579" y="98"/>
                  </a:cubicBezTo>
                  <a:cubicBezTo>
                    <a:pt x="581" y="98"/>
                    <a:pt x="583" y="98"/>
                    <a:pt x="585" y="97"/>
                  </a:cubicBezTo>
                  <a:cubicBezTo>
                    <a:pt x="601" y="96"/>
                    <a:pt x="618" y="95"/>
                    <a:pt x="634" y="95"/>
                  </a:cubicBezTo>
                  <a:cubicBezTo>
                    <a:pt x="759" y="95"/>
                    <a:pt x="891" y="140"/>
                    <a:pt x="1006" y="184"/>
                  </a:cubicBezTo>
                  <a:cubicBezTo>
                    <a:pt x="1064" y="206"/>
                    <a:pt x="1130" y="235"/>
                    <a:pt x="1173" y="286"/>
                  </a:cubicBezTo>
                  <a:cubicBezTo>
                    <a:pt x="1253" y="381"/>
                    <a:pt x="1217" y="482"/>
                    <a:pt x="1130" y="562"/>
                  </a:cubicBezTo>
                  <a:cubicBezTo>
                    <a:pt x="839" y="831"/>
                    <a:pt x="411" y="874"/>
                    <a:pt x="48" y="1005"/>
                  </a:cubicBezTo>
                  <a:cubicBezTo>
                    <a:pt x="1" y="1025"/>
                    <a:pt x="16" y="1101"/>
                    <a:pt x="64" y="1101"/>
                  </a:cubicBezTo>
                  <a:cubicBezTo>
                    <a:pt x="68" y="1101"/>
                    <a:pt x="72" y="1100"/>
                    <a:pt x="77" y="1099"/>
                  </a:cubicBezTo>
                  <a:cubicBezTo>
                    <a:pt x="404" y="976"/>
                    <a:pt x="774" y="925"/>
                    <a:pt x="1071" y="729"/>
                  </a:cubicBezTo>
                  <a:cubicBezTo>
                    <a:pt x="1195" y="642"/>
                    <a:pt x="1362" y="511"/>
                    <a:pt x="1304" y="330"/>
                  </a:cubicBezTo>
                  <a:cubicBezTo>
                    <a:pt x="1253" y="199"/>
                    <a:pt x="1137" y="141"/>
                    <a:pt x="1013" y="90"/>
                  </a:cubicBezTo>
                  <a:cubicBezTo>
                    <a:pt x="898" y="45"/>
                    <a:pt x="766" y="0"/>
                    <a:pt x="637" y="0"/>
                  </a:cubicBezTo>
                  <a:close/>
                </a:path>
              </a:pathLst>
            </a:custGeom>
            <a:solidFill>
              <a:srgbClr val="1025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1900664" y="2248293"/>
              <a:ext cx="77699" cy="28142"/>
            </a:xfrm>
            <a:custGeom>
              <a:rect b="b" l="l" r="r" t="t"/>
              <a:pathLst>
                <a:path extrusionOk="0" h="347" w="965">
                  <a:moveTo>
                    <a:pt x="71" y="1"/>
                  </a:moveTo>
                  <a:cubicBezTo>
                    <a:pt x="18" y="1"/>
                    <a:pt x="0" y="82"/>
                    <a:pt x="56" y="88"/>
                  </a:cubicBezTo>
                  <a:cubicBezTo>
                    <a:pt x="332" y="132"/>
                    <a:pt x="615" y="219"/>
                    <a:pt x="876" y="343"/>
                  </a:cubicBezTo>
                  <a:cubicBezTo>
                    <a:pt x="882" y="345"/>
                    <a:pt x="888" y="346"/>
                    <a:pt x="894" y="346"/>
                  </a:cubicBezTo>
                  <a:cubicBezTo>
                    <a:pt x="936" y="346"/>
                    <a:pt x="965" y="282"/>
                    <a:pt x="920" y="263"/>
                  </a:cubicBezTo>
                  <a:cubicBezTo>
                    <a:pt x="651" y="139"/>
                    <a:pt x="368" y="52"/>
                    <a:pt x="78" y="1"/>
                  </a:cubicBezTo>
                  <a:cubicBezTo>
                    <a:pt x="76" y="1"/>
                    <a:pt x="73" y="1"/>
                    <a:pt x="71" y="1"/>
                  </a:cubicBezTo>
                  <a:close/>
                </a:path>
              </a:pathLst>
            </a:custGeom>
            <a:solidFill>
              <a:srgbClr val="1025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1891727" y="2312846"/>
              <a:ext cx="56201" cy="30413"/>
            </a:xfrm>
            <a:custGeom>
              <a:rect b="b" l="l" r="r" t="t"/>
              <a:pathLst>
                <a:path extrusionOk="0" h="375" w="698">
                  <a:moveTo>
                    <a:pt x="640" y="0"/>
                  </a:moveTo>
                  <a:cubicBezTo>
                    <a:pt x="635" y="0"/>
                    <a:pt x="630" y="2"/>
                    <a:pt x="625" y="4"/>
                  </a:cubicBezTo>
                  <a:cubicBezTo>
                    <a:pt x="407" y="62"/>
                    <a:pt x="211" y="156"/>
                    <a:pt x="29" y="287"/>
                  </a:cubicBezTo>
                  <a:cubicBezTo>
                    <a:pt x="15" y="302"/>
                    <a:pt x="0" y="331"/>
                    <a:pt x="15" y="352"/>
                  </a:cubicBezTo>
                  <a:cubicBezTo>
                    <a:pt x="24" y="366"/>
                    <a:pt x="39" y="374"/>
                    <a:pt x="55" y="374"/>
                  </a:cubicBezTo>
                  <a:cubicBezTo>
                    <a:pt x="64" y="374"/>
                    <a:pt x="72" y="372"/>
                    <a:pt x="80" y="367"/>
                  </a:cubicBezTo>
                  <a:cubicBezTo>
                    <a:pt x="247" y="243"/>
                    <a:pt x="443" y="149"/>
                    <a:pt x="646" y="91"/>
                  </a:cubicBezTo>
                  <a:cubicBezTo>
                    <a:pt x="698" y="72"/>
                    <a:pt x="681" y="0"/>
                    <a:pt x="640" y="0"/>
                  </a:cubicBezTo>
                  <a:close/>
                </a:path>
              </a:pathLst>
            </a:custGeom>
            <a:solidFill>
              <a:srgbClr val="1025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1989069" y="2142704"/>
              <a:ext cx="64656" cy="75828"/>
            </a:xfrm>
            <a:custGeom>
              <a:rect b="b" l="l" r="r" t="t"/>
              <a:pathLst>
                <a:path extrusionOk="0" h="935" w="803">
                  <a:moveTo>
                    <a:pt x="512" y="1"/>
                  </a:moveTo>
                  <a:cubicBezTo>
                    <a:pt x="475" y="1"/>
                    <a:pt x="441" y="48"/>
                    <a:pt x="475" y="76"/>
                  </a:cubicBezTo>
                  <a:cubicBezTo>
                    <a:pt x="533" y="127"/>
                    <a:pt x="592" y="185"/>
                    <a:pt x="642" y="243"/>
                  </a:cubicBezTo>
                  <a:cubicBezTo>
                    <a:pt x="664" y="272"/>
                    <a:pt x="700" y="302"/>
                    <a:pt x="708" y="345"/>
                  </a:cubicBezTo>
                  <a:cubicBezTo>
                    <a:pt x="715" y="396"/>
                    <a:pt x="671" y="461"/>
                    <a:pt x="642" y="505"/>
                  </a:cubicBezTo>
                  <a:cubicBezTo>
                    <a:pt x="497" y="672"/>
                    <a:pt x="265" y="788"/>
                    <a:pt x="54" y="846"/>
                  </a:cubicBezTo>
                  <a:cubicBezTo>
                    <a:pt x="1" y="859"/>
                    <a:pt x="15" y="935"/>
                    <a:pt x="63" y="935"/>
                  </a:cubicBezTo>
                  <a:cubicBezTo>
                    <a:pt x="67" y="935"/>
                    <a:pt x="72" y="934"/>
                    <a:pt x="76" y="933"/>
                  </a:cubicBezTo>
                  <a:cubicBezTo>
                    <a:pt x="207" y="897"/>
                    <a:pt x="330" y="846"/>
                    <a:pt x="439" y="781"/>
                  </a:cubicBezTo>
                  <a:cubicBezTo>
                    <a:pt x="548" y="715"/>
                    <a:pt x="664" y="628"/>
                    <a:pt x="737" y="527"/>
                  </a:cubicBezTo>
                  <a:cubicBezTo>
                    <a:pt x="773" y="476"/>
                    <a:pt x="802" y="410"/>
                    <a:pt x="802" y="352"/>
                  </a:cubicBezTo>
                  <a:cubicBezTo>
                    <a:pt x="795" y="294"/>
                    <a:pt x="766" y="251"/>
                    <a:pt x="729" y="207"/>
                  </a:cubicBezTo>
                  <a:cubicBezTo>
                    <a:pt x="671" y="135"/>
                    <a:pt x="606" y="76"/>
                    <a:pt x="541" y="11"/>
                  </a:cubicBezTo>
                  <a:cubicBezTo>
                    <a:pt x="532" y="4"/>
                    <a:pt x="522" y="1"/>
                    <a:pt x="512" y="1"/>
                  </a:cubicBezTo>
                  <a:close/>
                </a:path>
              </a:pathLst>
            </a:custGeom>
            <a:solidFill>
              <a:srgbClr val="1025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8"/>
            <p:cNvSpPr/>
            <p:nvPr/>
          </p:nvSpPr>
          <p:spPr>
            <a:xfrm>
              <a:off x="2008635" y="2188038"/>
              <a:ext cx="75042" cy="23357"/>
            </a:xfrm>
            <a:custGeom>
              <a:rect b="b" l="l" r="r" t="t"/>
              <a:pathLst>
                <a:path extrusionOk="0" h="288" w="932">
                  <a:moveTo>
                    <a:pt x="880" y="0"/>
                  </a:moveTo>
                  <a:cubicBezTo>
                    <a:pt x="875" y="0"/>
                    <a:pt x="870" y="1"/>
                    <a:pt x="864" y="4"/>
                  </a:cubicBezTo>
                  <a:cubicBezTo>
                    <a:pt x="603" y="106"/>
                    <a:pt x="334" y="178"/>
                    <a:pt x="58" y="200"/>
                  </a:cubicBezTo>
                  <a:cubicBezTo>
                    <a:pt x="2" y="207"/>
                    <a:pt x="0" y="287"/>
                    <a:pt x="51" y="287"/>
                  </a:cubicBezTo>
                  <a:cubicBezTo>
                    <a:pt x="54" y="287"/>
                    <a:pt x="56" y="287"/>
                    <a:pt x="58" y="287"/>
                  </a:cubicBezTo>
                  <a:cubicBezTo>
                    <a:pt x="341" y="265"/>
                    <a:pt x="624" y="200"/>
                    <a:pt x="886" y="91"/>
                  </a:cubicBezTo>
                  <a:cubicBezTo>
                    <a:pt x="931" y="72"/>
                    <a:pt x="919" y="0"/>
                    <a:pt x="880" y="0"/>
                  </a:cubicBezTo>
                  <a:close/>
                </a:path>
              </a:pathLst>
            </a:custGeom>
            <a:solidFill>
              <a:srgbClr val="1025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8"/>
            <p:cNvSpPr/>
            <p:nvPr/>
          </p:nvSpPr>
          <p:spPr>
            <a:xfrm>
              <a:off x="2109115" y="2573114"/>
              <a:ext cx="59002" cy="82985"/>
            </a:xfrm>
            <a:custGeom>
              <a:rect b="b" l="l" r="r" t="t"/>
              <a:pathLst>
                <a:path extrusionOk="0" h="822" w="480">
                  <a:moveTo>
                    <a:pt x="254" y="1"/>
                  </a:moveTo>
                  <a:cubicBezTo>
                    <a:pt x="133" y="1"/>
                    <a:pt x="22" y="173"/>
                    <a:pt x="15" y="400"/>
                  </a:cubicBezTo>
                  <a:cubicBezTo>
                    <a:pt x="0" y="625"/>
                    <a:pt x="94" y="814"/>
                    <a:pt x="218" y="821"/>
                  </a:cubicBezTo>
                  <a:cubicBezTo>
                    <a:pt x="349" y="821"/>
                    <a:pt x="457" y="647"/>
                    <a:pt x="472" y="422"/>
                  </a:cubicBezTo>
                  <a:cubicBezTo>
                    <a:pt x="479" y="197"/>
                    <a:pt x="385" y="8"/>
                    <a:pt x="261" y="1"/>
                  </a:cubicBezTo>
                  <a:cubicBezTo>
                    <a:pt x="259" y="1"/>
                    <a:pt x="256" y="1"/>
                    <a:pt x="254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8"/>
            <p:cNvSpPr/>
            <p:nvPr/>
          </p:nvSpPr>
          <p:spPr>
            <a:xfrm>
              <a:off x="1739624" y="2520418"/>
              <a:ext cx="59002" cy="82884"/>
            </a:xfrm>
            <a:custGeom>
              <a:rect b="b" l="l" r="r" t="t"/>
              <a:pathLst>
                <a:path extrusionOk="0" h="821" w="480">
                  <a:moveTo>
                    <a:pt x="254" y="0"/>
                  </a:moveTo>
                  <a:cubicBezTo>
                    <a:pt x="127" y="0"/>
                    <a:pt x="22" y="179"/>
                    <a:pt x="8" y="400"/>
                  </a:cubicBezTo>
                  <a:cubicBezTo>
                    <a:pt x="1" y="625"/>
                    <a:pt x="88" y="813"/>
                    <a:pt x="218" y="821"/>
                  </a:cubicBezTo>
                  <a:cubicBezTo>
                    <a:pt x="221" y="821"/>
                    <a:pt x="223" y="821"/>
                    <a:pt x="226" y="821"/>
                  </a:cubicBezTo>
                  <a:cubicBezTo>
                    <a:pt x="346" y="821"/>
                    <a:pt x="458" y="642"/>
                    <a:pt x="465" y="421"/>
                  </a:cubicBezTo>
                  <a:cubicBezTo>
                    <a:pt x="480" y="196"/>
                    <a:pt x="385" y="8"/>
                    <a:pt x="262" y="0"/>
                  </a:cubicBezTo>
                  <a:cubicBezTo>
                    <a:pt x="259" y="0"/>
                    <a:pt x="257" y="0"/>
                    <a:pt x="254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8"/>
            <p:cNvSpPr/>
            <p:nvPr/>
          </p:nvSpPr>
          <p:spPr>
            <a:xfrm rot="234825">
              <a:off x="1685603" y="2427098"/>
              <a:ext cx="167051" cy="46540"/>
            </a:xfrm>
            <a:custGeom>
              <a:rect b="b" l="l" r="r" t="t"/>
              <a:pathLst>
                <a:path extrusionOk="0" h="461" w="1359">
                  <a:moveTo>
                    <a:pt x="726" y="1"/>
                  </a:moveTo>
                  <a:cubicBezTo>
                    <a:pt x="530" y="1"/>
                    <a:pt x="297" y="74"/>
                    <a:pt x="44" y="300"/>
                  </a:cubicBezTo>
                  <a:cubicBezTo>
                    <a:pt x="8" y="337"/>
                    <a:pt x="0" y="395"/>
                    <a:pt x="37" y="431"/>
                  </a:cubicBezTo>
                  <a:cubicBezTo>
                    <a:pt x="51" y="453"/>
                    <a:pt x="80" y="460"/>
                    <a:pt x="102" y="460"/>
                  </a:cubicBezTo>
                  <a:cubicBezTo>
                    <a:pt x="124" y="460"/>
                    <a:pt x="146" y="453"/>
                    <a:pt x="167" y="438"/>
                  </a:cubicBezTo>
                  <a:cubicBezTo>
                    <a:pt x="384" y="244"/>
                    <a:pt x="578" y="182"/>
                    <a:pt x="738" y="182"/>
                  </a:cubicBezTo>
                  <a:cubicBezTo>
                    <a:pt x="1007" y="182"/>
                    <a:pt x="1177" y="357"/>
                    <a:pt x="1191" y="366"/>
                  </a:cubicBezTo>
                  <a:cubicBezTo>
                    <a:pt x="1211" y="386"/>
                    <a:pt x="1235" y="397"/>
                    <a:pt x="1259" y="397"/>
                  </a:cubicBezTo>
                  <a:cubicBezTo>
                    <a:pt x="1279" y="397"/>
                    <a:pt x="1298" y="389"/>
                    <a:pt x="1314" y="373"/>
                  </a:cubicBezTo>
                  <a:cubicBezTo>
                    <a:pt x="1351" y="337"/>
                    <a:pt x="1358" y="279"/>
                    <a:pt x="1322" y="242"/>
                  </a:cubicBezTo>
                  <a:cubicBezTo>
                    <a:pt x="1317" y="242"/>
                    <a:pt x="1083" y="1"/>
                    <a:pt x="726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8"/>
            <p:cNvSpPr/>
            <p:nvPr/>
          </p:nvSpPr>
          <p:spPr>
            <a:xfrm>
              <a:off x="1826158" y="2781677"/>
              <a:ext cx="181307" cy="64207"/>
            </a:xfrm>
            <a:custGeom>
              <a:rect b="b" l="l" r="r" t="t"/>
              <a:pathLst>
                <a:path extrusionOk="0" h="636" w="1475">
                  <a:moveTo>
                    <a:pt x="1370" y="1"/>
                  </a:moveTo>
                  <a:cubicBezTo>
                    <a:pt x="1344" y="1"/>
                    <a:pt x="1317" y="12"/>
                    <a:pt x="1300" y="33"/>
                  </a:cubicBezTo>
                  <a:cubicBezTo>
                    <a:pt x="1025" y="380"/>
                    <a:pt x="708" y="460"/>
                    <a:pt x="474" y="460"/>
                  </a:cubicBezTo>
                  <a:cubicBezTo>
                    <a:pt x="283" y="460"/>
                    <a:pt x="148" y="407"/>
                    <a:pt x="139" y="403"/>
                  </a:cubicBezTo>
                  <a:cubicBezTo>
                    <a:pt x="125" y="398"/>
                    <a:pt x="112" y="395"/>
                    <a:pt x="99" y="395"/>
                  </a:cubicBezTo>
                  <a:cubicBezTo>
                    <a:pt x="63" y="395"/>
                    <a:pt x="31" y="417"/>
                    <a:pt x="15" y="454"/>
                  </a:cubicBezTo>
                  <a:cubicBezTo>
                    <a:pt x="1" y="498"/>
                    <a:pt x="23" y="548"/>
                    <a:pt x="66" y="570"/>
                  </a:cubicBezTo>
                  <a:cubicBezTo>
                    <a:pt x="73" y="570"/>
                    <a:pt x="240" y="636"/>
                    <a:pt x="480" y="636"/>
                  </a:cubicBezTo>
                  <a:cubicBezTo>
                    <a:pt x="756" y="636"/>
                    <a:pt x="1126" y="548"/>
                    <a:pt x="1438" y="149"/>
                  </a:cubicBezTo>
                  <a:cubicBezTo>
                    <a:pt x="1474" y="113"/>
                    <a:pt x="1467" y="55"/>
                    <a:pt x="1424" y="19"/>
                  </a:cubicBezTo>
                  <a:cubicBezTo>
                    <a:pt x="1408" y="6"/>
                    <a:pt x="1390" y="1"/>
                    <a:pt x="1370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8"/>
            <p:cNvSpPr/>
            <p:nvPr/>
          </p:nvSpPr>
          <p:spPr>
            <a:xfrm rot="-591062">
              <a:off x="2057366" y="2454588"/>
              <a:ext cx="162500" cy="58151"/>
            </a:xfrm>
            <a:custGeom>
              <a:rect b="b" l="l" r="r" t="t"/>
              <a:pathLst>
                <a:path extrusionOk="0" h="576" w="1322">
                  <a:moveTo>
                    <a:pt x="559" y="1"/>
                  </a:moveTo>
                  <a:cubicBezTo>
                    <a:pt x="417" y="1"/>
                    <a:pt x="253" y="34"/>
                    <a:pt x="65" y="118"/>
                  </a:cubicBezTo>
                  <a:cubicBezTo>
                    <a:pt x="15" y="140"/>
                    <a:pt x="0" y="191"/>
                    <a:pt x="15" y="235"/>
                  </a:cubicBezTo>
                  <a:cubicBezTo>
                    <a:pt x="31" y="272"/>
                    <a:pt x="67" y="294"/>
                    <a:pt x="102" y="294"/>
                  </a:cubicBezTo>
                  <a:cubicBezTo>
                    <a:pt x="114" y="294"/>
                    <a:pt x="127" y="291"/>
                    <a:pt x="138" y="285"/>
                  </a:cubicBezTo>
                  <a:cubicBezTo>
                    <a:pt x="300" y="210"/>
                    <a:pt x="439" y="181"/>
                    <a:pt x="558" y="181"/>
                  </a:cubicBezTo>
                  <a:cubicBezTo>
                    <a:pt x="955" y="181"/>
                    <a:pt x="1121" y="508"/>
                    <a:pt x="1133" y="525"/>
                  </a:cubicBezTo>
                  <a:cubicBezTo>
                    <a:pt x="1147" y="561"/>
                    <a:pt x="1183" y="576"/>
                    <a:pt x="1212" y="576"/>
                  </a:cubicBezTo>
                  <a:cubicBezTo>
                    <a:pt x="1227" y="576"/>
                    <a:pt x="1242" y="576"/>
                    <a:pt x="1256" y="568"/>
                  </a:cubicBezTo>
                  <a:cubicBezTo>
                    <a:pt x="1300" y="547"/>
                    <a:pt x="1321" y="496"/>
                    <a:pt x="1300" y="445"/>
                  </a:cubicBezTo>
                  <a:cubicBezTo>
                    <a:pt x="1294" y="439"/>
                    <a:pt x="1074" y="1"/>
                    <a:pt x="559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1847546" y="2531321"/>
              <a:ext cx="129558" cy="145274"/>
            </a:xfrm>
            <a:custGeom>
              <a:rect b="b" l="l" r="r" t="t"/>
              <a:pathLst>
                <a:path extrusionOk="0" h="1439" w="1054">
                  <a:moveTo>
                    <a:pt x="921" y="0"/>
                  </a:moveTo>
                  <a:cubicBezTo>
                    <a:pt x="917" y="0"/>
                    <a:pt x="913" y="1"/>
                    <a:pt x="908" y="1"/>
                  </a:cubicBezTo>
                  <a:cubicBezTo>
                    <a:pt x="858" y="8"/>
                    <a:pt x="821" y="52"/>
                    <a:pt x="829" y="103"/>
                  </a:cubicBezTo>
                  <a:cubicBezTo>
                    <a:pt x="843" y="248"/>
                    <a:pt x="829" y="509"/>
                    <a:pt x="749" y="618"/>
                  </a:cubicBezTo>
                  <a:cubicBezTo>
                    <a:pt x="707" y="611"/>
                    <a:pt x="646" y="603"/>
                    <a:pt x="579" y="603"/>
                  </a:cubicBezTo>
                  <a:cubicBezTo>
                    <a:pt x="437" y="603"/>
                    <a:pt x="264" y="638"/>
                    <a:pt x="161" y="785"/>
                  </a:cubicBezTo>
                  <a:cubicBezTo>
                    <a:pt x="1" y="1018"/>
                    <a:pt x="241" y="1293"/>
                    <a:pt x="408" y="1417"/>
                  </a:cubicBezTo>
                  <a:cubicBezTo>
                    <a:pt x="429" y="1431"/>
                    <a:pt x="444" y="1439"/>
                    <a:pt x="466" y="1439"/>
                  </a:cubicBezTo>
                  <a:cubicBezTo>
                    <a:pt x="495" y="1439"/>
                    <a:pt x="516" y="1424"/>
                    <a:pt x="538" y="1402"/>
                  </a:cubicBezTo>
                  <a:cubicBezTo>
                    <a:pt x="567" y="1359"/>
                    <a:pt x="560" y="1301"/>
                    <a:pt x="516" y="1272"/>
                  </a:cubicBezTo>
                  <a:cubicBezTo>
                    <a:pt x="437" y="1214"/>
                    <a:pt x="226" y="1010"/>
                    <a:pt x="313" y="887"/>
                  </a:cubicBezTo>
                  <a:cubicBezTo>
                    <a:pt x="368" y="807"/>
                    <a:pt x="476" y="787"/>
                    <a:pt x="573" y="787"/>
                  </a:cubicBezTo>
                  <a:cubicBezTo>
                    <a:pt x="669" y="787"/>
                    <a:pt x="752" y="807"/>
                    <a:pt x="756" y="807"/>
                  </a:cubicBezTo>
                  <a:cubicBezTo>
                    <a:pt x="763" y="809"/>
                    <a:pt x="770" y="810"/>
                    <a:pt x="778" y="810"/>
                  </a:cubicBezTo>
                  <a:cubicBezTo>
                    <a:pt x="799" y="810"/>
                    <a:pt x="819" y="802"/>
                    <a:pt x="836" y="785"/>
                  </a:cubicBezTo>
                  <a:cubicBezTo>
                    <a:pt x="1054" y="611"/>
                    <a:pt x="1010" y="132"/>
                    <a:pt x="1010" y="81"/>
                  </a:cubicBezTo>
                  <a:cubicBezTo>
                    <a:pt x="1003" y="35"/>
                    <a:pt x="966" y="0"/>
                    <a:pt x="921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2136772" y="2652865"/>
              <a:ext cx="244611" cy="161124"/>
            </a:xfrm>
            <a:custGeom>
              <a:rect b="b" l="l" r="r" t="t"/>
              <a:pathLst>
                <a:path extrusionOk="0" h="1596" w="1990">
                  <a:moveTo>
                    <a:pt x="959" y="0"/>
                  </a:moveTo>
                  <a:cubicBezTo>
                    <a:pt x="503" y="0"/>
                    <a:pt x="111" y="276"/>
                    <a:pt x="58" y="670"/>
                  </a:cubicBezTo>
                  <a:cubicBezTo>
                    <a:pt x="0" y="1106"/>
                    <a:pt x="370" y="1520"/>
                    <a:pt x="886" y="1585"/>
                  </a:cubicBezTo>
                  <a:cubicBezTo>
                    <a:pt x="939" y="1592"/>
                    <a:pt x="991" y="1596"/>
                    <a:pt x="1042" y="1596"/>
                  </a:cubicBezTo>
                  <a:cubicBezTo>
                    <a:pt x="1498" y="1596"/>
                    <a:pt x="1879" y="1316"/>
                    <a:pt x="1931" y="924"/>
                  </a:cubicBezTo>
                  <a:cubicBezTo>
                    <a:pt x="1989" y="496"/>
                    <a:pt x="1619" y="82"/>
                    <a:pt x="1104" y="10"/>
                  </a:cubicBezTo>
                  <a:cubicBezTo>
                    <a:pt x="1055" y="3"/>
                    <a:pt x="1007" y="0"/>
                    <a:pt x="959" y="0"/>
                  </a:cubicBezTo>
                  <a:close/>
                </a:path>
              </a:pathLst>
            </a:custGeom>
            <a:solidFill>
              <a:srgbClr val="A93D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8"/>
            <p:cNvSpPr/>
            <p:nvPr/>
          </p:nvSpPr>
          <p:spPr>
            <a:xfrm>
              <a:off x="1621868" y="2596232"/>
              <a:ext cx="166925" cy="160014"/>
            </a:xfrm>
            <a:custGeom>
              <a:rect b="b" l="l" r="r" t="t"/>
              <a:pathLst>
                <a:path extrusionOk="0" h="1585" w="1358">
                  <a:moveTo>
                    <a:pt x="721" y="0"/>
                  </a:moveTo>
                  <a:cubicBezTo>
                    <a:pt x="403" y="0"/>
                    <a:pt x="113" y="300"/>
                    <a:pt x="58" y="708"/>
                  </a:cubicBezTo>
                  <a:cubicBezTo>
                    <a:pt x="0" y="1144"/>
                    <a:pt x="233" y="1536"/>
                    <a:pt x="574" y="1580"/>
                  </a:cubicBezTo>
                  <a:cubicBezTo>
                    <a:pt x="598" y="1583"/>
                    <a:pt x="622" y="1585"/>
                    <a:pt x="645" y="1585"/>
                  </a:cubicBezTo>
                  <a:cubicBezTo>
                    <a:pt x="960" y="1585"/>
                    <a:pt x="1246" y="1280"/>
                    <a:pt x="1300" y="875"/>
                  </a:cubicBezTo>
                  <a:cubicBezTo>
                    <a:pt x="1358" y="440"/>
                    <a:pt x="1133" y="48"/>
                    <a:pt x="784" y="4"/>
                  </a:cubicBezTo>
                  <a:cubicBezTo>
                    <a:pt x="763" y="2"/>
                    <a:pt x="742" y="0"/>
                    <a:pt x="721" y="0"/>
                  </a:cubicBezTo>
                  <a:close/>
                </a:path>
              </a:pathLst>
            </a:custGeom>
            <a:solidFill>
              <a:srgbClr val="A93D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8"/>
            <p:cNvSpPr/>
            <p:nvPr/>
          </p:nvSpPr>
          <p:spPr>
            <a:xfrm>
              <a:off x="2016141" y="3241058"/>
              <a:ext cx="207836" cy="207778"/>
            </a:xfrm>
            <a:custGeom>
              <a:rect b="b" l="l" r="r" t="t"/>
              <a:pathLst>
                <a:path extrusionOk="0" h="3594" w="3595">
                  <a:moveTo>
                    <a:pt x="1801" y="0"/>
                  </a:moveTo>
                  <a:cubicBezTo>
                    <a:pt x="806" y="0"/>
                    <a:pt x="1" y="806"/>
                    <a:pt x="1" y="1793"/>
                  </a:cubicBezTo>
                  <a:cubicBezTo>
                    <a:pt x="1" y="2788"/>
                    <a:pt x="806" y="3594"/>
                    <a:pt x="1801" y="3594"/>
                  </a:cubicBezTo>
                  <a:cubicBezTo>
                    <a:pt x="2788" y="3594"/>
                    <a:pt x="3594" y="2788"/>
                    <a:pt x="3594" y="1793"/>
                  </a:cubicBezTo>
                  <a:cubicBezTo>
                    <a:pt x="3594" y="806"/>
                    <a:pt x="2788" y="0"/>
                    <a:pt x="1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8"/>
            <p:cNvSpPr/>
            <p:nvPr/>
          </p:nvSpPr>
          <p:spPr>
            <a:xfrm>
              <a:off x="3972313" y="3805295"/>
              <a:ext cx="38679" cy="56621"/>
            </a:xfrm>
            <a:custGeom>
              <a:rect b="b" l="l" r="r" t="t"/>
              <a:pathLst>
                <a:path extrusionOk="0" h="830" w="567">
                  <a:moveTo>
                    <a:pt x="117" y="1"/>
                  </a:moveTo>
                  <a:cubicBezTo>
                    <a:pt x="91" y="1"/>
                    <a:pt x="63" y="10"/>
                    <a:pt x="44" y="25"/>
                  </a:cubicBezTo>
                  <a:cubicBezTo>
                    <a:pt x="1" y="69"/>
                    <a:pt x="15" y="127"/>
                    <a:pt x="44" y="163"/>
                  </a:cubicBezTo>
                  <a:cubicBezTo>
                    <a:pt x="49" y="172"/>
                    <a:pt x="50" y="175"/>
                    <a:pt x="51" y="175"/>
                  </a:cubicBezTo>
                  <a:cubicBezTo>
                    <a:pt x="52" y="175"/>
                    <a:pt x="52" y="174"/>
                    <a:pt x="52" y="171"/>
                  </a:cubicBezTo>
                  <a:cubicBezTo>
                    <a:pt x="52" y="178"/>
                    <a:pt x="59" y="185"/>
                    <a:pt x="59" y="192"/>
                  </a:cubicBezTo>
                  <a:cubicBezTo>
                    <a:pt x="73" y="200"/>
                    <a:pt x="81" y="214"/>
                    <a:pt x="88" y="221"/>
                  </a:cubicBezTo>
                  <a:cubicBezTo>
                    <a:pt x="102" y="250"/>
                    <a:pt x="117" y="272"/>
                    <a:pt x="139" y="294"/>
                  </a:cubicBezTo>
                  <a:cubicBezTo>
                    <a:pt x="168" y="345"/>
                    <a:pt x="197" y="396"/>
                    <a:pt x="226" y="446"/>
                  </a:cubicBezTo>
                  <a:cubicBezTo>
                    <a:pt x="277" y="555"/>
                    <a:pt x="306" y="635"/>
                    <a:pt x="349" y="751"/>
                  </a:cubicBezTo>
                  <a:cubicBezTo>
                    <a:pt x="361" y="793"/>
                    <a:pt x="402" y="830"/>
                    <a:pt x="449" y="830"/>
                  </a:cubicBezTo>
                  <a:cubicBezTo>
                    <a:pt x="459" y="830"/>
                    <a:pt x="469" y="828"/>
                    <a:pt x="480" y="824"/>
                  </a:cubicBezTo>
                  <a:cubicBezTo>
                    <a:pt x="531" y="809"/>
                    <a:pt x="567" y="751"/>
                    <a:pt x="552" y="693"/>
                  </a:cubicBezTo>
                  <a:cubicBezTo>
                    <a:pt x="480" y="446"/>
                    <a:pt x="349" y="221"/>
                    <a:pt x="182" y="25"/>
                  </a:cubicBezTo>
                  <a:cubicBezTo>
                    <a:pt x="165" y="8"/>
                    <a:pt x="141" y="1"/>
                    <a:pt x="117" y="1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4050556" y="3786672"/>
              <a:ext cx="18896" cy="66580"/>
            </a:xfrm>
            <a:custGeom>
              <a:rect b="b" l="l" r="r" t="t"/>
              <a:pathLst>
                <a:path extrusionOk="0" h="976" w="277">
                  <a:moveTo>
                    <a:pt x="102" y="1"/>
                  </a:moveTo>
                  <a:cubicBezTo>
                    <a:pt x="59" y="1"/>
                    <a:pt x="1" y="44"/>
                    <a:pt x="8" y="95"/>
                  </a:cubicBezTo>
                  <a:lnTo>
                    <a:pt x="37" y="494"/>
                  </a:lnTo>
                  <a:cubicBezTo>
                    <a:pt x="52" y="632"/>
                    <a:pt x="52" y="770"/>
                    <a:pt x="81" y="901"/>
                  </a:cubicBezTo>
                  <a:cubicBezTo>
                    <a:pt x="90" y="953"/>
                    <a:pt x="130" y="976"/>
                    <a:pt x="171" y="976"/>
                  </a:cubicBezTo>
                  <a:cubicBezTo>
                    <a:pt x="223" y="976"/>
                    <a:pt x="277" y="940"/>
                    <a:pt x="277" y="879"/>
                  </a:cubicBezTo>
                  <a:cubicBezTo>
                    <a:pt x="277" y="814"/>
                    <a:pt x="269" y="748"/>
                    <a:pt x="262" y="676"/>
                  </a:cubicBezTo>
                  <a:lnTo>
                    <a:pt x="240" y="487"/>
                  </a:lnTo>
                  <a:cubicBezTo>
                    <a:pt x="226" y="356"/>
                    <a:pt x="219" y="226"/>
                    <a:pt x="204" y="102"/>
                  </a:cubicBezTo>
                  <a:cubicBezTo>
                    <a:pt x="197" y="44"/>
                    <a:pt x="160" y="1"/>
                    <a:pt x="102" y="1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4093668" y="3821121"/>
              <a:ext cx="40180" cy="38475"/>
            </a:xfrm>
            <a:custGeom>
              <a:rect b="b" l="l" r="r" t="t"/>
              <a:pathLst>
                <a:path extrusionOk="0" h="564" w="589">
                  <a:moveTo>
                    <a:pt x="467" y="0"/>
                  </a:moveTo>
                  <a:cubicBezTo>
                    <a:pt x="450" y="0"/>
                    <a:pt x="432" y="6"/>
                    <a:pt x="414" y="18"/>
                  </a:cubicBezTo>
                  <a:cubicBezTo>
                    <a:pt x="254" y="113"/>
                    <a:pt x="124" y="258"/>
                    <a:pt x="22" y="418"/>
                  </a:cubicBezTo>
                  <a:cubicBezTo>
                    <a:pt x="0" y="461"/>
                    <a:pt x="15" y="527"/>
                    <a:pt x="58" y="548"/>
                  </a:cubicBezTo>
                  <a:cubicBezTo>
                    <a:pt x="76" y="558"/>
                    <a:pt x="93" y="563"/>
                    <a:pt x="110" y="563"/>
                  </a:cubicBezTo>
                  <a:cubicBezTo>
                    <a:pt x="142" y="563"/>
                    <a:pt x="173" y="545"/>
                    <a:pt x="196" y="512"/>
                  </a:cubicBezTo>
                  <a:cubicBezTo>
                    <a:pt x="204" y="498"/>
                    <a:pt x="218" y="476"/>
                    <a:pt x="225" y="461"/>
                  </a:cubicBezTo>
                  <a:cubicBezTo>
                    <a:pt x="233" y="454"/>
                    <a:pt x="233" y="454"/>
                    <a:pt x="240" y="447"/>
                  </a:cubicBezTo>
                  <a:cubicBezTo>
                    <a:pt x="241" y="444"/>
                    <a:pt x="242" y="443"/>
                    <a:pt x="241" y="443"/>
                  </a:cubicBezTo>
                  <a:lnTo>
                    <a:pt x="241" y="443"/>
                  </a:lnTo>
                  <a:cubicBezTo>
                    <a:pt x="240" y="443"/>
                    <a:pt x="238" y="446"/>
                    <a:pt x="236" y="449"/>
                  </a:cubicBezTo>
                  <a:lnTo>
                    <a:pt x="236" y="449"/>
                  </a:lnTo>
                  <a:cubicBezTo>
                    <a:pt x="242" y="438"/>
                    <a:pt x="248" y="431"/>
                    <a:pt x="254" y="425"/>
                  </a:cubicBezTo>
                  <a:cubicBezTo>
                    <a:pt x="283" y="396"/>
                    <a:pt x="313" y="360"/>
                    <a:pt x="342" y="331"/>
                  </a:cubicBezTo>
                  <a:cubicBezTo>
                    <a:pt x="371" y="302"/>
                    <a:pt x="400" y="280"/>
                    <a:pt x="429" y="251"/>
                  </a:cubicBezTo>
                  <a:cubicBezTo>
                    <a:pt x="431" y="250"/>
                    <a:pt x="432" y="249"/>
                    <a:pt x="433" y="249"/>
                  </a:cubicBezTo>
                  <a:lnTo>
                    <a:pt x="433" y="249"/>
                  </a:lnTo>
                  <a:cubicBezTo>
                    <a:pt x="435" y="249"/>
                    <a:pt x="422" y="260"/>
                    <a:pt x="425" y="260"/>
                  </a:cubicBezTo>
                  <a:cubicBezTo>
                    <a:pt x="425" y="260"/>
                    <a:pt x="427" y="259"/>
                    <a:pt x="429" y="258"/>
                  </a:cubicBezTo>
                  <a:cubicBezTo>
                    <a:pt x="429" y="251"/>
                    <a:pt x="436" y="251"/>
                    <a:pt x="436" y="243"/>
                  </a:cubicBezTo>
                  <a:cubicBezTo>
                    <a:pt x="450" y="236"/>
                    <a:pt x="458" y="236"/>
                    <a:pt x="465" y="229"/>
                  </a:cubicBezTo>
                  <a:cubicBezTo>
                    <a:pt x="479" y="214"/>
                    <a:pt x="501" y="200"/>
                    <a:pt x="516" y="193"/>
                  </a:cubicBezTo>
                  <a:cubicBezTo>
                    <a:pt x="567" y="164"/>
                    <a:pt x="588" y="98"/>
                    <a:pt x="552" y="55"/>
                  </a:cubicBezTo>
                  <a:cubicBezTo>
                    <a:pt x="533" y="21"/>
                    <a:pt x="501" y="0"/>
                    <a:pt x="467" y="0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8"/>
            <p:cNvSpPr/>
            <p:nvPr/>
          </p:nvSpPr>
          <p:spPr>
            <a:xfrm>
              <a:off x="3940116" y="4136751"/>
              <a:ext cx="35268" cy="52527"/>
            </a:xfrm>
            <a:custGeom>
              <a:rect b="b" l="l" r="r" t="t"/>
              <a:pathLst>
                <a:path extrusionOk="0" h="770" w="517">
                  <a:moveTo>
                    <a:pt x="111" y="1"/>
                  </a:moveTo>
                  <a:cubicBezTo>
                    <a:pt x="93" y="1"/>
                    <a:pt x="74" y="6"/>
                    <a:pt x="59" y="16"/>
                  </a:cubicBezTo>
                  <a:cubicBezTo>
                    <a:pt x="15" y="45"/>
                    <a:pt x="1" y="96"/>
                    <a:pt x="30" y="147"/>
                  </a:cubicBezTo>
                  <a:cubicBezTo>
                    <a:pt x="124" y="335"/>
                    <a:pt x="219" y="531"/>
                    <a:pt x="320" y="720"/>
                  </a:cubicBezTo>
                  <a:cubicBezTo>
                    <a:pt x="335" y="750"/>
                    <a:pt x="374" y="770"/>
                    <a:pt x="411" y="770"/>
                  </a:cubicBezTo>
                  <a:cubicBezTo>
                    <a:pt x="428" y="770"/>
                    <a:pt x="445" y="765"/>
                    <a:pt x="458" y="756"/>
                  </a:cubicBezTo>
                  <a:cubicBezTo>
                    <a:pt x="509" y="720"/>
                    <a:pt x="516" y="669"/>
                    <a:pt x="495" y="618"/>
                  </a:cubicBezTo>
                  <a:cubicBezTo>
                    <a:pt x="393" y="422"/>
                    <a:pt x="291" y="241"/>
                    <a:pt x="190" y="45"/>
                  </a:cubicBezTo>
                  <a:cubicBezTo>
                    <a:pt x="176" y="17"/>
                    <a:pt x="143" y="1"/>
                    <a:pt x="111" y="1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4000077" y="4122426"/>
              <a:ext cx="22307" cy="62760"/>
            </a:xfrm>
            <a:custGeom>
              <a:rect b="b" l="l" r="r" t="t"/>
              <a:pathLst>
                <a:path extrusionOk="0" h="920" w="327">
                  <a:moveTo>
                    <a:pt x="95" y="1"/>
                  </a:moveTo>
                  <a:cubicBezTo>
                    <a:pt x="44" y="1"/>
                    <a:pt x="0" y="44"/>
                    <a:pt x="0" y="95"/>
                  </a:cubicBezTo>
                  <a:cubicBezTo>
                    <a:pt x="8" y="349"/>
                    <a:pt x="37" y="603"/>
                    <a:pt x="116" y="843"/>
                  </a:cubicBezTo>
                  <a:cubicBezTo>
                    <a:pt x="128" y="891"/>
                    <a:pt x="170" y="919"/>
                    <a:pt x="213" y="919"/>
                  </a:cubicBezTo>
                  <a:cubicBezTo>
                    <a:pt x="222" y="919"/>
                    <a:pt x="231" y="918"/>
                    <a:pt x="240" y="916"/>
                  </a:cubicBezTo>
                  <a:cubicBezTo>
                    <a:pt x="291" y="901"/>
                    <a:pt x="327" y="843"/>
                    <a:pt x="312" y="792"/>
                  </a:cubicBezTo>
                  <a:cubicBezTo>
                    <a:pt x="254" y="560"/>
                    <a:pt x="204" y="335"/>
                    <a:pt x="189" y="95"/>
                  </a:cubicBezTo>
                  <a:cubicBezTo>
                    <a:pt x="189" y="44"/>
                    <a:pt x="153" y="1"/>
                    <a:pt x="95" y="1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4034252" y="4144254"/>
              <a:ext cx="51572" cy="44819"/>
            </a:xfrm>
            <a:custGeom>
              <a:rect b="b" l="l" r="r" t="t"/>
              <a:pathLst>
                <a:path extrusionOk="0" h="657" w="756">
                  <a:moveTo>
                    <a:pt x="648" y="1"/>
                  </a:moveTo>
                  <a:cubicBezTo>
                    <a:pt x="638" y="1"/>
                    <a:pt x="628" y="3"/>
                    <a:pt x="617" y="7"/>
                  </a:cubicBezTo>
                  <a:cubicBezTo>
                    <a:pt x="370" y="102"/>
                    <a:pt x="167" y="283"/>
                    <a:pt x="22" y="508"/>
                  </a:cubicBezTo>
                  <a:cubicBezTo>
                    <a:pt x="0" y="552"/>
                    <a:pt x="15" y="617"/>
                    <a:pt x="58" y="646"/>
                  </a:cubicBezTo>
                  <a:cubicBezTo>
                    <a:pt x="74" y="653"/>
                    <a:pt x="90" y="656"/>
                    <a:pt x="106" y="656"/>
                  </a:cubicBezTo>
                  <a:cubicBezTo>
                    <a:pt x="142" y="656"/>
                    <a:pt x="176" y="640"/>
                    <a:pt x="196" y="610"/>
                  </a:cubicBezTo>
                  <a:cubicBezTo>
                    <a:pt x="211" y="581"/>
                    <a:pt x="225" y="559"/>
                    <a:pt x="247" y="537"/>
                  </a:cubicBezTo>
                  <a:cubicBezTo>
                    <a:pt x="247" y="532"/>
                    <a:pt x="251" y="527"/>
                    <a:pt x="250" y="527"/>
                  </a:cubicBezTo>
                  <a:lnTo>
                    <a:pt x="250" y="527"/>
                  </a:lnTo>
                  <a:cubicBezTo>
                    <a:pt x="250" y="527"/>
                    <a:pt x="249" y="528"/>
                    <a:pt x="247" y="530"/>
                  </a:cubicBezTo>
                  <a:cubicBezTo>
                    <a:pt x="254" y="523"/>
                    <a:pt x="254" y="523"/>
                    <a:pt x="262" y="516"/>
                  </a:cubicBezTo>
                  <a:lnTo>
                    <a:pt x="291" y="479"/>
                  </a:lnTo>
                  <a:cubicBezTo>
                    <a:pt x="327" y="436"/>
                    <a:pt x="370" y="399"/>
                    <a:pt x="414" y="356"/>
                  </a:cubicBezTo>
                  <a:lnTo>
                    <a:pt x="429" y="349"/>
                  </a:lnTo>
                  <a:cubicBezTo>
                    <a:pt x="429" y="346"/>
                    <a:pt x="431" y="343"/>
                    <a:pt x="434" y="340"/>
                  </a:cubicBezTo>
                  <a:lnTo>
                    <a:pt x="434" y="340"/>
                  </a:lnTo>
                  <a:cubicBezTo>
                    <a:pt x="434" y="340"/>
                    <a:pt x="434" y="340"/>
                    <a:pt x="434" y="340"/>
                  </a:cubicBezTo>
                  <a:cubicBezTo>
                    <a:pt x="437" y="340"/>
                    <a:pt x="445" y="332"/>
                    <a:pt x="450" y="327"/>
                  </a:cubicBezTo>
                  <a:cubicBezTo>
                    <a:pt x="450" y="327"/>
                    <a:pt x="458" y="320"/>
                    <a:pt x="465" y="320"/>
                  </a:cubicBezTo>
                  <a:cubicBezTo>
                    <a:pt x="487" y="298"/>
                    <a:pt x="516" y="283"/>
                    <a:pt x="537" y="269"/>
                  </a:cubicBezTo>
                  <a:cubicBezTo>
                    <a:pt x="588" y="240"/>
                    <a:pt x="639" y="211"/>
                    <a:pt x="697" y="189"/>
                  </a:cubicBezTo>
                  <a:cubicBezTo>
                    <a:pt x="741" y="167"/>
                    <a:pt x="755" y="102"/>
                    <a:pt x="733" y="66"/>
                  </a:cubicBezTo>
                  <a:cubicBezTo>
                    <a:pt x="722" y="31"/>
                    <a:pt x="687" y="1"/>
                    <a:pt x="648" y="1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8"/>
            <p:cNvSpPr/>
            <p:nvPr/>
          </p:nvSpPr>
          <p:spPr>
            <a:xfrm>
              <a:off x="4453159" y="4097186"/>
              <a:ext cx="31789" cy="49799"/>
            </a:xfrm>
            <a:custGeom>
              <a:rect b="b" l="l" r="r" t="t"/>
              <a:pathLst>
                <a:path extrusionOk="0" h="730" w="466">
                  <a:moveTo>
                    <a:pt x="109" y="0"/>
                  </a:moveTo>
                  <a:cubicBezTo>
                    <a:pt x="91" y="0"/>
                    <a:pt x="74" y="5"/>
                    <a:pt x="59" y="15"/>
                  </a:cubicBezTo>
                  <a:cubicBezTo>
                    <a:pt x="8" y="44"/>
                    <a:pt x="1" y="95"/>
                    <a:pt x="23" y="146"/>
                  </a:cubicBezTo>
                  <a:cubicBezTo>
                    <a:pt x="102" y="327"/>
                    <a:pt x="190" y="501"/>
                    <a:pt x="277" y="683"/>
                  </a:cubicBezTo>
                  <a:cubicBezTo>
                    <a:pt x="292" y="713"/>
                    <a:pt x="328" y="729"/>
                    <a:pt x="363" y="729"/>
                  </a:cubicBezTo>
                  <a:cubicBezTo>
                    <a:pt x="378" y="729"/>
                    <a:pt x="394" y="726"/>
                    <a:pt x="407" y="719"/>
                  </a:cubicBezTo>
                  <a:cubicBezTo>
                    <a:pt x="458" y="683"/>
                    <a:pt x="465" y="632"/>
                    <a:pt x="444" y="581"/>
                  </a:cubicBezTo>
                  <a:cubicBezTo>
                    <a:pt x="364" y="407"/>
                    <a:pt x="284" y="226"/>
                    <a:pt x="197" y="51"/>
                  </a:cubicBezTo>
                  <a:cubicBezTo>
                    <a:pt x="178" y="18"/>
                    <a:pt x="143" y="0"/>
                    <a:pt x="109" y="0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8"/>
            <p:cNvSpPr/>
            <p:nvPr/>
          </p:nvSpPr>
          <p:spPr>
            <a:xfrm>
              <a:off x="4519532" y="4102712"/>
              <a:ext cx="25309" cy="46524"/>
            </a:xfrm>
            <a:custGeom>
              <a:rect b="b" l="l" r="r" t="t"/>
              <a:pathLst>
                <a:path extrusionOk="0" h="682" w="371">
                  <a:moveTo>
                    <a:pt x="251" y="1"/>
                  </a:moveTo>
                  <a:cubicBezTo>
                    <a:pt x="217" y="1"/>
                    <a:pt x="185" y="20"/>
                    <a:pt x="160" y="50"/>
                  </a:cubicBezTo>
                  <a:cubicBezTo>
                    <a:pt x="59" y="203"/>
                    <a:pt x="1" y="391"/>
                    <a:pt x="8" y="580"/>
                  </a:cubicBezTo>
                  <a:cubicBezTo>
                    <a:pt x="8" y="631"/>
                    <a:pt x="51" y="682"/>
                    <a:pt x="102" y="682"/>
                  </a:cubicBezTo>
                  <a:cubicBezTo>
                    <a:pt x="160" y="682"/>
                    <a:pt x="204" y="638"/>
                    <a:pt x="204" y="580"/>
                  </a:cubicBezTo>
                  <a:cubicBezTo>
                    <a:pt x="204" y="544"/>
                    <a:pt x="204" y="500"/>
                    <a:pt x="211" y="457"/>
                  </a:cubicBezTo>
                  <a:cubicBezTo>
                    <a:pt x="211" y="451"/>
                    <a:pt x="211" y="445"/>
                    <a:pt x="211" y="442"/>
                  </a:cubicBezTo>
                  <a:cubicBezTo>
                    <a:pt x="218" y="435"/>
                    <a:pt x="218" y="420"/>
                    <a:pt x="218" y="413"/>
                  </a:cubicBezTo>
                  <a:cubicBezTo>
                    <a:pt x="226" y="391"/>
                    <a:pt x="226" y="377"/>
                    <a:pt x="233" y="355"/>
                  </a:cubicBezTo>
                  <a:cubicBezTo>
                    <a:pt x="240" y="333"/>
                    <a:pt x="247" y="319"/>
                    <a:pt x="255" y="297"/>
                  </a:cubicBezTo>
                  <a:cubicBezTo>
                    <a:pt x="255" y="297"/>
                    <a:pt x="255" y="290"/>
                    <a:pt x="262" y="283"/>
                  </a:cubicBezTo>
                  <a:lnTo>
                    <a:pt x="262" y="283"/>
                  </a:lnTo>
                  <a:cubicBezTo>
                    <a:pt x="258" y="291"/>
                    <a:pt x="256" y="295"/>
                    <a:pt x="257" y="295"/>
                  </a:cubicBezTo>
                  <a:cubicBezTo>
                    <a:pt x="257" y="295"/>
                    <a:pt x="259" y="293"/>
                    <a:pt x="262" y="290"/>
                  </a:cubicBezTo>
                  <a:cubicBezTo>
                    <a:pt x="262" y="275"/>
                    <a:pt x="269" y="268"/>
                    <a:pt x="276" y="253"/>
                  </a:cubicBezTo>
                  <a:cubicBezTo>
                    <a:pt x="291" y="217"/>
                    <a:pt x="313" y="181"/>
                    <a:pt x="342" y="152"/>
                  </a:cubicBezTo>
                  <a:cubicBezTo>
                    <a:pt x="371" y="108"/>
                    <a:pt x="349" y="36"/>
                    <a:pt x="298" y="14"/>
                  </a:cubicBezTo>
                  <a:cubicBezTo>
                    <a:pt x="282" y="5"/>
                    <a:pt x="266" y="1"/>
                    <a:pt x="251" y="1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8"/>
            <p:cNvSpPr/>
            <p:nvPr/>
          </p:nvSpPr>
          <p:spPr>
            <a:xfrm>
              <a:off x="4659714" y="4190299"/>
              <a:ext cx="54028" cy="28924"/>
            </a:xfrm>
            <a:custGeom>
              <a:rect b="b" l="l" r="r" t="t"/>
              <a:pathLst>
                <a:path extrusionOk="0" h="424" w="792">
                  <a:moveTo>
                    <a:pt x="690" y="0"/>
                  </a:moveTo>
                  <a:cubicBezTo>
                    <a:pt x="465" y="22"/>
                    <a:pt x="254" y="102"/>
                    <a:pt x="65" y="233"/>
                  </a:cubicBezTo>
                  <a:cubicBezTo>
                    <a:pt x="29" y="262"/>
                    <a:pt x="0" y="320"/>
                    <a:pt x="29" y="371"/>
                  </a:cubicBezTo>
                  <a:cubicBezTo>
                    <a:pt x="49" y="400"/>
                    <a:pt x="86" y="423"/>
                    <a:pt x="123" y="423"/>
                  </a:cubicBezTo>
                  <a:cubicBezTo>
                    <a:pt x="141" y="423"/>
                    <a:pt x="158" y="418"/>
                    <a:pt x="174" y="407"/>
                  </a:cubicBezTo>
                  <a:cubicBezTo>
                    <a:pt x="211" y="378"/>
                    <a:pt x="254" y="349"/>
                    <a:pt x="298" y="327"/>
                  </a:cubicBezTo>
                  <a:cubicBezTo>
                    <a:pt x="320" y="313"/>
                    <a:pt x="341" y="305"/>
                    <a:pt x="363" y="291"/>
                  </a:cubicBezTo>
                  <a:cubicBezTo>
                    <a:pt x="367" y="291"/>
                    <a:pt x="380" y="286"/>
                    <a:pt x="387" y="283"/>
                  </a:cubicBezTo>
                  <a:lnTo>
                    <a:pt x="387" y="283"/>
                  </a:lnTo>
                  <a:cubicBezTo>
                    <a:pt x="400" y="283"/>
                    <a:pt x="407" y="276"/>
                    <a:pt x="414" y="269"/>
                  </a:cubicBezTo>
                  <a:cubicBezTo>
                    <a:pt x="465" y="254"/>
                    <a:pt x="508" y="240"/>
                    <a:pt x="559" y="233"/>
                  </a:cubicBezTo>
                  <a:cubicBezTo>
                    <a:pt x="581" y="225"/>
                    <a:pt x="603" y="218"/>
                    <a:pt x="632" y="218"/>
                  </a:cubicBezTo>
                  <a:cubicBezTo>
                    <a:pt x="632" y="211"/>
                    <a:pt x="668" y="211"/>
                    <a:pt x="646" y="211"/>
                  </a:cubicBezTo>
                  <a:lnTo>
                    <a:pt x="690" y="211"/>
                  </a:lnTo>
                  <a:cubicBezTo>
                    <a:pt x="741" y="204"/>
                    <a:pt x="791" y="167"/>
                    <a:pt x="791" y="109"/>
                  </a:cubicBezTo>
                  <a:cubicBezTo>
                    <a:pt x="791" y="58"/>
                    <a:pt x="748" y="0"/>
                    <a:pt x="690" y="0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8"/>
            <p:cNvSpPr/>
            <p:nvPr/>
          </p:nvSpPr>
          <p:spPr>
            <a:xfrm>
              <a:off x="4644843" y="3908504"/>
              <a:ext cx="26332" cy="50345"/>
            </a:xfrm>
            <a:custGeom>
              <a:rect b="b" l="l" r="r" t="t"/>
              <a:pathLst>
                <a:path extrusionOk="0" h="738" w="386">
                  <a:moveTo>
                    <a:pt x="274" y="0"/>
                  </a:moveTo>
                  <a:cubicBezTo>
                    <a:pt x="240" y="0"/>
                    <a:pt x="208" y="18"/>
                    <a:pt x="189" y="51"/>
                  </a:cubicBezTo>
                  <a:cubicBezTo>
                    <a:pt x="95" y="218"/>
                    <a:pt x="37" y="414"/>
                    <a:pt x="8" y="610"/>
                  </a:cubicBezTo>
                  <a:cubicBezTo>
                    <a:pt x="0" y="661"/>
                    <a:pt x="15" y="719"/>
                    <a:pt x="73" y="734"/>
                  </a:cubicBezTo>
                  <a:cubicBezTo>
                    <a:pt x="82" y="736"/>
                    <a:pt x="91" y="738"/>
                    <a:pt x="100" y="738"/>
                  </a:cubicBezTo>
                  <a:cubicBezTo>
                    <a:pt x="145" y="738"/>
                    <a:pt x="190" y="710"/>
                    <a:pt x="196" y="669"/>
                  </a:cubicBezTo>
                  <a:cubicBezTo>
                    <a:pt x="211" y="574"/>
                    <a:pt x="233" y="480"/>
                    <a:pt x="262" y="393"/>
                  </a:cubicBezTo>
                  <a:cubicBezTo>
                    <a:pt x="276" y="349"/>
                    <a:pt x="291" y="306"/>
                    <a:pt x="312" y="262"/>
                  </a:cubicBezTo>
                  <a:cubicBezTo>
                    <a:pt x="312" y="255"/>
                    <a:pt x="312" y="255"/>
                    <a:pt x="320" y="247"/>
                  </a:cubicBezTo>
                  <a:cubicBezTo>
                    <a:pt x="320" y="233"/>
                    <a:pt x="327" y="226"/>
                    <a:pt x="334" y="211"/>
                  </a:cubicBezTo>
                  <a:lnTo>
                    <a:pt x="363" y="146"/>
                  </a:lnTo>
                  <a:cubicBezTo>
                    <a:pt x="385" y="102"/>
                    <a:pt x="378" y="37"/>
                    <a:pt x="327" y="15"/>
                  </a:cubicBezTo>
                  <a:cubicBezTo>
                    <a:pt x="310" y="5"/>
                    <a:pt x="291" y="0"/>
                    <a:pt x="274" y="0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8"/>
            <p:cNvSpPr/>
            <p:nvPr/>
          </p:nvSpPr>
          <p:spPr>
            <a:xfrm>
              <a:off x="4304588" y="4232661"/>
              <a:ext cx="33290" cy="64875"/>
            </a:xfrm>
            <a:custGeom>
              <a:rect b="b" l="l" r="r" t="t"/>
              <a:pathLst>
                <a:path extrusionOk="0" h="951" w="488">
                  <a:moveTo>
                    <a:pt x="106" y="0"/>
                  </a:moveTo>
                  <a:cubicBezTo>
                    <a:pt x="98" y="0"/>
                    <a:pt x="90" y="2"/>
                    <a:pt x="81" y="4"/>
                  </a:cubicBezTo>
                  <a:cubicBezTo>
                    <a:pt x="37" y="18"/>
                    <a:pt x="1" y="76"/>
                    <a:pt x="15" y="127"/>
                  </a:cubicBezTo>
                  <a:cubicBezTo>
                    <a:pt x="95" y="381"/>
                    <a:pt x="190" y="628"/>
                    <a:pt x="277" y="875"/>
                  </a:cubicBezTo>
                  <a:cubicBezTo>
                    <a:pt x="295" y="918"/>
                    <a:pt x="329" y="951"/>
                    <a:pt x="375" y="951"/>
                  </a:cubicBezTo>
                  <a:cubicBezTo>
                    <a:pt x="383" y="951"/>
                    <a:pt x="391" y="950"/>
                    <a:pt x="400" y="947"/>
                  </a:cubicBezTo>
                  <a:cubicBezTo>
                    <a:pt x="451" y="933"/>
                    <a:pt x="487" y="875"/>
                    <a:pt x="466" y="824"/>
                  </a:cubicBezTo>
                  <a:cubicBezTo>
                    <a:pt x="378" y="577"/>
                    <a:pt x="306" y="323"/>
                    <a:pt x="204" y="76"/>
                  </a:cubicBezTo>
                  <a:cubicBezTo>
                    <a:pt x="186" y="33"/>
                    <a:pt x="152" y="0"/>
                    <a:pt x="106" y="0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8"/>
            <p:cNvSpPr/>
            <p:nvPr/>
          </p:nvSpPr>
          <p:spPr>
            <a:xfrm>
              <a:off x="1413032" y="3602765"/>
              <a:ext cx="22375" cy="56484"/>
            </a:xfrm>
            <a:custGeom>
              <a:rect b="b" l="l" r="r" t="t"/>
              <a:pathLst>
                <a:path extrusionOk="0" h="828" w="328">
                  <a:moveTo>
                    <a:pt x="97" y="0"/>
                  </a:moveTo>
                  <a:cubicBezTo>
                    <a:pt x="89" y="0"/>
                    <a:pt x="81" y="1"/>
                    <a:pt x="74" y="3"/>
                  </a:cubicBezTo>
                  <a:cubicBezTo>
                    <a:pt x="23" y="18"/>
                    <a:pt x="1" y="69"/>
                    <a:pt x="8" y="120"/>
                  </a:cubicBezTo>
                  <a:cubicBezTo>
                    <a:pt x="44" y="330"/>
                    <a:pt x="88" y="548"/>
                    <a:pt x="124" y="758"/>
                  </a:cubicBezTo>
                  <a:cubicBezTo>
                    <a:pt x="136" y="800"/>
                    <a:pt x="178" y="827"/>
                    <a:pt x="221" y="827"/>
                  </a:cubicBezTo>
                  <a:cubicBezTo>
                    <a:pt x="230" y="827"/>
                    <a:pt x="239" y="826"/>
                    <a:pt x="248" y="824"/>
                  </a:cubicBezTo>
                  <a:cubicBezTo>
                    <a:pt x="306" y="809"/>
                    <a:pt x="328" y="758"/>
                    <a:pt x="320" y="700"/>
                  </a:cubicBezTo>
                  <a:cubicBezTo>
                    <a:pt x="277" y="490"/>
                    <a:pt x="233" y="279"/>
                    <a:pt x="197" y="69"/>
                  </a:cubicBezTo>
                  <a:cubicBezTo>
                    <a:pt x="185" y="32"/>
                    <a:pt x="141" y="0"/>
                    <a:pt x="97" y="0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8"/>
            <p:cNvSpPr/>
            <p:nvPr/>
          </p:nvSpPr>
          <p:spPr>
            <a:xfrm>
              <a:off x="1479405" y="3588440"/>
              <a:ext cx="13916" cy="64397"/>
            </a:xfrm>
            <a:custGeom>
              <a:rect b="b" l="l" r="r" t="t"/>
              <a:pathLst>
                <a:path extrusionOk="0" h="944" w="204">
                  <a:moveTo>
                    <a:pt x="98" y="1"/>
                  </a:moveTo>
                  <a:cubicBezTo>
                    <a:pt x="52" y="1"/>
                    <a:pt x="8" y="30"/>
                    <a:pt x="8" y="90"/>
                  </a:cubicBezTo>
                  <a:cubicBezTo>
                    <a:pt x="8" y="344"/>
                    <a:pt x="1" y="598"/>
                    <a:pt x="8" y="845"/>
                  </a:cubicBezTo>
                  <a:cubicBezTo>
                    <a:pt x="8" y="911"/>
                    <a:pt x="57" y="944"/>
                    <a:pt x="105" y="944"/>
                  </a:cubicBezTo>
                  <a:cubicBezTo>
                    <a:pt x="153" y="944"/>
                    <a:pt x="200" y="913"/>
                    <a:pt x="204" y="852"/>
                  </a:cubicBezTo>
                  <a:cubicBezTo>
                    <a:pt x="204" y="598"/>
                    <a:pt x="197" y="344"/>
                    <a:pt x="197" y="97"/>
                  </a:cubicBezTo>
                  <a:cubicBezTo>
                    <a:pt x="197" y="34"/>
                    <a:pt x="147" y="1"/>
                    <a:pt x="98" y="1"/>
                  </a:cubicBezTo>
                  <a:close/>
                </a:path>
              </a:pathLst>
            </a:custGeom>
            <a:solidFill>
              <a:srgbClr val="6978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9"/>
          <p:cNvSpPr txBox="1"/>
          <p:nvPr>
            <p:ph idx="4294967295"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Series of Events - Little Red Riding Hood</a:t>
            </a:r>
            <a:endParaRPr sz="3300"/>
          </a:p>
        </p:txBody>
      </p:sp>
      <p:sp>
        <p:nvSpPr>
          <p:cNvPr id="635" name="Google Shape;635;p39"/>
          <p:cNvSpPr/>
          <p:nvPr/>
        </p:nvSpPr>
        <p:spPr>
          <a:xfrm>
            <a:off x="927600" y="1643000"/>
            <a:ext cx="7288800" cy="288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6" name="Google Shape;636;p39"/>
          <p:cNvGrpSpPr/>
          <p:nvPr/>
        </p:nvGrpSpPr>
        <p:grpSpPr>
          <a:xfrm>
            <a:off x="1060500" y="1858775"/>
            <a:ext cx="1983000" cy="2445310"/>
            <a:chOff x="1064100" y="1468750"/>
            <a:chExt cx="1983000" cy="2445310"/>
          </a:xfrm>
        </p:grpSpPr>
        <p:pic>
          <p:nvPicPr>
            <p:cNvPr id="637" name="Google Shape;637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12850" y="1468750"/>
              <a:ext cx="1934250" cy="1270350"/>
            </a:xfrm>
            <a:prstGeom prst="rect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638" name="Google Shape;638;p3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64100" y="2861150"/>
              <a:ext cx="1982999" cy="1052910"/>
            </a:xfrm>
            <a:prstGeom prst="rect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639" name="Google Shape;639;p39"/>
          <p:cNvGrpSpPr/>
          <p:nvPr/>
        </p:nvGrpSpPr>
        <p:grpSpPr>
          <a:xfrm>
            <a:off x="3532325" y="1850375"/>
            <a:ext cx="1963476" cy="2341725"/>
            <a:chOff x="3535925" y="1460350"/>
            <a:chExt cx="1963476" cy="2341725"/>
          </a:xfrm>
        </p:grpSpPr>
        <p:pic>
          <p:nvPicPr>
            <p:cNvPr id="640" name="Google Shape;640;p3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35925" y="1460350"/>
              <a:ext cx="1963476" cy="1287150"/>
            </a:xfrm>
            <a:prstGeom prst="rect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641" name="Google Shape;641;p3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535925" y="2861145"/>
              <a:ext cx="1963475" cy="940931"/>
            </a:xfrm>
            <a:prstGeom prst="rect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642" name="Google Shape;642;p39"/>
          <p:cNvGrpSpPr/>
          <p:nvPr/>
        </p:nvGrpSpPr>
        <p:grpSpPr>
          <a:xfrm>
            <a:off x="5949325" y="1819825"/>
            <a:ext cx="2028131" cy="2392839"/>
            <a:chOff x="5952925" y="1429800"/>
            <a:chExt cx="2028131" cy="2392839"/>
          </a:xfrm>
        </p:grpSpPr>
        <p:pic>
          <p:nvPicPr>
            <p:cNvPr id="643" name="Google Shape;643;p39"/>
            <p:cNvPicPr preferRelativeResize="0"/>
            <p:nvPr/>
          </p:nvPicPr>
          <p:blipFill rotWithShape="1">
            <a:blip r:embed="rId7">
              <a:alphaModFix/>
            </a:blip>
            <a:srcRect b="0" l="0" r="0" t="2486"/>
            <a:stretch/>
          </p:blipFill>
          <p:spPr>
            <a:xfrm>
              <a:off x="5952925" y="1429800"/>
              <a:ext cx="2028131" cy="1303949"/>
            </a:xfrm>
            <a:prstGeom prst="rect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644" name="Google Shape;644;p3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952925" y="2848775"/>
              <a:ext cx="2028125" cy="973864"/>
            </a:xfrm>
            <a:prstGeom prst="rect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645" name="Google Shape;645;p39"/>
          <p:cNvSpPr txBox="1"/>
          <p:nvPr>
            <p:ph idx="4294967295" type="body"/>
          </p:nvPr>
        </p:nvSpPr>
        <p:spPr>
          <a:xfrm>
            <a:off x="817500" y="1099575"/>
            <a:ext cx="7509000" cy="4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These are some events that happened in the story of Little Red Riding Hood.</a:t>
            </a:r>
            <a:r>
              <a:rPr lang="en" sz="1800"/>
              <a:t>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0"/>
          <p:cNvSpPr txBox="1"/>
          <p:nvPr>
            <p:ph type="title"/>
          </p:nvPr>
        </p:nvSpPr>
        <p:spPr>
          <a:xfrm>
            <a:off x="778750" y="848675"/>
            <a:ext cx="17451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turn! </a:t>
            </a:r>
            <a:endParaRPr/>
          </a:p>
        </p:txBody>
      </p:sp>
      <p:sp>
        <p:nvSpPr>
          <p:cNvPr id="651" name="Google Shape;651;p40"/>
          <p:cNvSpPr txBox="1"/>
          <p:nvPr/>
        </p:nvSpPr>
        <p:spPr>
          <a:xfrm>
            <a:off x="584650" y="1623200"/>
            <a:ext cx="2133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Watch Mrs Punzet model how to plan a series of events. Add your new ideas to your Story Mountain Map - on the original slide or on your printed copy. 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52" name="Google Shape;652;p40" title="Week 2 Story Mountain Planner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6375" y="451237"/>
            <a:ext cx="5663777" cy="4241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1"/>
          <p:cNvSpPr txBox="1"/>
          <p:nvPr>
            <p:ph type="title"/>
          </p:nvPr>
        </p:nvSpPr>
        <p:spPr>
          <a:xfrm>
            <a:off x="972900" y="453075"/>
            <a:ext cx="71982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turn!</a:t>
            </a:r>
            <a:endParaRPr/>
          </a:p>
        </p:txBody>
      </p:sp>
      <p:sp>
        <p:nvSpPr>
          <p:cNvPr id="658" name="Google Shape;658;p41"/>
          <p:cNvSpPr txBox="1"/>
          <p:nvPr>
            <p:ph idx="4294967295" type="subTitle"/>
          </p:nvPr>
        </p:nvSpPr>
        <p:spPr>
          <a:xfrm>
            <a:off x="708850" y="1336650"/>
            <a:ext cx="7620600" cy="2984400"/>
          </a:xfrm>
          <a:prstGeom prst="rect">
            <a:avLst/>
          </a:prstGeom>
          <a:solidFill>
            <a:srgbClr val="CFE2F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If you can’t find your </a:t>
            </a:r>
            <a:r>
              <a:rPr b="1" lang="en" sz="1700">
                <a:latin typeface="Roboto"/>
                <a:ea typeface="Roboto"/>
                <a:cs typeface="Roboto"/>
                <a:sym typeface="Roboto"/>
              </a:rPr>
              <a:t>story mountain planner </a:t>
            </a:r>
            <a:r>
              <a:rPr lang="en" sz="1700">
                <a:latin typeface="Roboto"/>
                <a:ea typeface="Roboto"/>
                <a:cs typeface="Roboto"/>
                <a:sym typeface="Roboto"/>
              </a:rPr>
              <a:t>you can type your events here...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59" name="Google Shape;659;p41"/>
          <p:cNvGrpSpPr/>
          <p:nvPr/>
        </p:nvGrpSpPr>
        <p:grpSpPr>
          <a:xfrm>
            <a:off x="2467467" y="541362"/>
            <a:ext cx="472960" cy="469921"/>
            <a:chOff x="3514900" y="1489020"/>
            <a:chExt cx="354145" cy="351869"/>
          </a:xfrm>
        </p:grpSpPr>
        <p:sp>
          <p:nvSpPr>
            <p:cNvPr id="660" name="Google Shape;660;p41"/>
            <p:cNvSpPr/>
            <p:nvPr/>
          </p:nvSpPr>
          <p:spPr>
            <a:xfrm>
              <a:off x="3514900" y="1489020"/>
              <a:ext cx="354145" cy="351869"/>
            </a:xfrm>
            <a:custGeom>
              <a:rect b="b" l="l" r="r" t="t"/>
              <a:pathLst>
                <a:path extrusionOk="0" h="23501" w="23653">
                  <a:moveTo>
                    <a:pt x="19698" y="1"/>
                  </a:moveTo>
                  <a:cubicBezTo>
                    <a:pt x="19495" y="1"/>
                    <a:pt x="19290" y="80"/>
                    <a:pt x="19133" y="237"/>
                  </a:cubicBezTo>
                  <a:lnTo>
                    <a:pt x="316" y="19075"/>
                  </a:lnTo>
                  <a:cubicBezTo>
                    <a:pt x="0" y="19369"/>
                    <a:pt x="0" y="19874"/>
                    <a:pt x="316" y="20168"/>
                  </a:cubicBezTo>
                  <a:lnTo>
                    <a:pt x="3406" y="23280"/>
                  </a:lnTo>
                  <a:cubicBezTo>
                    <a:pt x="3564" y="23427"/>
                    <a:pt x="3764" y="23501"/>
                    <a:pt x="3964" y="23501"/>
                  </a:cubicBezTo>
                  <a:cubicBezTo>
                    <a:pt x="4163" y="23501"/>
                    <a:pt x="4363" y="23427"/>
                    <a:pt x="4521" y="23280"/>
                  </a:cubicBezTo>
                  <a:lnTo>
                    <a:pt x="23358" y="4442"/>
                  </a:lnTo>
                  <a:cubicBezTo>
                    <a:pt x="23653" y="4148"/>
                    <a:pt x="23653" y="3643"/>
                    <a:pt x="23358" y="3328"/>
                  </a:cubicBezTo>
                  <a:lnTo>
                    <a:pt x="20247" y="237"/>
                  </a:lnTo>
                  <a:cubicBezTo>
                    <a:pt x="20100" y="80"/>
                    <a:pt x="19900" y="1"/>
                    <a:pt x="19698" y="1"/>
                  </a:cubicBezTo>
                  <a:close/>
                </a:path>
              </a:pathLst>
            </a:custGeom>
            <a:solidFill>
              <a:srgbClr val="84AE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1"/>
            <p:cNvSpPr/>
            <p:nvPr/>
          </p:nvSpPr>
          <p:spPr>
            <a:xfrm>
              <a:off x="3619094" y="1759498"/>
              <a:ext cx="24570" cy="24884"/>
            </a:xfrm>
            <a:custGeom>
              <a:rect b="b" l="l" r="r" t="t"/>
              <a:pathLst>
                <a:path extrusionOk="0" h="1662" w="1641">
                  <a:moveTo>
                    <a:pt x="526" y="1"/>
                  </a:moveTo>
                  <a:lnTo>
                    <a:pt x="1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5A8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1"/>
            <p:cNvSpPr/>
            <p:nvPr/>
          </p:nvSpPr>
          <p:spPr>
            <a:xfrm>
              <a:off x="3623181" y="1722052"/>
              <a:ext cx="41249" cy="41249"/>
            </a:xfrm>
            <a:custGeom>
              <a:rect b="b" l="l" r="r" t="t"/>
              <a:pathLst>
                <a:path extrusionOk="0" h="2755" w="2755">
                  <a:moveTo>
                    <a:pt x="526" y="0"/>
                  </a:moveTo>
                  <a:lnTo>
                    <a:pt x="1" y="526"/>
                  </a:lnTo>
                  <a:lnTo>
                    <a:pt x="2229" y="2754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5A8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1"/>
            <p:cNvSpPr/>
            <p:nvPr/>
          </p:nvSpPr>
          <p:spPr>
            <a:xfrm>
              <a:off x="3560536" y="1784682"/>
              <a:ext cx="41264" cy="41579"/>
            </a:xfrm>
            <a:custGeom>
              <a:rect b="b" l="l" r="r" t="t"/>
              <a:pathLst>
                <a:path extrusionOk="0" h="2777" w="2756">
                  <a:moveTo>
                    <a:pt x="527" y="1"/>
                  </a:moveTo>
                  <a:lnTo>
                    <a:pt x="1" y="548"/>
                  </a:lnTo>
                  <a:lnTo>
                    <a:pt x="2230" y="2776"/>
                  </a:lnTo>
                  <a:lnTo>
                    <a:pt x="2755" y="2251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5A8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1"/>
            <p:cNvSpPr/>
            <p:nvPr/>
          </p:nvSpPr>
          <p:spPr>
            <a:xfrm>
              <a:off x="3660957" y="1717635"/>
              <a:ext cx="24570" cy="24884"/>
            </a:xfrm>
            <a:custGeom>
              <a:rect b="b" l="l" r="r" t="t"/>
              <a:pathLst>
                <a:path extrusionOk="0" h="1662" w="1641">
                  <a:moveTo>
                    <a:pt x="526" y="1"/>
                  </a:moveTo>
                  <a:lnTo>
                    <a:pt x="1" y="547"/>
                  </a:lnTo>
                  <a:lnTo>
                    <a:pt x="1115" y="1662"/>
                  </a:lnTo>
                  <a:lnTo>
                    <a:pt x="1641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5A8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1"/>
            <p:cNvSpPr/>
            <p:nvPr/>
          </p:nvSpPr>
          <p:spPr>
            <a:xfrm>
              <a:off x="3681739" y="1696868"/>
              <a:ext cx="24570" cy="24555"/>
            </a:xfrm>
            <a:custGeom>
              <a:rect b="b" l="l" r="r" t="t"/>
              <a:pathLst>
                <a:path extrusionOk="0" h="1640" w="1641">
                  <a:moveTo>
                    <a:pt x="526" y="0"/>
                  </a:moveTo>
                  <a:lnTo>
                    <a:pt x="0" y="526"/>
                  </a:lnTo>
                  <a:lnTo>
                    <a:pt x="1115" y="1640"/>
                  </a:lnTo>
                  <a:lnTo>
                    <a:pt x="1640" y="1114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1"/>
            <p:cNvSpPr/>
            <p:nvPr/>
          </p:nvSpPr>
          <p:spPr>
            <a:xfrm>
              <a:off x="3686141" y="1659092"/>
              <a:ext cx="41249" cy="41564"/>
            </a:xfrm>
            <a:custGeom>
              <a:rect b="b" l="l" r="r" t="t"/>
              <a:pathLst>
                <a:path extrusionOk="0" h="2776" w="2755">
                  <a:moveTo>
                    <a:pt x="526" y="0"/>
                  </a:moveTo>
                  <a:lnTo>
                    <a:pt x="1" y="547"/>
                  </a:lnTo>
                  <a:lnTo>
                    <a:pt x="2229" y="2775"/>
                  </a:lnTo>
                  <a:lnTo>
                    <a:pt x="2755" y="225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1"/>
            <p:cNvSpPr/>
            <p:nvPr/>
          </p:nvSpPr>
          <p:spPr>
            <a:xfrm>
              <a:off x="3723602" y="1654990"/>
              <a:ext cx="24884" cy="24570"/>
            </a:xfrm>
            <a:custGeom>
              <a:rect b="b" l="l" r="r" t="t"/>
              <a:pathLst>
                <a:path extrusionOk="0" h="1641" w="1662">
                  <a:moveTo>
                    <a:pt x="526" y="1"/>
                  </a:moveTo>
                  <a:lnTo>
                    <a:pt x="1" y="526"/>
                  </a:lnTo>
                  <a:lnTo>
                    <a:pt x="1115" y="1641"/>
                  </a:lnTo>
                  <a:lnTo>
                    <a:pt x="1662" y="111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1"/>
            <p:cNvSpPr/>
            <p:nvPr/>
          </p:nvSpPr>
          <p:spPr>
            <a:xfrm>
              <a:off x="3744698" y="1633909"/>
              <a:ext cx="24570" cy="24884"/>
            </a:xfrm>
            <a:custGeom>
              <a:rect b="b" l="l" r="r" t="t"/>
              <a:pathLst>
                <a:path extrusionOk="0" h="1662" w="1641">
                  <a:moveTo>
                    <a:pt x="526" y="0"/>
                  </a:moveTo>
                  <a:lnTo>
                    <a:pt x="0" y="547"/>
                  </a:lnTo>
                  <a:lnTo>
                    <a:pt x="1115" y="1661"/>
                  </a:lnTo>
                  <a:lnTo>
                    <a:pt x="1640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5A8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1"/>
            <p:cNvSpPr/>
            <p:nvPr/>
          </p:nvSpPr>
          <p:spPr>
            <a:xfrm>
              <a:off x="3748786" y="1596447"/>
              <a:ext cx="41564" cy="41249"/>
            </a:xfrm>
            <a:custGeom>
              <a:rect b="b" l="l" r="r" t="t"/>
              <a:pathLst>
                <a:path extrusionOk="0" h="2755" w="2776">
                  <a:moveTo>
                    <a:pt x="526" y="0"/>
                  </a:moveTo>
                  <a:lnTo>
                    <a:pt x="1" y="526"/>
                  </a:lnTo>
                  <a:lnTo>
                    <a:pt x="2229" y="2755"/>
                  </a:lnTo>
                  <a:lnTo>
                    <a:pt x="2776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5A8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1"/>
            <p:cNvSpPr/>
            <p:nvPr/>
          </p:nvSpPr>
          <p:spPr>
            <a:xfrm>
              <a:off x="3786561" y="1592030"/>
              <a:ext cx="24570" cy="24884"/>
            </a:xfrm>
            <a:custGeom>
              <a:rect b="b" l="l" r="r" t="t"/>
              <a:pathLst>
                <a:path extrusionOk="0" h="1662" w="1641">
                  <a:moveTo>
                    <a:pt x="526" y="1"/>
                  </a:moveTo>
                  <a:lnTo>
                    <a:pt x="0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5A8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1"/>
            <p:cNvSpPr/>
            <p:nvPr/>
          </p:nvSpPr>
          <p:spPr>
            <a:xfrm>
              <a:off x="3807343" y="1571264"/>
              <a:ext cx="24869" cy="24570"/>
            </a:xfrm>
            <a:custGeom>
              <a:rect b="b" l="l" r="r" t="t"/>
              <a:pathLst>
                <a:path extrusionOk="0" h="1641" w="1661">
                  <a:moveTo>
                    <a:pt x="526" y="0"/>
                  </a:moveTo>
                  <a:lnTo>
                    <a:pt x="0" y="526"/>
                  </a:lnTo>
                  <a:lnTo>
                    <a:pt x="1114" y="1640"/>
                  </a:lnTo>
                  <a:lnTo>
                    <a:pt x="1661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5A8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1"/>
            <p:cNvSpPr/>
            <p:nvPr/>
          </p:nvSpPr>
          <p:spPr>
            <a:xfrm>
              <a:off x="3811745" y="1533488"/>
              <a:ext cx="41249" cy="41564"/>
            </a:xfrm>
            <a:custGeom>
              <a:rect b="b" l="l" r="r" t="t"/>
              <a:pathLst>
                <a:path extrusionOk="0" h="2776" w="2755">
                  <a:moveTo>
                    <a:pt x="526" y="0"/>
                  </a:moveTo>
                  <a:lnTo>
                    <a:pt x="0" y="526"/>
                  </a:lnTo>
                  <a:lnTo>
                    <a:pt x="2229" y="2776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5A8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1"/>
            <p:cNvSpPr/>
            <p:nvPr/>
          </p:nvSpPr>
          <p:spPr>
            <a:xfrm>
              <a:off x="3597998" y="1780594"/>
              <a:ext cx="24570" cy="24570"/>
            </a:xfrm>
            <a:custGeom>
              <a:rect b="b" l="l" r="r" t="t"/>
              <a:pathLst>
                <a:path extrusionOk="0" h="1641" w="1641">
                  <a:moveTo>
                    <a:pt x="526" y="1"/>
                  </a:moveTo>
                  <a:lnTo>
                    <a:pt x="1" y="526"/>
                  </a:lnTo>
                  <a:lnTo>
                    <a:pt x="1115" y="1640"/>
                  </a:lnTo>
                  <a:lnTo>
                    <a:pt x="1641" y="111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5A8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1"/>
            <p:cNvSpPr/>
            <p:nvPr/>
          </p:nvSpPr>
          <p:spPr>
            <a:xfrm>
              <a:off x="3623181" y="1625090"/>
              <a:ext cx="108940" cy="108925"/>
            </a:xfrm>
            <a:custGeom>
              <a:rect b="b" l="l" r="r" t="t"/>
              <a:pathLst>
                <a:path extrusionOk="0" h="7275" w="7276">
                  <a:moveTo>
                    <a:pt x="3070" y="1"/>
                  </a:moveTo>
                  <a:lnTo>
                    <a:pt x="1" y="3049"/>
                  </a:lnTo>
                  <a:lnTo>
                    <a:pt x="4206" y="7275"/>
                  </a:lnTo>
                  <a:lnTo>
                    <a:pt x="7275" y="4205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1"/>
            <p:cNvSpPr/>
            <p:nvPr/>
          </p:nvSpPr>
          <p:spPr>
            <a:xfrm>
              <a:off x="3517416" y="1493826"/>
              <a:ext cx="316698" cy="313225"/>
            </a:xfrm>
            <a:custGeom>
              <a:rect b="b" l="l" r="r" t="t"/>
              <a:pathLst>
                <a:path extrusionOk="0" h="20920" w="21152">
                  <a:moveTo>
                    <a:pt x="2387" y="0"/>
                  </a:moveTo>
                  <a:cubicBezTo>
                    <a:pt x="1835" y="0"/>
                    <a:pt x="1283" y="211"/>
                    <a:pt x="863" y="631"/>
                  </a:cubicBezTo>
                  <a:cubicBezTo>
                    <a:pt x="1" y="1472"/>
                    <a:pt x="1" y="2839"/>
                    <a:pt x="863" y="3701"/>
                  </a:cubicBezTo>
                  <a:lnTo>
                    <a:pt x="18082" y="20920"/>
                  </a:lnTo>
                  <a:lnTo>
                    <a:pt x="21151" y="17871"/>
                  </a:lnTo>
                  <a:lnTo>
                    <a:pt x="3911" y="631"/>
                  </a:lnTo>
                  <a:cubicBezTo>
                    <a:pt x="3491" y="211"/>
                    <a:pt x="2939" y="0"/>
                    <a:pt x="2387" y="0"/>
                  </a:cubicBezTo>
                  <a:close/>
                </a:path>
              </a:pathLst>
            </a:custGeom>
            <a:solidFill>
              <a:srgbClr val="FDD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1"/>
            <p:cNvSpPr/>
            <p:nvPr/>
          </p:nvSpPr>
          <p:spPr>
            <a:xfrm>
              <a:off x="3788133" y="1761399"/>
              <a:ext cx="73230" cy="72287"/>
            </a:xfrm>
            <a:custGeom>
              <a:rect b="b" l="l" r="r" t="t"/>
              <a:pathLst>
                <a:path extrusionOk="0" h="4828" w="4891">
                  <a:moveTo>
                    <a:pt x="3070" y="0"/>
                  </a:moveTo>
                  <a:lnTo>
                    <a:pt x="1" y="3049"/>
                  </a:lnTo>
                  <a:lnTo>
                    <a:pt x="4521" y="4815"/>
                  </a:lnTo>
                  <a:cubicBezTo>
                    <a:pt x="4546" y="4823"/>
                    <a:pt x="4572" y="4827"/>
                    <a:pt x="4597" y="4827"/>
                  </a:cubicBezTo>
                  <a:cubicBezTo>
                    <a:pt x="4756" y="4827"/>
                    <a:pt x="4891" y="4666"/>
                    <a:pt x="4836" y="4520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rgbClr val="F4FF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1"/>
            <p:cNvSpPr/>
            <p:nvPr/>
          </p:nvSpPr>
          <p:spPr>
            <a:xfrm>
              <a:off x="3822136" y="1761399"/>
              <a:ext cx="39198" cy="72407"/>
            </a:xfrm>
            <a:custGeom>
              <a:rect b="b" l="l" r="r" t="t"/>
              <a:pathLst>
                <a:path extrusionOk="0" h="4836" w="2618">
                  <a:moveTo>
                    <a:pt x="799" y="0"/>
                  </a:moveTo>
                  <a:lnTo>
                    <a:pt x="0" y="778"/>
                  </a:lnTo>
                  <a:lnTo>
                    <a:pt x="1451" y="4499"/>
                  </a:lnTo>
                  <a:lnTo>
                    <a:pt x="2250" y="4815"/>
                  </a:lnTo>
                  <a:cubicBezTo>
                    <a:pt x="2282" y="4829"/>
                    <a:pt x="2313" y="4835"/>
                    <a:pt x="2344" y="4835"/>
                  </a:cubicBezTo>
                  <a:cubicBezTo>
                    <a:pt x="2495" y="4835"/>
                    <a:pt x="2618" y="4678"/>
                    <a:pt x="2565" y="4520"/>
                  </a:cubicBezTo>
                  <a:lnTo>
                    <a:pt x="799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1"/>
            <p:cNvSpPr/>
            <p:nvPr/>
          </p:nvSpPr>
          <p:spPr>
            <a:xfrm>
              <a:off x="3541656" y="1493781"/>
              <a:ext cx="292458" cy="313270"/>
            </a:xfrm>
            <a:custGeom>
              <a:rect b="b" l="l" r="r" t="t"/>
              <a:pathLst>
                <a:path extrusionOk="0" h="20923" w="19533">
                  <a:moveTo>
                    <a:pt x="789" y="0"/>
                  </a:moveTo>
                  <a:cubicBezTo>
                    <a:pt x="524" y="0"/>
                    <a:pt x="257" y="49"/>
                    <a:pt x="1" y="151"/>
                  </a:cubicBezTo>
                  <a:cubicBezTo>
                    <a:pt x="295" y="256"/>
                    <a:pt x="547" y="424"/>
                    <a:pt x="778" y="634"/>
                  </a:cubicBezTo>
                  <a:lnTo>
                    <a:pt x="15706" y="15561"/>
                  </a:lnTo>
                  <a:cubicBezTo>
                    <a:pt x="16967" y="16844"/>
                    <a:pt x="16967" y="18904"/>
                    <a:pt x="15706" y="20166"/>
                  </a:cubicBezTo>
                  <a:lnTo>
                    <a:pt x="16463" y="20923"/>
                  </a:lnTo>
                  <a:lnTo>
                    <a:pt x="19532" y="17874"/>
                  </a:lnTo>
                  <a:lnTo>
                    <a:pt x="2292" y="634"/>
                  </a:lnTo>
                  <a:cubicBezTo>
                    <a:pt x="1893" y="220"/>
                    <a:pt x="1348" y="0"/>
                    <a:pt x="789" y="0"/>
                  </a:cubicBezTo>
                  <a:close/>
                </a:path>
              </a:pathLst>
            </a:custGeom>
            <a:solidFill>
              <a:srgbClr val="F6C2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1"/>
            <p:cNvSpPr/>
            <p:nvPr/>
          </p:nvSpPr>
          <p:spPr>
            <a:xfrm>
              <a:off x="3834728" y="1807979"/>
              <a:ext cx="26636" cy="25708"/>
            </a:xfrm>
            <a:custGeom>
              <a:rect b="b" l="l" r="r" t="t"/>
              <a:pathLst>
                <a:path extrusionOk="0" h="1717" w="1779">
                  <a:moveTo>
                    <a:pt x="1157" y="1"/>
                  </a:moveTo>
                  <a:lnTo>
                    <a:pt x="0" y="1157"/>
                  </a:lnTo>
                  <a:lnTo>
                    <a:pt x="1409" y="1704"/>
                  </a:lnTo>
                  <a:cubicBezTo>
                    <a:pt x="1434" y="1712"/>
                    <a:pt x="1460" y="1716"/>
                    <a:pt x="1485" y="1716"/>
                  </a:cubicBezTo>
                  <a:cubicBezTo>
                    <a:pt x="1644" y="1716"/>
                    <a:pt x="1779" y="1555"/>
                    <a:pt x="1724" y="1409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rgbClr val="112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1"/>
            <p:cNvSpPr/>
            <p:nvPr/>
          </p:nvSpPr>
          <p:spPr>
            <a:xfrm>
              <a:off x="3552047" y="1524984"/>
              <a:ext cx="68320" cy="68334"/>
            </a:xfrm>
            <a:custGeom>
              <a:rect b="b" l="l" r="r" t="t"/>
              <a:pathLst>
                <a:path extrusionOk="0" h="4564" w="4563">
                  <a:moveTo>
                    <a:pt x="3049" y="1"/>
                  </a:moveTo>
                  <a:lnTo>
                    <a:pt x="0" y="3070"/>
                  </a:lnTo>
                  <a:lnTo>
                    <a:pt x="1493" y="4563"/>
                  </a:lnTo>
                  <a:lnTo>
                    <a:pt x="4563" y="1494"/>
                  </a:lnTo>
                  <a:lnTo>
                    <a:pt x="3049" y="1"/>
                  </a:lnTo>
                  <a:close/>
                </a:path>
              </a:pathLst>
            </a:custGeom>
            <a:solidFill>
              <a:srgbClr val="112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1"/>
            <p:cNvSpPr/>
            <p:nvPr/>
          </p:nvSpPr>
          <p:spPr>
            <a:xfrm>
              <a:off x="3593281" y="1566218"/>
              <a:ext cx="221623" cy="221952"/>
            </a:xfrm>
            <a:custGeom>
              <a:rect b="b" l="l" r="r" t="t"/>
              <a:pathLst>
                <a:path extrusionOk="0" h="14824" w="14802">
                  <a:moveTo>
                    <a:pt x="526" y="1"/>
                  </a:moveTo>
                  <a:lnTo>
                    <a:pt x="1" y="548"/>
                  </a:lnTo>
                  <a:lnTo>
                    <a:pt x="14276" y="14823"/>
                  </a:lnTo>
                  <a:lnTo>
                    <a:pt x="14802" y="14298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112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2" name="Google Shape;682;p41"/>
          <p:cNvGrpSpPr/>
          <p:nvPr/>
        </p:nvGrpSpPr>
        <p:grpSpPr>
          <a:xfrm>
            <a:off x="6356330" y="541246"/>
            <a:ext cx="571436" cy="558209"/>
            <a:chOff x="1989911" y="2306065"/>
            <a:chExt cx="387099" cy="353207"/>
          </a:xfrm>
        </p:grpSpPr>
        <p:sp>
          <p:nvSpPr>
            <p:cNvPr id="683" name="Google Shape;683;p41"/>
            <p:cNvSpPr/>
            <p:nvPr/>
          </p:nvSpPr>
          <p:spPr>
            <a:xfrm>
              <a:off x="2110003" y="2555181"/>
              <a:ext cx="146916" cy="88775"/>
            </a:xfrm>
            <a:custGeom>
              <a:rect b="b" l="l" r="r" t="t"/>
              <a:pathLst>
                <a:path extrusionOk="0" h="3379" w="5592">
                  <a:moveTo>
                    <a:pt x="2796" y="1"/>
                  </a:moveTo>
                  <a:lnTo>
                    <a:pt x="576" y="986"/>
                  </a:lnTo>
                  <a:lnTo>
                    <a:pt x="1" y="2879"/>
                  </a:lnTo>
                  <a:lnTo>
                    <a:pt x="1298" y="3108"/>
                  </a:lnTo>
                  <a:lnTo>
                    <a:pt x="2865" y="3379"/>
                  </a:lnTo>
                  <a:lnTo>
                    <a:pt x="5591" y="2879"/>
                  </a:lnTo>
                  <a:lnTo>
                    <a:pt x="5238" y="1714"/>
                  </a:lnTo>
                  <a:lnTo>
                    <a:pt x="5016" y="986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1"/>
            <p:cNvSpPr/>
            <p:nvPr/>
          </p:nvSpPr>
          <p:spPr>
            <a:xfrm>
              <a:off x="2110003" y="2555181"/>
              <a:ext cx="137615" cy="81681"/>
            </a:xfrm>
            <a:custGeom>
              <a:rect b="b" l="l" r="r" t="t"/>
              <a:pathLst>
                <a:path extrusionOk="0" h="3109" w="5238">
                  <a:moveTo>
                    <a:pt x="2796" y="1"/>
                  </a:moveTo>
                  <a:lnTo>
                    <a:pt x="583" y="986"/>
                  </a:lnTo>
                  <a:lnTo>
                    <a:pt x="1" y="2879"/>
                  </a:lnTo>
                  <a:lnTo>
                    <a:pt x="1298" y="3108"/>
                  </a:lnTo>
                  <a:lnTo>
                    <a:pt x="1561" y="1714"/>
                  </a:lnTo>
                  <a:lnTo>
                    <a:pt x="5238" y="1714"/>
                  </a:lnTo>
                  <a:lnTo>
                    <a:pt x="5016" y="986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1"/>
            <p:cNvSpPr/>
            <p:nvPr/>
          </p:nvSpPr>
          <p:spPr>
            <a:xfrm>
              <a:off x="1989911" y="2306065"/>
              <a:ext cx="387099" cy="275021"/>
            </a:xfrm>
            <a:custGeom>
              <a:rect b="b" l="l" r="r" t="t"/>
              <a:pathLst>
                <a:path extrusionOk="0" h="10468" w="14734">
                  <a:moveTo>
                    <a:pt x="1215" y="1"/>
                  </a:moveTo>
                  <a:cubicBezTo>
                    <a:pt x="542" y="1"/>
                    <a:pt x="1" y="549"/>
                    <a:pt x="1" y="1222"/>
                  </a:cubicBezTo>
                  <a:lnTo>
                    <a:pt x="1" y="9247"/>
                  </a:lnTo>
                  <a:cubicBezTo>
                    <a:pt x="1" y="9920"/>
                    <a:pt x="542" y="10468"/>
                    <a:pt x="1215" y="10468"/>
                  </a:cubicBezTo>
                  <a:lnTo>
                    <a:pt x="13513" y="10468"/>
                  </a:lnTo>
                  <a:cubicBezTo>
                    <a:pt x="14185" y="10468"/>
                    <a:pt x="14733" y="9920"/>
                    <a:pt x="14733" y="9247"/>
                  </a:cubicBezTo>
                  <a:lnTo>
                    <a:pt x="14733" y="1222"/>
                  </a:lnTo>
                  <a:cubicBezTo>
                    <a:pt x="14733" y="549"/>
                    <a:pt x="14185" y="1"/>
                    <a:pt x="13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1"/>
            <p:cNvSpPr/>
            <p:nvPr/>
          </p:nvSpPr>
          <p:spPr>
            <a:xfrm>
              <a:off x="2021438" y="2337723"/>
              <a:ext cx="324045" cy="193628"/>
            </a:xfrm>
            <a:custGeom>
              <a:rect b="b" l="l" r="r" t="t"/>
              <a:pathLst>
                <a:path extrusionOk="0" h="7370" w="12334">
                  <a:moveTo>
                    <a:pt x="12320" y="1"/>
                  </a:moveTo>
                  <a:cubicBezTo>
                    <a:pt x="12318" y="1"/>
                    <a:pt x="12315" y="2"/>
                    <a:pt x="12313" y="3"/>
                  </a:cubicBezTo>
                  <a:lnTo>
                    <a:pt x="15" y="3"/>
                  </a:lnTo>
                  <a:cubicBezTo>
                    <a:pt x="8" y="3"/>
                    <a:pt x="1" y="10"/>
                    <a:pt x="1" y="17"/>
                  </a:cubicBezTo>
                  <a:lnTo>
                    <a:pt x="1" y="7369"/>
                  </a:lnTo>
                  <a:lnTo>
                    <a:pt x="12333" y="7369"/>
                  </a:lnTo>
                  <a:lnTo>
                    <a:pt x="12333" y="17"/>
                  </a:lnTo>
                  <a:cubicBezTo>
                    <a:pt x="12333" y="11"/>
                    <a:pt x="12329" y="1"/>
                    <a:pt x="123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1"/>
            <p:cNvSpPr/>
            <p:nvPr/>
          </p:nvSpPr>
          <p:spPr>
            <a:xfrm>
              <a:off x="2327224" y="2337776"/>
              <a:ext cx="18259" cy="193576"/>
            </a:xfrm>
            <a:custGeom>
              <a:rect b="b" l="l" r="r" t="t"/>
              <a:pathLst>
                <a:path extrusionOk="0" h="7368" w="695">
                  <a:moveTo>
                    <a:pt x="1" y="1"/>
                  </a:moveTo>
                  <a:cubicBezTo>
                    <a:pt x="1" y="8"/>
                    <a:pt x="1" y="8"/>
                    <a:pt x="1" y="15"/>
                  </a:cubicBezTo>
                  <a:lnTo>
                    <a:pt x="1" y="7367"/>
                  </a:lnTo>
                  <a:lnTo>
                    <a:pt x="694" y="7367"/>
                  </a:lnTo>
                  <a:lnTo>
                    <a:pt x="694" y="15"/>
                  </a:lnTo>
                  <a:cubicBezTo>
                    <a:pt x="694" y="8"/>
                    <a:pt x="694" y="8"/>
                    <a:pt x="69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1"/>
            <p:cNvSpPr/>
            <p:nvPr/>
          </p:nvSpPr>
          <p:spPr>
            <a:xfrm>
              <a:off x="2069543" y="2630819"/>
              <a:ext cx="227651" cy="28453"/>
            </a:xfrm>
            <a:custGeom>
              <a:rect b="b" l="l" r="r" t="t"/>
              <a:pathLst>
                <a:path extrusionOk="0" h="1083" w="8665">
                  <a:moveTo>
                    <a:pt x="542" y="0"/>
                  </a:moveTo>
                  <a:cubicBezTo>
                    <a:pt x="244" y="0"/>
                    <a:pt x="1" y="243"/>
                    <a:pt x="1" y="541"/>
                  </a:cubicBezTo>
                  <a:cubicBezTo>
                    <a:pt x="1" y="839"/>
                    <a:pt x="244" y="1082"/>
                    <a:pt x="542" y="1082"/>
                  </a:cubicBezTo>
                  <a:lnTo>
                    <a:pt x="8123" y="1082"/>
                  </a:lnTo>
                  <a:cubicBezTo>
                    <a:pt x="8421" y="1082"/>
                    <a:pt x="8664" y="839"/>
                    <a:pt x="8664" y="541"/>
                  </a:cubicBezTo>
                  <a:cubicBezTo>
                    <a:pt x="8664" y="243"/>
                    <a:pt x="8421" y="0"/>
                    <a:pt x="8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1"/>
            <p:cNvSpPr/>
            <p:nvPr/>
          </p:nvSpPr>
          <p:spPr>
            <a:xfrm>
              <a:off x="2175237" y="2549191"/>
              <a:ext cx="14975" cy="11849"/>
            </a:xfrm>
            <a:custGeom>
              <a:rect b="b" l="l" r="r" t="t"/>
              <a:pathLst>
                <a:path extrusionOk="0" h="451" w="570">
                  <a:moveTo>
                    <a:pt x="312" y="0"/>
                  </a:moveTo>
                  <a:cubicBezTo>
                    <a:pt x="266" y="0"/>
                    <a:pt x="218" y="15"/>
                    <a:pt x="174" y="48"/>
                  </a:cubicBezTo>
                  <a:cubicBezTo>
                    <a:pt x="1" y="180"/>
                    <a:pt x="91" y="451"/>
                    <a:pt x="313" y="451"/>
                  </a:cubicBezTo>
                  <a:cubicBezTo>
                    <a:pt x="410" y="451"/>
                    <a:pt x="500" y="381"/>
                    <a:pt x="528" y="284"/>
                  </a:cubicBezTo>
                  <a:cubicBezTo>
                    <a:pt x="570" y="129"/>
                    <a:pt x="448" y="0"/>
                    <a:pt x="31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ake a Walk Today by Slidesgo">
  <a:themeElements>
    <a:clrScheme name="Simple Light">
      <a:dk1>
        <a:srgbClr val="112B55"/>
      </a:dk1>
      <a:lt1>
        <a:srgbClr val="F4FFFE"/>
      </a:lt1>
      <a:dk2>
        <a:srgbClr val="E0CAEA"/>
      </a:dk2>
      <a:lt2>
        <a:srgbClr val="937BCF"/>
      </a:lt2>
      <a:accent1>
        <a:srgbClr val="5A8FDB"/>
      </a:accent1>
      <a:accent2>
        <a:srgbClr val="84AEF1"/>
      </a:accent2>
      <a:accent3>
        <a:srgbClr val="72DBD1"/>
      </a:accent3>
      <a:accent4>
        <a:srgbClr val="FDD866"/>
      </a:accent4>
      <a:accent5>
        <a:srgbClr val="F6C252"/>
      </a:accent5>
      <a:accent6>
        <a:srgbClr val="F96767"/>
      </a:accent6>
      <a:hlink>
        <a:srgbClr val="112B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