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Catamaran"/>
      <p:regular r:id="rId18"/>
      <p:bold r:id="rId19"/>
    </p:embeddedFont>
    <p:embeddedFont>
      <p:font typeface="Alef"/>
      <p:regular r:id="rId20"/>
      <p:bold r:id="rId21"/>
    </p:embeddedFont>
    <p:embeddedFont>
      <p:font typeface="Pacifico"/>
      <p:regular r:id="rId22"/>
    </p:embeddedFont>
    <p:embeddedFont>
      <p:font typeface="Catamaran ExtraBold"/>
      <p:bold r:id="rId23"/>
    </p:embeddedFont>
    <p:embeddedFont>
      <p:font typeface="Catamaran Medium"/>
      <p:regular r:id="rId24"/>
      <p:bold r:id="rId25"/>
    </p:embeddedFont>
    <p:embeddedFont>
      <p:font typeface="Comfortaa Medium"/>
      <p:regular r:id="rId26"/>
      <p:bold r:id="rId27"/>
    </p:embeddedFont>
    <p:embeddedFont>
      <p:font typeface="Alfa Slab One"/>
      <p:regular r:id="rId28"/>
    </p:embeddedFont>
    <p:embeddedFont>
      <p:font typeface="Catamaran Black"/>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lef-regular.fntdata"/><Relationship Id="rId22" Type="http://schemas.openxmlformats.org/officeDocument/2006/relationships/font" Target="fonts/Pacifico-regular.fntdata"/><Relationship Id="rId21" Type="http://schemas.openxmlformats.org/officeDocument/2006/relationships/font" Target="fonts/Alef-bold.fntdata"/><Relationship Id="rId24" Type="http://schemas.openxmlformats.org/officeDocument/2006/relationships/font" Target="fonts/CatamaranMedium-regular.fntdata"/><Relationship Id="rId23" Type="http://schemas.openxmlformats.org/officeDocument/2006/relationships/font" Target="fonts/CatamaranExtra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mfortaaMedium-regular.fntdata"/><Relationship Id="rId25" Type="http://schemas.openxmlformats.org/officeDocument/2006/relationships/font" Target="fonts/CatamaranMedium-bold.fntdata"/><Relationship Id="rId28" Type="http://schemas.openxmlformats.org/officeDocument/2006/relationships/font" Target="fonts/AlfaSlabOne-regular.fntdata"/><Relationship Id="rId27" Type="http://schemas.openxmlformats.org/officeDocument/2006/relationships/font" Target="fonts/Comfortaa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tamaranBlack-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atamaran-bold.fntdata"/><Relationship Id="rId18" Type="http://schemas.openxmlformats.org/officeDocument/2006/relationships/font" Target="fonts/Catamara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3" name="Shape 2123"/>
        <p:cNvGrpSpPr/>
        <p:nvPr/>
      </p:nvGrpSpPr>
      <p:grpSpPr>
        <a:xfrm>
          <a:off x="0" y="0"/>
          <a:ext cx="0" cy="0"/>
          <a:chOff x="0" y="0"/>
          <a:chExt cx="0" cy="0"/>
        </a:xfrm>
      </p:grpSpPr>
      <p:sp>
        <p:nvSpPr>
          <p:cNvPr id="2124" name="Google Shape;212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125" name="Google Shape;212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1" name="Shape 2191"/>
        <p:cNvGrpSpPr/>
        <p:nvPr/>
      </p:nvGrpSpPr>
      <p:grpSpPr>
        <a:xfrm>
          <a:off x="0" y="0"/>
          <a:ext cx="0" cy="0"/>
          <a:chOff x="0" y="0"/>
          <a:chExt cx="0" cy="0"/>
        </a:xfrm>
      </p:grpSpPr>
      <p:sp>
        <p:nvSpPr>
          <p:cNvPr id="2192" name="Google Shape;2192;gef880159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3" name="Google Shape;2193;gef880159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7" name="Shape 2197"/>
        <p:cNvGrpSpPr/>
        <p:nvPr/>
      </p:nvGrpSpPr>
      <p:grpSpPr>
        <a:xfrm>
          <a:off x="0" y="0"/>
          <a:ext cx="0" cy="0"/>
          <a:chOff x="0" y="0"/>
          <a:chExt cx="0" cy="0"/>
        </a:xfrm>
      </p:grpSpPr>
      <p:sp>
        <p:nvSpPr>
          <p:cNvPr id="2198" name="Google Shape;2198;gddba04b644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9" name="Google Shape;2199;gddba04b644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7" name="Shape 2227"/>
        <p:cNvGrpSpPr/>
        <p:nvPr/>
      </p:nvGrpSpPr>
      <p:grpSpPr>
        <a:xfrm>
          <a:off x="0" y="0"/>
          <a:ext cx="0" cy="0"/>
          <a:chOff x="0" y="0"/>
          <a:chExt cx="0" cy="0"/>
        </a:xfrm>
      </p:grpSpPr>
      <p:sp>
        <p:nvSpPr>
          <p:cNvPr id="2228" name="Google Shape;2228;gef35407d4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9" name="Google Shape;2229;gef35407d4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2" name="Shape 2132"/>
        <p:cNvGrpSpPr/>
        <p:nvPr/>
      </p:nvGrpSpPr>
      <p:grpSpPr>
        <a:xfrm>
          <a:off x="0" y="0"/>
          <a:ext cx="0" cy="0"/>
          <a:chOff x="0" y="0"/>
          <a:chExt cx="0" cy="0"/>
        </a:xfrm>
      </p:grpSpPr>
      <p:sp>
        <p:nvSpPr>
          <p:cNvPr id="2133" name="Google Shape;2133;gb4b3bfebba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4" name="Google Shape;2134;gb4b3bfebba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9" name="Shape 2139"/>
        <p:cNvGrpSpPr/>
        <p:nvPr/>
      </p:nvGrpSpPr>
      <p:grpSpPr>
        <a:xfrm>
          <a:off x="0" y="0"/>
          <a:ext cx="0" cy="0"/>
          <a:chOff x="0" y="0"/>
          <a:chExt cx="0" cy="0"/>
        </a:xfrm>
      </p:grpSpPr>
      <p:sp>
        <p:nvSpPr>
          <p:cNvPr id="2140" name="Google Shape;2140;ge0a7835d13_3_5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1" name="Google Shape;2141;ge0a7835d13_3_5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4" name="Shape 2144"/>
        <p:cNvGrpSpPr/>
        <p:nvPr/>
      </p:nvGrpSpPr>
      <p:grpSpPr>
        <a:xfrm>
          <a:off x="0" y="0"/>
          <a:ext cx="0" cy="0"/>
          <a:chOff x="0" y="0"/>
          <a:chExt cx="0" cy="0"/>
        </a:xfrm>
      </p:grpSpPr>
      <p:sp>
        <p:nvSpPr>
          <p:cNvPr id="2145" name="Google Shape;2145;gef35407d4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6" name="Google Shape;2146;gef35407d4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0" name="Shape 2150"/>
        <p:cNvGrpSpPr/>
        <p:nvPr/>
      </p:nvGrpSpPr>
      <p:grpSpPr>
        <a:xfrm>
          <a:off x="0" y="0"/>
          <a:ext cx="0" cy="0"/>
          <a:chOff x="0" y="0"/>
          <a:chExt cx="0" cy="0"/>
        </a:xfrm>
      </p:grpSpPr>
      <p:sp>
        <p:nvSpPr>
          <p:cNvPr id="2151" name="Google Shape;2151;ge0a7835d13_3_10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2" name="Google Shape;2152;ge0a7835d13_3_10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6" name="Shape 2156"/>
        <p:cNvGrpSpPr/>
        <p:nvPr/>
      </p:nvGrpSpPr>
      <p:grpSpPr>
        <a:xfrm>
          <a:off x="0" y="0"/>
          <a:ext cx="0" cy="0"/>
          <a:chOff x="0" y="0"/>
          <a:chExt cx="0" cy="0"/>
        </a:xfrm>
      </p:grpSpPr>
      <p:sp>
        <p:nvSpPr>
          <p:cNvPr id="2157" name="Google Shape;2157;gf0755e18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8" name="Google Shape;2158;gf0755e18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2" name="Shape 2162"/>
        <p:cNvGrpSpPr/>
        <p:nvPr/>
      </p:nvGrpSpPr>
      <p:grpSpPr>
        <a:xfrm>
          <a:off x="0" y="0"/>
          <a:ext cx="0" cy="0"/>
          <a:chOff x="0" y="0"/>
          <a:chExt cx="0" cy="0"/>
        </a:xfrm>
      </p:grpSpPr>
      <p:sp>
        <p:nvSpPr>
          <p:cNvPr id="2163" name="Google Shape;2163;gddba04b64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4" name="Google Shape;2164;gddba04b64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0" name="Shape 2180"/>
        <p:cNvGrpSpPr/>
        <p:nvPr/>
      </p:nvGrpSpPr>
      <p:grpSpPr>
        <a:xfrm>
          <a:off x="0" y="0"/>
          <a:ext cx="0" cy="0"/>
          <a:chOff x="0" y="0"/>
          <a:chExt cx="0" cy="0"/>
        </a:xfrm>
      </p:grpSpPr>
      <p:sp>
        <p:nvSpPr>
          <p:cNvPr id="2181" name="Google Shape;2181;gef35407d4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2" name="Google Shape;2182;gef35407d4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6" name="Shape 2186"/>
        <p:cNvGrpSpPr/>
        <p:nvPr/>
      </p:nvGrpSpPr>
      <p:grpSpPr>
        <a:xfrm>
          <a:off x="0" y="0"/>
          <a:ext cx="0" cy="0"/>
          <a:chOff x="0" y="0"/>
          <a:chExt cx="0" cy="0"/>
        </a:xfrm>
      </p:grpSpPr>
      <p:sp>
        <p:nvSpPr>
          <p:cNvPr id="2187" name="Google Shape;2187;gef35407d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8" name="Google Shape;2188;gef35407d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9144000" cy="5143500"/>
          </a:xfrm>
          <a:prstGeom prst="rect">
            <a:avLst/>
          </a:prstGeom>
          <a:noFill/>
          <a:ln>
            <a:noFill/>
          </a:ln>
        </p:spPr>
      </p:pic>
      <p:sp>
        <p:nvSpPr>
          <p:cNvPr id="10" name="Google Shape;10;p2"/>
          <p:cNvSpPr txBox="1"/>
          <p:nvPr>
            <p:ph type="ctrTitle"/>
          </p:nvPr>
        </p:nvSpPr>
        <p:spPr>
          <a:xfrm>
            <a:off x="1942050" y="1399074"/>
            <a:ext cx="5259900" cy="1631700"/>
          </a:xfrm>
          <a:prstGeom prst="rect">
            <a:avLst/>
          </a:prstGeom>
        </p:spPr>
        <p:txBody>
          <a:bodyPr anchorCtr="0" anchor="ctr" bIns="91425" lIns="91425" spcFirstLastPara="1" rIns="91425" wrap="square" tIns="91425">
            <a:noAutofit/>
          </a:bodyPr>
          <a:lstStyle>
            <a:lvl1pPr lvl="0" rtl="0">
              <a:spcBef>
                <a:spcPts val="0"/>
              </a:spcBef>
              <a:spcAft>
                <a:spcPts val="0"/>
              </a:spcAft>
              <a:buSzPts val="5200"/>
              <a:buNone/>
              <a:defRPr sz="5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2059200" y="3419076"/>
            <a:ext cx="5025600" cy="202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Font typeface="Dosis"/>
              <a:buNone/>
              <a:defRPr sz="1800">
                <a:latin typeface="Catamaran Medium"/>
                <a:ea typeface="Catamaran Medium"/>
                <a:cs typeface="Catamaran Medium"/>
                <a:sym typeface="Catamaran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12" name="Google Shape;12;p2"/>
          <p:cNvGrpSpPr/>
          <p:nvPr/>
        </p:nvGrpSpPr>
        <p:grpSpPr>
          <a:xfrm>
            <a:off x="5292485" y="3880339"/>
            <a:ext cx="3851452" cy="1263131"/>
            <a:chOff x="238125" y="548775"/>
            <a:chExt cx="2842400" cy="932200"/>
          </a:xfrm>
        </p:grpSpPr>
        <p:sp>
          <p:nvSpPr>
            <p:cNvPr id="13" name="Google Shape;13;p2"/>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 name="Google Shape;15;p2"/>
          <p:cNvGrpSpPr/>
          <p:nvPr/>
        </p:nvGrpSpPr>
        <p:grpSpPr>
          <a:xfrm flipH="1" rot="10800000">
            <a:off x="5292553" y="11248"/>
            <a:ext cx="3851452" cy="1263131"/>
            <a:chOff x="238125" y="548775"/>
            <a:chExt cx="2842400" cy="932200"/>
          </a:xfrm>
        </p:grpSpPr>
        <p:sp>
          <p:nvSpPr>
            <p:cNvPr id="16" name="Google Shape;16;p2"/>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353338" y="3880350"/>
            <a:ext cx="719750" cy="789225"/>
            <a:chOff x="641925" y="383000"/>
            <a:chExt cx="719750" cy="789225"/>
          </a:xfrm>
        </p:grpSpPr>
        <p:sp>
          <p:nvSpPr>
            <p:cNvPr id="19" name="Google Shape;19;p2"/>
            <p:cNvSpPr/>
            <p:nvPr/>
          </p:nvSpPr>
          <p:spPr>
            <a:xfrm>
              <a:off x="641925" y="383000"/>
              <a:ext cx="719750" cy="789225"/>
            </a:xfrm>
            <a:custGeom>
              <a:rect b="b" l="l" r="r" t="t"/>
              <a:pathLst>
                <a:path extrusionOk="0" h="31569" w="2879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729825" y="454850"/>
              <a:ext cx="589100" cy="669275"/>
            </a:xfrm>
            <a:custGeom>
              <a:rect b="b" l="l" r="r" t="t"/>
              <a:pathLst>
                <a:path extrusionOk="0" h="26771" w="23564">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09025" y="439425"/>
              <a:ext cx="591475" cy="676400"/>
            </a:xfrm>
            <a:custGeom>
              <a:rect b="b" l="l" r="r" t="t"/>
              <a:pathLst>
                <a:path extrusionOk="0" h="27056" w="23659">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709025" y="439425"/>
              <a:ext cx="549900" cy="676400"/>
            </a:xfrm>
            <a:custGeom>
              <a:rect b="b" l="l" r="r" t="t"/>
              <a:pathLst>
                <a:path extrusionOk="0" h="27056" w="21996">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854525" y="1087275"/>
              <a:ext cx="1800" cy="4200"/>
            </a:xfrm>
            <a:custGeom>
              <a:rect b="b" l="l" r="r" t="t"/>
              <a:pathLst>
                <a:path extrusionOk="0" h="168" w="72">
                  <a:moveTo>
                    <a:pt x="0" y="1"/>
                  </a:moveTo>
                  <a:lnTo>
                    <a:pt x="0" y="1"/>
                  </a:lnTo>
                  <a:lnTo>
                    <a:pt x="71" y="167"/>
                  </a:lnTo>
                  <a:lnTo>
                    <a:pt x="71" y="167"/>
                  </a:lnTo>
                  <a:lnTo>
                    <a:pt x="0"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684100" y="425750"/>
              <a:ext cx="561775" cy="657400"/>
            </a:xfrm>
            <a:custGeom>
              <a:rect b="b" l="l" r="r" t="t"/>
              <a:pathLst>
                <a:path extrusionOk="0" h="26296" w="22471">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85275" y="554625"/>
              <a:ext cx="176975" cy="532675"/>
            </a:xfrm>
            <a:custGeom>
              <a:rect b="b" l="l" r="r" t="t"/>
              <a:pathLst>
                <a:path extrusionOk="0" h="21307" w="7079">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64025" y="1036225"/>
              <a:ext cx="2400" cy="6550"/>
            </a:xfrm>
            <a:custGeom>
              <a:rect b="b" l="l" r="r" t="t"/>
              <a:pathLst>
                <a:path extrusionOk="0" h="262" w="96">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44425" y="981000"/>
              <a:ext cx="160950" cy="106300"/>
            </a:xfrm>
            <a:custGeom>
              <a:rect b="b" l="l" r="r" t="t"/>
              <a:pathLst>
                <a:path extrusionOk="0" h="4252" w="6438">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56300" y="890125"/>
              <a:ext cx="393725" cy="205500"/>
            </a:xfrm>
            <a:custGeom>
              <a:rect b="b" l="l" r="r" t="t"/>
              <a:pathLst>
                <a:path extrusionOk="0" h="8220" w="15749">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850350" y="881225"/>
              <a:ext cx="436500" cy="248250"/>
            </a:xfrm>
            <a:custGeom>
              <a:rect b="b" l="l" r="r" t="t"/>
              <a:pathLst>
                <a:path extrusionOk="0" h="9930" w="1746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826025" y="470900"/>
              <a:ext cx="64150" cy="33875"/>
            </a:xfrm>
            <a:custGeom>
              <a:rect b="b" l="l" r="r" t="t"/>
              <a:pathLst>
                <a:path extrusionOk="0" h="1355" w="2566">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780300" y="470300"/>
              <a:ext cx="109875" cy="202525"/>
            </a:xfrm>
            <a:custGeom>
              <a:rect b="b" l="l" r="r" t="t"/>
              <a:pathLst>
                <a:path extrusionOk="0" h="8101" w="4395">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73750" y="469700"/>
              <a:ext cx="111675" cy="200150"/>
            </a:xfrm>
            <a:custGeom>
              <a:rect b="b" l="l" r="r" t="t"/>
              <a:pathLst>
                <a:path extrusionOk="0" h="8006" w="4467">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777925" y="504150"/>
              <a:ext cx="35050" cy="33275"/>
            </a:xfrm>
            <a:custGeom>
              <a:rect b="b" l="l" r="r" t="t"/>
              <a:pathLst>
                <a:path extrusionOk="0" h="1331" w="1402">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828975" y="628850"/>
              <a:ext cx="39825" cy="24975"/>
            </a:xfrm>
            <a:custGeom>
              <a:rect b="b" l="l" r="r" t="t"/>
              <a:pathLst>
                <a:path extrusionOk="0" h="999" w="1593">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 name="Google Shape;35;p2"/>
          <p:cNvGrpSpPr/>
          <p:nvPr/>
        </p:nvGrpSpPr>
        <p:grpSpPr>
          <a:xfrm rot="-949166">
            <a:off x="350157" y="1714635"/>
            <a:ext cx="441819" cy="815168"/>
            <a:chOff x="1400150" y="238125"/>
            <a:chExt cx="388525" cy="716900"/>
          </a:xfrm>
        </p:grpSpPr>
        <p:sp>
          <p:nvSpPr>
            <p:cNvPr id="36" name="Google Shape;36;p2"/>
            <p:cNvSpPr/>
            <p:nvPr/>
          </p:nvSpPr>
          <p:spPr>
            <a:xfrm>
              <a:off x="1400150" y="238125"/>
              <a:ext cx="388525" cy="716900"/>
            </a:xfrm>
            <a:custGeom>
              <a:rect b="b" l="l" r="r" t="t"/>
              <a:pathLst>
                <a:path extrusionOk="0" h="28676" w="15541">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439275" y="277725"/>
              <a:ext cx="310275" cy="637700"/>
            </a:xfrm>
            <a:custGeom>
              <a:rect b="b" l="l" r="r" t="t"/>
              <a:pathLst>
                <a:path extrusionOk="0" h="25508" w="12411">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1473650" y="326400"/>
              <a:ext cx="210025" cy="120325"/>
            </a:xfrm>
            <a:custGeom>
              <a:rect b="b" l="l" r="r" t="t"/>
              <a:pathLst>
                <a:path extrusionOk="0" h="4813" w="8401">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1549050" y="476750"/>
              <a:ext cx="129375" cy="98825"/>
            </a:xfrm>
            <a:custGeom>
              <a:rect b="b" l="l" r="r" t="t"/>
              <a:pathLst>
                <a:path extrusionOk="0" h="3953" w="5175">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1530450" y="627575"/>
              <a:ext cx="147975" cy="104075"/>
            </a:xfrm>
            <a:custGeom>
              <a:rect b="b" l="l" r="r" t="t"/>
              <a:pathLst>
                <a:path extrusionOk="0" h="4163" w="5919">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1439275" y="776975"/>
              <a:ext cx="310275" cy="127450"/>
            </a:xfrm>
            <a:custGeom>
              <a:rect b="b" l="l" r="r" t="t"/>
              <a:pathLst>
                <a:path extrusionOk="0" h="5098" w="12411">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 name="Google Shape;42;p2"/>
          <p:cNvSpPr/>
          <p:nvPr/>
        </p:nvSpPr>
        <p:spPr>
          <a:xfrm flipH="1" rot="2700000">
            <a:off x="-444897" y="-1052681"/>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 name="Google Shape;43;p2"/>
          <p:cNvGrpSpPr/>
          <p:nvPr/>
        </p:nvGrpSpPr>
        <p:grpSpPr>
          <a:xfrm>
            <a:off x="4297638" y="193850"/>
            <a:ext cx="548725" cy="598600"/>
            <a:chOff x="5261300" y="4859875"/>
            <a:chExt cx="548725" cy="598600"/>
          </a:xfrm>
        </p:grpSpPr>
        <p:sp>
          <p:nvSpPr>
            <p:cNvPr id="44" name="Google Shape;44;p2"/>
            <p:cNvSpPr/>
            <p:nvPr/>
          </p:nvSpPr>
          <p:spPr>
            <a:xfrm>
              <a:off x="5261300" y="4859875"/>
              <a:ext cx="548725" cy="598600"/>
            </a:xfrm>
            <a:custGeom>
              <a:rect b="b" l="l" r="r" t="t"/>
              <a:pathLst>
                <a:path extrusionOk="0" h="23944" w="21949">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5421025" y="4891350"/>
              <a:ext cx="232825" cy="536250"/>
            </a:xfrm>
            <a:custGeom>
              <a:rect b="b" l="l" r="r" t="t"/>
              <a:pathLst>
                <a:path extrusionOk="0" h="21450" w="9313">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5301675" y="4984575"/>
              <a:ext cx="471525" cy="349200"/>
            </a:xfrm>
            <a:custGeom>
              <a:rect b="b" l="l" r="r" t="t"/>
              <a:pathLst>
                <a:path extrusionOk="0" h="13968" w="18861">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5301675" y="4985175"/>
              <a:ext cx="471525" cy="348000"/>
            </a:xfrm>
            <a:custGeom>
              <a:rect b="b" l="l" r="r" t="t"/>
              <a:pathLst>
                <a:path extrusionOk="0" h="13920" w="18861">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5292775" y="4994075"/>
              <a:ext cx="52875" cy="53475"/>
            </a:xfrm>
            <a:custGeom>
              <a:rect b="b" l="l" r="r" t="t"/>
              <a:pathLst>
                <a:path extrusionOk="0" h="2139" w="2115">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5725675" y="5071275"/>
              <a:ext cx="53475" cy="53475"/>
            </a:xfrm>
            <a:custGeom>
              <a:rect b="b" l="l" r="r" t="t"/>
              <a:pathLst>
                <a:path extrusionOk="0" h="2139" w="2139">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5488150" y="5110475"/>
              <a:ext cx="98000" cy="98000"/>
            </a:xfrm>
            <a:custGeom>
              <a:rect b="b" l="l" r="r" t="t"/>
              <a:pathLst>
                <a:path extrusionOk="0" h="3920" w="392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5565325" y="5349775"/>
              <a:ext cx="53475" cy="53475"/>
            </a:xfrm>
            <a:custGeom>
              <a:rect b="b" l="l" r="r" t="t"/>
              <a:pathLst>
                <a:path extrusionOk="0" h="2139" w="2139">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 name="Google Shape;52;p2"/>
          <p:cNvGrpSpPr/>
          <p:nvPr/>
        </p:nvGrpSpPr>
        <p:grpSpPr>
          <a:xfrm rot="699672">
            <a:off x="8143286" y="2172029"/>
            <a:ext cx="575003" cy="799457"/>
            <a:chOff x="2270250" y="238125"/>
            <a:chExt cx="513575" cy="714050"/>
          </a:xfrm>
        </p:grpSpPr>
        <p:sp>
          <p:nvSpPr>
            <p:cNvPr id="53" name="Google Shape;53;p2"/>
            <p:cNvSpPr/>
            <p:nvPr/>
          </p:nvSpPr>
          <p:spPr>
            <a:xfrm>
              <a:off x="2270250" y="238125"/>
              <a:ext cx="513575" cy="714050"/>
            </a:xfrm>
            <a:custGeom>
              <a:rect b="b" l="l" r="r" t="t"/>
              <a:pathLst>
                <a:path extrusionOk="0" h="28562" w="20543">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rotWithShape="0" algn="bl" dir="372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2309375" y="277725"/>
              <a:ext cx="435325" cy="635300"/>
            </a:xfrm>
            <a:custGeom>
              <a:rect b="b" l="l" r="r" t="t"/>
              <a:pathLst>
                <a:path extrusionOk="0" h="25412" w="17413">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2366175" y="748325"/>
              <a:ext cx="64925" cy="63525"/>
            </a:xfrm>
            <a:custGeom>
              <a:rect b="b" l="l" r="r" t="t"/>
              <a:pathLst>
                <a:path extrusionOk="0" h="2541" w="2597">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2516050" y="668625"/>
              <a:ext cx="64925" cy="64475"/>
            </a:xfrm>
            <a:custGeom>
              <a:rect b="b" l="l" r="r" t="t"/>
              <a:pathLst>
                <a:path extrusionOk="0" h="2579" w="2597">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2472600" y="823275"/>
              <a:ext cx="65425" cy="63500"/>
            </a:xfrm>
            <a:custGeom>
              <a:rect b="b" l="l" r="r" t="t"/>
              <a:pathLst>
                <a:path extrusionOk="0" h="2540" w="2617">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2644425" y="845225"/>
              <a:ext cx="61600" cy="58725"/>
            </a:xfrm>
            <a:custGeom>
              <a:rect b="b" l="l" r="r" t="t"/>
              <a:pathLst>
                <a:path extrusionOk="0" h="2349" w="2464">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2652550" y="617550"/>
              <a:ext cx="53475" cy="61600"/>
            </a:xfrm>
            <a:custGeom>
              <a:rect b="b" l="l" r="r" t="t"/>
              <a:pathLst>
                <a:path extrusionOk="0" h="2464" w="2139">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2616275" y="482000"/>
              <a:ext cx="40125" cy="63525"/>
            </a:xfrm>
            <a:custGeom>
              <a:rect b="b" l="l" r="r" t="t"/>
              <a:pathLst>
                <a:path extrusionOk="0" h="2541" w="1605">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2684050" y="356950"/>
              <a:ext cx="43450" cy="61125"/>
            </a:xfrm>
            <a:custGeom>
              <a:rect b="b" l="l" r="r" t="t"/>
              <a:pathLst>
                <a:path extrusionOk="0" h="2445" w="1738">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2545625" y="277725"/>
              <a:ext cx="61600" cy="41550"/>
            </a:xfrm>
            <a:custGeom>
              <a:rect b="b" l="l" r="r" t="t"/>
              <a:pathLst>
                <a:path extrusionOk="0" h="1662" w="2464">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2448275" y="386075"/>
              <a:ext cx="61100" cy="63500"/>
            </a:xfrm>
            <a:custGeom>
              <a:rect b="b" l="l" r="r" t="t"/>
              <a:pathLst>
                <a:path extrusionOk="0" h="2540" w="2444">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2325600" y="450025"/>
              <a:ext cx="61600" cy="63975"/>
            </a:xfrm>
            <a:custGeom>
              <a:rect b="b" l="l" r="r" t="t"/>
              <a:pathLst>
                <a:path extrusionOk="0" h="2559" w="2464">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2394800" y="531175"/>
              <a:ext cx="50150" cy="44400"/>
            </a:xfrm>
            <a:custGeom>
              <a:rect b="b" l="l" r="r" t="t"/>
              <a:pathLst>
                <a:path extrusionOk="0" h="1776" w="2006">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2364750" y="320675"/>
              <a:ext cx="53950" cy="51100"/>
            </a:xfrm>
            <a:custGeom>
              <a:rect b="b" l="l" r="r" t="t"/>
              <a:pathLst>
                <a:path extrusionOk="0" h="2044" w="2158">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2"/>
          <p:cNvGrpSpPr/>
          <p:nvPr/>
        </p:nvGrpSpPr>
        <p:grpSpPr>
          <a:xfrm>
            <a:off x="8154588" y="3411563"/>
            <a:ext cx="798125" cy="1094450"/>
            <a:chOff x="532675" y="3247050"/>
            <a:chExt cx="798125" cy="1094450"/>
          </a:xfrm>
        </p:grpSpPr>
        <p:sp>
          <p:nvSpPr>
            <p:cNvPr id="68" name="Google Shape;68;p2"/>
            <p:cNvSpPr/>
            <p:nvPr/>
          </p:nvSpPr>
          <p:spPr>
            <a:xfrm>
              <a:off x="532675" y="3247050"/>
              <a:ext cx="798125" cy="1094450"/>
            </a:xfrm>
            <a:custGeom>
              <a:rect b="b" l="l" r="r" t="t"/>
              <a:pathLst>
                <a:path extrusionOk="0" h="43778" w="31925">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583725" y="3298100"/>
              <a:ext cx="696000" cy="992325"/>
            </a:xfrm>
            <a:custGeom>
              <a:rect b="b" l="l" r="r" t="t"/>
              <a:pathLst>
                <a:path extrusionOk="0" h="39693" w="2784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584325" y="3302275"/>
              <a:ext cx="510125" cy="853950"/>
            </a:xfrm>
            <a:custGeom>
              <a:rect b="b" l="l" r="r" t="t"/>
              <a:pathLst>
                <a:path extrusionOk="0" h="34158" w="20405">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2"/>
          <p:cNvGrpSpPr/>
          <p:nvPr/>
        </p:nvGrpSpPr>
        <p:grpSpPr>
          <a:xfrm>
            <a:off x="3711025" y="4328000"/>
            <a:ext cx="1721950" cy="1631825"/>
            <a:chOff x="3711025" y="4328000"/>
            <a:chExt cx="1721950" cy="1631825"/>
          </a:xfrm>
        </p:grpSpPr>
        <p:sp>
          <p:nvSpPr>
            <p:cNvPr id="72" name="Google Shape;72;p2"/>
            <p:cNvSpPr/>
            <p:nvPr/>
          </p:nvSpPr>
          <p:spPr>
            <a:xfrm>
              <a:off x="4465375" y="5787500"/>
              <a:ext cx="213225" cy="172325"/>
            </a:xfrm>
            <a:custGeom>
              <a:rect b="b" l="l" r="r" t="t"/>
              <a:pathLst>
                <a:path extrusionOk="0" h="6893" w="8529">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3711025" y="4536375"/>
              <a:ext cx="860750" cy="1389175"/>
            </a:xfrm>
            <a:custGeom>
              <a:rect b="b" l="l" r="r" t="t"/>
              <a:pathLst>
                <a:path extrusionOk="0" h="55567" w="34430">
                  <a:moveTo>
                    <a:pt x="0" y="1"/>
                  </a:moveTo>
                  <a:lnTo>
                    <a:pt x="0" y="49113"/>
                  </a:lnTo>
                  <a:lnTo>
                    <a:pt x="34430" y="55566"/>
                  </a:lnTo>
                  <a:lnTo>
                    <a:pt x="34430" y="6472"/>
                  </a:lnTo>
                  <a:lnTo>
                    <a:pt x="0" y="1"/>
                  </a:lnTo>
                  <a:close/>
                </a:path>
              </a:pathLst>
            </a:custGeom>
            <a:solidFill>
              <a:schemeClr val="accent5"/>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3711025" y="4496825"/>
              <a:ext cx="860750" cy="1389150"/>
            </a:xfrm>
            <a:custGeom>
              <a:rect b="b" l="l" r="r" t="t"/>
              <a:pathLst>
                <a:path extrusionOk="0" h="55566" w="34430">
                  <a:moveTo>
                    <a:pt x="0" y="0"/>
                  </a:moveTo>
                  <a:lnTo>
                    <a:pt x="0" y="49095"/>
                  </a:lnTo>
                  <a:lnTo>
                    <a:pt x="34430" y="55566"/>
                  </a:lnTo>
                  <a:lnTo>
                    <a:pt x="34430" y="6453"/>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4571750" y="4536375"/>
              <a:ext cx="861225" cy="1389175"/>
            </a:xfrm>
            <a:custGeom>
              <a:rect b="b" l="l" r="r" t="t"/>
              <a:pathLst>
                <a:path extrusionOk="0" h="55567" w="34449">
                  <a:moveTo>
                    <a:pt x="34448" y="1"/>
                  </a:moveTo>
                  <a:lnTo>
                    <a:pt x="1" y="6472"/>
                  </a:lnTo>
                  <a:lnTo>
                    <a:pt x="1" y="55566"/>
                  </a:lnTo>
                  <a:lnTo>
                    <a:pt x="34448" y="49113"/>
                  </a:lnTo>
                  <a:lnTo>
                    <a:pt x="34448" y="1"/>
                  </a:lnTo>
                  <a:close/>
                </a:path>
              </a:pathLst>
            </a:custGeom>
            <a:solidFill>
              <a:schemeClr val="accent5"/>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4571750" y="4496825"/>
              <a:ext cx="861225" cy="1389150"/>
            </a:xfrm>
            <a:custGeom>
              <a:rect b="b" l="l" r="r" t="t"/>
              <a:pathLst>
                <a:path extrusionOk="0" h="55566" w="34449">
                  <a:moveTo>
                    <a:pt x="34448" y="0"/>
                  </a:moveTo>
                  <a:lnTo>
                    <a:pt x="1" y="6453"/>
                  </a:lnTo>
                  <a:lnTo>
                    <a:pt x="1" y="55566"/>
                  </a:lnTo>
                  <a:lnTo>
                    <a:pt x="34448" y="49095"/>
                  </a:lnTo>
                  <a:lnTo>
                    <a:pt x="3444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3763325" y="4473525"/>
              <a:ext cx="808450" cy="1373325"/>
            </a:xfrm>
            <a:custGeom>
              <a:rect b="b" l="l" r="r" t="t"/>
              <a:pathLst>
                <a:path extrusionOk="0" h="54933" w="32338">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3797625" y="4396575"/>
              <a:ext cx="774150" cy="1450275"/>
            </a:xfrm>
            <a:custGeom>
              <a:rect b="b" l="l" r="r" t="t"/>
              <a:pathLst>
                <a:path extrusionOk="0" h="58011" w="30966">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3842025" y="4328000"/>
              <a:ext cx="729750" cy="1518850"/>
            </a:xfrm>
            <a:custGeom>
              <a:rect b="b" l="l" r="r" t="t"/>
              <a:pathLst>
                <a:path extrusionOk="0" h="60754" w="2919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4571750" y="4473075"/>
              <a:ext cx="808900" cy="1373350"/>
            </a:xfrm>
            <a:custGeom>
              <a:rect b="b" l="l" r="r" t="t"/>
              <a:pathLst>
                <a:path extrusionOk="0" h="54934" w="32356">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4571750" y="4396575"/>
              <a:ext cx="774175" cy="1449850"/>
            </a:xfrm>
            <a:custGeom>
              <a:rect b="b" l="l" r="r" t="t"/>
              <a:pathLst>
                <a:path extrusionOk="0" h="57994" w="30967">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4571750" y="4328000"/>
              <a:ext cx="730200" cy="1518425"/>
            </a:xfrm>
            <a:custGeom>
              <a:rect b="b" l="l" r="r" t="t"/>
              <a:pathLst>
                <a:path extrusionOk="0" h="60737" w="29208">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3918950" y="4450650"/>
              <a:ext cx="600525" cy="310400"/>
            </a:xfrm>
            <a:custGeom>
              <a:rect b="b" l="l" r="r" t="t"/>
              <a:pathLst>
                <a:path extrusionOk="0" h="12416" w="24021">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3921150" y="4608025"/>
              <a:ext cx="598325" cy="301150"/>
            </a:xfrm>
            <a:custGeom>
              <a:rect b="b" l="l" r="r" t="t"/>
              <a:pathLst>
                <a:path extrusionOk="0" h="12046" w="23933">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3923350" y="4764975"/>
              <a:ext cx="596125" cy="291925"/>
            </a:xfrm>
            <a:custGeom>
              <a:rect b="b" l="l" r="r" t="t"/>
              <a:pathLst>
                <a:path extrusionOk="0" h="11677" w="23845">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3925550" y="4922350"/>
              <a:ext cx="593925" cy="282700"/>
            </a:xfrm>
            <a:custGeom>
              <a:rect b="b" l="l" r="r" t="t"/>
              <a:pathLst>
                <a:path extrusionOk="0" h="11308" w="23757">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3927750" y="5079725"/>
              <a:ext cx="591725" cy="273450"/>
            </a:xfrm>
            <a:custGeom>
              <a:rect b="b" l="l" r="r" t="t"/>
              <a:pathLst>
                <a:path extrusionOk="0" h="10938" w="23669">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3929950" y="5237100"/>
              <a:ext cx="589525" cy="264225"/>
            </a:xfrm>
            <a:custGeom>
              <a:rect b="b" l="l" r="r" t="t"/>
              <a:pathLst>
                <a:path extrusionOk="0" h="10569" w="23581">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3932125" y="5394475"/>
              <a:ext cx="411950" cy="116975"/>
            </a:xfrm>
            <a:custGeom>
              <a:rect b="b" l="l" r="r" t="t"/>
              <a:pathLst>
                <a:path extrusionOk="0" h="4679" w="16478">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4625825" y="4450650"/>
              <a:ext cx="600525" cy="310400"/>
            </a:xfrm>
            <a:custGeom>
              <a:rect b="b" l="l" r="r" t="t"/>
              <a:pathLst>
                <a:path extrusionOk="0" h="12416" w="24021">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4625825" y="4608025"/>
              <a:ext cx="598325" cy="301150"/>
            </a:xfrm>
            <a:custGeom>
              <a:rect b="b" l="l" r="r" t="t"/>
              <a:pathLst>
                <a:path extrusionOk="0" h="12046" w="23933">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4625825" y="4764975"/>
              <a:ext cx="596125" cy="291925"/>
            </a:xfrm>
            <a:custGeom>
              <a:rect b="b" l="l" r="r" t="t"/>
              <a:pathLst>
                <a:path extrusionOk="0" h="11677" w="23845">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4625825" y="4922350"/>
              <a:ext cx="593925" cy="282700"/>
            </a:xfrm>
            <a:custGeom>
              <a:rect b="b" l="l" r="r" t="t"/>
              <a:pathLst>
                <a:path extrusionOk="0" h="11308" w="23757">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4625825" y="5079725"/>
              <a:ext cx="591725" cy="273450"/>
            </a:xfrm>
            <a:custGeom>
              <a:rect b="b" l="l" r="r" t="t"/>
              <a:pathLst>
                <a:path extrusionOk="0" h="10938" w="23669">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4625825" y="5237100"/>
              <a:ext cx="589525" cy="264225"/>
            </a:xfrm>
            <a:custGeom>
              <a:rect b="b" l="l" r="r" t="t"/>
              <a:pathLst>
                <a:path extrusionOk="0" h="10569" w="23581">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4625825" y="5469650"/>
              <a:ext cx="267750" cy="179400"/>
            </a:xfrm>
            <a:custGeom>
              <a:rect b="b" l="l" r="r" t="t"/>
              <a:pathLst>
                <a:path extrusionOk="0" h="7176" w="1071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2"/>
          <p:cNvSpPr/>
          <p:nvPr/>
        </p:nvSpPr>
        <p:spPr>
          <a:xfrm rot="3022529">
            <a:off x="8189662" y="1558918"/>
            <a:ext cx="482237" cy="500759"/>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08" name="Shape 708"/>
        <p:cNvGrpSpPr/>
        <p:nvPr/>
      </p:nvGrpSpPr>
      <p:grpSpPr>
        <a:xfrm>
          <a:off x="0" y="0"/>
          <a:ext cx="0" cy="0"/>
          <a:chOff x="0" y="0"/>
          <a:chExt cx="0" cy="0"/>
        </a:xfrm>
      </p:grpSpPr>
      <p:pic>
        <p:nvPicPr>
          <p:cNvPr id="709" name="Google Shape;709;p11"/>
          <p:cNvPicPr preferRelativeResize="0"/>
          <p:nvPr/>
        </p:nvPicPr>
        <p:blipFill>
          <a:blip r:embed="rId2">
            <a:alphaModFix/>
          </a:blip>
          <a:stretch>
            <a:fillRect/>
          </a:stretch>
        </p:blipFill>
        <p:spPr>
          <a:xfrm>
            <a:off x="-25" y="0"/>
            <a:ext cx="9144000" cy="5143500"/>
          </a:xfrm>
          <a:prstGeom prst="rect">
            <a:avLst/>
          </a:prstGeom>
          <a:noFill/>
          <a:ln>
            <a:noFill/>
          </a:ln>
        </p:spPr>
      </p:pic>
      <p:sp>
        <p:nvSpPr>
          <p:cNvPr id="710" name="Google Shape;710;p11"/>
          <p:cNvSpPr txBox="1"/>
          <p:nvPr>
            <p:ph hasCustomPrompt="1" type="title"/>
          </p:nvPr>
        </p:nvSpPr>
        <p:spPr>
          <a:xfrm>
            <a:off x="708688" y="1711719"/>
            <a:ext cx="7726800" cy="137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0000">
                <a:solidFill>
                  <a:schemeClr val="accent5"/>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11" name="Google Shape;711;p11"/>
          <p:cNvSpPr txBox="1"/>
          <p:nvPr>
            <p:ph idx="1" type="body"/>
          </p:nvPr>
        </p:nvSpPr>
        <p:spPr>
          <a:xfrm>
            <a:off x="708513" y="3248781"/>
            <a:ext cx="7726800" cy="183000"/>
          </a:xfrm>
          <a:prstGeom prst="rect">
            <a:avLst/>
          </a:prstGeom>
        </p:spPr>
        <p:txBody>
          <a:bodyPr anchorCtr="0" anchor="ctr" bIns="91425" lIns="91425" spcFirstLastPara="1" rIns="91425" wrap="square" tIns="91425">
            <a:noAutofit/>
          </a:bodyPr>
          <a:lstStyle>
            <a:lvl1pPr indent="-330200" lvl="0" marL="457200" rtl="0" algn="ctr">
              <a:spcBef>
                <a:spcPts val="0"/>
              </a:spcBef>
              <a:spcAft>
                <a:spcPts val="0"/>
              </a:spcAft>
              <a:buSzPts val="1600"/>
              <a:buChar char="●"/>
              <a:defRPr sz="1800"/>
            </a:lvl1pPr>
            <a:lvl2pPr indent="-330200" lvl="1" marL="914400" rtl="0" algn="ctr">
              <a:spcBef>
                <a:spcPts val="0"/>
              </a:spcBef>
              <a:spcAft>
                <a:spcPts val="0"/>
              </a:spcAft>
              <a:buSzPts val="1600"/>
              <a:buChar char="○"/>
              <a:defRPr/>
            </a:lvl2pPr>
            <a:lvl3pPr indent="-330200" lvl="2" marL="1371600" rtl="0" algn="ctr">
              <a:spcBef>
                <a:spcPts val="0"/>
              </a:spcBef>
              <a:spcAft>
                <a:spcPts val="0"/>
              </a:spcAft>
              <a:buSzPts val="1600"/>
              <a:buChar char="■"/>
              <a:defRPr/>
            </a:lvl3pPr>
            <a:lvl4pPr indent="-330200" lvl="3" marL="1828800" rtl="0" algn="ctr">
              <a:spcBef>
                <a:spcPts val="0"/>
              </a:spcBef>
              <a:spcAft>
                <a:spcPts val="0"/>
              </a:spcAft>
              <a:buSzPts val="1600"/>
              <a:buChar char="●"/>
              <a:defRPr/>
            </a:lvl4pPr>
            <a:lvl5pPr indent="-330200" lvl="4" marL="2286000" rtl="0" algn="ctr">
              <a:spcBef>
                <a:spcPts val="0"/>
              </a:spcBef>
              <a:spcAft>
                <a:spcPts val="0"/>
              </a:spcAft>
              <a:buSzPts val="1600"/>
              <a:buChar char="○"/>
              <a:defRPr/>
            </a:lvl5pPr>
            <a:lvl6pPr indent="-330200" lvl="5" marL="2743200" rtl="0" algn="ctr">
              <a:spcBef>
                <a:spcPts val="0"/>
              </a:spcBef>
              <a:spcAft>
                <a:spcPts val="0"/>
              </a:spcAft>
              <a:buSzPts val="1600"/>
              <a:buChar char="■"/>
              <a:defRPr/>
            </a:lvl6pPr>
            <a:lvl7pPr indent="-330200" lvl="6" marL="3200400" rtl="0" algn="ctr">
              <a:spcBef>
                <a:spcPts val="0"/>
              </a:spcBef>
              <a:spcAft>
                <a:spcPts val="0"/>
              </a:spcAft>
              <a:buSzPts val="1600"/>
              <a:buChar char="●"/>
              <a:defRPr/>
            </a:lvl7pPr>
            <a:lvl8pPr indent="-330200" lvl="7" marL="3657600" rtl="0" algn="ctr">
              <a:spcBef>
                <a:spcPts val="0"/>
              </a:spcBef>
              <a:spcAft>
                <a:spcPts val="0"/>
              </a:spcAft>
              <a:buSzPts val="1600"/>
              <a:buChar char="○"/>
              <a:defRPr/>
            </a:lvl8pPr>
            <a:lvl9pPr indent="-330200" lvl="8" marL="4114800" rtl="0" algn="ctr">
              <a:spcBef>
                <a:spcPts val="0"/>
              </a:spcBef>
              <a:spcAft>
                <a:spcPts val="0"/>
              </a:spcAft>
              <a:buSzPts val="1600"/>
              <a:buChar char="■"/>
              <a:defRPr/>
            </a:lvl9pPr>
          </a:lstStyle>
          <a:p/>
        </p:txBody>
      </p:sp>
      <p:sp>
        <p:nvSpPr>
          <p:cNvPr id="712" name="Google Shape;712;p11"/>
          <p:cNvSpPr/>
          <p:nvPr/>
        </p:nvSpPr>
        <p:spPr>
          <a:xfrm rot="2270005">
            <a:off x="3708305" y="3058041"/>
            <a:ext cx="1727390" cy="1528001"/>
          </a:xfrm>
          <a:custGeom>
            <a:rect b="b" l="l" r="r" t="t"/>
            <a:pathLst>
              <a:path extrusionOk="0" h="91930" w="103926">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3" name="Google Shape;713;p11"/>
          <p:cNvGrpSpPr/>
          <p:nvPr/>
        </p:nvGrpSpPr>
        <p:grpSpPr>
          <a:xfrm rot="-648422">
            <a:off x="8263802" y="144357"/>
            <a:ext cx="610455" cy="790297"/>
            <a:chOff x="2251625" y="1144975"/>
            <a:chExt cx="550825" cy="713100"/>
          </a:xfrm>
        </p:grpSpPr>
        <p:sp>
          <p:nvSpPr>
            <p:cNvPr id="714" name="Google Shape;714;p11"/>
            <p:cNvSpPr/>
            <p:nvPr/>
          </p:nvSpPr>
          <p:spPr>
            <a:xfrm>
              <a:off x="2251625" y="1144975"/>
              <a:ext cx="550825" cy="713100"/>
            </a:xfrm>
            <a:custGeom>
              <a:rect b="b" l="l" r="r" t="t"/>
              <a:pathLst>
                <a:path extrusionOk="0" h="28524" w="22033">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1"/>
            <p:cNvSpPr/>
            <p:nvPr/>
          </p:nvSpPr>
          <p:spPr>
            <a:xfrm>
              <a:off x="2290750" y="1184100"/>
              <a:ext cx="472550" cy="634825"/>
            </a:xfrm>
            <a:custGeom>
              <a:rect b="b" l="l" r="r" t="t"/>
              <a:pathLst>
                <a:path extrusionOk="0" h="25393" w="18902">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1"/>
            <p:cNvSpPr/>
            <p:nvPr/>
          </p:nvSpPr>
          <p:spPr>
            <a:xfrm>
              <a:off x="2408175" y="1191275"/>
              <a:ext cx="111225" cy="79725"/>
            </a:xfrm>
            <a:custGeom>
              <a:rect b="b" l="l" r="r" t="t"/>
              <a:pathLst>
                <a:path extrusionOk="0" h="3189" w="4449">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1"/>
            <p:cNvSpPr/>
            <p:nvPr/>
          </p:nvSpPr>
          <p:spPr>
            <a:xfrm>
              <a:off x="2292675" y="1349725"/>
              <a:ext cx="71125" cy="123175"/>
            </a:xfrm>
            <a:custGeom>
              <a:rect b="b" l="l" r="r" t="t"/>
              <a:pathLst>
                <a:path extrusionOk="0" h="4927" w="2845">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1"/>
            <p:cNvSpPr/>
            <p:nvPr/>
          </p:nvSpPr>
          <p:spPr>
            <a:xfrm>
              <a:off x="2495050" y="1439450"/>
              <a:ext cx="25300" cy="28675"/>
            </a:xfrm>
            <a:custGeom>
              <a:rect b="b" l="l" r="r" t="t"/>
              <a:pathLst>
                <a:path extrusionOk="0" h="1147" w="1012">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1"/>
            <p:cNvSpPr/>
            <p:nvPr/>
          </p:nvSpPr>
          <p:spPr>
            <a:xfrm>
              <a:off x="2641100" y="1414625"/>
              <a:ext cx="99300" cy="104550"/>
            </a:xfrm>
            <a:custGeom>
              <a:rect b="b" l="l" r="r" t="t"/>
              <a:pathLst>
                <a:path extrusionOk="0" h="4182" w="3972">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1"/>
            <p:cNvSpPr/>
            <p:nvPr/>
          </p:nvSpPr>
          <p:spPr>
            <a:xfrm>
              <a:off x="2557575" y="1574525"/>
              <a:ext cx="116000" cy="116000"/>
            </a:xfrm>
            <a:custGeom>
              <a:rect b="b" l="l" r="r" t="t"/>
              <a:pathLst>
                <a:path extrusionOk="0" h="4640" w="464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1"/>
            <p:cNvSpPr/>
            <p:nvPr/>
          </p:nvSpPr>
          <p:spPr>
            <a:xfrm>
              <a:off x="2728925" y="1654225"/>
              <a:ext cx="27225" cy="35350"/>
            </a:xfrm>
            <a:custGeom>
              <a:rect b="b" l="l" r="r" t="t"/>
              <a:pathLst>
                <a:path extrusionOk="0" h="1414" w="1089">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1"/>
            <p:cNvSpPr/>
            <p:nvPr/>
          </p:nvSpPr>
          <p:spPr>
            <a:xfrm>
              <a:off x="2534650" y="1740625"/>
              <a:ext cx="93575" cy="78300"/>
            </a:xfrm>
            <a:custGeom>
              <a:rect b="b" l="l" r="r" t="t"/>
              <a:pathLst>
                <a:path extrusionOk="0" h="3132" w="3743">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1"/>
            <p:cNvSpPr/>
            <p:nvPr/>
          </p:nvSpPr>
          <p:spPr>
            <a:xfrm>
              <a:off x="2363775" y="1635150"/>
              <a:ext cx="107425" cy="106450"/>
            </a:xfrm>
            <a:custGeom>
              <a:rect b="b" l="l" r="r" t="t"/>
              <a:pathLst>
                <a:path extrusionOk="0" h="4258" w="4297">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1"/>
            <p:cNvSpPr/>
            <p:nvPr/>
          </p:nvSpPr>
          <p:spPr>
            <a:xfrm>
              <a:off x="2395300" y="1487175"/>
              <a:ext cx="43925" cy="43475"/>
            </a:xfrm>
            <a:custGeom>
              <a:rect b="b" l="l" r="r" t="t"/>
              <a:pathLst>
                <a:path extrusionOk="0" h="1739" w="1757">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1"/>
            <p:cNvSpPr/>
            <p:nvPr/>
          </p:nvSpPr>
          <p:spPr>
            <a:xfrm>
              <a:off x="2559950" y="1222275"/>
              <a:ext cx="73525" cy="87375"/>
            </a:xfrm>
            <a:custGeom>
              <a:rect b="b" l="l" r="r" t="t"/>
              <a:pathLst>
                <a:path extrusionOk="0" h="3495" w="2941">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6" name="Google Shape;726;p11"/>
          <p:cNvGrpSpPr/>
          <p:nvPr/>
        </p:nvGrpSpPr>
        <p:grpSpPr>
          <a:xfrm>
            <a:off x="7195282" y="208153"/>
            <a:ext cx="536984" cy="776719"/>
            <a:chOff x="1088850" y="238125"/>
            <a:chExt cx="1221250" cy="1766475"/>
          </a:xfrm>
        </p:grpSpPr>
        <p:sp>
          <p:nvSpPr>
            <p:cNvPr id="727" name="Google Shape;727;p11"/>
            <p:cNvSpPr/>
            <p:nvPr/>
          </p:nvSpPr>
          <p:spPr>
            <a:xfrm>
              <a:off x="1088850" y="238125"/>
              <a:ext cx="1221250" cy="1766475"/>
            </a:xfrm>
            <a:custGeom>
              <a:rect b="b" l="l" r="r" t="t"/>
              <a:pathLst>
                <a:path extrusionOk="0" h="70659" w="4885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1"/>
            <p:cNvSpPr/>
            <p:nvPr/>
          </p:nvSpPr>
          <p:spPr>
            <a:xfrm>
              <a:off x="1184550" y="333825"/>
              <a:ext cx="1029850" cy="1575075"/>
            </a:xfrm>
            <a:custGeom>
              <a:rect b="b" l="l" r="r" t="t"/>
              <a:pathLst>
                <a:path extrusionOk="0" h="63003" w="41194">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1"/>
            <p:cNvSpPr/>
            <p:nvPr/>
          </p:nvSpPr>
          <p:spPr>
            <a:xfrm>
              <a:off x="1227675" y="1088650"/>
              <a:ext cx="152350" cy="738700"/>
            </a:xfrm>
            <a:custGeom>
              <a:rect b="b" l="l" r="r" t="t"/>
              <a:pathLst>
                <a:path extrusionOk="0" h="29548" w="6094">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1"/>
            <p:cNvSpPr/>
            <p:nvPr/>
          </p:nvSpPr>
          <p:spPr>
            <a:xfrm>
              <a:off x="1479075" y="362125"/>
              <a:ext cx="116625" cy="881575"/>
            </a:xfrm>
            <a:custGeom>
              <a:rect b="b" l="l" r="r" t="t"/>
              <a:pathLst>
                <a:path extrusionOk="0" h="35263" w="4665">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1"/>
            <p:cNvSpPr/>
            <p:nvPr/>
          </p:nvSpPr>
          <p:spPr>
            <a:xfrm>
              <a:off x="1504675" y="1650750"/>
              <a:ext cx="137525" cy="254775"/>
            </a:xfrm>
            <a:custGeom>
              <a:rect b="b" l="l" r="r" t="t"/>
              <a:pathLst>
                <a:path extrusionOk="0" h="10191" w="5501">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1"/>
            <p:cNvSpPr/>
            <p:nvPr/>
          </p:nvSpPr>
          <p:spPr>
            <a:xfrm>
              <a:off x="1751350" y="335850"/>
              <a:ext cx="87650" cy="202200"/>
            </a:xfrm>
            <a:custGeom>
              <a:rect b="b" l="l" r="r" t="t"/>
              <a:pathLst>
                <a:path extrusionOk="0" h="8088" w="3506">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1"/>
            <p:cNvSpPr/>
            <p:nvPr/>
          </p:nvSpPr>
          <p:spPr>
            <a:xfrm>
              <a:off x="1733825" y="794800"/>
              <a:ext cx="120675" cy="492025"/>
            </a:xfrm>
            <a:custGeom>
              <a:rect b="b" l="l" r="r" t="t"/>
              <a:pathLst>
                <a:path extrusionOk="0" h="19681" w="4827">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1"/>
            <p:cNvSpPr/>
            <p:nvPr/>
          </p:nvSpPr>
          <p:spPr>
            <a:xfrm>
              <a:off x="1762125" y="1610975"/>
              <a:ext cx="132800" cy="293200"/>
            </a:xfrm>
            <a:custGeom>
              <a:rect b="b" l="l" r="r" t="t"/>
              <a:pathLst>
                <a:path extrusionOk="0" h="11728" w="5312">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1"/>
            <p:cNvSpPr/>
            <p:nvPr/>
          </p:nvSpPr>
          <p:spPr>
            <a:xfrm>
              <a:off x="1989925" y="467250"/>
              <a:ext cx="100450" cy="497425"/>
            </a:xfrm>
            <a:custGeom>
              <a:rect b="b" l="l" r="r" t="t"/>
              <a:pathLst>
                <a:path extrusionOk="0" h="19897" w="4018">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1"/>
            <p:cNvSpPr/>
            <p:nvPr/>
          </p:nvSpPr>
          <p:spPr>
            <a:xfrm>
              <a:off x="1989250" y="1028675"/>
              <a:ext cx="144250" cy="774425"/>
            </a:xfrm>
            <a:custGeom>
              <a:rect b="b" l="l" r="r" t="t"/>
              <a:pathLst>
                <a:path extrusionOk="0" h="30977" w="577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7" name="Google Shape;737;p11"/>
          <p:cNvGrpSpPr/>
          <p:nvPr/>
        </p:nvGrpSpPr>
        <p:grpSpPr>
          <a:xfrm>
            <a:off x="7808485" y="496211"/>
            <a:ext cx="492440" cy="488673"/>
            <a:chOff x="4990425" y="4016375"/>
            <a:chExt cx="1232025" cy="1222600"/>
          </a:xfrm>
        </p:grpSpPr>
        <p:sp>
          <p:nvSpPr>
            <p:cNvPr id="738" name="Google Shape;738;p11"/>
            <p:cNvSpPr/>
            <p:nvPr/>
          </p:nvSpPr>
          <p:spPr>
            <a:xfrm>
              <a:off x="5282250" y="4016375"/>
              <a:ext cx="637600" cy="1222600"/>
            </a:xfrm>
            <a:custGeom>
              <a:rect b="b" l="l" r="r" t="t"/>
              <a:pathLst>
                <a:path extrusionOk="0" h="48904" w="25504">
                  <a:moveTo>
                    <a:pt x="16984" y="0"/>
                  </a:moveTo>
                  <a:lnTo>
                    <a:pt x="1" y="42946"/>
                  </a:lnTo>
                  <a:lnTo>
                    <a:pt x="9140" y="48904"/>
                  </a:lnTo>
                  <a:lnTo>
                    <a:pt x="25503" y="5123"/>
                  </a:lnTo>
                  <a:lnTo>
                    <a:pt x="16984" y="0"/>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1"/>
            <p:cNvSpPr/>
            <p:nvPr/>
          </p:nvSpPr>
          <p:spPr>
            <a:xfrm>
              <a:off x="4990425" y="4205075"/>
              <a:ext cx="353850" cy="354550"/>
            </a:xfrm>
            <a:custGeom>
              <a:rect b="b" l="l" r="r" t="t"/>
              <a:pathLst>
                <a:path extrusionOk="0" h="14182" w="14154">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1"/>
            <p:cNvSpPr/>
            <p:nvPr/>
          </p:nvSpPr>
          <p:spPr>
            <a:xfrm>
              <a:off x="5868600" y="4655975"/>
              <a:ext cx="353850" cy="353850"/>
            </a:xfrm>
            <a:custGeom>
              <a:rect b="b" l="l" r="r" t="t"/>
              <a:pathLst>
                <a:path extrusionOk="0" h="14154" w="14154">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 name="Google Shape;741;p11"/>
          <p:cNvGrpSpPr/>
          <p:nvPr/>
        </p:nvGrpSpPr>
        <p:grpSpPr>
          <a:xfrm>
            <a:off x="-76197" y="3880373"/>
            <a:ext cx="3851452" cy="1263131"/>
            <a:chOff x="238125" y="548775"/>
            <a:chExt cx="2842400" cy="932200"/>
          </a:xfrm>
        </p:grpSpPr>
        <p:sp>
          <p:nvSpPr>
            <p:cNvPr id="742" name="Google Shape;742;p11"/>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1"/>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4" name="Google Shape;744;p11"/>
          <p:cNvSpPr/>
          <p:nvPr/>
        </p:nvSpPr>
        <p:spPr>
          <a:xfrm flipH="1" rot="-8100000">
            <a:off x="7918053" y="3262144"/>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5" name="Google Shape;745;p11"/>
          <p:cNvGrpSpPr/>
          <p:nvPr/>
        </p:nvGrpSpPr>
        <p:grpSpPr>
          <a:xfrm>
            <a:off x="350881" y="216281"/>
            <a:ext cx="724700" cy="884585"/>
            <a:chOff x="3674000" y="1031475"/>
            <a:chExt cx="592075" cy="722700"/>
          </a:xfrm>
        </p:grpSpPr>
        <p:sp>
          <p:nvSpPr>
            <p:cNvPr id="746" name="Google Shape;746;p11"/>
            <p:cNvSpPr/>
            <p:nvPr/>
          </p:nvSpPr>
          <p:spPr>
            <a:xfrm>
              <a:off x="3674000" y="1031475"/>
              <a:ext cx="592075" cy="722700"/>
            </a:xfrm>
            <a:custGeom>
              <a:rect b="b" l="l" r="r" t="t"/>
              <a:pathLst>
                <a:path extrusionOk="0" h="28908" w="23683">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1"/>
            <p:cNvSpPr/>
            <p:nvPr/>
          </p:nvSpPr>
          <p:spPr>
            <a:xfrm>
              <a:off x="3674000" y="1031475"/>
              <a:ext cx="592075" cy="722700"/>
            </a:xfrm>
            <a:custGeom>
              <a:rect b="b" l="l" r="r" t="t"/>
              <a:pathLst>
                <a:path extrusionOk="0" fill="none" h="28908" w="23683">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1"/>
            <p:cNvSpPr/>
            <p:nvPr/>
          </p:nvSpPr>
          <p:spPr>
            <a:xfrm>
              <a:off x="3770200" y="1116375"/>
              <a:ext cx="443625" cy="355150"/>
            </a:xfrm>
            <a:custGeom>
              <a:rect b="b" l="l" r="r" t="t"/>
              <a:pathLst>
                <a:path extrusionOk="0" h="14206" w="17745">
                  <a:moveTo>
                    <a:pt x="357" y="1"/>
                  </a:moveTo>
                  <a:lnTo>
                    <a:pt x="1" y="452"/>
                  </a:lnTo>
                  <a:lnTo>
                    <a:pt x="17388" y="14205"/>
                  </a:lnTo>
                  <a:lnTo>
                    <a:pt x="17744" y="13754"/>
                  </a:lnTo>
                  <a:lnTo>
                    <a:pt x="357"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1"/>
            <p:cNvSpPr/>
            <p:nvPr/>
          </p:nvSpPr>
          <p:spPr>
            <a:xfrm>
              <a:off x="3770200" y="1116375"/>
              <a:ext cx="443625" cy="355150"/>
            </a:xfrm>
            <a:custGeom>
              <a:rect b="b" l="l" r="r" t="t"/>
              <a:pathLst>
                <a:path extrusionOk="0" fill="none" h="14206" w="17745">
                  <a:moveTo>
                    <a:pt x="17388" y="14205"/>
                  </a:moveTo>
                  <a:lnTo>
                    <a:pt x="1" y="452"/>
                  </a:lnTo>
                  <a:lnTo>
                    <a:pt x="357" y="1"/>
                  </a:lnTo>
                  <a:lnTo>
                    <a:pt x="17744" y="13754"/>
                  </a:lnTo>
                  <a:lnTo>
                    <a:pt x="17388" y="142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1"/>
            <p:cNvSpPr/>
            <p:nvPr/>
          </p:nvSpPr>
          <p:spPr>
            <a:xfrm>
              <a:off x="3705475" y="1104500"/>
              <a:ext cx="529725" cy="618200"/>
            </a:xfrm>
            <a:custGeom>
              <a:rect b="b" l="l" r="r" t="t"/>
              <a:pathLst>
                <a:path extrusionOk="0" h="24728" w="21189">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1"/>
            <p:cNvSpPr/>
            <p:nvPr/>
          </p:nvSpPr>
          <p:spPr>
            <a:xfrm>
              <a:off x="3705475" y="1104500"/>
              <a:ext cx="529725" cy="618200"/>
            </a:xfrm>
            <a:custGeom>
              <a:rect b="b" l="l" r="r" t="t"/>
              <a:pathLst>
                <a:path extrusionOk="0" fill="none" h="24728" w="21189">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1"/>
            <p:cNvSpPr/>
            <p:nvPr/>
          </p:nvSpPr>
          <p:spPr>
            <a:xfrm>
              <a:off x="3760100" y="1062950"/>
              <a:ext cx="463225" cy="463800"/>
            </a:xfrm>
            <a:custGeom>
              <a:rect b="b" l="l" r="r" t="t"/>
              <a:pathLst>
                <a:path extrusionOk="0" h="18552" w="18529">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1"/>
            <p:cNvSpPr/>
            <p:nvPr/>
          </p:nvSpPr>
          <p:spPr>
            <a:xfrm>
              <a:off x="3760100" y="1062950"/>
              <a:ext cx="463225" cy="463800"/>
            </a:xfrm>
            <a:custGeom>
              <a:rect b="b" l="l" r="r" t="t"/>
              <a:pathLst>
                <a:path extrusionOk="0" fill="none" h="18552" w="18529">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1"/>
            <p:cNvSpPr/>
            <p:nvPr/>
          </p:nvSpPr>
          <p:spPr>
            <a:xfrm>
              <a:off x="3760100" y="1062950"/>
              <a:ext cx="463225" cy="463800"/>
            </a:xfrm>
            <a:custGeom>
              <a:rect b="b" l="l" r="r" t="t"/>
              <a:pathLst>
                <a:path extrusionOk="0" h="18552" w="18529">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1"/>
            <p:cNvSpPr/>
            <p:nvPr/>
          </p:nvSpPr>
          <p:spPr>
            <a:xfrm>
              <a:off x="3760100" y="1062950"/>
              <a:ext cx="463225" cy="463800"/>
            </a:xfrm>
            <a:custGeom>
              <a:rect b="b" l="l" r="r" t="t"/>
              <a:pathLst>
                <a:path extrusionOk="0" fill="none" h="18552" w="18529">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1"/>
            <p:cNvSpPr/>
            <p:nvPr/>
          </p:nvSpPr>
          <p:spPr>
            <a:xfrm>
              <a:off x="3760100" y="1085500"/>
              <a:ext cx="388400" cy="415125"/>
            </a:xfrm>
            <a:custGeom>
              <a:rect b="b" l="l" r="r" t="t"/>
              <a:pathLst>
                <a:path extrusionOk="0" h="16605" w="15536">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1"/>
            <p:cNvSpPr/>
            <p:nvPr/>
          </p:nvSpPr>
          <p:spPr>
            <a:xfrm>
              <a:off x="3760100" y="1085500"/>
              <a:ext cx="388400" cy="415125"/>
            </a:xfrm>
            <a:custGeom>
              <a:rect b="b" l="l" r="r" t="t"/>
              <a:pathLst>
                <a:path extrusionOk="0" fill="none" h="16605" w="15536">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1"/>
            <p:cNvSpPr/>
            <p:nvPr/>
          </p:nvSpPr>
          <p:spPr>
            <a:xfrm>
              <a:off x="3899650" y="1132425"/>
              <a:ext cx="4175" cy="6550"/>
            </a:xfrm>
            <a:custGeom>
              <a:rect b="b" l="l" r="r" t="t"/>
              <a:pathLst>
                <a:path extrusionOk="0" fill="none" h="262" w="167">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1"/>
            <p:cNvSpPr/>
            <p:nvPr/>
          </p:nvSpPr>
          <p:spPr>
            <a:xfrm>
              <a:off x="3809400" y="1157950"/>
              <a:ext cx="16650" cy="7750"/>
            </a:xfrm>
            <a:custGeom>
              <a:rect b="b" l="l" r="r" t="t"/>
              <a:pathLst>
                <a:path extrusionOk="0" fill="none" h="310" w="666">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1"/>
            <p:cNvSpPr/>
            <p:nvPr/>
          </p:nvSpPr>
          <p:spPr>
            <a:xfrm>
              <a:off x="3822450" y="1219125"/>
              <a:ext cx="38625" cy="23775"/>
            </a:xfrm>
            <a:custGeom>
              <a:rect b="b" l="l" r="r" t="t"/>
              <a:pathLst>
                <a:path extrusionOk="0" fill="none" h="951" w="1545">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1"/>
            <p:cNvSpPr/>
            <p:nvPr/>
          </p:nvSpPr>
          <p:spPr>
            <a:xfrm>
              <a:off x="3875900" y="1211400"/>
              <a:ext cx="27925" cy="32675"/>
            </a:xfrm>
            <a:custGeom>
              <a:rect b="b" l="l" r="r" t="t"/>
              <a:pathLst>
                <a:path extrusionOk="0" fill="none" h="1307" w="1117">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1"/>
            <p:cNvSpPr/>
            <p:nvPr/>
          </p:nvSpPr>
          <p:spPr>
            <a:xfrm>
              <a:off x="3898475" y="1269000"/>
              <a:ext cx="26750" cy="17250"/>
            </a:xfrm>
            <a:custGeom>
              <a:rect b="b" l="l" r="r" t="t"/>
              <a:pathLst>
                <a:path extrusionOk="0" fill="none" h="690" w="107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1"/>
            <p:cNvSpPr/>
            <p:nvPr/>
          </p:nvSpPr>
          <p:spPr>
            <a:xfrm>
              <a:off x="3906175" y="1329575"/>
              <a:ext cx="20225" cy="26150"/>
            </a:xfrm>
            <a:custGeom>
              <a:rect b="b" l="l" r="r" t="t"/>
              <a:pathLst>
                <a:path extrusionOk="0" h="1046" w="809">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1"/>
            <p:cNvSpPr/>
            <p:nvPr/>
          </p:nvSpPr>
          <p:spPr>
            <a:xfrm>
              <a:off x="4143725" y="1355700"/>
              <a:ext cx="71275" cy="97400"/>
            </a:xfrm>
            <a:custGeom>
              <a:rect b="b" l="l" r="r" t="t"/>
              <a:pathLst>
                <a:path extrusionOk="0" h="3896" w="2851">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1"/>
            <p:cNvSpPr/>
            <p:nvPr/>
          </p:nvSpPr>
          <p:spPr>
            <a:xfrm>
              <a:off x="4143725" y="1355700"/>
              <a:ext cx="71275" cy="97400"/>
            </a:xfrm>
            <a:custGeom>
              <a:rect b="b" l="l" r="r" t="t"/>
              <a:pathLst>
                <a:path extrusionOk="0" fill="none" h="3896" w="2851">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1"/>
            <p:cNvSpPr/>
            <p:nvPr/>
          </p:nvSpPr>
          <p:spPr>
            <a:xfrm>
              <a:off x="4191825" y="1316500"/>
              <a:ext cx="30300" cy="24975"/>
            </a:xfrm>
            <a:custGeom>
              <a:rect b="b" l="l" r="r" t="t"/>
              <a:pathLst>
                <a:path extrusionOk="0" h="999" w="1212">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1"/>
            <p:cNvSpPr/>
            <p:nvPr/>
          </p:nvSpPr>
          <p:spPr>
            <a:xfrm>
              <a:off x="4191825" y="1316500"/>
              <a:ext cx="30300" cy="24975"/>
            </a:xfrm>
            <a:custGeom>
              <a:rect b="b" l="l" r="r" t="t"/>
              <a:pathLst>
                <a:path extrusionOk="0" fill="none" h="999" w="1212">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1"/>
            <p:cNvSpPr/>
            <p:nvPr/>
          </p:nvSpPr>
          <p:spPr>
            <a:xfrm>
              <a:off x="4118775" y="1302250"/>
              <a:ext cx="32100" cy="39825"/>
            </a:xfrm>
            <a:custGeom>
              <a:rect b="b" l="l" r="r" t="t"/>
              <a:pathLst>
                <a:path extrusionOk="0" h="1593" w="1284">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1"/>
            <p:cNvSpPr/>
            <p:nvPr/>
          </p:nvSpPr>
          <p:spPr>
            <a:xfrm>
              <a:off x="3921625" y="1416275"/>
              <a:ext cx="19625" cy="50500"/>
            </a:xfrm>
            <a:custGeom>
              <a:rect b="b" l="l" r="r" t="t"/>
              <a:pathLst>
                <a:path extrusionOk="0" h="2020" w="785">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1"/>
            <p:cNvSpPr/>
            <p:nvPr/>
          </p:nvSpPr>
          <p:spPr>
            <a:xfrm>
              <a:off x="3921625" y="1416275"/>
              <a:ext cx="19625" cy="50500"/>
            </a:xfrm>
            <a:custGeom>
              <a:rect b="b" l="l" r="r" t="t"/>
              <a:pathLst>
                <a:path extrusionOk="0" fill="none" h="2020" w="785">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1"/>
            <p:cNvSpPr/>
            <p:nvPr/>
          </p:nvSpPr>
          <p:spPr>
            <a:xfrm>
              <a:off x="4143125" y="1159150"/>
              <a:ext cx="26750" cy="52275"/>
            </a:xfrm>
            <a:custGeom>
              <a:rect b="b" l="l" r="r" t="t"/>
              <a:pathLst>
                <a:path extrusionOk="0" h="2091" w="107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1"/>
            <p:cNvSpPr/>
            <p:nvPr/>
          </p:nvSpPr>
          <p:spPr>
            <a:xfrm>
              <a:off x="4138375" y="1258300"/>
              <a:ext cx="18425" cy="23775"/>
            </a:xfrm>
            <a:custGeom>
              <a:rect b="b" l="l" r="r" t="t"/>
              <a:pathLst>
                <a:path extrusionOk="0" h="951" w="737">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1"/>
            <p:cNvSpPr/>
            <p:nvPr/>
          </p:nvSpPr>
          <p:spPr>
            <a:xfrm>
              <a:off x="4018425" y="1317700"/>
              <a:ext cx="9525" cy="13075"/>
            </a:xfrm>
            <a:custGeom>
              <a:rect b="b" l="l" r="r" t="t"/>
              <a:pathLst>
                <a:path extrusionOk="0" h="523" w="381">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1"/>
            <p:cNvSpPr/>
            <p:nvPr/>
          </p:nvSpPr>
          <p:spPr>
            <a:xfrm>
              <a:off x="4128875" y="1236325"/>
              <a:ext cx="7150" cy="11925"/>
            </a:xfrm>
            <a:custGeom>
              <a:rect b="b" l="l" r="r" t="t"/>
              <a:pathLst>
                <a:path extrusionOk="0" h="477" w="286">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1"/>
            <p:cNvSpPr/>
            <p:nvPr/>
          </p:nvSpPr>
          <p:spPr>
            <a:xfrm>
              <a:off x="4177575" y="1309375"/>
              <a:ext cx="5950" cy="11300"/>
            </a:xfrm>
            <a:custGeom>
              <a:rect b="b" l="l" r="r" t="t"/>
              <a:pathLst>
                <a:path extrusionOk="0" h="452" w="238">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1"/>
            <p:cNvSpPr/>
            <p:nvPr/>
          </p:nvSpPr>
          <p:spPr>
            <a:xfrm>
              <a:off x="4177575" y="1309375"/>
              <a:ext cx="5950" cy="11300"/>
            </a:xfrm>
            <a:custGeom>
              <a:rect b="b" l="l" r="r" t="t"/>
              <a:pathLst>
                <a:path extrusionOk="0" fill="none" h="452" w="238">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1"/>
            <p:cNvSpPr/>
            <p:nvPr/>
          </p:nvSpPr>
          <p:spPr>
            <a:xfrm>
              <a:off x="4098575" y="1261275"/>
              <a:ext cx="7750" cy="8350"/>
            </a:xfrm>
            <a:custGeom>
              <a:rect b="b" l="l" r="r" t="t"/>
              <a:pathLst>
                <a:path extrusionOk="0" h="334" w="31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1"/>
            <p:cNvSpPr/>
            <p:nvPr/>
          </p:nvSpPr>
          <p:spPr>
            <a:xfrm>
              <a:off x="4149050" y="1353925"/>
              <a:ext cx="8950" cy="5350"/>
            </a:xfrm>
            <a:custGeom>
              <a:rect b="b" l="l" r="r" t="t"/>
              <a:pathLst>
                <a:path extrusionOk="0" h="214" w="358">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1"/>
            <p:cNvSpPr/>
            <p:nvPr/>
          </p:nvSpPr>
          <p:spPr>
            <a:xfrm>
              <a:off x="4149050" y="1353925"/>
              <a:ext cx="8950" cy="5350"/>
            </a:xfrm>
            <a:custGeom>
              <a:rect b="b" l="l" r="r" t="t"/>
              <a:pathLst>
                <a:path extrusionOk="0" fill="none" h="214" w="358">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1"/>
            <p:cNvSpPr/>
            <p:nvPr/>
          </p:nvSpPr>
          <p:spPr>
            <a:xfrm>
              <a:off x="4182900" y="1327200"/>
              <a:ext cx="8350" cy="4175"/>
            </a:xfrm>
            <a:custGeom>
              <a:rect b="b" l="l" r="r" t="t"/>
              <a:pathLst>
                <a:path extrusionOk="0" h="167" w="334">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1"/>
            <p:cNvSpPr/>
            <p:nvPr/>
          </p:nvSpPr>
          <p:spPr>
            <a:xfrm>
              <a:off x="4182900" y="1327200"/>
              <a:ext cx="8350" cy="4175"/>
            </a:xfrm>
            <a:custGeom>
              <a:rect b="b" l="l" r="r" t="t"/>
              <a:pathLst>
                <a:path extrusionOk="0" fill="none" h="167" w="334">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1"/>
            <p:cNvSpPr/>
            <p:nvPr/>
          </p:nvSpPr>
          <p:spPr>
            <a:xfrm>
              <a:off x="3995850" y="1336100"/>
              <a:ext cx="5375" cy="7750"/>
            </a:xfrm>
            <a:custGeom>
              <a:rect b="b" l="l" r="r" t="t"/>
              <a:pathLst>
                <a:path extrusionOk="0" h="310" w="215">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1"/>
            <p:cNvSpPr/>
            <p:nvPr/>
          </p:nvSpPr>
          <p:spPr>
            <a:xfrm>
              <a:off x="3913900" y="1418650"/>
              <a:ext cx="7750" cy="5350"/>
            </a:xfrm>
            <a:custGeom>
              <a:rect b="b" l="l" r="r" t="t"/>
              <a:pathLst>
                <a:path extrusionOk="0" h="214" w="31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1"/>
            <p:cNvSpPr/>
            <p:nvPr/>
          </p:nvSpPr>
          <p:spPr>
            <a:xfrm>
              <a:off x="4193600" y="1286225"/>
              <a:ext cx="3000" cy="3575"/>
            </a:xfrm>
            <a:custGeom>
              <a:rect b="b" l="l" r="r" t="t"/>
              <a:pathLst>
                <a:path extrusionOk="0" h="143" w="12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1"/>
            <p:cNvSpPr/>
            <p:nvPr/>
          </p:nvSpPr>
          <p:spPr>
            <a:xfrm>
              <a:off x="4193600" y="1286225"/>
              <a:ext cx="3000" cy="3575"/>
            </a:xfrm>
            <a:custGeom>
              <a:rect b="b" l="l" r="r" t="t"/>
              <a:pathLst>
                <a:path extrusionOk="0" fill="none" h="143" w="12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1"/>
            <p:cNvSpPr/>
            <p:nvPr/>
          </p:nvSpPr>
          <p:spPr>
            <a:xfrm>
              <a:off x="3789800" y="1397275"/>
              <a:ext cx="3575" cy="3575"/>
            </a:xfrm>
            <a:custGeom>
              <a:rect b="b" l="l" r="r" t="t"/>
              <a:pathLst>
                <a:path extrusionOk="0" h="143" w="143">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1"/>
            <p:cNvSpPr/>
            <p:nvPr/>
          </p:nvSpPr>
          <p:spPr>
            <a:xfrm>
              <a:off x="3789800" y="1397275"/>
              <a:ext cx="3575" cy="3575"/>
            </a:xfrm>
            <a:custGeom>
              <a:rect b="b" l="l" r="r" t="t"/>
              <a:pathLst>
                <a:path extrusionOk="0" fill="none" h="143" w="143">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1"/>
            <p:cNvSpPr/>
            <p:nvPr/>
          </p:nvSpPr>
          <p:spPr>
            <a:xfrm>
              <a:off x="3991700" y="1298100"/>
              <a:ext cx="231625" cy="228650"/>
            </a:xfrm>
            <a:custGeom>
              <a:rect b="b" l="l" r="r" t="t"/>
              <a:pathLst>
                <a:path extrusionOk="0" h="9146" w="9265">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1"/>
            <p:cNvSpPr/>
            <p:nvPr/>
          </p:nvSpPr>
          <p:spPr>
            <a:xfrm>
              <a:off x="3950125" y="1522550"/>
              <a:ext cx="74250" cy="4200"/>
            </a:xfrm>
            <a:custGeom>
              <a:rect b="b" l="l" r="r" t="t"/>
              <a:pathLst>
                <a:path extrusionOk="0" fill="none" h="168" w="297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1"/>
            <p:cNvSpPr/>
            <p:nvPr/>
          </p:nvSpPr>
          <p:spPr>
            <a:xfrm>
              <a:off x="3949525" y="1522550"/>
              <a:ext cx="625" cy="25"/>
            </a:xfrm>
            <a:custGeom>
              <a:rect b="b" l="l" r="r" t="t"/>
              <a:pathLst>
                <a:path extrusionOk="0" fill="none" h="1" w="25">
                  <a:moveTo>
                    <a:pt x="1" y="1"/>
                  </a:moveTo>
                  <a:lnTo>
                    <a:pt x="1" y="1"/>
                  </a:lnTo>
                  <a:lnTo>
                    <a:pt x="25" y="1"/>
                  </a:lnTo>
                  <a:lnTo>
                    <a:pt x="25"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1"/>
            <p:cNvSpPr/>
            <p:nvPr/>
          </p:nvSpPr>
          <p:spPr>
            <a:xfrm>
              <a:off x="3949525" y="15225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1"/>
            <p:cNvSpPr/>
            <p:nvPr/>
          </p:nvSpPr>
          <p:spPr>
            <a:xfrm>
              <a:off x="4036225" y="15219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1"/>
            <p:cNvSpPr/>
            <p:nvPr/>
          </p:nvSpPr>
          <p:spPr>
            <a:xfrm>
              <a:off x="4036825" y="15219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1"/>
            <p:cNvSpPr/>
            <p:nvPr/>
          </p:nvSpPr>
          <p:spPr>
            <a:xfrm>
              <a:off x="4037425" y="152197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1"/>
            <p:cNvSpPr/>
            <p:nvPr/>
          </p:nvSpPr>
          <p:spPr>
            <a:xfrm>
              <a:off x="4037425" y="1521375"/>
              <a:ext cx="1200" cy="625"/>
            </a:xfrm>
            <a:custGeom>
              <a:rect b="b" l="l" r="r" t="t"/>
              <a:pathLst>
                <a:path extrusionOk="0" fill="none" h="25" w="48">
                  <a:moveTo>
                    <a:pt x="48" y="0"/>
                  </a:moveTo>
                  <a:lnTo>
                    <a:pt x="48" y="0"/>
                  </a:lnTo>
                  <a:lnTo>
                    <a:pt x="0" y="24"/>
                  </a:lnTo>
                  <a:lnTo>
                    <a:pt x="0" y="24"/>
                  </a:lnTo>
                  <a:lnTo>
                    <a:pt x="4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1"/>
            <p:cNvSpPr/>
            <p:nvPr/>
          </p:nvSpPr>
          <p:spPr>
            <a:xfrm>
              <a:off x="4038600" y="1521375"/>
              <a:ext cx="625" cy="25"/>
            </a:xfrm>
            <a:custGeom>
              <a:rect b="b" l="l" r="r" t="t"/>
              <a:pathLst>
                <a:path extrusionOk="0" fill="none" h="1" w="25">
                  <a:moveTo>
                    <a:pt x="25" y="0"/>
                  </a:moveTo>
                  <a:lnTo>
                    <a:pt x="25" y="0"/>
                  </a:lnTo>
                  <a:lnTo>
                    <a:pt x="1" y="0"/>
                  </a:lnTo>
                  <a:lnTo>
                    <a:pt x="1" y="0"/>
                  </a:lnTo>
                  <a:lnTo>
                    <a:pt x="2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1"/>
            <p:cNvSpPr/>
            <p:nvPr/>
          </p:nvSpPr>
          <p:spPr>
            <a:xfrm>
              <a:off x="4039800" y="152137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1"/>
            <p:cNvSpPr/>
            <p:nvPr/>
          </p:nvSpPr>
          <p:spPr>
            <a:xfrm>
              <a:off x="3817125" y="1447150"/>
              <a:ext cx="1200" cy="1200"/>
            </a:xfrm>
            <a:custGeom>
              <a:rect b="b" l="l" r="r" t="t"/>
              <a:pathLst>
                <a:path extrusionOk="0" fill="none" h="48" w="48">
                  <a:moveTo>
                    <a:pt x="0" y="0"/>
                  </a:moveTo>
                  <a:lnTo>
                    <a:pt x="0" y="0"/>
                  </a:lnTo>
                  <a:lnTo>
                    <a:pt x="48" y="48"/>
                  </a:lnTo>
                  <a:lnTo>
                    <a:pt x="48" y="48"/>
                  </a:lnTo>
                  <a:lnTo>
                    <a:pt x="48" y="48"/>
                  </a:lnTo>
                  <a:lnTo>
                    <a:pt x="48" y="4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1"/>
            <p:cNvSpPr/>
            <p:nvPr/>
          </p:nvSpPr>
          <p:spPr>
            <a:xfrm>
              <a:off x="4217950" y="1337300"/>
              <a:ext cx="1800" cy="8325"/>
            </a:xfrm>
            <a:custGeom>
              <a:rect b="b" l="l" r="r" t="t"/>
              <a:pathLst>
                <a:path extrusionOk="0" fill="none" h="333" w="72">
                  <a:moveTo>
                    <a:pt x="72" y="0"/>
                  </a:moveTo>
                  <a:lnTo>
                    <a:pt x="72" y="0"/>
                  </a:lnTo>
                  <a:lnTo>
                    <a:pt x="24" y="166"/>
                  </a:lnTo>
                  <a:lnTo>
                    <a:pt x="24" y="166"/>
                  </a:lnTo>
                  <a:lnTo>
                    <a:pt x="0" y="333"/>
                  </a:lnTo>
                  <a:lnTo>
                    <a:pt x="0" y="333"/>
                  </a:lnTo>
                  <a:lnTo>
                    <a:pt x="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1"/>
            <p:cNvSpPr/>
            <p:nvPr/>
          </p:nvSpPr>
          <p:spPr>
            <a:xfrm>
              <a:off x="4221500" y="1296325"/>
              <a:ext cx="1825" cy="29100"/>
            </a:xfrm>
            <a:custGeom>
              <a:rect b="b" l="l" r="r" t="t"/>
              <a:pathLst>
                <a:path extrusionOk="0" fill="none" h="1164" w="73">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1"/>
            <p:cNvSpPr/>
            <p:nvPr/>
          </p:nvSpPr>
          <p:spPr>
            <a:xfrm>
              <a:off x="4219125" y="12500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1"/>
            <p:cNvSpPr/>
            <p:nvPr/>
          </p:nvSpPr>
          <p:spPr>
            <a:xfrm>
              <a:off x="4219125" y="124940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1"/>
            <p:cNvSpPr/>
            <p:nvPr/>
          </p:nvSpPr>
          <p:spPr>
            <a:xfrm>
              <a:off x="4218550" y="124880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1"/>
            <p:cNvSpPr/>
            <p:nvPr/>
          </p:nvSpPr>
          <p:spPr>
            <a:xfrm>
              <a:off x="4218550" y="12482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1"/>
            <p:cNvSpPr/>
            <p:nvPr/>
          </p:nvSpPr>
          <p:spPr>
            <a:xfrm>
              <a:off x="4218550" y="12476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1"/>
            <p:cNvSpPr/>
            <p:nvPr/>
          </p:nvSpPr>
          <p:spPr>
            <a:xfrm>
              <a:off x="4218550" y="1247025"/>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1"/>
            <p:cNvSpPr/>
            <p:nvPr/>
          </p:nvSpPr>
          <p:spPr>
            <a:xfrm>
              <a:off x="4218550" y="1246425"/>
              <a:ext cx="25" cy="625"/>
            </a:xfrm>
            <a:custGeom>
              <a:rect b="b" l="l" r="r" t="t"/>
              <a:pathLst>
                <a:path extrusionOk="0" fill="none" h="25" w="1">
                  <a:moveTo>
                    <a:pt x="0" y="1"/>
                  </a:moveTo>
                  <a:lnTo>
                    <a:pt x="0" y="1"/>
                  </a:lnTo>
                  <a:lnTo>
                    <a:pt x="0" y="1"/>
                  </a:lnTo>
                  <a:lnTo>
                    <a:pt x="0" y="25"/>
                  </a:lnTo>
                  <a:lnTo>
                    <a:pt x="0" y="25"/>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1"/>
            <p:cNvSpPr/>
            <p:nvPr/>
          </p:nvSpPr>
          <p:spPr>
            <a:xfrm>
              <a:off x="4217950" y="12458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1"/>
            <p:cNvSpPr/>
            <p:nvPr/>
          </p:nvSpPr>
          <p:spPr>
            <a:xfrm>
              <a:off x="4217950" y="12452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1"/>
            <p:cNvSpPr/>
            <p:nvPr/>
          </p:nvSpPr>
          <p:spPr>
            <a:xfrm>
              <a:off x="4217950" y="1244050"/>
              <a:ext cx="25" cy="625"/>
            </a:xfrm>
            <a:custGeom>
              <a:rect b="b" l="l" r="r" t="t"/>
              <a:pathLst>
                <a:path extrusionOk="0" fill="none" h="25" w="1">
                  <a:moveTo>
                    <a:pt x="0" y="1"/>
                  </a:moveTo>
                  <a:lnTo>
                    <a:pt x="0" y="1"/>
                  </a:lnTo>
                  <a:lnTo>
                    <a:pt x="0" y="25"/>
                  </a:lnTo>
                  <a:lnTo>
                    <a:pt x="0" y="2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1"/>
            <p:cNvSpPr/>
            <p:nvPr/>
          </p:nvSpPr>
          <p:spPr>
            <a:xfrm>
              <a:off x="4205475" y="1204875"/>
              <a:ext cx="12500" cy="39200"/>
            </a:xfrm>
            <a:custGeom>
              <a:rect b="b" l="l" r="r" t="t"/>
              <a:pathLst>
                <a:path extrusionOk="0" fill="none" h="1568" w="50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1"/>
            <p:cNvSpPr/>
            <p:nvPr/>
          </p:nvSpPr>
          <p:spPr>
            <a:xfrm>
              <a:off x="4182900" y="1163300"/>
              <a:ext cx="2400" cy="4175"/>
            </a:xfrm>
            <a:custGeom>
              <a:rect b="b" l="l" r="r" t="t"/>
              <a:pathLst>
                <a:path extrusionOk="0" fill="none" h="167" w="96">
                  <a:moveTo>
                    <a:pt x="1" y="0"/>
                  </a:moveTo>
                  <a:lnTo>
                    <a:pt x="1" y="0"/>
                  </a:lnTo>
                  <a:lnTo>
                    <a:pt x="96" y="167"/>
                  </a:lnTo>
                  <a:lnTo>
                    <a:pt x="96" y="16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1"/>
            <p:cNvSpPr/>
            <p:nvPr/>
          </p:nvSpPr>
          <p:spPr>
            <a:xfrm>
              <a:off x="3789800" y="1397275"/>
              <a:ext cx="3575" cy="3575"/>
            </a:xfrm>
            <a:custGeom>
              <a:rect b="b" l="l" r="r" t="t"/>
              <a:pathLst>
                <a:path extrusionOk="0" fill="none" h="143" w="143">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1"/>
            <p:cNvSpPr/>
            <p:nvPr/>
          </p:nvSpPr>
          <p:spPr>
            <a:xfrm>
              <a:off x="3777325" y="1382425"/>
              <a:ext cx="43375" cy="65925"/>
            </a:xfrm>
            <a:custGeom>
              <a:rect b="b" l="l" r="r" t="t"/>
              <a:pathLst>
                <a:path extrusionOk="0" fill="none" h="2637" w="1735">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1"/>
            <p:cNvSpPr/>
            <p:nvPr/>
          </p:nvSpPr>
          <p:spPr>
            <a:xfrm>
              <a:off x="4182900" y="1327200"/>
              <a:ext cx="8350" cy="4175"/>
            </a:xfrm>
            <a:custGeom>
              <a:rect b="b" l="l" r="r" t="t"/>
              <a:pathLst>
                <a:path extrusionOk="0" fill="none" h="167" w="334">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1"/>
            <p:cNvSpPr/>
            <p:nvPr/>
          </p:nvSpPr>
          <p:spPr>
            <a:xfrm>
              <a:off x="4177575" y="1308775"/>
              <a:ext cx="5950" cy="11900"/>
            </a:xfrm>
            <a:custGeom>
              <a:rect b="b" l="l" r="r" t="t"/>
              <a:pathLst>
                <a:path extrusionOk="0" fill="none" h="476" w="238">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1"/>
            <p:cNvSpPr/>
            <p:nvPr/>
          </p:nvSpPr>
          <p:spPr>
            <a:xfrm>
              <a:off x="4193600" y="1285625"/>
              <a:ext cx="3000" cy="4175"/>
            </a:xfrm>
            <a:custGeom>
              <a:rect b="b" l="l" r="r" t="t"/>
              <a:pathLst>
                <a:path extrusionOk="0" fill="none" h="167" w="12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1"/>
            <p:cNvSpPr/>
            <p:nvPr/>
          </p:nvSpPr>
          <p:spPr>
            <a:xfrm>
              <a:off x="3771400" y="1366375"/>
              <a:ext cx="16650" cy="21425"/>
            </a:xfrm>
            <a:custGeom>
              <a:rect b="b" l="l" r="r" t="t"/>
              <a:pathLst>
                <a:path extrusionOk="0" fill="none" h="857" w="666">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1"/>
            <p:cNvSpPr/>
            <p:nvPr/>
          </p:nvSpPr>
          <p:spPr>
            <a:xfrm>
              <a:off x="4176375" y="1356875"/>
              <a:ext cx="38625" cy="77825"/>
            </a:xfrm>
            <a:custGeom>
              <a:rect b="b" l="l" r="r" t="t"/>
              <a:pathLst>
                <a:path extrusionOk="0" h="3113" w="1545">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1"/>
            <p:cNvSpPr/>
            <p:nvPr/>
          </p:nvSpPr>
          <p:spPr>
            <a:xfrm>
              <a:off x="4176375" y="1356875"/>
              <a:ext cx="38625" cy="77825"/>
            </a:xfrm>
            <a:custGeom>
              <a:rect b="b" l="l" r="r" t="t"/>
              <a:pathLst>
                <a:path extrusionOk="0" fill="none" h="3113" w="1545">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1"/>
            <p:cNvSpPr/>
            <p:nvPr/>
          </p:nvSpPr>
          <p:spPr>
            <a:xfrm>
              <a:off x="4143725" y="1355700"/>
              <a:ext cx="71275" cy="98000"/>
            </a:xfrm>
            <a:custGeom>
              <a:rect b="b" l="l" r="r" t="t"/>
              <a:pathLst>
                <a:path extrusionOk="0" fill="none" h="3920" w="2851">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1"/>
            <p:cNvSpPr/>
            <p:nvPr/>
          </p:nvSpPr>
          <p:spPr>
            <a:xfrm>
              <a:off x="4191825" y="1316500"/>
              <a:ext cx="30300" cy="24975"/>
            </a:xfrm>
            <a:custGeom>
              <a:rect b="b" l="l" r="r" t="t"/>
              <a:pathLst>
                <a:path extrusionOk="0" h="999" w="1212">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1"/>
            <p:cNvSpPr/>
            <p:nvPr/>
          </p:nvSpPr>
          <p:spPr>
            <a:xfrm>
              <a:off x="4191825" y="1316500"/>
              <a:ext cx="30300" cy="24975"/>
            </a:xfrm>
            <a:custGeom>
              <a:rect b="b" l="l" r="r" t="t"/>
              <a:pathLst>
                <a:path extrusionOk="0" fill="none" h="999" w="1212">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1"/>
            <p:cNvSpPr/>
            <p:nvPr/>
          </p:nvSpPr>
          <p:spPr>
            <a:xfrm>
              <a:off x="4158575" y="1340850"/>
              <a:ext cx="2975" cy="4175"/>
            </a:xfrm>
            <a:custGeom>
              <a:rect b="b" l="l" r="r" t="t"/>
              <a:pathLst>
                <a:path extrusionOk="0" fill="none" h="167" w="119">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1"/>
            <p:cNvSpPr/>
            <p:nvPr/>
          </p:nvSpPr>
          <p:spPr>
            <a:xfrm>
              <a:off x="4171625" y="1318275"/>
              <a:ext cx="625" cy="625"/>
            </a:xfrm>
            <a:custGeom>
              <a:rect b="b" l="l" r="r" t="t"/>
              <a:pathLst>
                <a:path extrusionOk="0" fill="none" h="25" w="25">
                  <a:moveTo>
                    <a:pt x="24" y="1"/>
                  </a:moveTo>
                  <a:lnTo>
                    <a:pt x="24" y="1"/>
                  </a:lnTo>
                  <a:lnTo>
                    <a:pt x="1" y="25"/>
                  </a:lnTo>
                  <a:lnTo>
                    <a:pt x="1" y="25"/>
                  </a:lnTo>
                  <a:lnTo>
                    <a:pt x="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1"/>
            <p:cNvSpPr/>
            <p:nvPr/>
          </p:nvSpPr>
          <p:spPr>
            <a:xfrm>
              <a:off x="4182900" y="1327200"/>
              <a:ext cx="8350" cy="4175"/>
            </a:xfrm>
            <a:custGeom>
              <a:rect b="b" l="l" r="r" t="t"/>
              <a:pathLst>
                <a:path extrusionOk="0" h="167" w="334">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1"/>
            <p:cNvSpPr/>
            <p:nvPr/>
          </p:nvSpPr>
          <p:spPr>
            <a:xfrm>
              <a:off x="3789800" y="1397275"/>
              <a:ext cx="3575" cy="3575"/>
            </a:xfrm>
            <a:custGeom>
              <a:rect b="b" l="l" r="r" t="t"/>
              <a:pathLst>
                <a:path extrusionOk="0" h="143" w="143">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1"/>
            <p:cNvSpPr/>
            <p:nvPr/>
          </p:nvSpPr>
          <p:spPr>
            <a:xfrm>
              <a:off x="3789800" y="1397275"/>
              <a:ext cx="3575" cy="3575"/>
            </a:xfrm>
            <a:custGeom>
              <a:rect b="b" l="l" r="r" t="t"/>
              <a:pathLst>
                <a:path extrusionOk="0" fill="none" h="143" w="143">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829" name="Shape 82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830"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832" name="Google Shape;832;p13"/>
          <p:cNvSpPr txBox="1"/>
          <p:nvPr>
            <p:ph idx="1" type="subTitle"/>
          </p:nvPr>
        </p:nvSpPr>
        <p:spPr>
          <a:xfrm>
            <a:off x="2000801" y="1518015"/>
            <a:ext cx="2258700" cy="228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2000">
                <a:latin typeface="Catamaran Black"/>
                <a:ea typeface="Catamaran Black"/>
                <a:cs typeface="Catamaran Black"/>
                <a:sym typeface="Catamaran Black"/>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833" name="Google Shape;833;p13"/>
          <p:cNvSpPr txBox="1"/>
          <p:nvPr>
            <p:ph idx="2" type="subTitle"/>
          </p:nvPr>
        </p:nvSpPr>
        <p:spPr>
          <a:xfrm>
            <a:off x="2000801" y="1885913"/>
            <a:ext cx="2255700" cy="398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834" name="Google Shape;834;p13"/>
          <p:cNvSpPr txBox="1"/>
          <p:nvPr>
            <p:ph idx="3" type="subTitle"/>
          </p:nvPr>
        </p:nvSpPr>
        <p:spPr>
          <a:xfrm>
            <a:off x="2000800" y="3000028"/>
            <a:ext cx="2255700" cy="228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2000">
                <a:latin typeface="Catamaran Black"/>
                <a:ea typeface="Catamaran Black"/>
                <a:cs typeface="Catamaran Black"/>
                <a:sym typeface="Catamaran Black"/>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835" name="Google Shape;835;p13"/>
          <p:cNvSpPr txBox="1"/>
          <p:nvPr>
            <p:ph idx="4" type="subTitle"/>
          </p:nvPr>
        </p:nvSpPr>
        <p:spPr>
          <a:xfrm>
            <a:off x="2000801" y="3364455"/>
            <a:ext cx="2255700" cy="40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836" name="Google Shape;836;p13"/>
          <p:cNvSpPr txBox="1"/>
          <p:nvPr>
            <p:ph hasCustomPrompt="1" type="title"/>
          </p:nvPr>
        </p:nvSpPr>
        <p:spPr>
          <a:xfrm>
            <a:off x="867074" y="1726150"/>
            <a:ext cx="993300" cy="3636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Arial"/>
              <a:buNone/>
              <a:defRPr sz="25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a:r>
              <a:t>xx%</a:t>
            </a:r>
          </a:p>
        </p:txBody>
      </p:sp>
      <p:sp>
        <p:nvSpPr>
          <p:cNvPr id="837" name="Google Shape;837;p13"/>
          <p:cNvSpPr txBox="1"/>
          <p:nvPr>
            <p:ph hasCustomPrompt="1" idx="5" type="title"/>
          </p:nvPr>
        </p:nvSpPr>
        <p:spPr>
          <a:xfrm>
            <a:off x="965924" y="3239125"/>
            <a:ext cx="795600" cy="2925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Arial"/>
              <a:buNone/>
              <a:defRPr sz="25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a:r>
              <a:t>xx%</a:t>
            </a:r>
          </a:p>
        </p:txBody>
      </p:sp>
      <p:sp>
        <p:nvSpPr>
          <p:cNvPr id="838" name="Google Shape;838;p13"/>
          <p:cNvSpPr txBox="1"/>
          <p:nvPr>
            <p:ph idx="6"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Dosis"/>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839" name="Google Shape;839;p13"/>
          <p:cNvSpPr txBox="1"/>
          <p:nvPr>
            <p:ph idx="7" type="subTitle"/>
          </p:nvPr>
        </p:nvSpPr>
        <p:spPr>
          <a:xfrm>
            <a:off x="6033253" y="1518015"/>
            <a:ext cx="2258700" cy="228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2000">
                <a:latin typeface="Catamaran Black"/>
                <a:ea typeface="Catamaran Black"/>
                <a:cs typeface="Catamaran Black"/>
                <a:sym typeface="Catamaran Black"/>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840" name="Google Shape;840;p13"/>
          <p:cNvSpPr txBox="1"/>
          <p:nvPr>
            <p:ph idx="8" type="subTitle"/>
          </p:nvPr>
        </p:nvSpPr>
        <p:spPr>
          <a:xfrm>
            <a:off x="6033253" y="1885913"/>
            <a:ext cx="2255700" cy="398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841" name="Google Shape;841;p13"/>
          <p:cNvSpPr txBox="1"/>
          <p:nvPr>
            <p:ph idx="9" type="subTitle"/>
          </p:nvPr>
        </p:nvSpPr>
        <p:spPr>
          <a:xfrm>
            <a:off x="6033253" y="3000020"/>
            <a:ext cx="2258700" cy="228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2000">
                <a:latin typeface="Catamaran Black"/>
                <a:ea typeface="Catamaran Black"/>
                <a:cs typeface="Catamaran Black"/>
                <a:sym typeface="Catamaran Black"/>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842" name="Google Shape;842;p13"/>
          <p:cNvSpPr txBox="1"/>
          <p:nvPr>
            <p:ph idx="13" type="subTitle"/>
          </p:nvPr>
        </p:nvSpPr>
        <p:spPr>
          <a:xfrm>
            <a:off x="6033253" y="3364455"/>
            <a:ext cx="2255700" cy="40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843" name="Google Shape;843;p13"/>
          <p:cNvSpPr txBox="1"/>
          <p:nvPr>
            <p:ph hasCustomPrompt="1" idx="14" type="title"/>
          </p:nvPr>
        </p:nvSpPr>
        <p:spPr>
          <a:xfrm>
            <a:off x="5002122" y="1761700"/>
            <a:ext cx="797100" cy="2925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Arial"/>
              <a:buNone/>
              <a:defRPr sz="25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a:r>
              <a:t>xx%</a:t>
            </a:r>
          </a:p>
        </p:txBody>
      </p:sp>
      <p:sp>
        <p:nvSpPr>
          <p:cNvPr id="844" name="Google Shape;844;p13"/>
          <p:cNvSpPr txBox="1"/>
          <p:nvPr>
            <p:ph hasCustomPrompt="1" idx="15" type="title"/>
          </p:nvPr>
        </p:nvSpPr>
        <p:spPr>
          <a:xfrm>
            <a:off x="5001222" y="3239125"/>
            <a:ext cx="798900" cy="2925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Arial"/>
              <a:buNone/>
              <a:defRPr sz="2500">
                <a:solidFill>
                  <a:schemeClr val="lt2"/>
                </a:solidFill>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a:r>
              <a:t>xx%</a:t>
            </a:r>
          </a:p>
        </p:txBody>
      </p:sp>
      <p:grpSp>
        <p:nvGrpSpPr>
          <p:cNvPr id="845" name="Google Shape;845;p13"/>
          <p:cNvGrpSpPr/>
          <p:nvPr/>
        </p:nvGrpSpPr>
        <p:grpSpPr>
          <a:xfrm rot="-395414">
            <a:off x="331764" y="276468"/>
            <a:ext cx="514207" cy="791925"/>
            <a:chOff x="3189975" y="2019850"/>
            <a:chExt cx="463950" cy="714525"/>
          </a:xfrm>
        </p:grpSpPr>
        <p:sp>
          <p:nvSpPr>
            <p:cNvPr id="846" name="Google Shape;846;p13"/>
            <p:cNvSpPr/>
            <p:nvPr/>
          </p:nvSpPr>
          <p:spPr>
            <a:xfrm>
              <a:off x="3189975" y="2019850"/>
              <a:ext cx="463950" cy="714525"/>
            </a:xfrm>
            <a:custGeom>
              <a:rect b="b" l="l" r="r" t="t"/>
              <a:pathLst>
                <a:path extrusionOk="0" h="28581" w="18558">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3"/>
            <p:cNvSpPr/>
            <p:nvPr/>
          </p:nvSpPr>
          <p:spPr>
            <a:xfrm>
              <a:off x="3229125" y="2058975"/>
              <a:ext cx="385675" cy="636250"/>
            </a:xfrm>
            <a:custGeom>
              <a:rect b="b" l="l" r="r" t="t"/>
              <a:pathLst>
                <a:path extrusionOk="0" h="25450" w="15427">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3"/>
            <p:cNvSpPr/>
            <p:nvPr/>
          </p:nvSpPr>
          <p:spPr>
            <a:xfrm>
              <a:off x="3270625" y="2092400"/>
              <a:ext cx="317425" cy="85925"/>
            </a:xfrm>
            <a:custGeom>
              <a:rect b="b" l="l" r="r" t="t"/>
              <a:pathLst>
                <a:path extrusionOk="0" h="3437" w="12697">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3"/>
            <p:cNvSpPr/>
            <p:nvPr/>
          </p:nvSpPr>
          <p:spPr>
            <a:xfrm>
              <a:off x="3229125" y="2216000"/>
              <a:ext cx="97375" cy="55400"/>
            </a:xfrm>
            <a:custGeom>
              <a:rect b="b" l="l" r="r" t="t"/>
              <a:pathLst>
                <a:path extrusionOk="0" h="2216" w="3895">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3"/>
            <p:cNvSpPr/>
            <p:nvPr/>
          </p:nvSpPr>
          <p:spPr>
            <a:xfrm>
              <a:off x="3502600" y="2221725"/>
              <a:ext cx="112200" cy="80225"/>
            </a:xfrm>
            <a:custGeom>
              <a:rect b="b" l="l" r="r" t="t"/>
              <a:pathLst>
                <a:path extrusionOk="0" h="3209" w="4488">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3"/>
            <p:cNvSpPr/>
            <p:nvPr/>
          </p:nvSpPr>
          <p:spPr>
            <a:xfrm>
              <a:off x="3261100" y="2339150"/>
              <a:ext cx="346050" cy="85925"/>
            </a:xfrm>
            <a:custGeom>
              <a:rect b="b" l="l" r="r" t="t"/>
              <a:pathLst>
                <a:path extrusionOk="0" h="3437" w="13842">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3"/>
            <p:cNvSpPr/>
            <p:nvPr/>
          </p:nvSpPr>
          <p:spPr>
            <a:xfrm>
              <a:off x="3420500" y="2490450"/>
              <a:ext cx="144175" cy="58250"/>
            </a:xfrm>
            <a:custGeom>
              <a:rect b="b" l="l" r="r" t="t"/>
              <a:pathLst>
                <a:path extrusionOk="0" h="2330" w="5767">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3"/>
            <p:cNvSpPr/>
            <p:nvPr/>
          </p:nvSpPr>
          <p:spPr>
            <a:xfrm>
              <a:off x="3357975" y="2592125"/>
              <a:ext cx="140350" cy="75900"/>
            </a:xfrm>
            <a:custGeom>
              <a:rect b="b" l="l" r="r" t="t"/>
              <a:pathLst>
                <a:path extrusionOk="0" h="3036" w="5614">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4" name="Google Shape;854;p13"/>
          <p:cNvGrpSpPr/>
          <p:nvPr/>
        </p:nvGrpSpPr>
        <p:grpSpPr>
          <a:xfrm rot="-648422">
            <a:off x="8159027" y="267307"/>
            <a:ext cx="610455" cy="790297"/>
            <a:chOff x="2251625" y="1144975"/>
            <a:chExt cx="550825" cy="713100"/>
          </a:xfrm>
        </p:grpSpPr>
        <p:sp>
          <p:nvSpPr>
            <p:cNvPr id="855" name="Google Shape;855;p13"/>
            <p:cNvSpPr/>
            <p:nvPr/>
          </p:nvSpPr>
          <p:spPr>
            <a:xfrm>
              <a:off x="2251625" y="1144975"/>
              <a:ext cx="550825" cy="713100"/>
            </a:xfrm>
            <a:custGeom>
              <a:rect b="b" l="l" r="r" t="t"/>
              <a:pathLst>
                <a:path extrusionOk="0" h="28524" w="22033">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3"/>
            <p:cNvSpPr/>
            <p:nvPr/>
          </p:nvSpPr>
          <p:spPr>
            <a:xfrm>
              <a:off x="2290750" y="1184100"/>
              <a:ext cx="472550" cy="634825"/>
            </a:xfrm>
            <a:custGeom>
              <a:rect b="b" l="l" r="r" t="t"/>
              <a:pathLst>
                <a:path extrusionOk="0" h="25393" w="18902">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3"/>
            <p:cNvSpPr/>
            <p:nvPr/>
          </p:nvSpPr>
          <p:spPr>
            <a:xfrm>
              <a:off x="2408175" y="1191275"/>
              <a:ext cx="111225" cy="79725"/>
            </a:xfrm>
            <a:custGeom>
              <a:rect b="b" l="l" r="r" t="t"/>
              <a:pathLst>
                <a:path extrusionOk="0" h="3189" w="4449">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3"/>
            <p:cNvSpPr/>
            <p:nvPr/>
          </p:nvSpPr>
          <p:spPr>
            <a:xfrm>
              <a:off x="2292675" y="1349725"/>
              <a:ext cx="71125" cy="123175"/>
            </a:xfrm>
            <a:custGeom>
              <a:rect b="b" l="l" r="r" t="t"/>
              <a:pathLst>
                <a:path extrusionOk="0" h="4927" w="2845">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3"/>
            <p:cNvSpPr/>
            <p:nvPr/>
          </p:nvSpPr>
          <p:spPr>
            <a:xfrm>
              <a:off x="2495050" y="1439450"/>
              <a:ext cx="25300" cy="28675"/>
            </a:xfrm>
            <a:custGeom>
              <a:rect b="b" l="l" r="r" t="t"/>
              <a:pathLst>
                <a:path extrusionOk="0" h="1147" w="1012">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3"/>
            <p:cNvSpPr/>
            <p:nvPr/>
          </p:nvSpPr>
          <p:spPr>
            <a:xfrm>
              <a:off x="2641100" y="1414625"/>
              <a:ext cx="99300" cy="104550"/>
            </a:xfrm>
            <a:custGeom>
              <a:rect b="b" l="l" r="r" t="t"/>
              <a:pathLst>
                <a:path extrusionOk="0" h="4182" w="3972">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3"/>
            <p:cNvSpPr/>
            <p:nvPr/>
          </p:nvSpPr>
          <p:spPr>
            <a:xfrm>
              <a:off x="2557575" y="1574525"/>
              <a:ext cx="116000" cy="116000"/>
            </a:xfrm>
            <a:custGeom>
              <a:rect b="b" l="l" r="r" t="t"/>
              <a:pathLst>
                <a:path extrusionOk="0" h="4640" w="464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3"/>
            <p:cNvSpPr/>
            <p:nvPr/>
          </p:nvSpPr>
          <p:spPr>
            <a:xfrm>
              <a:off x="2728925" y="1654225"/>
              <a:ext cx="27225" cy="35350"/>
            </a:xfrm>
            <a:custGeom>
              <a:rect b="b" l="l" r="r" t="t"/>
              <a:pathLst>
                <a:path extrusionOk="0" h="1414" w="1089">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3"/>
            <p:cNvSpPr/>
            <p:nvPr/>
          </p:nvSpPr>
          <p:spPr>
            <a:xfrm>
              <a:off x="2534650" y="1740625"/>
              <a:ext cx="93575" cy="78300"/>
            </a:xfrm>
            <a:custGeom>
              <a:rect b="b" l="l" r="r" t="t"/>
              <a:pathLst>
                <a:path extrusionOk="0" h="3132" w="3743">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3"/>
            <p:cNvSpPr/>
            <p:nvPr/>
          </p:nvSpPr>
          <p:spPr>
            <a:xfrm>
              <a:off x="2363775" y="1635150"/>
              <a:ext cx="107425" cy="106450"/>
            </a:xfrm>
            <a:custGeom>
              <a:rect b="b" l="l" r="r" t="t"/>
              <a:pathLst>
                <a:path extrusionOk="0" h="4258" w="4297">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3"/>
            <p:cNvSpPr/>
            <p:nvPr/>
          </p:nvSpPr>
          <p:spPr>
            <a:xfrm>
              <a:off x="2395300" y="1487175"/>
              <a:ext cx="43925" cy="43475"/>
            </a:xfrm>
            <a:custGeom>
              <a:rect b="b" l="l" r="r" t="t"/>
              <a:pathLst>
                <a:path extrusionOk="0" h="1739" w="1757">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3"/>
            <p:cNvSpPr/>
            <p:nvPr/>
          </p:nvSpPr>
          <p:spPr>
            <a:xfrm>
              <a:off x="2559950" y="1222275"/>
              <a:ext cx="73525" cy="87375"/>
            </a:xfrm>
            <a:custGeom>
              <a:rect b="b" l="l" r="r" t="t"/>
              <a:pathLst>
                <a:path extrusionOk="0" h="3495" w="2941">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7" name="Google Shape;867;p13"/>
          <p:cNvSpPr/>
          <p:nvPr/>
        </p:nvSpPr>
        <p:spPr>
          <a:xfrm rot="341940">
            <a:off x="8144847" y="3129740"/>
            <a:ext cx="1515774" cy="3091474"/>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8" name="Google Shape;868;p13"/>
          <p:cNvGrpSpPr/>
          <p:nvPr/>
        </p:nvGrpSpPr>
        <p:grpSpPr>
          <a:xfrm>
            <a:off x="-1219201" y="3872317"/>
            <a:ext cx="3851452" cy="1263131"/>
            <a:chOff x="238125" y="548775"/>
            <a:chExt cx="2842400" cy="932200"/>
          </a:xfrm>
        </p:grpSpPr>
        <p:sp>
          <p:nvSpPr>
            <p:cNvPr id="869" name="Google Shape;869;p13"/>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3"/>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1" name="Google Shape;871;p13"/>
          <p:cNvGrpSpPr/>
          <p:nvPr/>
        </p:nvGrpSpPr>
        <p:grpSpPr>
          <a:xfrm>
            <a:off x="353338" y="4109275"/>
            <a:ext cx="719750" cy="789225"/>
            <a:chOff x="641925" y="383000"/>
            <a:chExt cx="719750" cy="789225"/>
          </a:xfrm>
        </p:grpSpPr>
        <p:sp>
          <p:nvSpPr>
            <p:cNvPr id="872" name="Google Shape;872;p13"/>
            <p:cNvSpPr/>
            <p:nvPr/>
          </p:nvSpPr>
          <p:spPr>
            <a:xfrm>
              <a:off x="641925" y="383000"/>
              <a:ext cx="719750" cy="789225"/>
            </a:xfrm>
            <a:custGeom>
              <a:rect b="b" l="l" r="r" t="t"/>
              <a:pathLst>
                <a:path extrusionOk="0" h="31569" w="2879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3"/>
            <p:cNvSpPr/>
            <p:nvPr/>
          </p:nvSpPr>
          <p:spPr>
            <a:xfrm>
              <a:off x="729825" y="454850"/>
              <a:ext cx="589100" cy="669275"/>
            </a:xfrm>
            <a:custGeom>
              <a:rect b="b" l="l" r="r" t="t"/>
              <a:pathLst>
                <a:path extrusionOk="0" h="26771" w="23564">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3"/>
            <p:cNvSpPr/>
            <p:nvPr/>
          </p:nvSpPr>
          <p:spPr>
            <a:xfrm>
              <a:off x="709025" y="439425"/>
              <a:ext cx="591475" cy="676400"/>
            </a:xfrm>
            <a:custGeom>
              <a:rect b="b" l="l" r="r" t="t"/>
              <a:pathLst>
                <a:path extrusionOk="0" h="27056" w="23659">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3"/>
            <p:cNvSpPr/>
            <p:nvPr/>
          </p:nvSpPr>
          <p:spPr>
            <a:xfrm>
              <a:off x="709025" y="439425"/>
              <a:ext cx="549900" cy="676400"/>
            </a:xfrm>
            <a:custGeom>
              <a:rect b="b" l="l" r="r" t="t"/>
              <a:pathLst>
                <a:path extrusionOk="0" h="27056" w="21996">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3"/>
            <p:cNvSpPr/>
            <p:nvPr/>
          </p:nvSpPr>
          <p:spPr>
            <a:xfrm>
              <a:off x="854525" y="1087275"/>
              <a:ext cx="1800" cy="4200"/>
            </a:xfrm>
            <a:custGeom>
              <a:rect b="b" l="l" r="r" t="t"/>
              <a:pathLst>
                <a:path extrusionOk="0" h="168" w="72">
                  <a:moveTo>
                    <a:pt x="0" y="1"/>
                  </a:moveTo>
                  <a:lnTo>
                    <a:pt x="0" y="1"/>
                  </a:lnTo>
                  <a:lnTo>
                    <a:pt x="71" y="167"/>
                  </a:lnTo>
                  <a:lnTo>
                    <a:pt x="71" y="167"/>
                  </a:lnTo>
                  <a:lnTo>
                    <a:pt x="0"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3"/>
            <p:cNvSpPr/>
            <p:nvPr/>
          </p:nvSpPr>
          <p:spPr>
            <a:xfrm>
              <a:off x="684100" y="425750"/>
              <a:ext cx="561775" cy="657400"/>
            </a:xfrm>
            <a:custGeom>
              <a:rect b="b" l="l" r="r" t="t"/>
              <a:pathLst>
                <a:path extrusionOk="0" h="26296" w="22471">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3"/>
            <p:cNvSpPr/>
            <p:nvPr/>
          </p:nvSpPr>
          <p:spPr>
            <a:xfrm>
              <a:off x="685275" y="554625"/>
              <a:ext cx="176975" cy="532675"/>
            </a:xfrm>
            <a:custGeom>
              <a:rect b="b" l="l" r="r" t="t"/>
              <a:pathLst>
                <a:path extrusionOk="0" h="21307" w="7079">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3"/>
            <p:cNvSpPr/>
            <p:nvPr/>
          </p:nvSpPr>
          <p:spPr>
            <a:xfrm>
              <a:off x="864025" y="1036225"/>
              <a:ext cx="2400" cy="6550"/>
            </a:xfrm>
            <a:custGeom>
              <a:rect b="b" l="l" r="r" t="t"/>
              <a:pathLst>
                <a:path extrusionOk="0" h="262" w="96">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3"/>
            <p:cNvSpPr/>
            <p:nvPr/>
          </p:nvSpPr>
          <p:spPr>
            <a:xfrm>
              <a:off x="844425" y="981000"/>
              <a:ext cx="160950" cy="106300"/>
            </a:xfrm>
            <a:custGeom>
              <a:rect b="b" l="l" r="r" t="t"/>
              <a:pathLst>
                <a:path extrusionOk="0" h="4252" w="6438">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3"/>
            <p:cNvSpPr/>
            <p:nvPr/>
          </p:nvSpPr>
          <p:spPr>
            <a:xfrm>
              <a:off x="856300" y="890125"/>
              <a:ext cx="393725" cy="205500"/>
            </a:xfrm>
            <a:custGeom>
              <a:rect b="b" l="l" r="r" t="t"/>
              <a:pathLst>
                <a:path extrusionOk="0" h="8220" w="15749">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3"/>
            <p:cNvSpPr/>
            <p:nvPr/>
          </p:nvSpPr>
          <p:spPr>
            <a:xfrm>
              <a:off x="850350" y="881225"/>
              <a:ext cx="436500" cy="248250"/>
            </a:xfrm>
            <a:custGeom>
              <a:rect b="b" l="l" r="r" t="t"/>
              <a:pathLst>
                <a:path extrusionOk="0" h="9930" w="1746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3"/>
            <p:cNvSpPr/>
            <p:nvPr/>
          </p:nvSpPr>
          <p:spPr>
            <a:xfrm>
              <a:off x="826025" y="470900"/>
              <a:ext cx="64150" cy="33875"/>
            </a:xfrm>
            <a:custGeom>
              <a:rect b="b" l="l" r="r" t="t"/>
              <a:pathLst>
                <a:path extrusionOk="0" h="1355" w="2566">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3"/>
            <p:cNvSpPr/>
            <p:nvPr/>
          </p:nvSpPr>
          <p:spPr>
            <a:xfrm>
              <a:off x="780300" y="470300"/>
              <a:ext cx="109875" cy="202525"/>
            </a:xfrm>
            <a:custGeom>
              <a:rect b="b" l="l" r="r" t="t"/>
              <a:pathLst>
                <a:path extrusionOk="0" h="8101" w="4395">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3"/>
            <p:cNvSpPr/>
            <p:nvPr/>
          </p:nvSpPr>
          <p:spPr>
            <a:xfrm>
              <a:off x="773750" y="469700"/>
              <a:ext cx="111675" cy="200150"/>
            </a:xfrm>
            <a:custGeom>
              <a:rect b="b" l="l" r="r" t="t"/>
              <a:pathLst>
                <a:path extrusionOk="0" h="8006" w="4467">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3"/>
            <p:cNvSpPr/>
            <p:nvPr/>
          </p:nvSpPr>
          <p:spPr>
            <a:xfrm>
              <a:off x="777925" y="504150"/>
              <a:ext cx="35050" cy="33275"/>
            </a:xfrm>
            <a:custGeom>
              <a:rect b="b" l="l" r="r" t="t"/>
              <a:pathLst>
                <a:path extrusionOk="0" h="1331" w="1402">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3"/>
            <p:cNvSpPr/>
            <p:nvPr/>
          </p:nvSpPr>
          <p:spPr>
            <a:xfrm>
              <a:off x="828975" y="628850"/>
              <a:ext cx="39825" cy="24975"/>
            </a:xfrm>
            <a:custGeom>
              <a:rect b="b" l="l" r="r" t="t"/>
              <a:pathLst>
                <a:path extrusionOk="0" h="999" w="1593">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8" name="Google Shape;888;p13"/>
          <p:cNvGrpSpPr/>
          <p:nvPr/>
        </p:nvGrpSpPr>
        <p:grpSpPr>
          <a:xfrm>
            <a:off x="8533638" y="1937338"/>
            <a:ext cx="447775" cy="447175"/>
            <a:chOff x="5760700" y="2457850"/>
            <a:chExt cx="447775" cy="447175"/>
          </a:xfrm>
        </p:grpSpPr>
        <p:sp>
          <p:nvSpPr>
            <p:cNvPr id="889" name="Google Shape;889;p13"/>
            <p:cNvSpPr/>
            <p:nvPr/>
          </p:nvSpPr>
          <p:spPr>
            <a:xfrm>
              <a:off x="5760700" y="2457850"/>
              <a:ext cx="447775" cy="447175"/>
            </a:xfrm>
            <a:custGeom>
              <a:rect b="b" l="l" r="r" t="t"/>
              <a:pathLst>
                <a:path extrusionOk="0" h="17887" w="17911">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rotWithShape="0" algn="bl" dir="3600000" dist="57150">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3"/>
            <p:cNvSpPr/>
            <p:nvPr/>
          </p:nvSpPr>
          <p:spPr>
            <a:xfrm>
              <a:off x="5994075" y="2691225"/>
              <a:ext cx="183525" cy="182925"/>
            </a:xfrm>
            <a:custGeom>
              <a:rect b="b" l="l" r="r" t="t"/>
              <a:pathLst>
                <a:path extrusionOk="0" h="7317" w="7341">
                  <a:moveTo>
                    <a:pt x="1830" y="0"/>
                  </a:moveTo>
                  <a:lnTo>
                    <a:pt x="1" y="1805"/>
                  </a:lnTo>
                  <a:lnTo>
                    <a:pt x="5511" y="7316"/>
                  </a:lnTo>
                  <a:lnTo>
                    <a:pt x="7340" y="5511"/>
                  </a:lnTo>
                  <a:lnTo>
                    <a:pt x="183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3"/>
            <p:cNvSpPr/>
            <p:nvPr/>
          </p:nvSpPr>
          <p:spPr>
            <a:xfrm>
              <a:off x="5990525" y="2687650"/>
              <a:ext cx="92050" cy="91475"/>
            </a:xfrm>
            <a:custGeom>
              <a:rect b="b" l="l" r="r" t="t"/>
              <a:pathLst>
                <a:path extrusionOk="0" h="3659" w="3682">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3"/>
            <p:cNvSpPr/>
            <p:nvPr/>
          </p:nvSpPr>
          <p:spPr>
            <a:xfrm>
              <a:off x="5782675" y="2479225"/>
              <a:ext cx="297525" cy="297525"/>
            </a:xfrm>
            <a:custGeom>
              <a:rect b="b" l="l" r="r" t="t"/>
              <a:pathLst>
                <a:path extrusionOk="0" h="11901" w="11901">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3"/>
            <p:cNvSpPr/>
            <p:nvPr/>
          </p:nvSpPr>
          <p:spPr>
            <a:xfrm>
              <a:off x="5810575" y="2507125"/>
              <a:ext cx="241725" cy="242300"/>
            </a:xfrm>
            <a:custGeom>
              <a:rect b="b" l="l" r="r" t="t"/>
              <a:pathLst>
                <a:path extrusionOk="0" h="9692" w="9669">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spTree>
      <p:nvGrpSpPr>
        <p:cNvPr id="894"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25" y="0"/>
            <a:ext cx="9144000" cy="5143500"/>
          </a:xfrm>
          <a:prstGeom prst="rect">
            <a:avLst/>
          </a:prstGeom>
          <a:noFill/>
          <a:ln>
            <a:noFill/>
          </a:ln>
        </p:spPr>
      </p:pic>
      <p:sp>
        <p:nvSpPr>
          <p:cNvPr id="896" name="Google Shape;896;p14"/>
          <p:cNvSpPr txBox="1"/>
          <p:nvPr>
            <p:ph type="title"/>
          </p:nvPr>
        </p:nvSpPr>
        <p:spPr>
          <a:xfrm>
            <a:off x="3088200" y="3149222"/>
            <a:ext cx="2967600" cy="183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6"/>
              </a:buClr>
              <a:buSzPts val="1800"/>
              <a:buNone/>
              <a:defRPr sz="2000">
                <a:solidFill>
                  <a:schemeClr val="accent5"/>
                </a:solidFill>
              </a:defRPr>
            </a:lvl1pPr>
            <a:lvl2pPr lvl="1" rtl="0">
              <a:spcBef>
                <a:spcPts val="0"/>
              </a:spcBef>
              <a:spcAft>
                <a:spcPts val="0"/>
              </a:spcAft>
              <a:buSzPts val="1800"/>
              <a:buNone/>
              <a:defRPr b="1" sz="1800"/>
            </a:lvl2pPr>
            <a:lvl3pPr lvl="2" rtl="0">
              <a:spcBef>
                <a:spcPts val="0"/>
              </a:spcBef>
              <a:spcAft>
                <a:spcPts val="0"/>
              </a:spcAft>
              <a:buSzPts val="1800"/>
              <a:buNone/>
              <a:defRPr b="1" sz="1800"/>
            </a:lvl3pPr>
            <a:lvl4pPr lvl="3" rtl="0">
              <a:spcBef>
                <a:spcPts val="0"/>
              </a:spcBef>
              <a:spcAft>
                <a:spcPts val="0"/>
              </a:spcAft>
              <a:buSzPts val="1800"/>
              <a:buNone/>
              <a:defRPr b="1" sz="1800"/>
            </a:lvl4pPr>
            <a:lvl5pPr lvl="4" rtl="0">
              <a:spcBef>
                <a:spcPts val="0"/>
              </a:spcBef>
              <a:spcAft>
                <a:spcPts val="0"/>
              </a:spcAft>
              <a:buSzPts val="1800"/>
              <a:buNone/>
              <a:defRPr b="1" sz="1800"/>
            </a:lvl5pPr>
            <a:lvl6pPr lvl="5" rtl="0">
              <a:spcBef>
                <a:spcPts val="0"/>
              </a:spcBef>
              <a:spcAft>
                <a:spcPts val="0"/>
              </a:spcAft>
              <a:buSzPts val="1800"/>
              <a:buNone/>
              <a:defRPr b="1" sz="1800"/>
            </a:lvl6pPr>
            <a:lvl7pPr lvl="6" rtl="0">
              <a:spcBef>
                <a:spcPts val="0"/>
              </a:spcBef>
              <a:spcAft>
                <a:spcPts val="0"/>
              </a:spcAft>
              <a:buSzPts val="1800"/>
              <a:buNone/>
              <a:defRPr b="1" sz="1800"/>
            </a:lvl7pPr>
            <a:lvl8pPr lvl="7" rtl="0">
              <a:spcBef>
                <a:spcPts val="0"/>
              </a:spcBef>
              <a:spcAft>
                <a:spcPts val="0"/>
              </a:spcAft>
              <a:buSzPts val="1800"/>
              <a:buNone/>
              <a:defRPr b="1" sz="1800"/>
            </a:lvl8pPr>
            <a:lvl9pPr lvl="8" rtl="0">
              <a:spcBef>
                <a:spcPts val="0"/>
              </a:spcBef>
              <a:spcAft>
                <a:spcPts val="0"/>
              </a:spcAft>
              <a:buSzPts val="1800"/>
              <a:buNone/>
              <a:defRPr b="1" sz="1800"/>
            </a:lvl9pPr>
          </a:lstStyle>
          <a:p/>
        </p:txBody>
      </p:sp>
      <p:sp>
        <p:nvSpPr>
          <p:cNvPr id="897" name="Google Shape;897;p14"/>
          <p:cNvSpPr txBox="1"/>
          <p:nvPr>
            <p:ph idx="1" type="subTitle"/>
          </p:nvPr>
        </p:nvSpPr>
        <p:spPr>
          <a:xfrm>
            <a:off x="1371600" y="1804165"/>
            <a:ext cx="6400800" cy="109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2500"/>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grpSp>
        <p:nvGrpSpPr>
          <p:cNvPr id="898" name="Google Shape;898;p14"/>
          <p:cNvGrpSpPr/>
          <p:nvPr/>
        </p:nvGrpSpPr>
        <p:grpSpPr>
          <a:xfrm rot="-949315">
            <a:off x="401997" y="380550"/>
            <a:ext cx="381331" cy="703626"/>
            <a:chOff x="1400150" y="238125"/>
            <a:chExt cx="388525" cy="716900"/>
          </a:xfrm>
        </p:grpSpPr>
        <p:sp>
          <p:nvSpPr>
            <p:cNvPr id="899" name="Google Shape;899;p14"/>
            <p:cNvSpPr/>
            <p:nvPr/>
          </p:nvSpPr>
          <p:spPr>
            <a:xfrm>
              <a:off x="1400150" y="238125"/>
              <a:ext cx="388525" cy="716900"/>
            </a:xfrm>
            <a:custGeom>
              <a:rect b="b" l="l" r="r" t="t"/>
              <a:pathLst>
                <a:path extrusionOk="0" h="28676" w="15541">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4"/>
            <p:cNvSpPr/>
            <p:nvPr/>
          </p:nvSpPr>
          <p:spPr>
            <a:xfrm>
              <a:off x="1439275" y="277725"/>
              <a:ext cx="310275" cy="637700"/>
            </a:xfrm>
            <a:custGeom>
              <a:rect b="b" l="l" r="r" t="t"/>
              <a:pathLst>
                <a:path extrusionOk="0" h="25508" w="12411">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4"/>
            <p:cNvSpPr/>
            <p:nvPr/>
          </p:nvSpPr>
          <p:spPr>
            <a:xfrm>
              <a:off x="1473650" y="326400"/>
              <a:ext cx="210025" cy="120325"/>
            </a:xfrm>
            <a:custGeom>
              <a:rect b="b" l="l" r="r" t="t"/>
              <a:pathLst>
                <a:path extrusionOk="0" h="4813" w="8401">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4"/>
            <p:cNvSpPr/>
            <p:nvPr/>
          </p:nvSpPr>
          <p:spPr>
            <a:xfrm>
              <a:off x="1549050" y="476750"/>
              <a:ext cx="129375" cy="98825"/>
            </a:xfrm>
            <a:custGeom>
              <a:rect b="b" l="l" r="r" t="t"/>
              <a:pathLst>
                <a:path extrusionOk="0" h="3953" w="5175">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4"/>
            <p:cNvSpPr/>
            <p:nvPr/>
          </p:nvSpPr>
          <p:spPr>
            <a:xfrm>
              <a:off x="1530450" y="627575"/>
              <a:ext cx="147975" cy="104075"/>
            </a:xfrm>
            <a:custGeom>
              <a:rect b="b" l="l" r="r" t="t"/>
              <a:pathLst>
                <a:path extrusionOk="0" h="4163" w="5919">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4"/>
            <p:cNvSpPr/>
            <p:nvPr/>
          </p:nvSpPr>
          <p:spPr>
            <a:xfrm>
              <a:off x="1439275" y="776975"/>
              <a:ext cx="310275" cy="127450"/>
            </a:xfrm>
            <a:custGeom>
              <a:rect b="b" l="l" r="r" t="t"/>
              <a:pathLst>
                <a:path extrusionOk="0" h="5098" w="12411">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5" name="Google Shape;905;p14"/>
          <p:cNvGrpSpPr/>
          <p:nvPr/>
        </p:nvGrpSpPr>
        <p:grpSpPr>
          <a:xfrm rot="180786">
            <a:off x="1425496" y="250875"/>
            <a:ext cx="496337" cy="690084"/>
            <a:chOff x="2270250" y="238125"/>
            <a:chExt cx="513575" cy="714050"/>
          </a:xfrm>
        </p:grpSpPr>
        <p:sp>
          <p:nvSpPr>
            <p:cNvPr id="906" name="Google Shape;906;p14"/>
            <p:cNvSpPr/>
            <p:nvPr/>
          </p:nvSpPr>
          <p:spPr>
            <a:xfrm>
              <a:off x="2270250" y="238125"/>
              <a:ext cx="513575" cy="714050"/>
            </a:xfrm>
            <a:custGeom>
              <a:rect b="b" l="l" r="r" t="t"/>
              <a:pathLst>
                <a:path extrusionOk="0" h="28562" w="20543">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rotWithShape="0" algn="bl" dir="372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4"/>
            <p:cNvSpPr/>
            <p:nvPr/>
          </p:nvSpPr>
          <p:spPr>
            <a:xfrm>
              <a:off x="2309375" y="277725"/>
              <a:ext cx="435325" cy="635300"/>
            </a:xfrm>
            <a:custGeom>
              <a:rect b="b" l="l" r="r" t="t"/>
              <a:pathLst>
                <a:path extrusionOk="0" h="25412" w="17413">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4"/>
            <p:cNvSpPr/>
            <p:nvPr/>
          </p:nvSpPr>
          <p:spPr>
            <a:xfrm>
              <a:off x="2366175" y="748325"/>
              <a:ext cx="64925" cy="63525"/>
            </a:xfrm>
            <a:custGeom>
              <a:rect b="b" l="l" r="r" t="t"/>
              <a:pathLst>
                <a:path extrusionOk="0" h="2541" w="2597">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4"/>
            <p:cNvSpPr/>
            <p:nvPr/>
          </p:nvSpPr>
          <p:spPr>
            <a:xfrm>
              <a:off x="2516050" y="668625"/>
              <a:ext cx="64925" cy="64475"/>
            </a:xfrm>
            <a:custGeom>
              <a:rect b="b" l="l" r="r" t="t"/>
              <a:pathLst>
                <a:path extrusionOk="0" h="2579" w="2597">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4"/>
            <p:cNvSpPr/>
            <p:nvPr/>
          </p:nvSpPr>
          <p:spPr>
            <a:xfrm>
              <a:off x="2472600" y="823275"/>
              <a:ext cx="65425" cy="63500"/>
            </a:xfrm>
            <a:custGeom>
              <a:rect b="b" l="l" r="r" t="t"/>
              <a:pathLst>
                <a:path extrusionOk="0" h="2540" w="2617">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4"/>
            <p:cNvSpPr/>
            <p:nvPr/>
          </p:nvSpPr>
          <p:spPr>
            <a:xfrm>
              <a:off x="2644425" y="845225"/>
              <a:ext cx="61600" cy="58725"/>
            </a:xfrm>
            <a:custGeom>
              <a:rect b="b" l="l" r="r" t="t"/>
              <a:pathLst>
                <a:path extrusionOk="0" h="2349" w="2464">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4"/>
            <p:cNvSpPr/>
            <p:nvPr/>
          </p:nvSpPr>
          <p:spPr>
            <a:xfrm>
              <a:off x="2652550" y="617550"/>
              <a:ext cx="53475" cy="61600"/>
            </a:xfrm>
            <a:custGeom>
              <a:rect b="b" l="l" r="r" t="t"/>
              <a:pathLst>
                <a:path extrusionOk="0" h="2464" w="2139">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4"/>
            <p:cNvSpPr/>
            <p:nvPr/>
          </p:nvSpPr>
          <p:spPr>
            <a:xfrm>
              <a:off x="2616275" y="482000"/>
              <a:ext cx="40125" cy="63525"/>
            </a:xfrm>
            <a:custGeom>
              <a:rect b="b" l="l" r="r" t="t"/>
              <a:pathLst>
                <a:path extrusionOk="0" h="2541" w="1605">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4"/>
            <p:cNvSpPr/>
            <p:nvPr/>
          </p:nvSpPr>
          <p:spPr>
            <a:xfrm>
              <a:off x="2684050" y="356950"/>
              <a:ext cx="43450" cy="61125"/>
            </a:xfrm>
            <a:custGeom>
              <a:rect b="b" l="l" r="r" t="t"/>
              <a:pathLst>
                <a:path extrusionOk="0" h="2445" w="1738">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4"/>
            <p:cNvSpPr/>
            <p:nvPr/>
          </p:nvSpPr>
          <p:spPr>
            <a:xfrm>
              <a:off x="2545625" y="277725"/>
              <a:ext cx="61600" cy="41550"/>
            </a:xfrm>
            <a:custGeom>
              <a:rect b="b" l="l" r="r" t="t"/>
              <a:pathLst>
                <a:path extrusionOk="0" h="1662" w="2464">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4"/>
            <p:cNvSpPr/>
            <p:nvPr/>
          </p:nvSpPr>
          <p:spPr>
            <a:xfrm>
              <a:off x="2448275" y="386075"/>
              <a:ext cx="61100" cy="63500"/>
            </a:xfrm>
            <a:custGeom>
              <a:rect b="b" l="l" r="r" t="t"/>
              <a:pathLst>
                <a:path extrusionOk="0" h="2540" w="2444">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4"/>
            <p:cNvSpPr/>
            <p:nvPr/>
          </p:nvSpPr>
          <p:spPr>
            <a:xfrm>
              <a:off x="2325600" y="450025"/>
              <a:ext cx="61600" cy="63975"/>
            </a:xfrm>
            <a:custGeom>
              <a:rect b="b" l="l" r="r" t="t"/>
              <a:pathLst>
                <a:path extrusionOk="0" h="2559" w="2464">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4"/>
            <p:cNvSpPr/>
            <p:nvPr/>
          </p:nvSpPr>
          <p:spPr>
            <a:xfrm>
              <a:off x="2394800" y="531175"/>
              <a:ext cx="50150" cy="44400"/>
            </a:xfrm>
            <a:custGeom>
              <a:rect b="b" l="l" r="r" t="t"/>
              <a:pathLst>
                <a:path extrusionOk="0" h="1776" w="2006">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4"/>
            <p:cNvSpPr/>
            <p:nvPr/>
          </p:nvSpPr>
          <p:spPr>
            <a:xfrm>
              <a:off x="2364750" y="320675"/>
              <a:ext cx="53950" cy="51100"/>
            </a:xfrm>
            <a:custGeom>
              <a:rect b="b" l="l" r="r" t="t"/>
              <a:pathLst>
                <a:path extrusionOk="0" h="2044" w="2158">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0" name="Google Shape;920;p14"/>
          <p:cNvSpPr/>
          <p:nvPr/>
        </p:nvSpPr>
        <p:spPr>
          <a:xfrm rot="3842797">
            <a:off x="1011597" y="426136"/>
            <a:ext cx="256677" cy="470626"/>
          </a:xfrm>
          <a:custGeom>
            <a:rect b="b" l="l" r="r" t="t"/>
            <a:pathLst>
              <a:path extrusionOk="0" h="48904" w="25530">
                <a:moveTo>
                  <a:pt x="16984" y="0"/>
                </a:moveTo>
                <a:lnTo>
                  <a:pt x="0" y="42945"/>
                </a:lnTo>
                <a:lnTo>
                  <a:pt x="9139" y="48903"/>
                </a:lnTo>
                <a:lnTo>
                  <a:pt x="25530" y="5095"/>
                </a:lnTo>
                <a:lnTo>
                  <a:pt x="16984" y="0"/>
                </a:lnTo>
                <a:close/>
              </a:path>
            </a:pathLst>
          </a:custGeom>
          <a:solidFill>
            <a:schemeClr val="accent5"/>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1" name="Google Shape;921;p14"/>
          <p:cNvGrpSpPr/>
          <p:nvPr/>
        </p:nvGrpSpPr>
        <p:grpSpPr>
          <a:xfrm>
            <a:off x="8068431" y="4026281"/>
            <a:ext cx="724700" cy="884585"/>
            <a:chOff x="3674000" y="1031475"/>
            <a:chExt cx="592075" cy="722700"/>
          </a:xfrm>
        </p:grpSpPr>
        <p:sp>
          <p:nvSpPr>
            <p:cNvPr id="922" name="Google Shape;922;p14"/>
            <p:cNvSpPr/>
            <p:nvPr/>
          </p:nvSpPr>
          <p:spPr>
            <a:xfrm>
              <a:off x="3674000" y="1031475"/>
              <a:ext cx="592075" cy="722700"/>
            </a:xfrm>
            <a:custGeom>
              <a:rect b="b" l="l" r="r" t="t"/>
              <a:pathLst>
                <a:path extrusionOk="0" h="28908" w="23683">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4"/>
            <p:cNvSpPr/>
            <p:nvPr/>
          </p:nvSpPr>
          <p:spPr>
            <a:xfrm>
              <a:off x="3674000" y="1031475"/>
              <a:ext cx="592075" cy="722700"/>
            </a:xfrm>
            <a:custGeom>
              <a:rect b="b" l="l" r="r" t="t"/>
              <a:pathLst>
                <a:path extrusionOk="0" fill="none" h="28908" w="23683">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4"/>
            <p:cNvSpPr/>
            <p:nvPr/>
          </p:nvSpPr>
          <p:spPr>
            <a:xfrm>
              <a:off x="3770200" y="1116375"/>
              <a:ext cx="443625" cy="355150"/>
            </a:xfrm>
            <a:custGeom>
              <a:rect b="b" l="l" r="r" t="t"/>
              <a:pathLst>
                <a:path extrusionOk="0" h="14206" w="17745">
                  <a:moveTo>
                    <a:pt x="357" y="1"/>
                  </a:moveTo>
                  <a:lnTo>
                    <a:pt x="1" y="452"/>
                  </a:lnTo>
                  <a:lnTo>
                    <a:pt x="17388" y="14205"/>
                  </a:lnTo>
                  <a:lnTo>
                    <a:pt x="17744" y="13754"/>
                  </a:lnTo>
                  <a:lnTo>
                    <a:pt x="357"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4"/>
            <p:cNvSpPr/>
            <p:nvPr/>
          </p:nvSpPr>
          <p:spPr>
            <a:xfrm>
              <a:off x="3770200" y="1116375"/>
              <a:ext cx="443625" cy="355150"/>
            </a:xfrm>
            <a:custGeom>
              <a:rect b="b" l="l" r="r" t="t"/>
              <a:pathLst>
                <a:path extrusionOk="0" fill="none" h="14206" w="17745">
                  <a:moveTo>
                    <a:pt x="17388" y="14205"/>
                  </a:moveTo>
                  <a:lnTo>
                    <a:pt x="1" y="452"/>
                  </a:lnTo>
                  <a:lnTo>
                    <a:pt x="357" y="1"/>
                  </a:lnTo>
                  <a:lnTo>
                    <a:pt x="17744" y="13754"/>
                  </a:lnTo>
                  <a:lnTo>
                    <a:pt x="17388" y="142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4"/>
            <p:cNvSpPr/>
            <p:nvPr/>
          </p:nvSpPr>
          <p:spPr>
            <a:xfrm>
              <a:off x="3705475" y="1104500"/>
              <a:ext cx="529725" cy="618200"/>
            </a:xfrm>
            <a:custGeom>
              <a:rect b="b" l="l" r="r" t="t"/>
              <a:pathLst>
                <a:path extrusionOk="0" h="24728" w="21189">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4"/>
            <p:cNvSpPr/>
            <p:nvPr/>
          </p:nvSpPr>
          <p:spPr>
            <a:xfrm>
              <a:off x="3705475" y="1104500"/>
              <a:ext cx="529725" cy="618200"/>
            </a:xfrm>
            <a:custGeom>
              <a:rect b="b" l="l" r="r" t="t"/>
              <a:pathLst>
                <a:path extrusionOk="0" fill="none" h="24728" w="21189">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4"/>
            <p:cNvSpPr/>
            <p:nvPr/>
          </p:nvSpPr>
          <p:spPr>
            <a:xfrm>
              <a:off x="3760100" y="1062950"/>
              <a:ext cx="463225" cy="463800"/>
            </a:xfrm>
            <a:custGeom>
              <a:rect b="b" l="l" r="r" t="t"/>
              <a:pathLst>
                <a:path extrusionOk="0" h="18552" w="18529">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4"/>
            <p:cNvSpPr/>
            <p:nvPr/>
          </p:nvSpPr>
          <p:spPr>
            <a:xfrm>
              <a:off x="3760100" y="1062950"/>
              <a:ext cx="463225" cy="463800"/>
            </a:xfrm>
            <a:custGeom>
              <a:rect b="b" l="l" r="r" t="t"/>
              <a:pathLst>
                <a:path extrusionOk="0" fill="none" h="18552" w="18529">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4"/>
            <p:cNvSpPr/>
            <p:nvPr/>
          </p:nvSpPr>
          <p:spPr>
            <a:xfrm>
              <a:off x="3760100" y="1062950"/>
              <a:ext cx="463225" cy="463800"/>
            </a:xfrm>
            <a:custGeom>
              <a:rect b="b" l="l" r="r" t="t"/>
              <a:pathLst>
                <a:path extrusionOk="0" h="18552" w="18529">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4"/>
            <p:cNvSpPr/>
            <p:nvPr/>
          </p:nvSpPr>
          <p:spPr>
            <a:xfrm>
              <a:off x="3760100" y="1062950"/>
              <a:ext cx="463225" cy="463800"/>
            </a:xfrm>
            <a:custGeom>
              <a:rect b="b" l="l" r="r" t="t"/>
              <a:pathLst>
                <a:path extrusionOk="0" fill="none" h="18552" w="18529">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4"/>
            <p:cNvSpPr/>
            <p:nvPr/>
          </p:nvSpPr>
          <p:spPr>
            <a:xfrm>
              <a:off x="3760100" y="1085500"/>
              <a:ext cx="388400" cy="415125"/>
            </a:xfrm>
            <a:custGeom>
              <a:rect b="b" l="l" r="r" t="t"/>
              <a:pathLst>
                <a:path extrusionOk="0" h="16605" w="15536">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4"/>
            <p:cNvSpPr/>
            <p:nvPr/>
          </p:nvSpPr>
          <p:spPr>
            <a:xfrm>
              <a:off x="3760100" y="1085500"/>
              <a:ext cx="388400" cy="415125"/>
            </a:xfrm>
            <a:custGeom>
              <a:rect b="b" l="l" r="r" t="t"/>
              <a:pathLst>
                <a:path extrusionOk="0" fill="none" h="16605" w="15536">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4"/>
            <p:cNvSpPr/>
            <p:nvPr/>
          </p:nvSpPr>
          <p:spPr>
            <a:xfrm>
              <a:off x="3899650" y="1132425"/>
              <a:ext cx="4175" cy="6550"/>
            </a:xfrm>
            <a:custGeom>
              <a:rect b="b" l="l" r="r" t="t"/>
              <a:pathLst>
                <a:path extrusionOk="0" fill="none" h="262" w="167">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4"/>
            <p:cNvSpPr/>
            <p:nvPr/>
          </p:nvSpPr>
          <p:spPr>
            <a:xfrm>
              <a:off x="3809400" y="1157950"/>
              <a:ext cx="16650" cy="7750"/>
            </a:xfrm>
            <a:custGeom>
              <a:rect b="b" l="l" r="r" t="t"/>
              <a:pathLst>
                <a:path extrusionOk="0" fill="none" h="310" w="666">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4"/>
            <p:cNvSpPr/>
            <p:nvPr/>
          </p:nvSpPr>
          <p:spPr>
            <a:xfrm>
              <a:off x="3822450" y="1219125"/>
              <a:ext cx="38625" cy="23775"/>
            </a:xfrm>
            <a:custGeom>
              <a:rect b="b" l="l" r="r" t="t"/>
              <a:pathLst>
                <a:path extrusionOk="0" fill="none" h="951" w="1545">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4"/>
            <p:cNvSpPr/>
            <p:nvPr/>
          </p:nvSpPr>
          <p:spPr>
            <a:xfrm>
              <a:off x="3875900" y="1211400"/>
              <a:ext cx="27925" cy="32675"/>
            </a:xfrm>
            <a:custGeom>
              <a:rect b="b" l="l" r="r" t="t"/>
              <a:pathLst>
                <a:path extrusionOk="0" fill="none" h="1307" w="1117">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4"/>
            <p:cNvSpPr/>
            <p:nvPr/>
          </p:nvSpPr>
          <p:spPr>
            <a:xfrm>
              <a:off x="3898475" y="1269000"/>
              <a:ext cx="26750" cy="17250"/>
            </a:xfrm>
            <a:custGeom>
              <a:rect b="b" l="l" r="r" t="t"/>
              <a:pathLst>
                <a:path extrusionOk="0" fill="none" h="690" w="107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4"/>
            <p:cNvSpPr/>
            <p:nvPr/>
          </p:nvSpPr>
          <p:spPr>
            <a:xfrm>
              <a:off x="3906175" y="1329575"/>
              <a:ext cx="20225" cy="26150"/>
            </a:xfrm>
            <a:custGeom>
              <a:rect b="b" l="l" r="r" t="t"/>
              <a:pathLst>
                <a:path extrusionOk="0" h="1046" w="809">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4"/>
            <p:cNvSpPr/>
            <p:nvPr/>
          </p:nvSpPr>
          <p:spPr>
            <a:xfrm>
              <a:off x="4143725" y="1355700"/>
              <a:ext cx="71275" cy="97400"/>
            </a:xfrm>
            <a:custGeom>
              <a:rect b="b" l="l" r="r" t="t"/>
              <a:pathLst>
                <a:path extrusionOk="0" h="3896" w="2851">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4"/>
            <p:cNvSpPr/>
            <p:nvPr/>
          </p:nvSpPr>
          <p:spPr>
            <a:xfrm>
              <a:off x="4143725" y="1355700"/>
              <a:ext cx="71275" cy="97400"/>
            </a:xfrm>
            <a:custGeom>
              <a:rect b="b" l="l" r="r" t="t"/>
              <a:pathLst>
                <a:path extrusionOk="0" fill="none" h="3896" w="2851">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4"/>
            <p:cNvSpPr/>
            <p:nvPr/>
          </p:nvSpPr>
          <p:spPr>
            <a:xfrm>
              <a:off x="4191825" y="1316500"/>
              <a:ext cx="30300" cy="24975"/>
            </a:xfrm>
            <a:custGeom>
              <a:rect b="b" l="l" r="r" t="t"/>
              <a:pathLst>
                <a:path extrusionOk="0" h="999" w="1212">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4"/>
            <p:cNvSpPr/>
            <p:nvPr/>
          </p:nvSpPr>
          <p:spPr>
            <a:xfrm>
              <a:off x="4191825" y="1316500"/>
              <a:ext cx="30300" cy="24975"/>
            </a:xfrm>
            <a:custGeom>
              <a:rect b="b" l="l" r="r" t="t"/>
              <a:pathLst>
                <a:path extrusionOk="0" fill="none" h="999" w="1212">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4"/>
            <p:cNvSpPr/>
            <p:nvPr/>
          </p:nvSpPr>
          <p:spPr>
            <a:xfrm>
              <a:off x="4118775" y="1302250"/>
              <a:ext cx="32100" cy="39825"/>
            </a:xfrm>
            <a:custGeom>
              <a:rect b="b" l="l" r="r" t="t"/>
              <a:pathLst>
                <a:path extrusionOk="0" h="1593" w="1284">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4"/>
            <p:cNvSpPr/>
            <p:nvPr/>
          </p:nvSpPr>
          <p:spPr>
            <a:xfrm>
              <a:off x="3921625" y="1416275"/>
              <a:ext cx="19625" cy="50500"/>
            </a:xfrm>
            <a:custGeom>
              <a:rect b="b" l="l" r="r" t="t"/>
              <a:pathLst>
                <a:path extrusionOk="0" h="2020" w="785">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4"/>
            <p:cNvSpPr/>
            <p:nvPr/>
          </p:nvSpPr>
          <p:spPr>
            <a:xfrm>
              <a:off x="3921625" y="1416275"/>
              <a:ext cx="19625" cy="50500"/>
            </a:xfrm>
            <a:custGeom>
              <a:rect b="b" l="l" r="r" t="t"/>
              <a:pathLst>
                <a:path extrusionOk="0" fill="none" h="2020" w="785">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4"/>
            <p:cNvSpPr/>
            <p:nvPr/>
          </p:nvSpPr>
          <p:spPr>
            <a:xfrm>
              <a:off x="4143125" y="1159150"/>
              <a:ext cx="26750" cy="52275"/>
            </a:xfrm>
            <a:custGeom>
              <a:rect b="b" l="l" r="r" t="t"/>
              <a:pathLst>
                <a:path extrusionOk="0" h="2091" w="107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4"/>
            <p:cNvSpPr/>
            <p:nvPr/>
          </p:nvSpPr>
          <p:spPr>
            <a:xfrm>
              <a:off x="4138375" y="1258300"/>
              <a:ext cx="18425" cy="23775"/>
            </a:xfrm>
            <a:custGeom>
              <a:rect b="b" l="l" r="r" t="t"/>
              <a:pathLst>
                <a:path extrusionOk="0" h="951" w="737">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4"/>
            <p:cNvSpPr/>
            <p:nvPr/>
          </p:nvSpPr>
          <p:spPr>
            <a:xfrm>
              <a:off x="4018425" y="1317700"/>
              <a:ext cx="9525" cy="13075"/>
            </a:xfrm>
            <a:custGeom>
              <a:rect b="b" l="l" r="r" t="t"/>
              <a:pathLst>
                <a:path extrusionOk="0" h="523" w="381">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4"/>
            <p:cNvSpPr/>
            <p:nvPr/>
          </p:nvSpPr>
          <p:spPr>
            <a:xfrm>
              <a:off x="4128875" y="1236325"/>
              <a:ext cx="7150" cy="11925"/>
            </a:xfrm>
            <a:custGeom>
              <a:rect b="b" l="l" r="r" t="t"/>
              <a:pathLst>
                <a:path extrusionOk="0" h="477" w="286">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4"/>
            <p:cNvSpPr/>
            <p:nvPr/>
          </p:nvSpPr>
          <p:spPr>
            <a:xfrm>
              <a:off x="4177575" y="1309375"/>
              <a:ext cx="5950" cy="11300"/>
            </a:xfrm>
            <a:custGeom>
              <a:rect b="b" l="l" r="r" t="t"/>
              <a:pathLst>
                <a:path extrusionOk="0" h="452" w="238">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4"/>
            <p:cNvSpPr/>
            <p:nvPr/>
          </p:nvSpPr>
          <p:spPr>
            <a:xfrm>
              <a:off x="4177575" y="1309375"/>
              <a:ext cx="5950" cy="11300"/>
            </a:xfrm>
            <a:custGeom>
              <a:rect b="b" l="l" r="r" t="t"/>
              <a:pathLst>
                <a:path extrusionOk="0" fill="none" h="452" w="238">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4"/>
            <p:cNvSpPr/>
            <p:nvPr/>
          </p:nvSpPr>
          <p:spPr>
            <a:xfrm>
              <a:off x="4098575" y="1261275"/>
              <a:ext cx="7750" cy="8350"/>
            </a:xfrm>
            <a:custGeom>
              <a:rect b="b" l="l" r="r" t="t"/>
              <a:pathLst>
                <a:path extrusionOk="0" h="334" w="31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4"/>
            <p:cNvSpPr/>
            <p:nvPr/>
          </p:nvSpPr>
          <p:spPr>
            <a:xfrm>
              <a:off x="4149050" y="1353925"/>
              <a:ext cx="8950" cy="5350"/>
            </a:xfrm>
            <a:custGeom>
              <a:rect b="b" l="l" r="r" t="t"/>
              <a:pathLst>
                <a:path extrusionOk="0" h="214" w="358">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4"/>
            <p:cNvSpPr/>
            <p:nvPr/>
          </p:nvSpPr>
          <p:spPr>
            <a:xfrm>
              <a:off x="4149050" y="1353925"/>
              <a:ext cx="8950" cy="5350"/>
            </a:xfrm>
            <a:custGeom>
              <a:rect b="b" l="l" r="r" t="t"/>
              <a:pathLst>
                <a:path extrusionOk="0" fill="none" h="214" w="358">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4"/>
            <p:cNvSpPr/>
            <p:nvPr/>
          </p:nvSpPr>
          <p:spPr>
            <a:xfrm>
              <a:off x="4182900" y="1327200"/>
              <a:ext cx="8350" cy="4175"/>
            </a:xfrm>
            <a:custGeom>
              <a:rect b="b" l="l" r="r" t="t"/>
              <a:pathLst>
                <a:path extrusionOk="0" h="167" w="334">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4"/>
            <p:cNvSpPr/>
            <p:nvPr/>
          </p:nvSpPr>
          <p:spPr>
            <a:xfrm>
              <a:off x="4182900" y="1327200"/>
              <a:ext cx="8350" cy="4175"/>
            </a:xfrm>
            <a:custGeom>
              <a:rect b="b" l="l" r="r" t="t"/>
              <a:pathLst>
                <a:path extrusionOk="0" fill="none" h="167" w="334">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4"/>
            <p:cNvSpPr/>
            <p:nvPr/>
          </p:nvSpPr>
          <p:spPr>
            <a:xfrm>
              <a:off x="3995850" y="1336100"/>
              <a:ext cx="5375" cy="7750"/>
            </a:xfrm>
            <a:custGeom>
              <a:rect b="b" l="l" r="r" t="t"/>
              <a:pathLst>
                <a:path extrusionOk="0" h="310" w="215">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4"/>
            <p:cNvSpPr/>
            <p:nvPr/>
          </p:nvSpPr>
          <p:spPr>
            <a:xfrm>
              <a:off x="3913900" y="1418650"/>
              <a:ext cx="7750" cy="5350"/>
            </a:xfrm>
            <a:custGeom>
              <a:rect b="b" l="l" r="r" t="t"/>
              <a:pathLst>
                <a:path extrusionOk="0" h="214" w="31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4"/>
            <p:cNvSpPr/>
            <p:nvPr/>
          </p:nvSpPr>
          <p:spPr>
            <a:xfrm>
              <a:off x="4193600" y="1286225"/>
              <a:ext cx="3000" cy="3575"/>
            </a:xfrm>
            <a:custGeom>
              <a:rect b="b" l="l" r="r" t="t"/>
              <a:pathLst>
                <a:path extrusionOk="0" h="143" w="12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4"/>
            <p:cNvSpPr/>
            <p:nvPr/>
          </p:nvSpPr>
          <p:spPr>
            <a:xfrm>
              <a:off x="4193600" y="1286225"/>
              <a:ext cx="3000" cy="3575"/>
            </a:xfrm>
            <a:custGeom>
              <a:rect b="b" l="l" r="r" t="t"/>
              <a:pathLst>
                <a:path extrusionOk="0" fill="none" h="143" w="12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4"/>
            <p:cNvSpPr/>
            <p:nvPr/>
          </p:nvSpPr>
          <p:spPr>
            <a:xfrm>
              <a:off x="3789800" y="1397275"/>
              <a:ext cx="3575" cy="3575"/>
            </a:xfrm>
            <a:custGeom>
              <a:rect b="b" l="l" r="r" t="t"/>
              <a:pathLst>
                <a:path extrusionOk="0" h="143" w="143">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4"/>
            <p:cNvSpPr/>
            <p:nvPr/>
          </p:nvSpPr>
          <p:spPr>
            <a:xfrm>
              <a:off x="3789800" y="1397275"/>
              <a:ext cx="3575" cy="3575"/>
            </a:xfrm>
            <a:custGeom>
              <a:rect b="b" l="l" r="r" t="t"/>
              <a:pathLst>
                <a:path extrusionOk="0" fill="none" h="143" w="143">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4"/>
            <p:cNvSpPr/>
            <p:nvPr/>
          </p:nvSpPr>
          <p:spPr>
            <a:xfrm>
              <a:off x="3991700" y="1298100"/>
              <a:ext cx="231625" cy="228650"/>
            </a:xfrm>
            <a:custGeom>
              <a:rect b="b" l="l" r="r" t="t"/>
              <a:pathLst>
                <a:path extrusionOk="0" h="9146" w="9265">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4"/>
            <p:cNvSpPr/>
            <p:nvPr/>
          </p:nvSpPr>
          <p:spPr>
            <a:xfrm>
              <a:off x="3950125" y="1522550"/>
              <a:ext cx="74250" cy="4200"/>
            </a:xfrm>
            <a:custGeom>
              <a:rect b="b" l="l" r="r" t="t"/>
              <a:pathLst>
                <a:path extrusionOk="0" fill="none" h="168" w="297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4"/>
            <p:cNvSpPr/>
            <p:nvPr/>
          </p:nvSpPr>
          <p:spPr>
            <a:xfrm>
              <a:off x="3949525" y="1522550"/>
              <a:ext cx="625" cy="25"/>
            </a:xfrm>
            <a:custGeom>
              <a:rect b="b" l="l" r="r" t="t"/>
              <a:pathLst>
                <a:path extrusionOk="0" fill="none" h="1" w="25">
                  <a:moveTo>
                    <a:pt x="1" y="1"/>
                  </a:moveTo>
                  <a:lnTo>
                    <a:pt x="1" y="1"/>
                  </a:lnTo>
                  <a:lnTo>
                    <a:pt x="25" y="1"/>
                  </a:lnTo>
                  <a:lnTo>
                    <a:pt x="25"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4"/>
            <p:cNvSpPr/>
            <p:nvPr/>
          </p:nvSpPr>
          <p:spPr>
            <a:xfrm>
              <a:off x="3949525" y="15225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4"/>
            <p:cNvSpPr/>
            <p:nvPr/>
          </p:nvSpPr>
          <p:spPr>
            <a:xfrm>
              <a:off x="4036225" y="15219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4"/>
            <p:cNvSpPr/>
            <p:nvPr/>
          </p:nvSpPr>
          <p:spPr>
            <a:xfrm>
              <a:off x="4036825" y="15219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4"/>
            <p:cNvSpPr/>
            <p:nvPr/>
          </p:nvSpPr>
          <p:spPr>
            <a:xfrm>
              <a:off x="4037425" y="152197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4"/>
            <p:cNvSpPr/>
            <p:nvPr/>
          </p:nvSpPr>
          <p:spPr>
            <a:xfrm>
              <a:off x="4037425" y="1521375"/>
              <a:ext cx="1200" cy="625"/>
            </a:xfrm>
            <a:custGeom>
              <a:rect b="b" l="l" r="r" t="t"/>
              <a:pathLst>
                <a:path extrusionOk="0" fill="none" h="25" w="48">
                  <a:moveTo>
                    <a:pt x="48" y="0"/>
                  </a:moveTo>
                  <a:lnTo>
                    <a:pt x="48" y="0"/>
                  </a:lnTo>
                  <a:lnTo>
                    <a:pt x="0" y="24"/>
                  </a:lnTo>
                  <a:lnTo>
                    <a:pt x="0" y="24"/>
                  </a:lnTo>
                  <a:lnTo>
                    <a:pt x="4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4"/>
            <p:cNvSpPr/>
            <p:nvPr/>
          </p:nvSpPr>
          <p:spPr>
            <a:xfrm>
              <a:off x="4038600" y="1521375"/>
              <a:ext cx="625" cy="25"/>
            </a:xfrm>
            <a:custGeom>
              <a:rect b="b" l="l" r="r" t="t"/>
              <a:pathLst>
                <a:path extrusionOk="0" fill="none" h="1" w="25">
                  <a:moveTo>
                    <a:pt x="25" y="0"/>
                  </a:moveTo>
                  <a:lnTo>
                    <a:pt x="25" y="0"/>
                  </a:lnTo>
                  <a:lnTo>
                    <a:pt x="1" y="0"/>
                  </a:lnTo>
                  <a:lnTo>
                    <a:pt x="1" y="0"/>
                  </a:lnTo>
                  <a:lnTo>
                    <a:pt x="2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4"/>
            <p:cNvSpPr/>
            <p:nvPr/>
          </p:nvSpPr>
          <p:spPr>
            <a:xfrm>
              <a:off x="4039800" y="152137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4"/>
            <p:cNvSpPr/>
            <p:nvPr/>
          </p:nvSpPr>
          <p:spPr>
            <a:xfrm>
              <a:off x="3817125" y="1447150"/>
              <a:ext cx="1200" cy="1200"/>
            </a:xfrm>
            <a:custGeom>
              <a:rect b="b" l="l" r="r" t="t"/>
              <a:pathLst>
                <a:path extrusionOk="0" fill="none" h="48" w="48">
                  <a:moveTo>
                    <a:pt x="0" y="0"/>
                  </a:moveTo>
                  <a:lnTo>
                    <a:pt x="0" y="0"/>
                  </a:lnTo>
                  <a:lnTo>
                    <a:pt x="48" y="48"/>
                  </a:lnTo>
                  <a:lnTo>
                    <a:pt x="48" y="48"/>
                  </a:lnTo>
                  <a:lnTo>
                    <a:pt x="48" y="48"/>
                  </a:lnTo>
                  <a:lnTo>
                    <a:pt x="48" y="4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4"/>
            <p:cNvSpPr/>
            <p:nvPr/>
          </p:nvSpPr>
          <p:spPr>
            <a:xfrm>
              <a:off x="4217950" y="1337300"/>
              <a:ext cx="1800" cy="8325"/>
            </a:xfrm>
            <a:custGeom>
              <a:rect b="b" l="l" r="r" t="t"/>
              <a:pathLst>
                <a:path extrusionOk="0" fill="none" h="333" w="72">
                  <a:moveTo>
                    <a:pt x="72" y="0"/>
                  </a:moveTo>
                  <a:lnTo>
                    <a:pt x="72" y="0"/>
                  </a:lnTo>
                  <a:lnTo>
                    <a:pt x="24" y="166"/>
                  </a:lnTo>
                  <a:lnTo>
                    <a:pt x="24" y="166"/>
                  </a:lnTo>
                  <a:lnTo>
                    <a:pt x="0" y="333"/>
                  </a:lnTo>
                  <a:lnTo>
                    <a:pt x="0" y="333"/>
                  </a:lnTo>
                  <a:lnTo>
                    <a:pt x="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4"/>
            <p:cNvSpPr/>
            <p:nvPr/>
          </p:nvSpPr>
          <p:spPr>
            <a:xfrm>
              <a:off x="4221500" y="1296325"/>
              <a:ext cx="1825" cy="29100"/>
            </a:xfrm>
            <a:custGeom>
              <a:rect b="b" l="l" r="r" t="t"/>
              <a:pathLst>
                <a:path extrusionOk="0" fill="none" h="1164" w="73">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4"/>
            <p:cNvSpPr/>
            <p:nvPr/>
          </p:nvSpPr>
          <p:spPr>
            <a:xfrm>
              <a:off x="4219125" y="12500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4"/>
            <p:cNvSpPr/>
            <p:nvPr/>
          </p:nvSpPr>
          <p:spPr>
            <a:xfrm>
              <a:off x="4219125" y="124940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4"/>
            <p:cNvSpPr/>
            <p:nvPr/>
          </p:nvSpPr>
          <p:spPr>
            <a:xfrm>
              <a:off x="4218550" y="124880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4"/>
            <p:cNvSpPr/>
            <p:nvPr/>
          </p:nvSpPr>
          <p:spPr>
            <a:xfrm>
              <a:off x="4218550" y="12482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4"/>
            <p:cNvSpPr/>
            <p:nvPr/>
          </p:nvSpPr>
          <p:spPr>
            <a:xfrm>
              <a:off x="4218550" y="12476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4"/>
            <p:cNvSpPr/>
            <p:nvPr/>
          </p:nvSpPr>
          <p:spPr>
            <a:xfrm>
              <a:off x="4218550" y="1247025"/>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4"/>
            <p:cNvSpPr/>
            <p:nvPr/>
          </p:nvSpPr>
          <p:spPr>
            <a:xfrm>
              <a:off x="4218550" y="1246425"/>
              <a:ext cx="25" cy="625"/>
            </a:xfrm>
            <a:custGeom>
              <a:rect b="b" l="l" r="r" t="t"/>
              <a:pathLst>
                <a:path extrusionOk="0" fill="none" h="25" w="1">
                  <a:moveTo>
                    <a:pt x="0" y="1"/>
                  </a:moveTo>
                  <a:lnTo>
                    <a:pt x="0" y="1"/>
                  </a:lnTo>
                  <a:lnTo>
                    <a:pt x="0" y="1"/>
                  </a:lnTo>
                  <a:lnTo>
                    <a:pt x="0" y="25"/>
                  </a:lnTo>
                  <a:lnTo>
                    <a:pt x="0" y="25"/>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4"/>
            <p:cNvSpPr/>
            <p:nvPr/>
          </p:nvSpPr>
          <p:spPr>
            <a:xfrm>
              <a:off x="4217950" y="12458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4"/>
            <p:cNvSpPr/>
            <p:nvPr/>
          </p:nvSpPr>
          <p:spPr>
            <a:xfrm>
              <a:off x="4217950" y="12452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4"/>
            <p:cNvSpPr/>
            <p:nvPr/>
          </p:nvSpPr>
          <p:spPr>
            <a:xfrm>
              <a:off x="4217950" y="1244050"/>
              <a:ext cx="25" cy="625"/>
            </a:xfrm>
            <a:custGeom>
              <a:rect b="b" l="l" r="r" t="t"/>
              <a:pathLst>
                <a:path extrusionOk="0" fill="none" h="25" w="1">
                  <a:moveTo>
                    <a:pt x="0" y="1"/>
                  </a:moveTo>
                  <a:lnTo>
                    <a:pt x="0" y="1"/>
                  </a:lnTo>
                  <a:lnTo>
                    <a:pt x="0" y="25"/>
                  </a:lnTo>
                  <a:lnTo>
                    <a:pt x="0" y="2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4"/>
            <p:cNvSpPr/>
            <p:nvPr/>
          </p:nvSpPr>
          <p:spPr>
            <a:xfrm>
              <a:off x="4205475" y="1204875"/>
              <a:ext cx="12500" cy="39200"/>
            </a:xfrm>
            <a:custGeom>
              <a:rect b="b" l="l" r="r" t="t"/>
              <a:pathLst>
                <a:path extrusionOk="0" fill="none" h="1568" w="50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4"/>
            <p:cNvSpPr/>
            <p:nvPr/>
          </p:nvSpPr>
          <p:spPr>
            <a:xfrm>
              <a:off x="4182900" y="1163300"/>
              <a:ext cx="2400" cy="4175"/>
            </a:xfrm>
            <a:custGeom>
              <a:rect b="b" l="l" r="r" t="t"/>
              <a:pathLst>
                <a:path extrusionOk="0" fill="none" h="167" w="96">
                  <a:moveTo>
                    <a:pt x="1" y="0"/>
                  </a:moveTo>
                  <a:lnTo>
                    <a:pt x="1" y="0"/>
                  </a:lnTo>
                  <a:lnTo>
                    <a:pt x="96" y="167"/>
                  </a:lnTo>
                  <a:lnTo>
                    <a:pt x="96" y="16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4"/>
            <p:cNvSpPr/>
            <p:nvPr/>
          </p:nvSpPr>
          <p:spPr>
            <a:xfrm>
              <a:off x="3789800" y="1397275"/>
              <a:ext cx="3575" cy="3575"/>
            </a:xfrm>
            <a:custGeom>
              <a:rect b="b" l="l" r="r" t="t"/>
              <a:pathLst>
                <a:path extrusionOk="0" fill="none" h="143" w="143">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4"/>
            <p:cNvSpPr/>
            <p:nvPr/>
          </p:nvSpPr>
          <p:spPr>
            <a:xfrm>
              <a:off x="3777325" y="1382425"/>
              <a:ext cx="43375" cy="65925"/>
            </a:xfrm>
            <a:custGeom>
              <a:rect b="b" l="l" r="r" t="t"/>
              <a:pathLst>
                <a:path extrusionOk="0" fill="none" h="2637" w="1735">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4"/>
            <p:cNvSpPr/>
            <p:nvPr/>
          </p:nvSpPr>
          <p:spPr>
            <a:xfrm>
              <a:off x="4182900" y="1327200"/>
              <a:ext cx="8350" cy="4175"/>
            </a:xfrm>
            <a:custGeom>
              <a:rect b="b" l="l" r="r" t="t"/>
              <a:pathLst>
                <a:path extrusionOk="0" fill="none" h="167" w="334">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4"/>
            <p:cNvSpPr/>
            <p:nvPr/>
          </p:nvSpPr>
          <p:spPr>
            <a:xfrm>
              <a:off x="4177575" y="1308775"/>
              <a:ext cx="5950" cy="11900"/>
            </a:xfrm>
            <a:custGeom>
              <a:rect b="b" l="l" r="r" t="t"/>
              <a:pathLst>
                <a:path extrusionOk="0" fill="none" h="476" w="238">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4"/>
            <p:cNvSpPr/>
            <p:nvPr/>
          </p:nvSpPr>
          <p:spPr>
            <a:xfrm>
              <a:off x="4193600" y="1285625"/>
              <a:ext cx="3000" cy="4175"/>
            </a:xfrm>
            <a:custGeom>
              <a:rect b="b" l="l" r="r" t="t"/>
              <a:pathLst>
                <a:path extrusionOk="0" fill="none" h="167" w="12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4"/>
            <p:cNvSpPr/>
            <p:nvPr/>
          </p:nvSpPr>
          <p:spPr>
            <a:xfrm>
              <a:off x="3771400" y="1366375"/>
              <a:ext cx="16650" cy="21425"/>
            </a:xfrm>
            <a:custGeom>
              <a:rect b="b" l="l" r="r" t="t"/>
              <a:pathLst>
                <a:path extrusionOk="0" fill="none" h="857" w="666">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4"/>
            <p:cNvSpPr/>
            <p:nvPr/>
          </p:nvSpPr>
          <p:spPr>
            <a:xfrm>
              <a:off x="4176375" y="1356875"/>
              <a:ext cx="38625" cy="77825"/>
            </a:xfrm>
            <a:custGeom>
              <a:rect b="b" l="l" r="r" t="t"/>
              <a:pathLst>
                <a:path extrusionOk="0" h="3113" w="1545">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4"/>
            <p:cNvSpPr/>
            <p:nvPr/>
          </p:nvSpPr>
          <p:spPr>
            <a:xfrm>
              <a:off x="4176375" y="1356875"/>
              <a:ext cx="38625" cy="77825"/>
            </a:xfrm>
            <a:custGeom>
              <a:rect b="b" l="l" r="r" t="t"/>
              <a:pathLst>
                <a:path extrusionOk="0" fill="none" h="3113" w="1545">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4"/>
            <p:cNvSpPr/>
            <p:nvPr/>
          </p:nvSpPr>
          <p:spPr>
            <a:xfrm>
              <a:off x="4143725" y="1355700"/>
              <a:ext cx="71275" cy="98000"/>
            </a:xfrm>
            <a:custGeom>
              <a:rect b="b" l="l" r="r" t="t"/>
              <a:pathLst>
                <a:path extrusionOk="0" fill="none" h="3920" w="2851">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4"/>
            <p:cNvSpPr/>
            <p:nvPr/>
          </p:nvSpPr>
          <p:spPr>
            <a:xfrm>
              <a:off x="4191825" y="1316500"/>
              <a:ext cx="30300" cy="24975"/>
            </a:xfrm>
            <a:custGeom>
              <a:rect b="b" l="l" r="r" t="t"/>
              <a:pathLst>
                <a:path extrusionOk="0" h="999" w="1212">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4"/>
            <p:cNvSpPr/>
            <p:nvPr/>
          </p:nvSpPr>
          <p:spPr>
            <a:xfrm>
              <a:off x="4191825" y="1316500"/>
              <a:ext cx="30300" cy="24975"/>
            </a:xfrm>
            <a:custGeom>
              <a:rect b="b" l="l" r="r" t="t"/>
              <a:pathLst>
                <a:path extrusionOk="0" fill="none" h="999" w="1212">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4"/>
            <p:cNvSpPr/>
            <p:nvPr/>
          </p:nvSpPr>
          <p:spPr>
            <a:xfrm>
              <a:off x="4158575" y="1340850"/>
              <a:ext cx="2975" cy="4175"/>
            </a:xfrm>
            <a:custGeom>
              <a:rect b="b" l="l" r="r" t="t"/>
              <a:pathLst>
                <a:path extrusionOk="0" fill="none" h="167" w="119">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4"/>
            <p:cNvSpPr/>
            <p:nvPr/>
          </p:nvSpPr>
          <p:spPr>
            <a:xfrm>
              <a:off x="4171625" y="1318275"/>
              <a:ext cx="625" cy="625"/>
            </a:xfrm>
            <a:custGeom>
              <a:rect b="b" l="l" r="r" t="t"/>
              <a:pathLst>
                <a:path extrusionOk="0" fill="none" h="25" w="25">
                  <a:moveTo>
                    <a:pt x="24" y="1"/>
                  </a:moveTo>
                  <a:lnTo>
                    <a:pt x="24" y="1"/>
                  </a:lnTo>
                  <a:lnTo>
                    <a:pt x="1" y="25"/>
                  </a:lnTo>
                  <a:lnTo>
                    <a:pt x="1" y="25"/>
                  </a:lnTo>
                  <a:lnTo>
                    <a:pt x="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4"/>
            <p:cNvSpPr/>
            <p:nvPr/>
          </p:nvSpPr>
          <p:spPr>
            <a:xfrm>
              <a:off x="4182900" y="1327200"/>
              <a:ext cx="8350" cy="4175"/>
            </a:xfrm>
            <a:custGeom>
              <a:rect b="b" l="l" r="r" t="t"/>
              <a:pathLst>
                <a:path extrusionOk="0" h="167" w="334">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4"/>
            <p:cNvSpPr/>
            <p:nvPr/>
          </p:nvSpPr>
          <p:spPr>
            <a:xfrm>
              <a:off x="3789800" y="1397275"/>
              <a:ext cx="3575" cy="3575"/>
            </a:xfrm>
            <a:custGeom>
              <a:rect b="b" l="l" r="r" t="t"/>
              <a:pathLst>
                <a:path extrusionOk="0" h="143" w="143">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4"/>
            <p:cNvSpPr/>
            <p:nvPr/>
          </p:nvSpPr>
          <p:spPr>
            <a:xfrm>
              <a:off x="3789800" y="1397275"/>
              <a:ext cx="3575" cy="3575"/>
            </a:xfrm>
            <a:custGeom>
              <a:rect b="b" l="l" r="r" t="t"/>
              <a:pathLst>
                <a:path extrusionOk="0" fill="none" h="143" w="143">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5" name="Google Shape;1005;p14"/>
          <p:cNvGrpSpPr/>
          <p:nvPr/>
        </p:nvGrpSpPr>
        <p:grpSpPr>
          <a:xfrm>
            <a:off x="8160850" y="3225413"/>
            <a:ext cx="539825" cy="579600"/>
            <a:chOff x="2788263" y="4569213"/>
            <a:chExt cx="539825" cy="579600"/>
          </a:xfrm>
        </p:grpSpPr>
        <p:sp>
          <p:nvSpPr>
            <p:cNvPr id="1006" name="Google Shape;1006;p14"/>
            <p:cNvSpPr/>
            <p:nvPr/>
          </p:nvSpPr>
          <p:spPr>
            <a:xfrm>
              <a:off x="2788263" y="4569213"/>
              <a:ext cx="539825" cy="579600"/>
            </a:xfrm>
            <a:custGeom>
              <a:rect b="b" l="l" r="r" t="t"/>
              <a:pathLst>
                <a:path extrusionOk="0" h="23184" w="21593">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4"/>
            <p:cNvSpPr/>
            <p:nvPr/>
          </p:nvSpPr>
          <p:spPr>
            <a:xfrm>
              <a:off x="2820338" y="4640463"/>
              <a:ext cx="435900" cy="476275"/>
            </a:xfrm>
            <a:custGeom>
              <a:rect b="b" l="l" r="r" t="t"/>
              <a:pathLst>
                <a:path extrusionOk="0" h="19051" w="17436">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4"/>
            <p:cNvSpPr/>
            <p:nvPr/>
          </p:nvSpPr>
          <p:spPr>
            <a:xfrm>
              <a:off x="2840538" y="4801988"/>
              <a:ext cx="324250" cy="294575"/>
            </a:xfrm>
            <a:custGeom>
              <a:rect b="b" l="l" r="r" t="t"/>
              <a:pathLst>
                <a:path extrusionOk="0" h="11783" w="1297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4"/>
            <p:cNvSpPr/>
            <p:nvPr/>
          </p:nvSpPr>
          <p:spPr>
            <a:xfrm>
              <a:off x="2866063" y="4714113"/>
              <a:ext cx="285050" cy="325425"/>
            </a:xfrm>
            <a:custGeom>
              <a:rect b="b" l="l" r="r" t="t"/>
              <a:pathLst>
                <a:path extrusionOk="0" h="13017" w="11402">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4"/>
            <p:cNvSpPr/>
            <p:nvPr/>
          </p:nvSpPr>
          <p:spPr>
            <a:xfrm>
              <a:off x="3129713" y="4601288"/>
              <a:ext cx="166300" cy="149650"/>
            </a:xfrm>
            <a:custGeom>
              <a:rect b="b" l="l" r="r" t="t"/>
              <a:pathLst>
                <a:path extrusionOk="0" h="5986" w="6652">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1" name="Google Shape;1011;p14"/>
          <p:cNvGrpSpPr/>
          <p:nvPr/>
        </p:nvGrpSpPr>
        <p:grpSpPr>
          <a:xfrm flipH="1" rot="10800000">
            <a:off x="2646274" y="-293552"/>
            <a:ext cx="3851452" cy="1263131"/>
            <a:chOff x="238125" y="548775"/>
            <a:chExt cx="2842400" cy="932200"/>
          </a:xfrm>
        </p:grpSpPr>
        <p:sp>
          <p:nvSpPr>
            <p:cNvPr id="1012" name="Google Shape;1012;p14"/>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4"/>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4" name="Google Shape;1014;p14"/>
          <p:cNvSpPr/>
          <p:nvPr/>
        </p:nvSpPr>
        <p:spPr>
          <a:xfrm flipH="1" rot="-1800082">
            <a:off x="-502032" y="3053536"/>
            <a:ext cx="1515925" cy="3091782"/>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1015" name="Shape 1015"/>
        <p:cNvGrpSpPr/>
        <p:nvPr/>
      </p:nvGrpSpPr>
      <p:grpSpPr>
        <a:xfrm>
          <a:off x="0" y="0"/>
          <a:ext cx="0" cy="0"/>
          <a:chOff x="0" y="0"/>
          <a:chExt cx="0" cy="0"/>
        </a:xfrm>
      </p:grpSpPr>
      <p:grpSp>
        <p:nvGrpSpPr>
          <p:cNvPr id="1016" name="Google Shape;1016;p15"/>
          <p:cNvGrpSpPr/>
          <p:nvPr/>
        </p:nvGrpSpPr>
        <p:grpSpPr>
          <a:xfrm flipH="1" rot="5400000">
            <a:off x="-1288701" y="1294164"/>
            <a:ext cx="3851452" cy="1263131"/>
            <a:chOff x="238125" y="548775"/>
            <a:chExt cx="2842400" cy="932200"/>
          </a:xfrm>
        </p:grpSpPr>
        <p:sp>
          <p:nvSpPr>
            <p:cNvPr id="1017" name="Google Shape;1017;p15"/>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5"/>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19" name="Google Shape;1019;p15"/>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020" name="Google Shape;1020;p15"/>
          <p:cNvSpPr txBox="1"/>
          <p:nvPr>
            <p:ph type="title"/>
          </p:nvPr>
        </p:nvSpPr>
        <p:spPr>
          <a:xfrm>
            <a:off x="2024100" y="1381650"/>
            <a:ext cx="5095800" cy="5487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500">
                <a:solidFill>
                  <a:schemeClr val="accent4"/>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21" name="Google Shape;1021;p15"/>
          <p:cNvSpPr txBox="1"/>
          <p:nvPr>
            <p:ph idx="1" type="subTitle"/>
          </p:nvPr>
        </p:nvSpPr>
        <p:spPr>
          <a:xfrm>
            <a:off x="3061200" y="1984950"/>
            <a:ext cx="3021600" cy="548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022" name="Google Shape;1022;p15"/>
          <p:cNvSpPr txBox="1"/>
          <p:nvPr>
            <p:ph hasCustomPrompt="1" idx="2" type="title"/>
          </p:nvPr>
        </p:nvSpPr>
        <p:spPr>
          <a:xfrm>
            <a:off x="4006113" y="2975400"/>
            <a:ext cx="10881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3500"/>
            </a:lvl1pPr>
            <a:lvl2pPr lvl="1" rtl="0" algn="ctr">
              <a:spcBef>
                <a:spcPts val="0"/>
              </a:spcBef>
              <a:spcAft>
                <a:spcPts val="0"/>
              </a:spcAft>
              <a:buClr>
                <a:schemeClr val="dk2"/>
              </a:buClr>
              <a:buSzPts val="6000"/>
              <a:buNone/>
              <a:defRPr sz="6000">
                <a:solidFill>
                  <a:schemeClr val="dk2"/>
                </a:solidFill>
              </a:defRPr>
            </a:lvl2pPr>
            <a:lvl3pPr lvl="2" rtl="0" algn="ctr">
              <a:spcBef>
                <a:spcPts val="0"/>
              </a:spcBef>
              <a:spcAft>
                <a:spcPts val="0"/>
              </a:spcAft>
              <a:buClr>
                <a:schemeClr val="dk2"/>
              </a:buClr>
              <a:buSzPts val="6000"/>
              <a:buNone/>
              <a:defRPr sz="6000">
                <a:solidFill>
                  <a:schemeClr val="dk2"/>
                </a:solidFill>
              </a:defRPr>
            </a:lvl3pPr>
            <a:lvl4pPr lvl="3" rtl="0" algn="ctr">
              <a:spcBef>
                <a:spcPts val="0"/>
              </a:spcBef>
              <a:spcAft>
                <a:spcPts val="0"/>
              </a:spcAft>
              <a:buClr>
                <a:schemeClr val="dk2"/>
              </a:buClr>
              <a:buSzPts val="6000"/>
              <a:buNone/>
              <a:defRPr sz="6000">
                <a:solidFill>
                  <a:schemeClr val="dk2"/>
                </a:solidFill>
              </a:defRPr>
            </a:lvl4pPr>
            <a:lvl5pPr lvl="4" rtl="0" algn="ctr">
              <a:spcBef>
                <a:spcPts val="0"/>
              </a:spcBef>
              <a:spcAft>
                <a:spcPts val="0"/>
              </a:spcAft>
              <a:buClr>
                <a:schemeClr val="dk2"/>
              </a:buClr>
              <a:buSzPts val="6000"/>
              <a:buNone/>
              <a:defRPr sz="6000">
                <a:solidFill>
                  <a:schemeClr val="dk2"/>
                </a:solidFill>
              </a:defRPr>
            </a:lvl5pPr>
            <a:lvl6pPr lvl="5" rtl="0" algn="ctr">
              <a:spcBef>
                <a:spcPts val="0"/>
              </a:spcBef>
              <a:spcAft>
                <a:spcPts val="0"/>
              </a:spcAft>
              <a:buClr>
                <a:schemeClr val="dk2"/>
              </a:buClr>
              <a:buSzPts val="6000"/>
              <a:buNone/>
              <a:defRPr sz="6000">
                <a:solidFill>
                  <a:schemeClr val="dk2"/>
                </a:solidFill>
              </a:defRPr>
            </a:lvl6pPr>
            <a:lvl7pPr lvl="6" rtl="0" algn="ctr">
              <a:spcBef>
                <a:spcPts val="0"/>
              </a:spcBef>
              <a:spcAft>
                <a:spcPts val="0"/>
              </a:spcAft>
              <a:buClr>
                <a:schemeClr val="dk2"/>
              </a:buClr>
              <a:buSzPts val="6000"/>
              <a:buNone/>
              <a:defRPr sz="6000">
                <a:solidFill>
                  <a:schemeClr val="dk2"/>
                </a:solidFill>
              </a:defRPr>
            </a:lvl7pPr>
            <a:lvl8pPr lvl="7" rtl="0" algn="ctr">
              <a:spcBef>
                <a:spcPts val="0"/>
              </a:spcBef>
              <a:spcAft>
                <a:spcPts val="0"/>
              </a:spcAft>
              <a:buClr>
                <a:schemeClr val="dk2"/>
              </a:buClr>
              <a:buSzPts val="6000"/>
              <a:buNone/>
              <a:defRPr sz="6000">
                <a:solidFill>
                  <a:schemeClr val="dk2"/>
                </a:solidFill>
              </a:defRPr>
            </a:lvl8pPr>
            <a:lvl9pPr lvl="8" rtl="0" algn="ctr">
              <a:spcBef>
                <a:spcPts val="0"/>
              </a:spcBef>
              <a:spcAft>
                <a:spcPts val="0"/>
              </a:spcAft>
              <a:buClr>
                <a:schemeClr val="dk2"/>
              </a:buClr>
              <a:buSzPts val="6000"/>
              <a:buNone/>
              <a:defRPr sz="6000">
                <a:solidFill>
                  <a:schemeClr val="dk2"/>
                </a:solidFill>
              </a:defRPr>
            </a:lvl9pPr>
          </a:lstStyle>
          <a:p>
            <a:r>
              <a:t>xx%</a:t>
            </a:r>
          </a:p>
        </p:txBody>
      </p:sp>
      <p:grpSp>
        <p:nvGrpSpPr>
          <p:cNvPr id="1023" name="Google Shape;1023;p15"/>
          <p:cNvGrpSpPr/>
          <p:nvPr/>
        </p:nvGrpSpPr>
        <p:grpSpPr>
          <a:xfrm rot="699672">
            <a:off x="5324936" y="139766"/>
            <a:ext cx="575003" cy="799457"/>
            <a:chOff x="2270250" y="238125"/>
            <a:chExt cx="513575" cy="714050"/>
          </a:xfrm>
        </p:grpSpPr>
        <p:sp>
          <p:nvSpPr>
            <p:cNvPr id="1024" name="Google Shape;1024;p15"/>
            <p:cNvSpPr/>
            <p:nvPr/>
          </p:nvSpPr>
          <p:spPr>
            <a:xfrm>
              <a:off x="2270250" y="238125"/>
              <a:ext cx="513575" cy="714050"/>
            </a:xfrm>
            <a:custGeom>
              <a:rect b="b" l="l" r="r" t="t"/>
              <a:pathLst>
                <a:path extrusionOk="0" h="28562" w="20543">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rotWithShape="0" algn="bl" dir="372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5"/>
            <p:cNvSpPr/>
            <p:nvPr/>
          </p:nvSpPr>
          <p:spPr>
            <a:xfrm>
              <a:off x="2309375" y="277725"/>
              <a:ext cx="435325" cy="635300"/>
            </a:xfrm>
            <a:custGeom>
              <a:rect b="b" l="l" r="r" t="t"/>
              <a:pathLst>
                <a:path extrusionOk="0" h="25412" w="17413">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5"/>
            <p:cNvSpPr/>
            <p:nvPr/>
          </p:nvSpPr>
          <p:spPr>
            <a:xfrm>
              <a:off x="2366175" y="748325"/>
              <a:ext cx="64925" cy="63525"/>
            </a:xfrm>
            <a:custGeom>
              <a:rect b="b" l="l" r="r" t="t"/>
              <a:pathLst>
                <a:path extrusionOk="0" h="2541" w="2597">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5"/>
            <p:cNvSpPr/>
            <p:nvPr/>
          </p:nvSpPr>
          <p:spPr>
            <a:xfrm>
              <a:off x="2516050" y="668625"/>
              <a:ext cx="64925" cy="64475"/>
            </a:xfrm>
            <a:custGeom>
              <a:rect b="b" l="l" r="r" t="t"/>
              <a:pathLst>
                <a:path extrusionOk="0" h="2579" w="2597">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5"/>
            <p:cNvSpPr/>
            <p:nvPr/>
          </p:nvSpPr>
          <p:spPr>
            <a:xfrm>
              <a:off x="2472600" y="823275"/>
              <a:ext cx="65425" cy="63500"/>
            </a:xfrm>
            <a:custGeom>
              <a:rect b="b" l="l" r="r" t="t"/>
              <a:pathLst>
                <a:path extrusionOk="0" h="2540" w="2617">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5"/>
            <p:cNvSpPr/>
            <p:nvPr/>
          </p:nvSpPr>
          <p:spPr>
            <a:xfrm>
              <a:off x="2644425" y="845225"/>
              <a:ext cx="61600" cy="58725"/>
            </a:xfrm>
            <a:custGeom>
              <a:rect b="b" l="l" r="r" t="t"/>
              <a:pathLst>
                <a:path extrusionOk="0" h="2349" w="2464">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5"/>
            <p:cNvSpPr/>
            <p:nvPr/>
          </p:nvSpPr>
          <p:spPr>
            <a:xfrm>
              <a:off x="2652550" y="617550"/>
              <a:ext cx="53475" cy="61600"/>
            </a:xfrm>
            <a:custGeom>
              <a:rect b="b" l="l" r="r" t="t"/>
              <a:pathLst>
                <a:path extrusionOk="0" h="2464" w="2139">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5"/>
            <p:cNvSpPr/>
            <p:nvPr/>
          </p:nvSpPr>
          <p:spPr>
            <a:xfrm>
              <a:off x="2616275" y="482000"/>
              <a:ext cx="40125" cy="63525"/>
            </a:xfrm>
            <a:custGeom>
              <a:rect b="b" l="l" r="r" t="t"/>
              <a:pathLst>
                <a:path extrusionOk="0" h="2541" w="1605">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5"/>
            <p:cNvSpPr/>
            <p:nvPr/>
          </p:nvSpPr>
          <p:spPr>
            <a:xfrm>
              <a:off x="2684050" y="356950"/>
              <a:ext cx="43450" cy="61125"/>
            </a:xfrm>
            <a:custGeom>
              <a:rect b="b" l="l" r="r" t="t"/>
              <a:pathLst>
                <a:path extrusionOk="0" h="2445" w="1738">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5"/>
            <p:cNvSpPr/>
            <p:nvPr/>
          </p:nvSpPr>
          <p:spPr>
            <a:xfrm>
              <a:off x="2545625" y="277725"/>
              <a:ext cx="61600" cy="41550"/>
            </a:xfrm>
            <a:custGeom>
              <a:rect b="b" l="l" r="r" t="t"/>
              <a:pathLst>
                <a:path extrusionOk="0" h="1662" w="2464">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5"/>
            <p:cNvSpPr/>
            <p:nvPr/>
          </p:nvSpPr>
          <p:spPr>
            <a:xfrm>
              <a:off x="2448275" y="386075"/>
              <a:ext cx="61100" cy="63500"/>
            </a:xfrm>
            <a:custGeom>
              <a:rect b="b" l="l" r="r" t="t"/>
              <a:pathLst>
                <a:path extrusionOk="0" h="2540" w="2444">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5"/>
            <p:cNvSpPr/>
            <p:nvPr/>
          </p:nvSpPr>
          <p:spPr>
            <a:xfrm>
              <a:off x="2325600" y="450025"/>
              <a:ext cx="61600" cy="63975"/>
            </a:xfrm>
            <a:custGeom>
              <a:rect b="b" l="l" r="r" t="t"/>
              <a:pathLst>
                <a:path extrusionOk="0" h="2559" w="2464">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5"/>
            <p:cNvSpPr/>
            <p:nvPr/>
          </p:nvSpPr>
          <p:spPr>
            <a:xfrm>
              <a:off x="2394800" y="531175"/>
              <a:ext cx="50150" cy="44400"/>
            </a:xfrm>
            <a:custGeom>
              <a:rect b="b" l="l" r="r" t="t"/>
              <a:pathLst>
                <a:path extrusionOk="0" h="1776" w="2006">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5"/>
            <p:cNvSpPr/>
            <p:nvPr/>
          </p:nvSpPr>
          <p:spPr>
            <a:xfrm>
              <a:off x="2364750" y="320675"/>
              <a:ext cx="53950" cy="51100"/>
            </a:xfrm>
            <a:custGeom>
              <a:rect b="b" l="l" r="r" t="t"/>
              <a:pathLst>
                <a:path extrusionOk="0" h="2044" w="2158">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8" name="Google Shape;1038;p15"/>
          <p:cNvGrpSpPr/>
          <p:nvPr/>
        </p:nvGrpSpPr>
        <p:grpSpPr>
          <a:xfrm>
            <a:off x="8211663" y="178150"/>
            <a:ext cx="592075" cy="722700"/>
            <a:chOff x="3674000" y="1031475"/>
            <a:chExt cx="592075" cy="722700"/>
          </a:xfrm>
        </p:grpSpPr>
        <p:sp>
          <p:nvSpPr>
            <p:cNvPr id="1039" name="Google Shape;1039;p15"/>
            <p:cNvSpPr/>
            <p:nvPr/>
          </p:nvSpPr>
          <p:spPr>
            <a:xfrm>
              <a:off x="3674000" y="1031475"/>
              <a:ext cx="592075" cy="722700"/>
            </a:xfrm>
            <a:custGeom>
              <a:rect b="b" l="l" r="r" t="t"/>
              <a:pathLst>
                <a:path extrusionOk="0" h="28908" w="23683">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5"/>
            <p:cNvSpPr/>
            <p:nvPr/>
          </p:nvSpPr>
          <p:spPr>
            <a:xfrm>
              <a:off x="3770200" y="1116375"/>
              <a:ext cx="443625" cy="355150"/>
            </a:xfrm>
            <a:custGeom>
              <a:rect b="b" l="l" r="r" t="t"/>
              <a:pathLst>
                <a:path extrusionOk="0" h="14206" w="17745">
                  <a:moveTo>
                    <a:pt x="357" y="1"/>
                  </a:moveTo>
                  <a:lnTo>
                    <a:pt x="1" y="452"/>
                  </a:lnTo>
                  <a:lnTo>
                    <a:pt x="17388" y="14205"/>
                  </a:lnTo>
                  <a:lnTo>
                    <a:pt x="17744" y="13754"/>
                  </a:lnTo>
                  <a:lnTo>
                    <a:pt x="357"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5"/>
            <p:cNvSpPr/>
            <p:nvPr/>
          </p:nvSpPr>
          <p:spPr>
            <a:xfrm>
              <a:off x="3770200" y="1116375"/>
              <a:ext cx="443625" cy="355150"/>
            </a:xfrm>
            <a:custGeom>
              <a:rect b="b" l="l" r="r" t="t"/>
              <a:pathLst>
                <a:path extrusionOk="0" fill="none" h="14206" w="17745">
                  <a:moveTo>
                    <a:pt x="17388" y="14205"/>
                  </a:moveTo>
                  <a:lnTo>
                    <a:pt x="1" y="452"/>
                  </a:lnTo>
                  <a:lnTo>
                    <a:pt x="357" y="1"/>
                  </a:lnTo>
                  <a:lnTo>
                    <a:pt x="17744" y="13754"/>
                  </a:lnTo>
                  <a:lnTo>
                    <a:pt x="17388" y="142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5"/>
            <p:cNvSpPr/>
            <p:nvPr/>
          </p:nvSpPr>
          <p:spPr>
            <a:xfrm>
              <a:off x="3705475" y="1104500"/>
              <a:ext cx="529725" cy="618200"/>
            </a:xfrm>
            <a:custGeom>
              <a:rect b="b" l="l" r="r" t="t"/>
              <a:pathLst>
                <a:path extrusionOk="0" h="24728" w="21189">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5"/>
            <p:cNvSpPr/>
            <p:nvPr/>
          </p:nvSpPr>
          <p:spPr>
            <a:xfrm>
              <a:off x="3705475" y="1104500"/>
              <a:ext cx="529725" cy="618200"/>
            </a:xfrm>
            <a:custGeom>
              <a:rect b="b" l="l" r="r" t="t"/>
              <a:pathLst>
                <a:path extrusionOk="0" fill="none" h="24728" w="21189">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5"/>
            <p:cNvSpPr/>
            <p:nvPr/>
          </p:nvSpPr>
          <p:spPr>
            <a:xfrm>
              <a:off x="3760100" y="1062950"/>
              <a:ext cx="463225" cy="463800"/>
            </a:xfrm>
            <a:custGeom>
              <a:rect b="b" l="l" r="r" t="t"/>
              <a:pathLst>
                <a:path extrusionOk="0" h="18552" w="18529">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5"/>
            <p:cNvSpPr/>
            <p:nvPr/>
          </p:nvSpPr>
          <p:spPr>
            <a:xfrm>
              <a:off x="3760100" y="1062950"/>
              <a:ext cx="463225" cy="463800"/>
            </a:xfrm>
            <a:custGeom>
              <a:rect b="b" l="l" r="r" t="t"/>
              <a:pathLst>
                <a:path extrusionOk="0" fill="none" h="18552" w="18529">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5"/>
            <p:cNvSpPr/>
            <p:nvPr/>
          </p:nvSpPr>
          <p:spPr>
            <a:xfrm>
              <a:off x="3760100" y="1062950"/>
              <a:ext cx="463225" cy="463800"/>
            </a:xfrm>
            <a:custGeom>
              <a:rect b="b" l="l" r="r" t="t"/>
              <a:pathLst>
                <a:path extrusionOk="0" h="18552" w="18529">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5"/>
            <p:cNvSpPr/>
            <p:nvPr/>
          </p:nvSpPr>
          <p:spPr>
            <a:xfrm>
              <a:off x="3760100" y="1062950"/>
              <a:ext cx="463225" cy="463800"/>
            </a:xfrm>
            <a:custGeom>
              <a:rect b="b" l="l" r="r" t="t"/>
              <a:pathLst>
                <a:path extrusionOk="0" fill="none" h="18552" w="18529">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5"/>
            <p:cNvSpPr/>
            <p:nvPr/>
          </p:nvSpPr>
          <p:spPr>
            <a:xfrm>
              <a:off x="3760100" y="1085500"/>
              <a:ext cx="388400" cy="415125"/>
            </a:xfrm>
            <a:custGeom>
              <a:rect b="b" l="l" r="r" t="t"/>
              <a:pathLst>
                <a:path extrusionOk="0" h="16605" w="15536">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5"/>
            <p:cNvSpPr/>
            <p:nvPr/>
          </p:nvSpPr>
          <p:spPr>
            <a:xfrm>
              <a:off x="3760100" y="1085500"/>
              <a:ext cx="388400" cy="415125"/>
            </a:xfrm>
            <a:custGeom>
              <a:rect b="b" l="l" r="r" t="t"/>
              <a:pathLst>
                <a:path extrusionOk="0" fill="none" h="16605" w="15536">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5"/>
            <p:cNvSpPr/>
            <p:nvPr/>
          </p:nvSpPr>
          <p:spPr>
            <a:xfrm>
              <a:off x="3899650" y="1132425"/>
              <a:ext cx="4175" cy="6550"/>
            </a:xfrm>
            <a:custGeom>
              <a:rect b="b" l="l" r="r" t="t"/>
              <a:pathLst>
                <a:path extrusionOk="0" fill="none" h="262" w="167">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5"/>
            <p:cNvSpPr/>
            <p:nvPr/>
          </p:nvSpPr>
          <p:spPr>
            <a:xfrm>
              <a:off x="3809400" y="1157950"/>
              <a:ext cx="16650" cy="7750"/>
            </a:xfrm>
            <a:custGeom>
              <a:rect b="b" l="l" r="r" t="t"/>
              <a:pathLst>
                <a:path extrusionOk="0" fill="none" h="310" w="666">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5"/>
            <p:cNvSpPr/>
            <p:nvPr/>
          </p:nvSpPr>
          <p:spPr>
            <a:xfrm>
              <a:off x="3822450" y="1219125"/>
              <a:ext cx="38625" cy="23775"/>
            </a:xfrm>
            <a:custGeom>
              <a:rect b="b" l="l" r="r" t="t"/>
              <a:pathLst>
                <a:path extrusionOk="0" fill="none" h="951" w="1545">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5"/>
            <p:cNvSpPr/>
            <p:nvPr/>
          </p:nvSpPr>
          <p:spPr>
            <a:xfrm>
              <a:off x="3875900" y="1211400"/>
              <a:ext cx="27925" cy="32675"/>
            </a:xfrm>
            <a:custGeom>
              <a:rect b="b" l="l" r="r" t="t"/>
              <a:pathLst>
                <a:path extrusionOk="0" fill="none" h="1307" w="1117">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5"/>
            <p:cNvSpPr/>
            <p:nvPr/>
          </p:nvSpPr>
          <p:spPr>
            <a:xfrm>
              <a:off x="3898475" y="1269000"/>
              <a:ext cx="26750" cy="17250"/>
            </a:xfrm>
            <a:custGeom>
              <a:rect b="b" l="l" r="r" t="t"/>
              <a:pathLst>
                <a:path extrusionOk="0" fill="none" h="690" w="107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5"/>
            <p:cNvSpPr/>
            <p:nvPr/>
          </p:nvSpPr>
          <p:spPr>
            <a:xfrm>
              <a:off x="3906175" y="1329575"/>
              <a:ext cx="20225" cy="26150"/>
            </a:xfrm>
            <a:custGeom>
              <a:rect b="b" l="l" r="r" t="t"/>
              <a:pathLst>
                <a:path extrusionOk="0" h="1046" w="809">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5"/>
            <p:cNvSpPr/>
            <p:nvPr/>
          </p:nvSpPr>
          <p:spPr>
            <a:xfrm>
              <a:off x="4143725" y="1355700"/>
              <a:ext cx="71275" cy="97400"/>
            </a:xfrm>
            <a:custGeom>
              <a:rect b="b" l="l" r="r" t="t"/>
              <a:pathLst>
                <a:path extrusionOk="0" h="3896" w="2851">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5"/>
            <p:cNvSpPr/>
            <p:nvPr/>
          </p:nvSpPr>
          <p:spPr>
            <a:xfrm>
              <a:off x="4143725" y="1355700"/>
              <a:ext cx="71275" cy="97400"/>
            </a:xfrm>
            <a:custGeom>
              <a:rect b="b" l="l" r="r" t="t"/>
              <a:pathLst>
                <a:path extrusionOk="0" fill="none" h="3896" w="2851">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5"/>
            <p:cNvSpPr/>
            <p:nvPr/>
          </p:nvSpPr>
          <p:spPr>
            <a:xfrm>
              <a:off x="4162725" y="1363425"/>
              <a:ext cx="50500" cy="74850"/>
            </a:xfrm>
            <a:custGeom>
              <a:rect b="b" l="l" r="r" t="t"/>
              <a:pathLst>
                <a:path extrusionOk="0" h="2994" w="202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5"/>
            <p:cNvSpPr/>
            <p:nvPr/>
          </p:nvSpPr>
          <p:spPr>
            <a:xfrm>
              <a:off x="4162725" y="1363425"/>
              <a:ext cx="50500" cy="74850"/>
            </a:xfrm>
            <a:custGeom>
              <a:rect b="b" l="l" r="r" t="t"/>
              <a:pathLst>
                <a:path extrusionOk="0" fill="none" h="2994" w="202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5"/>
            <p:cNvSpPr/>
            <p:nvPr/>
          </p:nvSpPr>
          <p:spPr>
            <a:xfrm>
              <a:off x="4191825" y="1316500"/>
              <a:ext cx="30300" cy="24975"/>
            </a:xfrm>
            <a:custGeom>
              <a:rect b="b" l="l" r="r" t="t"/>
              <a:pathLst>
                <a:path extrusionOk="0" h="999" w="1212">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5"/>
            <p:cNvSpPr/>
            <p:nvPr/>
          </p:nvSpPr>
          <p:spPr>
            <a:xfrm>
              <a:off x="4191825" y="1316500"/>
              <a:ext cx="30300" cy="24975"/>
            </a:xfrm>
            <a:custGeom>
              <a:rect b="b" l="l" r="r" t="t"/>
              <a:pathLst>
                <a:path extrusionOk="0" fill="none" h="999" w="1212">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5"/>
            <p:cNvSpPr/>
            <p:nvPr/>
          </p:nvSpPr>
          <p:spPr>
            <a:xfrm>
              <a:off x="4118775" y="1302250"/>
              <a:ext cx="32100" cy="39825"/>
            </a:xfrm>
            <a:custGeom>
              <a:rect b="b" l="l" r="r" t="t"/>
              <a:pathLst>
                <a:path extrusionOk="0" h="1593" w="1284">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5"/>
            <p:cNvSpPr/>
            <p:nvPr/>
          </p:nvSpPr>
          <p:spPr>
            <a:xfrm>
              <a:off x="3921625" y="1416275"/>
              <a:ext cx="19625" cy="50500"/>
            </a:xfrm>
            <a:custGeom>
              <a:rect b="b" l="l" r="r" t="t"/>
              <a:pathLst>
                <a:path extrusionOk="0" h="2020" w="785">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5"/>
            <p:cNvSpPr/>
            <p:nvPr/>
          </p:nvSpPr>
          <p:spPr>
            <a:xfrm>
              <a:off x="4143125" y="1159150"/>
              <a:ext cx="26750" cy="52275"/>
            </a:xfrm>
            <a:custGeom>
              <a:rect b="b" l="l" r="r" t="t"/>
              <a:pathLst>
                <a:path extrusionOk="0" h="2091" w="107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5"/>
            <p:cNvSpPr/>
            <p:nvPr/>
          </p:nvSpPr>
          <p:spPr>
            <a:xfrm>
              <a:off x="4152625" y="1314725"/>
              <a:ext cx="19625" cy="30300"/>
            </a:xfrm>
            <a:custGeom>
              <a:rect b="b" l="l" r="r" t="t"/>
              <a:pathLst>
                <a:path extrusionOk="0" h="1212" w="785">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5"/>
            <p:cNvSpPr/>
            <p:nvPr/>
          </p:nvSpPr>
          <p:spPr>
            <a:xfrm>
              <a:off x="4138375" y="1258300"/>
              <a:ext cx="18425" cy="23775"/>
            </a:xfrm>
            <a:custGeom>
              <a:rect b="b" l="l" r="r" t="t"/>
              <a:pathLst>
                <a:path extrusionOk="0" h="951" w="737">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5"/>
            <p:cNvSpPr/>
            <p:nvPr/>
          </p:nvSpPr>
          <p:spPr>
            <a:xfrm>
              <a:off x="4112850" y="1352125"/>
              <a:ext cx="33850" cy="8950"/>
            </a:xfrm>
            <a:custGeom>
              <a:rect b="b" l="l" r="r" t="t"/>
              <a:pathLst>
                <a:path extrusionOk="0" h="358" w="1354">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5"/>
            <p:cNvSpPr/>
            <p:nvPr/>
          </p:nvSpPr>
          <p:spPr>
            <a:xfrm>
              <a:off x="4155600" y="1285025"/>
              <a:ext cx="16050" cy="17250"/>
            </a:xfrm>
            <a:custGeom>
              <a:rect b="b" l="l" r="r" t="t"/>
              <a:pathLst>
                <a:path extrusionOk="0" h="690" w="642">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5"/>
            <p:cNvSpPr/>
            <p:nvPr/>
          </p:nvSpPr>
          <p:spPr>
            <a:xfrm>
              <a:off x="4018425" y="1317700"/>
              <a:ext cx="9525" cy="13075"/>
            </a:xfrm>
            <a:custGeom>
              <a:rect b="b" l="l" r="r" t="t"/>
              <a:pathLst>
                <a:path extrusionOk="0" h="523" w="381">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5"/>
            <p:cNvSpPr/>
            <p:nvPr/>
          </p:nvSpPr>
          <p:spPr>
            <a:xfrm>
              <a:off x="4128875" y="1236325"/>
              <a:ext cx="7150" cy="11925"/>
            </a:xfrm>
            <a:custGeom>
              <a:rect b="b" l="l" r="r" t="t"/>
              <a:pathLst>
                <a:path extrusionOk="0" h="477" w="286">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5"/>
            <p:cNvSpPr/>
            <p:nvPr/>
          </p:nvSpPr>
          <p:spPr>
            <a:xfrm>
              <a:off x="4171625" y="1348575"/>
              <a:ext cx="13100" cy="10125"/>
            </a:xfrm>
            <a:custGeom>
              <a:rect b="b" l="l" r="r" t="t"/>
              <a:pathLst>
                <a:path extrusionOk="0" h="405" w="524">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5"/>
            <p:cNvSpPr/>
            <p:nvPr/>
          </p:nvSpPr>
          <p:spPr>
            <a:xfrm>
              <a:off x="4171625" y="1348575"/>
              <a:ext cx="13100" cy="10125"/>
            </a:xfrm>
            <a:custGeom>
              <a:rect b="b" l="l" r="r" t="t"/>
              <a:pathLst>
                <a:path extrusionOk="0" fill="none" h="405" w="524">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5"/>
            <p:cNvSpPr/>
            <p:nvPr/>
          </p:nvSpPr>
          <p:spPr>
            <a:xfrm>
              <a:off x="4149650" y="1278500"/>
              <a:ext cx="8950" cy="13100"/>
            </a:xfrm>
            <a:custGeom>
              <a:rect b="b" l="l" r="r" t="t"/>
              <a:pathLst>
                <a:path extrusionOk="0" h="524" w="358">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5"/>
            <p:cNvSpPr/>
            <p:nvPr/>
          </p:nvSpPr>
          <p:spPr>
            <a:xfrm>
              <a:off x="4138375" y="1285625"/>
              <a:ext cx="7150" cy="11300"/>
            </a:xfrm>
            <a:custGeom>
              <a:rect b="b" l="l" r="r" t="t"/>
              <a:pathLst>
                <a:path extrusionOk="0" h="452" w="286">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5"/>
            <p:cNvSpPr/>
            <p:nvPr/>
          </p:nvSpPr>
          <p:spPr>
            <a:xfrm>
              <a:off x="4158575" y="1351550"/>
              <a:ext cx="11300" cy="9525"/>
            </a:xfrm>
            <a:custGeom>
              <a:rect b="b" l="l" r="r" t="t"/>
              <a:pathLst>
                <a:path extrusionOk="0" h="381" w="452">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5"/>
            <p:cNvSpPr/>
            <p:nvPr/>
          </p:nvSpPr>
          <p:spPr>
            <a:xfrm>
              <a:off x="4158575" y="1351550"/>
              <a:ext cx="11300" cy="9525"/>
            </a:xfrm>
            <a:custGeom>
              <a:rect b="b" l="l" r="r" t="t"/>
              <a:pathLst>
                <a:path extrusionOk="0" fill="none" h="381" w="452">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5"/>
            <p:cNvSpPr/>
            <p:nvPr/>
          </p:nvSpPr>
          <p:spPr>
            <a:xfrm>
              <a:off x="4177575" y="1309375"/>
              <a:ext cx="5950" cy="11300"/>
            </a:xfrm>
            <a:custGeom>
              <a:rect b="b" l="l" r="r" t="t"/>
              <a:pathLst>
                <a:path extrusionOk="0" h="452" w="238">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5"/>
            <p:cNvSpPr/>
            <p:nvPr/>
          </p:nvSpPr>
          <p:spPr>
            <a:xfrm>
              <a:off x="4177575" y="1309375"/>
              <a:ext cx="5950" cy="11300"/>
            </a:xfrm>
            <a:custGeom>
              <a:rect b="b" l="l" r="r" t="t"/>
              <a:pathLst>
                <a:path extrusionOk="0" fill="none" h="452" w="238">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5"/>
            <p:cNvSpPr/>
            <p:nvPr/>
          </p:nvSpPr>
          <p:spPr>
            <a:xfrm>
              <a:off x="4157375" y="1277300"/>
              <a:ext cx="7750" cy="10125"/>
            </a:xfrm>
            <a:custGeom>
              <a:rect b="b" l="l" r="r" t="t"/>
              <a:pathLst>
                <a:path extrusionOk="0" h="405" w="31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5"/>
            <p:cNvSpPr/>
            <p:nvPr/>
          </p:nvSpPr>
          <p:spPr>
            <a:xfrm>
              <a:off x="4098575" y="1261275"/>
              <a:ext cx="7750" cy="8350"/>
            </a:xfrm>
            <a:custGeom>
              <a:rect b="b" l="l" r="r" t="t"/>
              <a:pathLst>
                <a:path extrusionOk="0" h="334" w="31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5"/>
            <p:cNvSpPr/>
            <p:nvPr/>
          </p:nvSpPr>
          <p:spPr>
            <a:xfrm>
              <a:off x="3764850" y="1255925"/>
              <a:ext cx="6575" cy="8950"/>
            </a:xfrm>
            <a:custGeom>
              <a:rect b="b" l="l" r="r" t="t"/>
              <a:pathLst>
                <a:path extrusionOk="0" h="358" w="263">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5"/>
            <p:cNvSpPr/>
            <p:nvPr/>
          </p:nvSpPr>
          <p:spPr>
            <a:xfrm>
              <a:off x="3814150" y="1264850"/>
              <a:ext cx="11300" cy="4175"/>
            </a:xfrm>
            <a:custGeom>
              <a:rect b="b" l="l" r="r" t="t"/>
              <a:pathLst>
                <a:path extrusionOk="0" h="167" w="452">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5"/>
            <p:cNvSpPr/>
            <p:nvPr/>
          </p:nvSpPr>
          <p:spPr>
            <a:xfrm>
              <a:off x="4149050" y="1353925"/>
              <a:ext cx="8950" cy="5350"/>
            </a:xfrm>
            <a:custGeom>
              <a:rect b="b" l="l" r="r" t="t"/>
              <a:pathLst>
                <a:path extrusionOk="0" h="214" w="358">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5"/>
            <p:cNvSpPr/>
            <p:nvPr/>
          </p:nvSpPr>
          <p:spPr>
            <a:xfrm>
              <a:off x="4149050" y="1353925"/>
              <a:ext cx="8950" cy="5350"/>
            </a:xfrm>
            <a:custGeom>
              <a:rect b="b" l="l" r="r" t="t"/>
              <a:pathLst>
                <a:path extrusionOk="0" fill="none" h="214" w="358">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5"/>
            <p:cNvSpPr/>
            <p:nvPr/>
          </p:nvSpPr>
          <p:spPr>
            <a:xfrm>
              <a:off x="4182900" y="1327200"/>
              <a:ext cx="8350" cy="4175"/>
            </a:xfrm>
            <a:custGeom>
              <a:rect b="b" l="l" r="r" t="t"/>
              <a:pathLst>
                <a:path extrusionOk="0" h="167" w="334">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5"/>
            <p:cNvSpPr/>
            <p:nvPr/>
          </p:nvSpPr>
          <p:spPr>
            <a:xfrm>
              <a:off x="4182900" y="1327200"/>
              <a:ext cx="8350" cy="4175"/>
            </a:xfrm>
            <a:custGeom>
              <a:rect b="b" l="l" r="r" t="t"/>
              <a:pathLst>
                <a:path extrusionOk="0" fill="none" h="167" w="334">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5"/>
            <p:cNvSpPr/>
            <p:nvPr/>
          </p:nvSpPr>
          <p:spPr>
            <a:xfrm>
              <a:off x="3995850" y="1336100"/>
              <a:ext cx="5375" cy="7750"/>
            </a:xfrm>
            <a:custGeom>
              <a:rect b="b" l="l" r="r" t="t"/>
              <a:pathLst>
                <a:path extrusionOk="0" h="310" w="215">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5"/>
            <p:cNvSpPr/>
            <p:nvPr/>
          </p:nvSpPr>
          <p:spPr>
            <a:xfrm>
              <a:off x="3913900" y="1418650"/>
              <a:ext cx="7750" cy="5350"/>
            </a:xfrm>
            <a:custGeom>
              <a:rect b="b" l="l" r="r" t="t"/>
              <a:pathLst>
                <a:path extrusionOk="0" h="214" w="31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5"/>
            <p:cNvSpPr/>
            <p:nvPr/>
          </p:nvSpPr>
          <p:spPr>
            <a:xfrm>
              <a:off x="3764850" y="1250000"/>
              <a:ext cx="4775" cy="5375"/>
            </a:xfrm>
            <a:custGeom>
              <a:rect b="b" l="l" r="r" t="t"/>
              <a:pathLst>
                <a:path extrusionOk="0" h="215" w="191">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5"/>
            <p:cNvSpPr/>
            <p:nvPr/>
          </p:nvSpPr>
          <p:spPr>
            <a:xfrm>
              <a:off x="4193600" y="1286225"/>
              <a:ext cx="3000" cy="3575"/>
            </a:xfrm>
            <a:custGeom>
              <a:rect b="b" l="l" r="r" t="t"/>
              <a:pathLst>
                <a:path extrusionOk="0" h="143" w="12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5"/>
            <p:cNvSpPr/>
            <p:nvPr/>
          </p:nvSpPr>
          <p:spPr>
            <a:xfrm>
              <a:off x="4193600" y="1286225"/>
              <a:ext cx="3000" cy="3575"/>
            </a:xfrm>
            <a:custGeom>
              <a:rect b="b" l="l" r="r" t="t"/>
              <a:pathLst>
                <a:path extrusionOk="0" fill="none" h="143" w="12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5"/>
            <p:cNvSpPr/>
            <p:nvPr/>
          </p:nvSpPr>
          <p:spPr>
            <a:xfrm>
              <a:off x="3789800" y="1397275"/>
              <a:ext cx="3575" cy="3575"/>
            </a:xfrm>
            <a:custGeom>
              <a:rect b="b" l="l" r="r" t="t"/>
              <a:pathLst>
                <a:path extrusionOk="0" h="143" w="143">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5"/>
            <p:cNvSpPr/>
            <p:nvPr/>
          </p:nvSpPr>
          <p:spPr>
            <a:xfrm>
              <a:off x="3789800" y="1397275"/>
              <a:ext cx="3575" cy="3575"/>
            </a:xfrm>
            <a:custGeom>
              <a:rect b="b" l="l" r="r" t="t"/>
              <a:pathLst>
                <a:path extrusionOk="0" fill="none" h="143" w="143">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5"/>
            <p:cNvSpPr/>
            <p:nvPr/>
          </p:nvSpPr>
          <p:spPr>
            <a:xfrm>
              <a:off x="3991700" y="1298100"/>
              <a:ext cx="231625" cy="228650"/>
            </a:xfrm>
            <a:custGeom>
              <a:rect b="b" l="l" r="r" t="t"/>
              <a:pathLst>
                <a:path extrusionOk="0" h="9146" w="9265">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5"/>
            <p:cNvSpPr/>
            <p:nvPr/>
          </p:nvSpPr>
          <p:spPr>
            <a:xfrm>
              <a:off x="3950125" y="1522550"/>
              <a:ext cx="74250" cy="4200"/>
            </a:xfrm>
            <a:custGeom>
              <a:rect b="b" l="l" r="r" t="t"/>
              <a:pathLst>
                <a:path extrusionOk="0" fill="none" h="168" w="297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5"/>
            <p:cNvSpPr/>
            <p:nvPr/>
          </p:nvSpPr>
          <p:spPr>
            <a:xfrm>
              <a:off x="3949525" y="1522550"/>
              <a:ext cx="625" cy="25"/>
            </a:xfrm>
            <a:custGeom>
              <a:rect b="b" l="l" r="r" t="t"/>
              <a:pathLst>
                <a:path extrusionOk="0" fill="none" h="1" w="25">
                  <a:moveTo>
                    <a:pt x="1" y="1"/>
                  </a:moveTo>
                  <a:lnTo>
                    <a:pt x="1" y="1"/>
                  </a:lnTo>
                  <a:lnTo>
                    <a:pt x="25" y="1"/>
                  </a:lnTo>
                  <a:lnTo>
                    <a:pt x="25"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5"/>
            <p:cNvSpPr/>
            <p:nvPr/>
          </p:nvSpPr>
          <p:spPr>
            <a:xfrm>
              <a:off x="3949525" y="15225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5"/>
            <p:cNvSpPr/>
            <p:nvPr/>
          </p:nvSpPr>
          <p:spPr>
            <a:xfrm>
              <a:off x="4036225" y="15219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5"/>
            <p:cNvSpPr/>
            <p:nvPr/>
          </p:nvSpPr>
          <p:spPr>
            <a:xfrm>
              <a:off x="4036825" y="15219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5"/>
            <p:cNvSpPr/>
            <p:nvPr/>
          </p:nvSpPr>
          <p:spPr>
            <a:xfrm>
              <a:off x="4037425" y="152197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5"/>
            <p:cNvSpPr/>
            <p:nvPr/>
          </p:nvSpPr>
          <p:spPr>
            <a:xfrm>
              <a:off x="4037425" y="1521375"/>
              <a:ext cx="1200" cy="625"/>
            </a:xfrm>
            <a:custGeom>
              <a:rect b="b" l="l" r="r" t="t"/>
              <a:pathLst>
                <a:path extrusionOk="0" fill="none" h="25" w="48">
                  <a:moveTo>
                    <a:pt x="48" y="0"/>
                  </a:moveTo>
                  <a:lnTo>
                    <a:pt x="48" y="0"/>
                  </a:lnTo>
                  <a:lnTo>
                    <a:pt x="0" y="24"/>
                  </a:lnTo>
                  <a:lnTo>
                    <a:pt x="0" y="24"/>
                  </a:lnTo>
                  <a:lnTo>
                    <a:pt x="4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5"/>
            <p:cNvSpPr/>
            <p:nvPr/>
          </p:nvSpPr>
          <p:spPr>
            <a:xfrm>
              <a:off x="4038600" y="1521375"/>
              <a:ext cx="625" cy="25"/>
            </a:xfrm>
            <a:custGeom>
              <a:rect b="b" l="l" r="r" t="t"/>
              <a:pathLst>
                <a:path extrusionOk="0" fill="none" h="1" w="25">
                  <a:moveTo>
                    <a:pt x="25" y="0"/>
                  </a:moveTo>
                  <a:lnTo>
                    <a:pt x="25" y="0"/>
                  </a:lnTo>
                  <a:lnTo>
                    <a:pt x="1" y="0"/>
                  </a:lnTo>
                  <a:lnTo>
                    <a:pt x="1" y="0"/>
                  </a:lnTo>
                  <a:lnTo>
                    <a:pt x="2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5"/>
            <p:cNvSpPr/>
            <p:nvPr/>
          </p:nvSpPr>
          <p:spPr>
            <a:xfrm>
              <a:off x="4039800" y="152137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5"/>
            <p:cNvSpPr/>
            <p:nvPr/>
          </p:nvSpPr>
          <p:spPr>
            <a:xfrm>
              <a:off x="3817125" y="1447150"/>
              <a:ext cx="1200" cy="1200"/>
            </a:xfrm>
            <a:custGeom>
              <a:rect b="b" l="l" r="r" t="t"/>
              <a:pathLst>
                <a:path extrusionOk="0" fill="none" h="48" w="48">
                  <a:moveTo>
                    <a:pt x="0" y="0"/>
                  </a:moveTo>
                  <a:lnTo>
                    <a:pt x="0" y="0"/>
                  </a:lnTo>
                  <a:lnTo>
                    <a:pt x="48" y="48"/>
                  </a:lnTo>
                  <a:lnTo>
                    <a:pt x="48" y="48"/>
                  </a:lnTo>
                  <a:lnTo>
                    <a:pt x="48" y="48"/>
                  </a:lnTo>
                  <a:lnTo>
                    <a:pt x="48" y="4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5"/>
            <p:cNvSpPr/>
            <p:nvPr/>
          </p:nvSpPr>
          <p:spPr>
            <a:xfrm>
              <a:off x="4217950" y="1337300"/>
              <a:ext cx="1800" cy="8325"/>
            </a:xfrm>
            <a:custGeom>
              <a:rect b="b" l="l" r="r" t="t"/>
              <a:pathLst>
                <a:path extrusionOk="0" fill="none" h="333" w="72">
                  <a:moveTo>
                    <a:pt x="72" y="0"/>
                  </a:moveTo>
                  <a:lnTo>
                    <a:pt x="72" y="0"/>
                  </a:lnTo>
                  <a:lnTo>
                    <a:pt x="24" y="166"/>
                  </a:lnTo>
                  <a:lnTo>
                    <a:pt x="24" y="166"/>
                  </a:lnTo>
                  <a:lnTo>
                    <a:pt x="0" y="333"/>
                  </a:lnTo>
                  <a:lnTo>
                    <a:pt x="0" y="333"/>
                  </a:lnTo>
                  <a:lnTo>
                    <a:pt x="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5"/>
            <p:cNvSpPr/>
            <p:nvPr/>
          </p:nvSpPr>
          <p:spPr>
            <a:xfrm>
              <a:off x="4221500" y="1296325"/>
              <a:ext cx="1825" cy="29100"/>
            </a:xfrm>
            <a:custGeom>
              <a:rect b="b" l="l" r="r" t="t"/>
              <a:pathLst>
                <a:path extrusionOk="0" fill="none" h="1164" w="73">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5"/>
            <p:cNvSpPr/>
            <p:nvPr/>
          </p:nvSpPr>
          <p:spPr>
            <a:xfrm>
              <a:off x="4219125" y="12500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5"/>
            <p:cNvSpPr/>
            <p:nvPr/>
          </p:nvSpPr>
          <p:spPr>
            <a:xfrm>
              <a:off x="4219125" y="124940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5"/>
            <p:cNvSpPr/>
            <p:nvPr/>
          </p:nvSpPr>
          <p:spPr>
            <a:xfrm>
              <a:off x="4218550" y="124880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5"/>
            <p:cNvSpPr/>
            <p:nvPr/>
          </p:nvSpPr>
          <p:spPr>
            <a:xfrm>
              <a:off x="4218550" y="12482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5"/>
            <p:cNvSpPr/>
            <p:nvPr/>
          </p:nvSpPr>
          <p:spPr>
            <a:xfrm>
              <a:off x="4218550" y="12476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5"/>
            <p:cNvSpPr/>
            <p:nvPr/>
          </p:nvSpPr>
          <p:spPr>
            <a:xfrm>
              <a:off x="4218550" y="1247025"/>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5"/>
            <p:cNvSpPr/>
            <p:nvPr/>
          </p:nvSpPr>
          <p:spPr>
            <a:xfrm>
              <a:off x="4218550" y="1246425"/>
              <a:ext cx="25" cy="625"/>
            </a:xfrm>
            <a:custGeom>
              <a:rect b="b" l="l" r="r" t="t"/>
              <a:pathLst>
                <a:path extrusionOk="0" fill="none" h="25" w="1">
                  <a:moveTo>
                    <a:pt x="0" y="1"/>
                  </a:moveTo>
                  <a:lnTo>
                    <a:pt x="0" y="1"/>
                  </a:lnTo>
                  <a:lnTo>
                    <a:pt x="0" y="1"/>
                  </a:lnTo>
                  <a:lnTo>
                    <a:pt x="0" y="25"/>
                  </a:lnTo>
                  <a:lnTo>
                    <a:pt x="0" y="25"/>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5"/>
            <p:cNvSpPr/>
            <p:nvPr/>
          </p:nvSpPr>
          <p:spPr>
            <a:xfrm>
              <a:off x="4217950" y="12458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5"/>
            <p:cNvSpPr/>
            <p:nvPr/>
          </p:nvSpPr>
          <p:spPr>
            <a:xfrm>
              <a:off x="4217950" y="12452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5"/>
            <p:cNvSpPr/>
            <p:nvPr/>
          </p:nvSpPr>
          <p:spPr>
            <a:xfrm>
              <a:off x="4217950" y="1244050"/>
              <a:ext cx="25" cy="625"/>
            </a:xfrm>
            <a:custGeom>
              <a:rect b="b" l="l" r="r" t="t"/>
              <a:pathLst>
                <a:path extrusionOk="0" fill="none" h="25" w="1">
                  <a:moveTo>
                    <a:pt x="0" y="1"/>
                  </a:moveTo>
                  <a:lnTo>
                    <a:pt x="0" y="1"/>
                  </a:lnTo>
                  <a:lnTo>
                    <a:pt x="0" y="25"/>
                  </a:lnTo>
                  <a:lnTo>
                    <a:pt x="0" y="2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5"/>
            <p:cNvSpPr/>
            <p:nvPr/>
          </p:nvSpPr>
          <p:spPr>
            <a:xfrm>
              <a:off x="4205475" y="1204875"/>
              <a:ext cx="12500" cy="39200"/>
            </a:xfrm>
            <a:custGeom>
              <a:rect b="b" l="l" r="r" t="t"/>
              <a:pathLst>
                <a:path extrusionOk="0" fill="none" h="1568" w="50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5"/>
            <p:cNvSpPr/>
            <p:nvPr/>
          </p:nvSpPr>
          <p:spPr>
            <a:xfrm>
              <a:off x="4182900" y="1163300"/>
              <a:ext cx="2400" cy="4175"/>
            </a:xfrm>
            <a:custGeom>
              <a:rect b="b" l="l" r="r" t="t"/>
              <a:pathLst>
                <a:path extrusionOk="0" fill="none" h="167" w="96">
                  <a:moveTo>
                    <a:pt x="1" y="0"/>
                  </a:moveTo>
                  <a:lnTo>
                    <a:pt x="1" y="0"/>
                  </a:lnTo>
                  <a:lnTo>
                    <a:pt x="96" y="167"/>
                  </a:lnTo>
                  <a:lnTo>
                    <a:pt x="96" y="16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5"/>
            <p:cNvSpPr/>
            <p:nvPr/>
          </p:nvSpPr>
          <p:spPr>
            <a:xfrm>
              <a:off x="3789800" y="1397275"/>
              <a:ext cx="3575" cy="3575"/>
            </a:xfrm>
            <a:custGeom>
              <a:rect b="b" l="l" r="r" t="t"/>
              <a:pathLst>
                <a:path extrusionOk="0" fill="none" h="143" w="143">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5"/>
            <p:cNvSpPr/>
            <p:nvPr/>
          </p:nvSpPr>
          <p:spPr>
            <a:xfrm>
              <a:off x="3777325" y="1382425"/>
              <a:ext cx="43375" cy="65925"/>
            </a:xfrm>
            <a:custGeom>
              <a:rect b="b" l="l" r="r" t="t"/>
              <a:pathLst>
                <a:path extrusionOk="0" fill="none" h="2637" w="1735">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5"/>
            <p:cNvSpPr/>
            <p:nvPr/>
          </p:nvSpPr>
          <p:spPr>
            <a:xfrm>
              <a:off x="4171625" y="1348575"/>
              <a:ext cx="13100" cy="10125"/>
            </a:xfrm>
            <a:custGeom>
              <a:rect b="b" l="l" r="r" t="t"/>
              <a:pathLst>
                <a:path extrusionOk="0" fill="none" h="405" w="524">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5"/>
            <p:cNvSpPr/>
            <p:nvPr/>
          </p:nvSpPr>
          <p:spPr>
            <a:xfrm>
              <a:off x="4182900" y="1327200"/>
              <a:ext cx="8350" cy="4175"/>
            </a:xfrm>
            <a:custGeom>
              <a:rect b="b" l="l" r="r" t="t"/>
              <a:pathLst>
                <a:path extrusionOk="0" fill="none" h="167" w="334">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5"/>
            <p:cNvSpPr/>
            <p:nvPr/>
          </p:nvSpPr>
          <p:spPr>
            <a:xfrm>
              <a:off x="4177575" y="1308775"/>
              <a:ext cx="5950" cy="11900"/>
            </a:xfrm>
            <a:custGeom>
              <a:rect b="b" l="l" r="r" t="t"/>
              <a:pathLst>
                <a:path extrusionOk="0" fill="none" h="476" w="238">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5"/>
            <p:cNvSpPr/>
            <p:nvPr/>
          </p:nvSpPr>
          <p:spPr>
            <a:xfrm>
              <a:off x="4193600" y="1285625"/>
              <a:ext cx="3000" cy="4175"/>
            </a:xfrm>
            <a:custGeom>
              <a:rect b="b" l="l" r="r" t="t"/>
              <a:pathLst>
                <a:path extrusionOk="0" fill="none" h="167" w="12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5"/>
            <p:cNvSpPr/>
            <p:nvPr/>
          </p:nvSpPr>
          <p:spPr>
            <a:xfrm>
              <a:off x="3771400" y="1366375"/>
              <a:ext cx="128875" cy="134250"/>
            </a:xfrm>
            <a:custGeom>
              <a:rect b="b" l="l" r="r" t="t"/>
              <a:pathLst>
                <a:path extrusionOk="0" h="5370" w="5155">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5"/>
            <p:cNvSpPr/>
            <p:nvPr/>
          </p:nvSpPr>
          <p:spPr>
            <a:xfrm>
              <a:off x="3798100" y="1396675"/>
              <a:ext cx="102175" cy="103950"/>
            </a:xfrm>
            <a:custGeom>
              <a:rect b="b" l="l" r="r" t="t"/>
              <a:pathLst>
                <a:path extrusionOk="0" fill="none" h="4158" w="4087">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5"/>
            <p:cNvSpPr/>
            <p:nvPr/>
          </p:nvSpPr>
          <p:spPr>
            <a:xfrm>
              <a:off x="3771400" y="1366375"/>
              <a:ext cx="16650" cy="21425"/>
            </a:xfrm>
            <a:custGeom>
              <a:rect b="b" l="l" r="r" t="t"/>
              <a:pathLst>
                <a:path extrusionOk="0" fill="none" h="857" w="666">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5"/>
            <p:cNvSpPr/>
            <p:nvPr/>
          </p:nvSpPr>
          <p:spPr>
            <a:xfrm>
              <a:off x="4176375" y="1356875"/>
              <a:ext cx="38625" cy="77825"/>
            </a:xfrm>
            <a:custGeom>
              <a:rect b="b" l="l" r="r" t="t"/>
              <a:pathLst>
                <a:path extrusionOk="0" h="3113" w="1545">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5"/>
            <p:cNvSpPr/>
            <p:nvPr/>
          </p:nvSpPr>
          <p:spPr>
            <a:xfrm>
              <a:off x="4176375" y="1356875"/>
              <a:ext cx="38625" cy="77825"/>
            </a:xfrm>
            <a:custGeom>
              <a:rect b="b" l="l" r="r" t="t"/>
              <a:pathLst>
                <a:path extrusionOk="0" fill="none" h="3113" w="1545">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5"/>
            <p:cNvSpPr/>
            <p:nvPr/>
          </p:nvSpPr>
          <p:spPr>
            <a:xfrm>
              <a:off x="4143725" y="1355700"/>
              <a:ext cx="71275" cy="98000"/>
            </a:xfrm>
            <a:custGeom>
              <a:rect b="b" l="l" r="r" t="t"/>
              <a:pathLst>
                <a:path extrusionOk="0" h="3920" w="2851">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5"/>
            <p:cNvSpPr/>
            <p:nvPr/>
          </p:nvSpPr>
          <p:spPr>
            <a:xfrm>
              <a:off x="4162725" y="1363425"/>
              <a:ext cx="50500" cy="75425"/>
            </a:xfrm>
            <a:custGeom>
              <a:rect b="b" l="l" r="r" t="t"/>
              <a:pathLst>
                <a:path extrusionOk="0" fill="none" h="3017" w="202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5"/>
            <p:cNvSpPr/>
            <p:nvPr/>
          </p:nvSpPr>
          <p:spPr>
            <a:xfrm>
              <a:off x="4143725" y="1355700"/>
              <a:ext cx="71275" cy="98000"/>
            </a:xfrm>
            <a:custGeom>
              <a:rect b="b" l="l" r="r" t="t"/>
              <a:pathLst>
                <a:path extrusionOk="0" fill="none" h="3920" w="2851">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5"/>
            <p:cNvSpPr/>
            <p:nvPr/>
          </p:nvSpPr>
          <p:spPr>
            <a:xfrm>
              <a:off x="4162725" y="1363425"/>
              <a:ext cx="50500" cy="75425"/>
            </a:xfrm>
            <a:custGeom>
              <a:rect b="b" l="l" r="r" t="t"/>
              <a:pathLst>
                <a:path extrusionOk="0" h="3017" w="202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5"/>
            <p:cNvSpPr/>
            <p:nvPr/>
          </p:nvSpPr>
          <p:spPr>
            <a:xfrm>
              <a:off x="4191825" y="1316500"/>
              <a:ext cx="30300" cy="24975"/>
            </a:xfrm>
            <a:custGeom>
              <a:rect b="b" l="l" r="r" t="t"/>
              <a:pathLst>
                <a:path extrusionOk="0" h="999" w="1212">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5"/>
            <p:cNvSpPr/>
            <p:nvPr/>
          </p:nvSpPr>
          <p:spPr>
            <a:xfrm>
              <a:off x="3922225" y="1457825"/>
              <a:ext cx="16050" cy="8950"/>
            </a:xfrm>
            <a:custGeom>
              <a:rect b="b" l="l" r="r" t="t"/>
              <a:pathLst>
                <a:path extrusionOk="0" h="358" w="642">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5"/>
            <p:cNvSpPr/>
            <p:nvPr/>
          </p:nvSpPr>
          <p:spPr>
            <a:xfrm>
              <a:off x="4158575" y="1331950"/>
              <a:ext cx="9525" cy="13075"/>
            </a:xfrm>
            <a:custGeom>
              <a:rect b="b" l="l" r="r" t="t"/>
              <a:pathLst>
                <a:path extrusionOk="0" h="523" w="381">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5"/>
            <p:cNvSpPr/>
            <p:nvPr/>
          </p:nvSpPr>
          <p:spPr>
            <a:xfrm>
              <a:off x="4158575" y="1340850"/>
              <a:ext cx="2975" cy="4175"/>
            </a:xfrm>
            <a:custGeom>
              <a:rect b="b" l="l" r="r" t="t"/>
              <a:pathLst>
                <a:path extrusionOk="0" fill="none" h="167" w="119">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5"/>
            <p:cNvSpPr/>
            <p:nvPr/>
          </p:nvSpPr>
          <p:spPr>
            <a:xfrm>
              <a:off x="4171625" y="1318275"/>
              <a:ext cx="625" cy="625"/>
            </a:xfrm>
            <a:custGeom>
              <a:rect b="b" l="l" r="r" t="t"/>
              <a:pathLst>
                <a:path extrusionOk="0" fill="none" h="25" w="25">
                  <a:moveTo>
                    <a:pt x="24" y="1"/>
                  </a:moveTo>
                  <a:lnTo>
                    <a:pt x="24" y="1"/>
                  </a:lnTo>
                  <a:lnTo>
                    <a:pt x="1" y="25"/>
                  </a:lnTo>
                  <a:lnTo>
                    <a:pt x="1" y="25"/>
                  </a:lnTo>
                  <a:lnTo>
                    <a:pt x="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5"/>
            <p:cNvSpPr/>
            <p:nvPr/>
          </p:nvSpPr>
          <p:spPr>
            <a:xfrm>
              <a:off x="4171625" y="1348575"/>
              <a:ext cx="13100" cy="10125"/>
            </a:xfrm>
            <a:custGeom>
              <a:rect b="b" l="l" r="r" t="t"/>
              <a:pathLst>
                <a:path extrusionOk="0" h="405" w="524">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5"/>
            <p:cNvSpPr/>
            <p:nvPr/>
          </p:nvSpPr>
          <p:spPr>
            <a:xfrm>
              <a:off x="4177575" y="1308775"/>
              <a:ext cx="5950" cy="11900"/>
            </a:xfrm>
            <a:custGeom>
              <a:rect b="b" l="l" r="r" t="t"/>
              <a:pathLst>
                <a:path extrusionOk="0" h="476" w="238">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5"/>
            <p:cNvSpPr/>
            <p:nvPr/>
          </p:nvSpPr>
          <p:spPr>
            <a:xfrm>
              <a:off x="4182900" y="1327200"/>
              <a:ext cx="8350" cy="4175"/>
            </a:xfrm>
            <a:custGeom>
              <a:rect b="b" l="l" r="r" t="t"/>
              <a:pathLst>
                <a:path extrusionOk="0" h="167" w="334">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5"/>
            <p:cNvSpPr/>
            <p:nvPr/>
          </p:nvSpPr>
          <p:spPr>
            <a:xfrm>
              <a:off x="4193600" y="1285625"/>
              <a:ext cx="3000" cy="4175"/>
            </a:xfrm>
            <a:custGeom>
              <a:rect b="b" l="l" r="r" t="t"/>
              <a:pathLst>
                <a:path extrusionOk="0" h="167" w="12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5"/>
            <p:cNvSpPr/>
            <p:nvPr/>
          </p:nvSpPr>
          <p:spPr>
            <a:xfrm>
              <a:off x="3789800" y="1397275"/>
              <a:ext cx="3575" cy="3575"/>
            </a:xfrm>
            <a:custGeom>
              <a:rect b="b" l="l" r="r" t="t"/>
              <a:pathLst>
                <a:path extrusionOk="0" h="143" w="143">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5"/>
            <p:cNvSpPr/>
            <p:nvPr/>
          </p:nvSpPr>
          <p:spPr>
            <a:xfrm>
              <a:off x="3789800" y="1397275"/>
              <a:ext cx="3575" cy="3575"/>
            </a:xfrm>
            <a:custGeom>
              <a:rect b="b" l="l" r="r" t="t"/>
              <a:pathLst>
                <a:path extrusionOk="0" fill="none" h="143" w="143">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5" name="Google Shape;1145;p15"/>
          <p:cNvSpPr/>
          <p:nvPr/>
        </p:nvSpPr>
        <p:spPr>
          <a:xfrm rot="4147659">
            <a:off x="4476269" y="6911"/>
            <a:ext cx="527744" cy="1010921"/>
          </a:xfrm>
          <a:custGeom>
            <a:rect b="b" l="l" r="r" t="t"/>
            <a:pathLst>
              <a:path extrusionOk="0" h="48904" w="25530">
                <a:moveTo>
                  <a:pt x="16984" y="0"/>
                </a:moveTo>
                <a:lnTo>
                  <a:pt x="0" y="42945"/>
                </a:lnTo>
                <a:lnTo>
                  <a:pt x="9139" y="48903"/>
                </a:lnTo>
                <a:lnTo>
                  <a:pt x="25530" y="5095"/>
                </a:lnTo>
                <a:lnTo>
                  <a:pt x="16984" y="0"/>
                </a:lnTo>
                <a:close/>
              </a:path>
            </a:pathLst>
          </a:custGeom>
          <a:solidFill>
            <a:schemeClr val="accent5"/>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6" name="Google Shape;1146;p15"/>
          <p:cNvGrpSpPr/>
          <p:nvPr/>
        </p:nvGrpSpPr>
        <p:grpSpPr>
          <a:xfrm>
            <a:off x="5292553" y="3880373"/>
            <a:ext cx="3851452" cy="1263131"/>
            <a:chOff x="238125" y="548775"/>
            <a:chExt cx="2842400" cy="932200"/>
          </a:xfrm>
        </p:grpSpPr>
        <p:sp>
          <p:nvSpPr>
            <p:cNvPr id="1147" name="Google Shape;1147;p15"/>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5"/>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9" name="Google Shape;1149;p15"/>
          <p:cNvSpPr/>
          <p:nvPr/>
        </p:nvSpPr>
        <p:spPr>
          <a:xfrm flipH="1" rot="-4837719">
            <a:off x="3992229" y="3215536"/>
            <a:ext cx="1515928" cy="3091788"/>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2">
    <p:spTree>
      <p:nvGrpSpPr>
        <p:cNvPr id="1150" name="Shape 1150"/>
        <p:cNvGrpSpPr/>
        <p:nvPr/>
      </p:nvGrpSpPr>
      <p:grpSpPr>
        <a:xfrm>
          <a:off x="0" y="0"/>
          <a:ext cx="0" cy="0"/>
          <a:chOff x="0" y="0"/>
          <a:chExt cx="0" cy="0"/>
        </a:xfrm>
      </p:grpSpPr>
      <p:pic>
        <p:nvPicPr>
          <p:cNvPr id="1151" name="Google Shape;1151;p16"/>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152" name="Google Shape;1152;p16"/>
          <p:cNvSpPr txBox="1"/>
          <p:nvPr>
            <p:ph type="title"/>
          </p:nvPr>
        </p:nvSpPr>
        <p:spPr>
          <a:xfrm>
            <a:off x="713225" y="548640"/>
            <a:ext cx="77178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Dosis"/>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1153" name="Google Shape;1153;p16"/>
          <p:cNvSpPr txBox="1"/>
          <p:nvPr>
            <p:ph idx="1" type="body"/>
          </p:nvPr>
        </p:nvSpPr>
        <p:spPr>
          <a:xfrm>
            <a:off x="2407800" y="1266750"/>
            <a:ext cx="4328400" cy="2762400"/>
          </a:xfrm>
          <a:prstGeom prst="rect">
            <a:avLst/>
          </a:prstGeom>
        </p:spPr>
        <p:txBody>
          <a:bodyPr anchorCtr="0" anchor="ctr" bIns="91425" lIns="91425" spcFirstLastPara="1" rIns="91425" wrap="square" tIns="91425">
            <a:noAutofit/>
          </a:bodyPr>
          <a:lstStyle>
            <a:lvl1pPr indent="-317500" lvl="0" marL="457200">
              <a:spcBef>
                <a:spcPts val="1000"/>
              </a:spcBef>
              <a:spcAft>
                <a:spcPts val="0"/>
              </a:spcAft>
              <a:buSzPts val="1400"/>
              <a:buFont typeface="Catamaran ExtraBold"/>
              <a:buAutoNum type="arabicPeriod"/>
              <a:defRPr/>
            </a:lvl1pPr>
            <a:lvl2pPr indent="-317500" lvl="1" marL="914400">
              <a:spcBef>
                <a:spcPts val="1000"/>
              </a:spcBef>
              <a:spcAft>
                <a:spcPts val="0"/>
              </a:spcAft>
              <a:buSzPts val="1400"/>
              <a:buFont typeface="Open Sans"/>
              <a:buAutoNum type="alphaLcPeriod"/>
              <a:defRPr/>
            </a:lvl2pPr>
            <a:lvl3pPr indent="-317500" lvl="2" marL="1371600">
              <a:spcBef>
                <a:spcPts val="0"/>
              </a:spcBef>
              <a:spcAft>
                <a:spcPts val="0"/>
              </a:spcAft>
              <a:buSzPts val="1400"/>
              <a:buFont typeface="Open Sans"/>
              <a:buAutoNum type="romanLcPeriod"/>
              <a:defRPr/>
            </a:lvl3pPr>
            <a:lvl4pPr indent="-317500" lvl="3" marL="1828800">
              <a:spcBef>
                <a:spcPts val="0"/>
              </a:spcBef>
              <a:spcAft>
                <a:spcPts val="0"/>
              </a:spcAft>
              <a:buSzPts val="1400"/>
              <a:buFont typeface="Open Sans"/>
              <a:buAutoNum type="arabicPeriod"/>
              <a:defRPr/>
            </a:lvl4pPr>
            <a:lvl5pPr indent="-317500" lvl="4" marL="2286000">
              <a:spcBef>
                <a:spcPts val="0"/>
              </a:spcBef>
              <a:spcAft>
                <a:spcPts val="0"/>
              </a:spcAft>
              <a:buSzPts val="1400"/>
              <a:buFont typeface="Open Sans"/>
              <a:buAutoNum type="alphaLcPeriod"/>
              <a:defRPr/>
            </a:lvl5pPr>
            <a:lvl6pPr indent="-317500" lvl="5" marL="2743200">
              <a:spcBef>
                <a:spcPts val="0"/>
              </a:spcBef>
              <a:spcAft>
                <a:spcPts val="0"/>
              </a:spcAft>
              <a:buSzPts val="1400"/>
              <a:buFont typeface="Open Sans"/>
              <a:buAutoNum type="romanLcPeriod"/>
              <a:defRPr/>
            </a:lvl6pPr>
            <a:lvl7pPr indent="-317500" lvl="6" marL="3200400">
              <a:spcBef>
                <a:spcPts val="0"/>
              </a:spcBef>
              <a:spcAft>
                <a:spcPts val="0"/>
              </a:spcAft>
              <a:buSzPts val="1400"/>
              <a:buFont typeface="Open Sans"/>
              <a:buAutoNum type="arabicPeriod"/>
              <a:defRPr/>
            </a:lvl7pPr>
            <a:lvl8pPr indent="-317500" lvl="7" marL="3657600">
              <a:spcBef>
                <a:spcPts val="0"/>
              </a:spcBef>
              <a:spcAft>
                <a:spcPts val="0"/>
              </a:spcAft>
              <a:buSzPts val="1400"/>
              <a:buFont typeface="Open Sans"/>
              <a:buAutoNum type="alphaLcPeriod"/>
              <a:defRPr/>
            </a:lvl8pPr>
            <a:lvl9pPr indent="-317500" lvl="8" marL="4114800">
              <a:spcBef>
                <a:spcPts val="0"/>
              </a:spcBef>
              <a:spcAft>
                <a:spcPts val="0"/>
              </a:spcAft>
              <a:buSzPts val="1400"/>
              <a:buFont typeface="Open Sans"/>
              <a:buAutoNum type="romanLcPeriod"/>
              <a:defRPr/>
            </a:lvl9pPr>
          </a:lstStyle>
          <a:p/>
        </p:txBody>
      </p:sp>
      <p:sp>
        <p:nvSpPr>
          <p:cNvPr id="1154" name="Google Shape;1154;p16"/>
          <p:cNvSpPr/>
          <p:nvPr/>
        </p:nvSpPr>
        <p:spPr>
          <a:xfrm flipH="1" rot="412255">
            <a:off x="-530553" y="1270117"/>
            <a:ext cx="1515829" cy="3091587"/>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5" name="Google Shape;1155;p16"/>
          <p:cNvGrpSpPr/>
          <p:nvPr/>
        </p:nvGrpSpPr>
        <p:grpSpPr>
          <a:xfrm flipH="1" rot="-5400000">
            <a:off x="6586703" y="2560898"/>
            <a:ext cx="3851452" cy="1263131"/>
            <a:chOff x="238125" y="548775"/>
            <a:chExt cx="2842400" cy="932200"/>
          </a:xfrm>
        </p:grpSpPr>
        <p:sp>
          <p:nvSpPr>
            <p:cNvPr id="1156" name="Google Shape;1156;p16"/>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6"/>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8" name="Google Shape;1158;p16"/>
          <p:cNvGrpSpPr/>
          <p:nvPr/>
        </p:nvGrpSpPr>
        <p:grpSpPr>
          <a:xfrm rot="-648422">
            <a:off x="8159027" y="267307"/>
            <a:ext cx="610455" cy="790297"/>
            <a:chOff x="2251625" y="1144975"/>
            <a:chExt cx="550825" cy="713100"/>
          </a:xfrm>
        </p:grpSpPr>
        <p:sp>
          <p:nvSpPr>
            <p:cNvPr id="1159" name="Google Shape;1159;p16"/>
            <p:cNvSpPr/>
            <p:nvPr/>
          </p:nvSpPr>
          <p:spPr>
            <a:xfrm>
              <a:off x="2251625" y="1144975"/>
              <a:ext cx="550825" cy="713100"/>
            </a:xfrm>
            <a:custGeom>
              <a:rect b="b" l="l" r="r" t="t"/>
              <a:pathLst>
                <a:path extrusionOk="0" h="28524" w="22033">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6"/>
            <p:cNvSpPr/>
            <p:nvPr/>
          </p:nvSpPr>
          <p:spPr>
            <a:xfrm>
              <a:off x="2290750" y="1184100"/>
              <a:ext cx="472550" cy="634825"/>
            </a:xfrm>
            <a:custGeom>
              <a:rect b="b" l="l" r="r" t="t"/>
              <a:pathLst>
                <a:path extrusionOk="0" h="25393" w="18902">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6"/>
            <p:cNvSpPr/>
            <p:nvPr/>
          </p:nvSpPr>
          <p:spPr>
            <a:xfrm>
              <a:off x="2408175" y="1191275"/>
              <a:ext cx="111225" cy="79725"/>
            </a:xfrm>
            <a:custGeom>
              <a:rect b="b" l="l" r="r" t="t"/>
              <a:pathLst>
                <a:path extrusionOk="0" h="3189" w="4449">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6"/>
            <p:cNvSpPr/>
            <p:nvPr/>
          </p:nvSpPr>
          <p:spPr>
            <a:xfrm>
              <a:off x="2292675" y="1349725"/>
              <a:ext cx="71125" cy="123175"/>
            </a:xfrm>
            <a:custGeom>
              <a:rect b="b" l="l" r="r" t="t"/>
              <a:pathLst>
                <a:path extrusionOk="0" h="4927" w="2845">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6"/>
            <p:cNvSpPr/>
            <p:nvPr/>
          </p:nvSpPr>
          <p:spPr>
            <a:xfrm>
              <a:off x="2495050" y="1439450"/>
              <a:ext cx="25300" cy="28675"/>
            </a:xfrm>
            <a:custGeom>
              <a:rect b="b" l="l" r="r" t="t"/>
              <a:pathLst>
                <a:path extrusionOk="0" h="1147" w="1012">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6"/>
            <p:cNvSpPr/>
            <p:nvPr/>
          </p:nvSpPr>
          <p:spPr>
            <a:xfrm>
              <a:off x="2641100" y="1414625"/>
              <a:ext cx="99300" cy="104550"/>
            </a:xfrm>
            <a:custGeom>
              <a:rect b="b" l="l" r="r" t="t"/>
              <a:pathLst>
                <a:path extrusionOk="0" h="4182" w="3972">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6"/>
            <p:cNvSpPr/>
            <p:nvPr/>
          </p:nvSpPr>
          <p:spPr>
            <a:xfrm>
              <a:off x="2557575" y="1574525"/>
              <a:ext cx="116000" cy="116000"/>
            </a:xfrm>
            <a:custGeom>
              <a:rect b="b" l="l" r="r" t="t"/>
              <a:pathLst>
                <a:path extrusionOk="0" h="4640" w="464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6"/>
            <p:cNvSpPr/>
            <p:nvPr/>
          </p:nvSpPr>
          <p:spPr>
            <a:xfrm>
              <a:off x="2728925" y="1654225"/>
              <a:ext cx="27225" cy="35350"/>
            </a:xfrm>
            <a:custGeom>
              <a:rect b="b" l="l" r="r" t="t"/>
              <a:pathLst>
                <a:path extrusionOk="0" h="1414" w="1089">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6"/>
            <p:cNvSpPr/>
            <p:nvPr/>
          </p:nvSpPr>
          <p:spPr>
            <a:xfrm>
              <a:off x="2534650" y="1740625"/>
              <a:ext cx="93575" cy="78300"/>
            </a:xfrm>
            <a:custGeom>
              <a:rect b="b" l="l" r="r" t="t"/>
              <a:pathLst>
                <a:path extrusionOk="0" h="3132" w="3743">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6"/>
            <p:cNvSpPr/>
            <p:nvPr/>
          </p:nvSpPr>
          <p:spPr>
            <a:xfrm>
              <a:off x="2363775" y="1635150"/>
              <a:ext cx="107425" cy="106450"/>
            </a:xfrm>
            <a:custGeom>
              <a:rect b="b" l="l" r="r" t="t"/>
              <a:pathLst>
                <a:path extrusionOk="0" h="4258" w="4297">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6"/>
            <p:cNvSpPr/>
            <p:nvPr/>
          </p:nvSpPr>
          <p:spPr>
            <a:xfrm>
              <a:off x="2395300" y="1487175"/>
              <a:ext cx="43925" cy="43475"/>
            </a:xfrm>
            <a:custGeom>
              <a:rect b="b" l="l" r="r" t="t"/>
              <a:pathLst>
                <a:path extrusionOk="0" h="1739" w="1757">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6"/>
            <p:cNvSpPr/>
            <p:nvPr/>
          </p:nvSpPr>
          <p:spPr>
            <a:xfrm>
              <a:off x="2559950" y="1222275"/>
              <a:ext cx="73525" cy="87375"/>
            </a:xfrm>
            <a:custGeom>
              <a:rect b="b" l="l" r="r" t="t"/>
              <a:pathLst>
                <a:path extrusionOk="0" h="3495" w="2941">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1" name="Google Shape;1171;p16"/>
          <p:cNvSpPr/>
          <p:nvPr/>
        </p:nvSpPr>
        <p:spPr>
          <a:xfrm>
            <a:off x="8613925" y="841150"/>
            <a:ext cx="465029" cy="890786"/>
          </a:xfrm>
          <a:custGeom>
            <a:rect b="b" l="l" r="r" t="t"/>
            <a:pathLst>
              <a:path extrusionOk="0" h="48904" w="25530">
                <a:moveTo>
                  <a:pt x="16984" y="0"/>
                </a:moveTo>
                <a:lnTo>
                  <a:pt x="0" y="42945"/>
                </a:lnTo>
                <a:lnTo>
                  <a:pt x="9139" y="48903"/>
                </a:lnTo>
                <a:lnTo>
                  <a:pt x="25530" y="5095"/>
                </a:lnTo>
                <a:lnTo>
                  <a:pt x="16984" y="0"/>
                </a:lnTo>
                <a:close/>
              </a:path>
            </a:pathLst>
          </a:custGeom>
          <a:solidFill>
            <a:schemeClr val="accent5"/>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2" name="Google Shape;1172;p16"/>
          <p:cNvGrpSpPr/>
          <p:nvPr/>
        </p:nvGrpSpPr>
        <p:grpSpPr>
          <a:xfrm>
            <a:off x="7821213" y="3823588"/>
            <a:ext cx="798125" cy="1094450"/>
            <a:chOff x="532675" y="3247050"/>
            <a:chExt cx="798125" cy="1094450"/>
          </a:xfrm>
        </p:grpSpPr>
        <p:sp>
          <p:nvSpPr>
            <p:cNvPr id="1173" name="Google Shape;1173;p16"/>
            <p:cNvSpPr/>
            <p:nvPr/>
          </p:nvSpPr>
          <p:spPr>
            <a:xfrm>
              <a:off x="532675" y="3247050"/>
              <a:ext cx="798125" cy="1094450"/>
            </a:xfrm>
            <a:custGeom>
              <a:rect b="b" l="l" r="r" t="t"/>
              <a:pathLst>
                <a:path extrusionOk="0" h="43778" w="31925">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6"/>
            <p:cNvSpPr/>
            <p:nvPr/>
          </p:nvSpPr>
          <p:spPr>
            <a:xfrm>
              <a:off x="583725" y="3298100"/>
              <a:ext cx="696000" cy="992325"/>
            </a:xfrm>
            <a:custGeom>
              <a:rect b="b" l="l" r="r" t="t"/>
              <a:pathLst>
                <a:path extrusionOk="0" h="39693" w="2784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6"/>
            <p:cNvSpPr/>
            <p:nvPr/>
          </p:nvSpPr>
          <p:spPr>
            <a:xfrm>
              <a:off x="584325" y="3302275"/>
              <a:ext cx="510125" cy="853950"/>
            </a:xfrm>
            <a:custGeom>
              <a:rect b="b" l="l" r="r" t="t"/>
              <a:pathLst>
                <a:path extrusionOk="0" h="34158" w="20405">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6" name="Google Shape;1176;p16"/>
          <p:cNvGrpSpPr/>
          <p:nvPr/>
        </p:nvGrpSpPr>
        <p:grpSpPr>
          <a:xfrm rot="2368234">
            <a:off x="346517" y="21089"/>
            <a:ext cx="924317" cy="867051"/>
            <a:chOff x="5100975" y="739900"/>
            <a:chExt cx="671050" cy="629475"/>
          </a:xfrm>
        </p:grpSpPr>
        <p:sp>
          <p:nvSpPr>
            <p:cNvPr id="1177" name="Google Shape;1177;p16"/>
            <p:cNvSpPr/>
            <p:nvPr/>
          </p:nvSpPr>
          <p:spPr>
            <a:xfrm>
              <a:off x="5100975" y="739900"/>
              <a:ext cx="671050" cy="629475"/>
            </a:xfrm>
            <a:custGeom>
              <a:rect b="b" l="l" r="r" t="t"/>
              <a:pathLst>
                <a:path extrusionOk="0" h="25179" w="26842">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6"/>
            <p:cNvSpPr/>
            <p:nvPr/>
          </p:nvSpPr>
          <p:spPr>
            <a:xfrm>
              <a:off x="5100975" y="739900"/>
              <a:ext cx="671050" cy="629475"/>
            </a:xfrm>
            <a:custGeom>
              <a:rect b="b" l="l" r="r" t="t"/>
              <a:pathLst>
                <a:path extrusionOk="0" fill="none" h="25179" w="26842">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6"/>
            <p:cNvSpPr/>
            <p:nvPr/>
          </p:nvSpPr>
          <p:spPr>
            <a:xfrm>
              <a:off x="5160950" y="896675"/>
              <a:ext cx="578400" cy="346225"/>
            </a:xfrm>
            <a:custGeom>
              <a:rect b="b" l="l" r="r" t="t"/>
              <a:pathLst>
                <a:path extrusionOk="0" h="13849" w="23136">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6"/>
            <p:cNvSpPr/>
            <p:nvPr/>
          </p:nvSpPr>
          <p:spPr>
            <a:xfrm>
              <a:off x="5160950" y="896675"/>
              <a:ext cx="578400" cy="346225"/>
            </a:xfrm>
            <a:custGeom>
              <a:rect b="b" l="l" r="r" t="t"/>
              <a:pathLst>
                <a:path extrusionOk="0" fill="none" h="13849" w="23136">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6"/>
            <p:cNvSpPr/>
            <p:nvPr/>
          </p:nvSpPr>
          <p:spPr>
            <a:xfrm>
              <a:off x="5241700" y="804625"/>
              <a:ext cx="410950" cy="532700"/>
            </a:xfrm>
            <a:custGeom>
              <a:rect b="b" l="l" r="r" t="t"/>
              <a:pathLst>
                <a:path extrusionOk="0" h="21308" w="16438">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6"/>
            <p:cNvSpPr/>
            <p:nvPr/>
          </p:nvSpPr>
          <p:spPr>
            <a:xfrm>
              <a:off x="5241700" y="804625"/>
              <a:ext cx="410950" cy="532700"/>
            </a:xfrm>
            <a:custGeom>
              <a:rect b="b" l="l" r="r" t="t"/>
              <a:pathLst>
                <a:path extrusionOk="0" fill="none" h="21308" w="16438">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6"/>
            <p:cNvSpPr/>
            <p:nvPr/>
          </p:nvSpPr>
          <p:spPr>
            <a:xfrm>
              <a:off x="5164500" y="1039175"/>
              <a:ext cx="252400" cy="241725"/>
            </a:xfrm>
            <a:custGeom>
              <a:rect b="b" l="l" r="r" t="t"/>
              <a:pathLst>
                <a:path extrusionOk="0" h="9669" w="10096">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6"/>
            <p:cNvSpPr/>
            <p:nvPr/>
          </p:nvSpPr>
          <p:spPr>
            <a:xfrm>
              <a:off x="5197175" y="1152600"/>
              <a:ext cx="100975" cy="122950"/>
            </a:xfrm>
            <a:custGeom>
              <a:rect b="b" l="l" r="r" t="t"/>
              <a:pathLst>
                <a:path extrusionOk="0" fill="none" h="4918" w="4039">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6"/>
            <p:cNvSpPr/>
            <p:nvPr/>
          </p:nvSpPr>
          <p:spPr>
            <a:xfrm>
              <a:off x="5295150" y="1080750"/>
              <a:ext cx="121750" cy="200150"/>
            </a:xfrm>
            <a:custGeom>
              <a:rect b="b" l="l" r="r" t="t"/>
              <a:pathLst>
                <a:path extrusionOk="0" fill="none" h="8006" w="487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6"/>
            <p:cNvSpPr/>
            <p:nvPr/>
          </p:nvSpPr>
          <p:spPr>
            <a:xfrm>
              <a:off x="5164500" y="1039175"/>
              <a:ext cx="210250" cy="166900"/>
            </a:xfrm>
            <a:custGeom>
              <a:rect b="b" l="l" r="r" t="t"/>
              <a:pathLst>
                <a:path extrusionOk="0" fill="none" h="6676" w="841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6"/>
            <p:cNvSpPr/>
            <p:nvPr/>
          </p:nvSpPr>
          <p:spPr>
            <a:xfrm>
              <a:off x="5171625" y="1054025"/>
              <a:ext cx="208475" cy="179950"/>
            </a:xfrm>
            <a:custGeom>
              <a:rect b="b" l="l" r="r" t="t"/>
              <a:pathLst>
                <a:path extrusionOk="0" h="7198" w="8339">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6"/>
            <p:cNvSpPr/>
            <p:nvPr/>
          </p:nvSpPr>
          <p:spPr>
            <a:xfrm>
              <a:off x="5171625" y="1054025"/>
              <a:ext cx="208475" cy="179950"/>
            </a:xfrm>
            <a:custGeom>
              <a:rect b="b" l="l" r="r" t="t"/>
              <a:pathLst>
                <a:path extrusionOk="0" fill="none" h="7198" w="8339">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6"/>
            <p:cNvSpPr/>
            <p:nvPr/>
          </p:nvSpPr>
          <p:spPr>
            <a:xfrm>
              <a:off x="5252400" y="1059375"/>
              <a:ext cx="141950" cy="222700"/>
            </a:xfrm>
            <a:custGeom>
              <a:rect b="b" l="l" r="r" t="t"/>
              <a:pathLst>
                <a:path extrusionOk="0" h="8908" w="5678">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6"/>
            <p:cNvSpPr/>
            <p:nvPr/>
          </p:nvSpPr>
          <p:spPr>
            <a:xfrm>
              <a:off x="5252400" y="1059375"/>
              <a:ext cx="141950" cy="222700"/>
            </a:xfrm>
            <a:custGeom>
              <a:rect b="b" l="l" r="r" t="t"/>
              <a:pathLst>
                <a:path extrusionOk="0" fill="none" h="8908" w="5678">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6"/>
            <p:cNvSpPr/>
            <p:nvPr/>
          </p:nvSpPr>
          <p:spPr>
            <a:xfrm>
              <a:off x="5433500" y="801050"/>
              <a:ext cx="245875" cy="247675"/>
            </a:xfrm>
            <a:custGeom>
              <a:rect b="b" l="l" r="r" t="t"/>
              <a:pathLst>
                <a:path extrusionOk="0" h="9907" w="9835">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6"/>
            <p:cNvSpPr/>
            <p:nvPr/>
          </p:nvSpPr>
          <p:spPr>
            <a:xfrm>
              <a:off x="5468550" y="944775"/>
              <a:ext cx="210825" cy="103950"/>
            </a:xfrm>
            <a:custGeom>
              <a:rect b="b" l="l" r="r" t="t"/>
              <a:pathLst>
                <a:path extrusionOk="0" fill="none" h="4158" w="8433">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6"/>
            <p:cNvSpPr/>
            <p:nvPr/>
          </p:nvSpPr>
          <p:spPr>
            <a:xfrm>
              <a:off x="5551075" y="841450"/>
              <a:ext cx="128300" cy="89100"/>
            </a:xfrm>
            <a:custGeom>
              <a:rect b="b" l="l" r="r" t="t"/>
              <a:pathLst>
                <a:path extrusionOk="0" fill="none" h="3564" w="5132">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6"/>
            <p:cNvSpPr/>
            <p:nvPr/>
          </p:nvSpPr>
          <p:spPr>
            <a:xfrm>
              <a:off x="5433500" y="801050"/>
              <a:ext cx="187675" cy="192425"/>
            </a:xfrm>
            <a:custGeom>
              <a:rect b="b" l="l" r="r" t="t"/>
              <a:pathLst>
                <a:path extrusionOk="0" fill="none" h="7697" w="7507">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6"/>
            <p:cNvSpPr/>
            <p:nvPr/>
          </p:nvSpPr>
          <p:spPr>
            <a:xfrm>
              <a:off x="5464375" y="900825"/>
              <a:ext cx="218575" cy="115225"/>
            </a:xfrm>
            <a:custGeom>
              <a:rect b="b" l="l" r="r" t="t"/>
              <a:pathLst>
                <a:path extrusionOk="0" h="4609" w="8743">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6"/>
            <p:cNvSpPr/>
            <p:nvPr/>
          </p:nvSpPr>
          <p:spPr>
            <a:xfrm>
              <a:off x="5464375" y="900825"/>
              <a:ext cx="218575" cy="115225"/>
            </a:xfrm>
            <a:custGeom>
              <a:rect b="b" l="l" r="r" t="t"/>
              <a:pathLst>
                <a:path extrusionOk="0" fill="none" h="4609" w="8743">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6"/>
            <p:cNvSpPr/>
            <p:nvPr/>
          </p:nvSpPr>
          <p:spPr>
            <a:xfrm>
              <a:off x="5443600" y="811750"/>
              <a:ext cx="201325" cy="201325"/>
            </a:xfrm>
            <a:custGeom>
              <a:rect b="b" l="l" r="r" t="t"/>
              <a:pathLst>
                <a:path extrusionOk="0" h="8053" w="8053">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6"/>
            <p:cNvSpPr/>
            <p:nvPr/>
          </p:nvSpPr>
          <p:spPr>
            <a:xfrm>
              <a:off x="5443600" y="811750"/>
              <a:ext cx="201325" cy="201325"/>
            </a:xfrm>
            <a:custGeom>
              <a:rect b="b" l="l" r="r" t="t"/>
              <a:pathLst>
                <a:path extrusionOk="0" fill="none" h="8053" w="8053">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6"/>
            <p:cNvSpPr/>
            <p:nvPr/>
          </p:nvSpPr>
          <p:spPr>
            <a:xfrm>
              <a:off x="5133625" y="771975"/>
              <a:ext cx="565350" cy="526150"/>
            </a:xfrm>
            <a:custGeom>
              <a:rect b="b" l="l" r="r" t="t"/>
              <a:pathLst>
                <a:path extrusionOk="0" h="21046" w="22614">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0" name="Google Shape;1200;p16"/>
          <p:cNvGrpSpPr/>
          <p:nvPr/>
        </p:nvGrpSpPr>
        <p:grpSpPr>
          <a:xfrm>
            <a:off x="140800" y="844163"/>
            <a:ext cx="539825" cy="579600"/>
            <a:chOff x="2788263" y="4569213"/>
            <a:chExt cx="539825" cy="579600"/>
          </a:xfrm>
        </p:grpSpPr>
        <p:sp>
          <p:nvSpPr>
            <p:cNvPr id="1201" name="Google Shape;1201;p16"/>
            <p:cNvSpPr/>
            <p:nvPr/>
          </p:nvSpPr>
          <p:spPr>
            <a:xfrm>
              <a:off x="2788263" y="4569213"/>
              <a:ext cx="539825" cy="579600"/>
            </a:xfrm>
            <a:custGeom>
              <a:rect b="b" l="l" r="r" t="t"/>
              <a:pathLst>
                <a:path extrusionOk="0" h="23184" w="21593">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6"/>
            <p:cNvSpPr/>
            <p:nvPr/>
          </p:nvSpPr>
          <p:spPr>
            <a:xfrm>
              <a:off x="2820338" y="4640463"/>
              <a:ext cx="435900" cy="476275"/>
            </a:xfrm>
            <a:custGeom>
              <a:rect b="b" l="l" r="r" t="t"/>
              <a:pathLst>
                <a:path extrusionOk="0" h="19051" w="17436">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6"/>
            <p:cNvSpPr/>
            <p:nvPr/>
          </p:nvSpPr>
          <p:spPr>
            <a:xfrm>
              <a:off x="2840538" y="4801988"/>
              <a:ext cx="324250" cy="294575"/>
            </a:xfrm>
            <a:custGeom>
              <a:rect b="b" l="l" r="r" t="t"/>
              <a:pathLst>
                <a:path extrusionOk="0" h="11783" w="1297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6"/>
            <p:cNvSpPr/>
            <p:nvPr/>
          </p:nvSpPr>
          <p:spPr>
            <a:xfrm>
              <a:off x="2866063" y="4714113"/>
              <a:ext cx="285050" cy="325425"/>
            </a:xfrm>
            <a:custGeom>
              <a:rect b="b" l="l" r="r" t="t"/>
              <a:pathLst>
                <a:path extrusionOk="0" h="13017" w="11402">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6"/>
            <p:cNvSpPr/>
            <p:nvPr/>
          </p:nvSpPr>
          <p:spPr>
            <a:xfrm>
              <a:off x="3129713" y="4601288"/>
              <a:ext cx="166300" cy="149650"/>
            </a:xfrm>
            <a:custGeom>
              <a:rect b="b" l="l" r="r" t="t"/>
              <a:pathLst>
                <a:path extrusionOk="0" h="5986" w="6652">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2_1">
    <p:spTree>
      <p:nvGrpSpPr>
        <p:cNvPr id="1206" name="Shape 1206"/>
        <p:cNvGrpSpPr/>
        <p:nvPr/>
      </p:nvGrpSpPr>
      <p:grpSpPr>
        <a:xfrm>
          <a:off x="0" y="0"/>
          <a:ext cx="0" cy="0"/>
          <a:chOff x="0" y="0"/>
          <a:chExt cx="0" cy="0"/>
        </a:xfrm>
      </p:grpSpPr>
      <p:pic>
        <p:nvPicPr>
          <p:cNvPr id="1207" name="Google Shape;1207;p17"/>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208" name="Google Shape;1208;p17"/>
          <p:cNvSpPr txBox="1"/>
          <p:nvPr>
            <p:ph type="title"/>
          </p:nvPr>
        </p:nvSpPr>
        <p:spPr>
          <a:xfrm>
            <a:off x="2360100" y="2955500"/>
            <a:ext cx="4423800" cy="914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2800"/>
              <a:buFont typeface="Dosis"/>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1209" name="Google Shape;1209;p17"/>
          <p:cNvSpPr txBox="1"/>
          <p:nvPr>
            <p:ph idx="1" type="subTitle"/>
          </p:nvPr>
        </p:nvSpPr>
        <p:spPr>
          <a:xfrm>
            <a:off x="2359200" y="3763192"/>
            <a:ext cx="4425600" cy="64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grpSp>
        <p:nvGrpSpPr>
          <p:cNvPr id="1210" name="Google Shape;1210;p17"/>
          <p:cNvGrpSpPr/>
          <p:nvPr/>
        </p:nvGrpSpPr>
        <p:grpSpPr>
          <a:xfrm flipH="1" rot="10800000">
            <a:off x="5292553" y="11248"/>
            <a:ext cx="3851452" cy="1263131"/>
            <a:chOff x="238125" y="548775"/>
            <a:chExt cx="2842400" cy="932200"/>
          </a:xfrm>
        </p:grpSpPr>
        <p:sp>
          <p:nvSpPr>
            <p:cNvPr id="1211" name="Google Shape;1211;p17"/>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7"/>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3" name="Google Shape;1213;p17"/>
          <p:cNvSpPr/>
          <p:nvPr/>
        </p:nvSpPr>
        <p:spPr>
          <a:xfrm flipH="1" rot="2700000">
            <a:off x="-444897" y="-1052681"/>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4" name="Google Shape;1214;p17"/>
          <p:cNvGrpSpPr/>
          <p:nvPr/>
        </p:nvGrpSpPr>
        <p:grpSpPr>
          <a:xfrm rot="-1623883">
            <a:off x="8373797" y="3024225"/>
            <a:ext cx="543979" cy="660355"/>
            <a:chOff x="3703100" y="2534450"/>
            <a:chExt cx="543975" cy="660350"/>
          </a:xfrm>
        </p:grpSpPr>
        <p:sp>
          <p:nvSpPr>
            <p:cNvPr id="1215" name="Google Shape;1215;p17"/>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7"/>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7"/>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7"/>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7"/>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7"/>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7"/>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7"/>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7"/>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7"/>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7"/>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7"/>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7"/>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7"/>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7"/>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7"/>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7"/>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7"/>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7"/>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7"/>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7"/>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7"/>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7"/>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7"/>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7"/>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7"/>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7"/>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7"/>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3" name="Google Shape;1243;p17"/>
          <p:cNvGrpSpPr/>
          <p:nvPr/>
        </p:nvGrpSpPr>
        <p:grpSpPr>
          <a:xfrm rot="570904">
            <a:off x="8170222" y="3960683"/>
            <a:ext cx="673396" cy="781467"/>
            <a:chOff x="2038000" y="238125"/>
            <a:chExt cx="673425" cy="781500"/>
          </a:xfrm>
        </p:grpSpPr>
        <p:sp>
          <p:nvSpPr>
            <p:cNvPr id="1244" name="Google Shape;1244;p17"/>
            <p:cNvSpPr/>
            <p:nvPr/>
          </p:nvSpPr>
          <p:spPr>
            <a:xfrm>
              <a:off x="2038000" y="238125"/>
              <a:ext cx="673425" cy="781500"/>
            </a:xfrm>
            <a:custGeom>
              <a:rect b="b" l="l" r="r" t="t"/>
              <a:pathLst>
                <a:path extrusionOk="0" h="31260" w="26937">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a:effectLst>
              <a:outerShdw rotWithShape="0" algn="bl" dir="3480000" dist="57150">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7"/>
            <p:cNvSpPr/>
            <p:nvPr/>
          </p:nvSpPr>
          <p:spPr>
            <a:xfrm>
              <a:off x="2336700" y="571850"/>
              <a:ext cx="83175" cy="329000"/>
            </a:xfrm>
            <a:custGeom>
              <a:rect b="b" l="l" r="r" t="t"/>
              <a:pathLst>
                <a:path extrusionOk="0" h="13160" w="3327">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7"/>
            <p:cNvSpPr/>
            <p:nvPr/>
          </p:nvSpPr>
          <p:spPr>
            <a:xfrm>
              <a:off x="2337300" y="819475"/>
              <a:ext cx="82575" cy="77800"/>
            </a:xfrm>
            <a:custGeom>
              <a:rect b="b" l="l" r="r" t="t"/>
              <a:pathLst>
                <a:path extrusionOk="0" h="3112" w="3303">
                  <a:moveTo>
                    <a:pt x="143" y="0"/>
                  </a:moveTo>
                  <a:lnTo>
                    <a:pt x="0" y="3088"/>
                  </a:lnTo>
                  <a:lnTo>
                    <a:pt x="3302" y="3112"/>
                  </a:lnTo>
                  <a:lnTo>
                    <a:pt x="3207" y="24"/>
                  </a:lnTo>
                  <a:lnTo>
                    <a:pt x="14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7"/>
            <p:cNvSpPr/>
            <p:nvPr/>
          </p:nvSpPr>
          <p:spPr>
            <a:xfrm>
              <a:off x="2250600" y="833125"/>
              <a:ext cx="255375" cy="78425"/>
            </a:xfrm>
            <a:custGeom>
              <a:rect b="b" l="l" r="r" t="t"/>
              <a:pathLst>
                <a:path extrusionOk="0" h="3137" w="10215">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7"/>
            <p:cNvSpPr/>
            <p:nvPr/>
          </p:nvSpPr>
          <p:spPr>
            <a:xfrm>
              <a:off x="2347400" y="571850"/>
              <a:ext cx="65925" cy="131250"/>
            </a:xfrm>
            <a:custGeom>
              <a:rect b="b" l="l" r="r" t="t"/>
              <a:pathLst>
                <a:path extrusionOk="0" h="5250" w="2637">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7"/>
            <p:cNvSpPr/>
            <p:nvPr/>
          </p:nvSpPr>
          <p:spPr>
            <a:xfrm>
              <a:off x="2078400" y="298675"/>
              <a:ext cx="592650" cy="380675"/>
            </a:xfrm>
            <a:custGeom>
              <a:rect b="b" l="l" r="r" t="t"/>
              <a:pathLst>
                <a:path extrusionOk="0" h="15227" w="23706">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7"/>
            <p:cNvSpPr/>
            <p:nvPr/>
          </p:nvSpPr>
          <p:spPr>
            <a:xfrm>
              <a:off x="2197150" y="298675"/>
              <a:ext cx="371775" cy="52300"/>
            </a:xfrm>
            <a:custGeom>
              <a:rect b="b" l="l" r="r" t="t"/>
              <a:pathLst>
                <a:path extrusionOk="0" h="2092" w="14871">
                  <a:moveTo>
                    <a:pt x="25" y="1"/>
                  </a:moveTo>
                  <a:lnTo>
                    <a:pt x="1" y="1972"/>
                  </a:lnTo>
                  <a:lnTo>
                    <a:pt x="14846" y="2091"/>
                  </a:lnTo>
                  <a:lnTo>
                    <a:pt x="14870" y="120"/>
                  </a:lnTo>
                  <a:lnTo>
                    <a:pt x="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7"/>
            <p:cNvSpPr/>
            <p:nvPr/>
          </p:nvSpPr>
          <p:spPr>
            <a:xfrm>
              <a:off x="2162725" y="277900"/>
              <a:ext cx="441225" cy="55850"/>
            </a:xfrm>
            <a:custGeom>
              <a:rect b="b" l="l" r="r" t="t"/>
              <a:pathLst>
                <a:path extrusionOk="0" h="2234" w="17649">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7"/>
            <p:cNvSpPr/>
            <p:nvPr/>
          </p:nvSpPr>
          <p:spPr>
            <a:xfrm>
              <a:off x="2178750" y="891925"/>
              <a:ext cx="401450" cy="87300"/>
            </a:xfrm>
            <a:custGeom>
              <a:rect b="b" l="l" r="r" t="t"/>
              <a:pathLst>
                <a:path extrusionOk="0" h="3492" w="16058">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5">
    <p:spTree>
      <p:nvGrpSpPr>
        <p:cNvPr id="1253" name="Shape 1253"/>
        <p:cNvGrpSpPr/>
        <p:nvPr/>
      </p:nvGrpSpPr>
      <p:grpSpPr>
        <a:xfrm>
          <a:off x="0" y="0"/>
          <a:ext cx="0" cy="0"/>
          <a:chOff x="0" y="0"/>
          <a:chExt cx="0" cy="0"/>
        </a:xfrm>
      </p:grpSpPr>
      <p:pic>
        <p:nvPicPr>
          <p:cNvPr id="1254" name="Google Shape;1254;p18"/>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255" name="Google Shape;1255;p18"/>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p:txBody>
      </p:sp>
      <p:sp>
        <p:nvSpPr>
          <p:cNvPr id="1256" name="Google Shape;1256;p18"/>
          <p:cNvSpPr txBox="1"/>
          <p:nvPr>
            <p:ph idx="1" type="body"/>
          </p:nvPr>
        </p:nvSpPr>
        <p:spPr>
          <a:xfrm>
            <a:off x="1516800" y="1495950"/>
            <a:ext cx="6110400" cy="2151600"/>
          </a:xfrm>
          <a:prstGeom prst="rect">
            <a:avLst/>
          </a:prstGeom>
        </p:spPr>
        <p:txBody>
          <a:bodyPr anchorCtr="0" anchor="ctr" bIns="91425" lIns="91425" spcFirstLastPara="1" rIns="91425" wrap="square" tIns="91425">
            <a:noAutofit/>
          </a:bodyPr>
          <a:lstStyle>
            <a:lvl1pPr indent="-304800" lvl="0" marL="457200" rtl="0">
              <a:spcBef>
                <a:spcPts val="0"/>
              </a:spcBef>
              <a:spcAft>
                <a:spcPts val="0"/>
              </a:spcAft>
              <a:buSzPts val="1200"/>
              <a:buChar char="●"/>
              <a:defRPr sz="16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grpSp>
        <p:nvGrpSpPr>
          <p:cNvPr id="1257" name="Google Shape;1257;p18"/>
          <p:cNvGrpSpPr/>
          <p:nvPr/>
        </p:nvGrpSpPr>
        <p:grpSpPr>
          <a:xfrm rot="-949166">
            <a:off x="359682" y="222360"/>
            <a:ext cx="441819" cy="815168"/>
            <a:chOff x="1400150" y="238125"/>
            <a:chExt cx="388525" cy="716900"/>
          </a:xfrm>
        </p:grpSpPr>
        <p:sp>
          <p:nvSpPr>
            <p:cNvPr id="1258" name="Google Shape;1258;p18"/>
            <p:cNvSpPr/>
            <p:nvPr/>
          </p:nvSpPr>
          <p:spPr>
            <a:xfrm>
              <a:off x="1400150" y="238125"/>
              <a:ext cx="388525" cy="716900"/>
            </a:xfrm>
            <a:custGeom>
              <a:rect b="b" l="l" r="r" t="t"/>
              <a:pathLst>
                <a:path extrusionOk="0" h="28676" w="15541">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8"/>
            <p:cNvSpPr/>
            <p:nvPr/>
          </p:nvSpPr>
          <p:spPr>
            <a:xfrm>
              <a:off x="1439275" y="277725"/>
              <a:ext cx="310275" cy="637700"/>
            </a:xfrm>
            <a:custGeom>
              <a:rect b="b" l="l" r="r" t="t"/>
              <a:pathLst>
                <a:path extrusionOk="0" h="25508" w="12411">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8"/>
            <p:cNvSpPr/>
            <p:nvPr/>
          </p:nvSpPr>
          <p:spPr>
            <a:xfrm>
              <a:off x="1473650" y="326400"/>
              <a:ext cx="210025" cy="120325"/>
            </a:xfrm>
            <a:custGeom>
              <a:rect b="b" l="l" r="r" t="t"/>
              <a:pathLst>
                <a:path extrusionOk="0" h="4813" w="8401">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8"/>
            <p:cNvSpPr/>
            <p:nvPr/>
          </p:nvSpPr>
          <p:spPr>
            <a:xfrm>
              <a:off x="1549050" y="476750"/>
              <a:ext cx="129375" cy="98825"/>
            </a:xfrm>
            <a:custGeom>
              <a:rect b="b" l="l" r="r" t="t"/>
              <a:pathLst>
                <a:path extrusionOk="0" h="3953" w="5175">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8"/>
            <p:cNvSpPr/>
            <p:nvPr/>
          </p:nvSpPr>
          <p:spPr>
            <a:xfrm>
              <a:off x="1530450" y="627575"/>
              <a:ext cx="147975" cy="104075"/>
            </a:xfrm>
            <a:custGeom>
              <a:rect b="b" l="l" r="r" t="t"/>
              <a:pathLst>
                <a:path extrusionOk="0" h="4163" w="5919">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8"/>
            <p:cNvSpPr/>
            <p:nvPr/>
          </p:nvSpPr>
          <p:spPr>
            <a:xfrm>
              <a:off x="1439275" y="776975"/>
              <a:ext cx="310275" cy="127450"/>
            </a:xfrm>
            <a:custGeom>
              <a:rect b="b" l="l" r="r" t="t"/>
              <a:pathLst>
                <a:path extrusionOk="0" h="5098" w="12411">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4" name="Google Shape;1264;p18"/>
          <p:cNvGrpSpPr/>
          <p:nvPr/>
        </p:nvGrpSpPr>
        <p:grpSpPr>
          <a:xfrm rot="-420730">
            <a:off x="136307" y="1149389"/>
            <a:ext cx="604101" cy="794006"/>
            <a:chOff x="1391550" y="1144975"/>
            <a:chExt cx="545075" cy="716425"/>
          </a:xfrm>
        </p:grpSpPr>
        <p:sp>
          <p:nvSpPr>
            <p:cNvPr id="1265" name="Google Shape;1265;p18"/>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8"/>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8"/>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8"/>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8"/>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8"/>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8"/>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8"/>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8"/>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8"/>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8"/>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8"/>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8"/>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8"/>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9" name="Google Shape;1279;p18"/>
          <p:cNvSpPr/>
          <p:nvPr/>
        </p:nvSpPr>
        <p:spPr>
          <a:xfrm>
            <a:off x="786625" y="1082300"/>
            <a:ext cx="438810" cy="455663"/>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0" name="Google Shape;1280;p18"/>
          <p:cNvGrpSpPr/>
          <p:nvPr/>
        </p:nvGrpSpPr>
        <p:grpSpPr>
          <a:xfrm rot="699672">
            <a:off x="8336111" y="3219779"/>
            <a:ext cx="575003" cy="799457"/>
            <a:chOff x="2270250" y="238125"/>
            <a:chExt cx="513575" cy="714050"/>
          </a:xfrm>
        </p:grpSpPr>
        <p:sp>
          <p:nvSpPr>
            <p:cNvPr id="1281" name="Google Shape;1281;p18"/>
            <p:cNvSpPr/>
            <p:nvPr/>
          </p:nvSpPr>
          <p:spPr>
            <a:xfrm>
              <a:off x="2270250" y="238125"/>
              <a:ext cx="513575" cy="714050"/>
            </a:xfrm>
            <a:custGeom>
              <a:rect b="b" l="l" r="r" t="t"/>
              <a:pathLst>
                <a:path extrusionOk="0" h="28562" w="20543">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rotWithShape="0" algn="bl" dir="372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8"/>
            <p:cNvSpPr/>
            <p:nvPr/>
          </p:nvSpPr>
          <p:spPr>
            <a:xfrm>
              <a:off x="2309375" y="277725"/>
              <a:ext cx="435325" cy="635300"/>
            </a:xfrm>
            <a:custGeom>
              <a:rect b="b" l="l" r="r" t="t"/>
              <a:pathLst>
                <a:path extrusionOk="0" h="25412" w="17413">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8"/>
            <p:cNvSpPr/>
            <p:nvPr/>
          </p:nvSpPr>
          <p:spPr>
            <a:xfrm>
              <a:off x="2366175" y="748325"/>
              <a:ext cx="64925" cy="63525"/>
            </a:xfrm>
            <a:custGeom>
              <a:rect b="b" l="l" r="r" t="t"/>
              <a:pathLst>
                <a:path extrusionOk="0" h="2541" w="2597">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8"/>
            <p:cNvSpPr/>
            <p:nvPr/>
          </p:nvSpPr>
          <p:spPr>
            <a:xfrm>
              <a:off x="2516050" y="668625"/>
              <a:ext cx="64925" cy="64475"/>
            </a:xfrm>
            <a:custGeom>
              <a:rect b="b" l="l" r="r" t="t"/>
              <a:pathLst>
                <a:path extrusionOk="0" h="2579" w="2597">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8"/>
            <p:cNvSpPr/>
            <p:nvPr/>
          </p:nvSpPr>
          <p:spPr>
            <a:xfrm>
              <a:off x="2472600" y="823275"/>
              <a:ext cx="65425" cy="63500"/>
            </a:xfrm>
            <a:custGeom>
              <a:rect b="b" l="l" r="r" t="t"/>
              <a:pathLst>
                <a:path extrusionOk="0" h="2540" w="2617">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8"/>
            <p:cNvSpPr/>
            <p:nvPr/>
          </p:nvSpPr>
          <p:spPr>
            <a:xfrm>
              <a:off x="2644425" y="845225"/>
              <a:ext cx="61600" cy="58725"/>
            </a:xfrm>
            <a:custGeom>
              <a:rect b="b" l="l" r="r" t="t"/>
              <a:pathLst>
                <a:path extrusionOk="0" h="2349" w="2464">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8"/>
            <p:cNvSpPr/>
            <p:nvPr/>
          </p:nvSpPr>
          <p:spPr>
            <a:xfrm>
              <a:off x="2652550" y="617550"/>
              <a:ext cx="53475" cy="61600"/>
            </a:xfrm>
            <a:custGeom>
              <a:rect b="b" l="l" r="r" t="t"/>
              <a:pathLst>
                <a:path extrusionOk="0" h="2464" w="2139">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8"/>
            <p:cNvSpPr/>
            <p:nvPr/>
          </p:nvSpPr>
          <p:spPr>
            <a:xfrm>
              <a:off x="2616275" y="482000"/>
              <a:ext cx="40125" cy="63525"/>
            </a:xfrm>
            <a:custGeom>
              <a:rect b="b" l="l" r="r" t="t"/>
              <a:pathLst>
                <a:path extrusionOk="0" h="2541" w="1605">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8"/>
            <p:cNvSpPr/>
            <p:nvPr/>
          </p:nvSpPr>
          <p:spPr>
            <a:xfrm>
              <a:off x="2684050" y="356950"/>
              <a:ext cx="43450" cy="61125"/>
            </a:xfrm>
            <a:custGeom>
              <a:rect b="b" l="l" r="r" t="t"/>
              <a:pathLst>
                <a:path extrusionOk="0" h="2445" w="1738">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8"/>
            <p:cNvSpPr/>
            <p:nvPr/>
          </p:nvSpPr>
          <p:spPr>
            <a:xfrm>
              <a:off x="2545625" y="277725"/>
              <a:ext cx="61600" cy="41550"/>
            </a:xfrm>
            <a:custGeom>
              <a:rect b="b" l="l" r="r" t="t"/>
              <a:pathLst>
                <a:path extrusionOk="0" h="1662" w="2464">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8"/>
            <p:cNvSpPr/>
            <p:nvPr/>
          </p:nvSpPr>
          <p:spPr>
            <a:xfrm>
              <a:off x="2448275" y="386075"/>
              <a:ext cx="61100" cy="63500"/>
            </a:xfrm>
            <a:custGeom>
              <a:rect b="b" l="l" r="r" t="t"/>
              <a:pathLst>
                <a:path extrusionOk="0" h="2540" w="2444">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8"/>
            <p:cNvSpPr/>
            <p:nvPr/>
          </p:nvSpPr>
          <p:spPr>
            <a:xfrm>
              <a:off x="2325600" y="450025"/>
              <a:ext cx="61600" cy="63975"/>
            </a:xfrm>
            <a:custGeom>
              <a:rect b="b" l="l" r="r" t="t"/>
              <a:pathLst>
                <a:path extrusionOk="0" h="2559" w="2464">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8"/>
            <p:cNvSpPr/>
            <p:nvPr/>
          </p:nvSpPr>
          <p:spPr>
            <a:xfrm>
              <a:off x="2394800" y="531175"/>
              <a:ext cx="50150" cy="44400"/>
            </a:xfrm>
            <a:custGeom>
              <a:rect b="b" l="l" r="r" t="t"/>
              <a:pathLst>
                <a:path extrusionOk="0" h="1776" w="2006">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8"/>
            <p:cNvSpPr/>
            <p:nvPr/>
          </p:nvSpPr>
          <p:spPr>
            <a:xfrm>
              <a:off x="2364750" y="320675"/>
              <a:ext cx="53950" cy="51100"/>
            </a:xfrm>
            <a:custGeom>
              <a:rect b="b" l="l" r="r" t="t"/>
              <a:pathLst>
                <a:path extrusionOk="0" h="2044" w="2158">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5" name="Google Shape;1295;p18"/>
          <p:cNvGrpSpPr/>
          <p:nvPr/>
        </p:nvGrpSpPr>
        <p:grpSpPr>
          <a:xfrm rot="-395414">
            <a:off x="8428014" y="4234968"/>
            <a:ext cx="514207" cy="791925"/>
            <a:chOff x="3189975" y="2019850"/>
            <a:chExt cx="463950" cy="714525"/>
          </a:xfrm>
        </p:grpSpPr>
        <p:sp>
          <p:nvSpPr>
            <p:cNvPr id="1296" name="Google Shape;1296;p18"/>
            <p:cNvSpPr/>
            <p:nvPr/>
          </p:nvSpPr>
          <p:spPr>
            <a:xfrm>
              <a:off x="3189975" y="2019850"/>
              <a:ext cx="463950" cy="714525"/>
            </a:xfrm>
            <a:custGeom>
              <a:rect b="b" l="l" r="r" t="t"/>
              <a:pathLst>
                <a:path extrusionOk="0" h="28581" w="18558">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8"/>
            <p:cNvSpPr/>
            <p:nvPr/>
          </p:nvSpPr>
          <p:spPr>
            <a:xfrm>
              <a:off x="3229125" y="2058975"/>
              <a:ext cx="385675" cy="636250"/>
            </a:xfrm>
            <a:custGeom>
              <a:rect b="b" l="l" r="r" t="t"/>
              <a:pathLst>
                <a:path extrusionOk="0" h="25450" w="15427">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8"/>
            <p:cNvSpPr/>
            <p:nvPr/>
          </p:nvSpPr>
          <p:spPr>
            <a:xfrm>
              <a:off x="3270625" y="2092400"/>
              <a:ext cx="317425" cy="85925"/>
            </a:xfrm>
            <a:custGeom>
              <a:rect b="b" l="l" r="r" t="t"/>
              <a:pathLst>
                <a:path extrusionOk="0" h="3437" w="12697">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8"/>
            <p:cNvSpPr/>
            <p:nvPr/>
          </p:nvSpPr>
          <p:spPr>
            <a:xfrm>
              <a:off x="3229125" y="2216000"/>
              <a:ext cx="97375" cy="55400"/>
            </a:xfrm>
            <a:custGeom>
              <a:rect b="b" l="l" r="r" t="t"/>
              <a:pathLst>
                <a:path extrusionOk="0" h="2216" w="3895">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8"/>
            <p:cNvSpPr/>
            <p:nvPr/>
          </p:nvSpPr>
          <p:spPr>
            <a:xfrm>
              <a:off x="3502600" y="2221725"/>
              <a:ext cx="112200" cy="80225"/>
            </a:xfrm>
            <a:custGeom>
              <a:rect b="b" l="l" r="r" t="t"/>
              <a:pathLst>
                <a:path extrusionOk="0" h="3209" w="4488">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8"/>
            <p:cNvSpPr/>
            <p:nvPr/>
          </p:nvSpPr>
          <p:spPr>
            <a:xfrm>
              <a:off x="3261100" y="2339150"/>
              <a:ext cx="346050" cy="85925"/>
            </a:xfrm>
            <a:custGeom>
              <a:rect b="b" l="l" r="r" t="t"/>
              <a:pathLst>
                <a:path extrusionOk="0" h="3437" w="13842">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8"/>
            <p:cNvSpPr/>
            <p:nvPr/>
          </p:nvSpPr>
          <p:spPr>
            <a:xfrm>
              <a:off x="3420500" y="2490450"/>
              <a:ext cx="144175" cy="58250"/>
            </a:xfrm>
            <a:custGeom>
              <a:rect b="b" l="l" r="r" t="t"/>
              <a:pathLst>
                <a:path extrusionOk="0" h="2330" w="5767">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8"/>
            <p:cNvSpPr/>
            <p:nvPr/>
          </p:nvSpPr>
          <p:spPr>
            <a:xfrm>
              <a:off x="3357975" y="2592125"/>
              <a:ext cx="140350" cy="75900"/>
            </a:xfrm>
            <a:custGeom>
              <a:rect b="b" l="l" r="r" t="t"/>
              <a:pathLst>
                <a:path extrusionOk="0" h="3036" w="5614">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4" name="Google Shape;1304;p18"/>
          <p:cNvGrpSpPr/>
          <p:nvPr/>
        </p:nvGrpSpPr>
        <p:grpSpPr>
          <a:xfrm>
            <a:off x="7703390" y="3992909"/>
            <a:ext cx="681679" cy="676465"/>
            <a:chOff x="4990425" y="4016375"/>
            <a:chExt cx="1232025" cy="1222600"/>
          </a:xfrm>
        </p:grpSpPr>
        <p:sp>
          <p:nvSpPr>
            <p:cNvPr id="1305" name="Google Shape;1305;p18"/>
            <p:cNvSpPr/>
            <p:nvPr/>
          </p:nvSpPr>
          <p:spPr>
            <a:xfrm>
              <a:off x="5282250" y="4016375"/>
              <a:ext cx="637600" cy="1222600"/>
            </a:xfrm>
            <a:custGeom>
              <a:rect b="b" l="l" r="r" t="t"/>
              <a:pathLst>
                <a:path extrusionOk="0" h="48904" w="25504">
                  <a:moveTo>
                    <a:pt x="16984" y="0"/>
                  </a:moveTo>
                  <a:lnTo>
                    <a:pt x="1" y="42946"/>
                  </a:lnTo>
                  <a:lnTo>
                    <a:pt x="9140" y="48904"/>
                  </a:lnTo>
                  <a:lnTo>
                    <a:pt x="25503" y="5123"/>
                  </a:lnTo>
                  <a:lnTo>
                    <a:pt x="16984" y="0"/>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8"/>
            <p:cNvSpPr/>
            <p:nvPr/>
          </p:nvSpPr>
          <p:spPr>
            <a:xfrm>
              <a:off x="4990425" y="4205075"/>
              <a:ext cx="353850" cy="354550"/>
            </a:xfrm>
            <a:custGeom>
              <a:rect b="b" l="l" r="r" t="t"/>
              <a:pathLst>
                <a:path extrusionOk="0" h="14182" w="14154">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8"/>
            <p:cNvSpPr/>
            <p:nvPr/>
          </p:nvSpPr>
          <p:spPr>
            <a:xfrm>
              <a:off x="5868600" y="4655975"/>
              <a:ext cx="353850" cy="353850"/>
            </a:xfrm>
            <a:custGeom>
              <a:rect b="b" l="l" r="r" t="t"/>
              <a:pathLst>
                <a:path extrusionOk="0" h="14154" w="14154">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8" name="Google Shape;1308;p18"/>
          <p:cNvGrpSpPr/>
          <p:nvPr/>
        </p:nvGrpSpPr>
        <p:grpSpPr>
          <a:xfrm flipH="1" rot="10800000">
            <a:off x="7197553" y="11248"/>
            <a:ext cx="3851452" cy="1263131"/>
            <a:chOff x="238125" y="548775"/>
            <a:chExt cx="2842400" cy="932200"/>
          </a:xfrm>
        </p:grpSpPr>
        <p:sp>
          <p:nvSpPr>
            <p:cNvPr id="1309" name="Google Shape;1309;p18"/>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8"/>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1" name="Google Shape;1311;p18"/>
          <p:cNvSpPr/>
          <p:nvPr/>
        </p:nvSpPr>
        <p:spPr>
          <a:xfrm rot="9820473">
            <a:off x="-483086" y="2318908"/>
            <a:ext cx="1515978" cy="3091891"/>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6">
    <p:spTree>
      <p:nvGrpSpPr>
        <p:cNvPr id="1312" name="Shape 1312"/>
        <p:cNvGrpSpPr/>
        <p:nvPr/>
      </p:nvGrpSpPr>
      <p:grpSpPr>
        <a:xfrm>
          <a:off x="0" y="0"/>
          <a:ext cx="0" cy="0"/>
          <a:chOff x="0" y="0"/>
          <a:chExt cx="0" cy="0"/>
        </a:xfrm>
      </p:grpSpPr>
      <p:pic>
        <p:nvPicPr>
          <p:cNvPr id="1313" name="Google Shape;1313;p19"/>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314" name="Google Shape;1314;p19"/>
          <p:cNvSpPr txBox="1"/>
          <p:nvPr>
            <p:ph idx="1" type="subTitle"/>
          </p:nvPr>
        </p:nvSpPr>
        <p:spPr>
          <a:xfrm>
            <a:off x="837050" y="2520174"/>
            <a:ext cx="3657600" cy="1143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
        <p:nvSpPr>
          <p:cNvPr id="1315" name="Google Shape;1315;p19"/>
          <p:cNvSpPr txBox="1"/>
          <p:nvPr>
            <p:ph type="title"/>
          </p:nvPr>
        </p:nvSpPr>
        <p:spPr>
          <a:xfrm>
            <a:off x="1625150" y="1489677"/>
            <a:ext cx="2081400" cy="731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316" name="Google Shape;1316;p19"/>
          <p:cNvGrpSpPr/>
          <p:nvPr/>
        </p:nvGrpSpPr>
        <p:grpSpPr>
          <a:xfrm flipH="1" rot="10800000">
            <a:off x="3" y="-2"/>
            <a:ext cx="3851452" cy="1263131"/>
            <a:chOff x="238125" y="548775"/>
            <a:chExt cx="2842400" cy="932200"/>
          </a:xfrm>
        </p:grpSpPr>
        <p:sp>
          <p:nvSpPr>
            <p:cNvPr id="1317" name="Google Shape;1317;p19"/>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9"/>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9" name="Google Shape;1319;p19"/>
          <p:cNvGrpSpPr/>
          <p:nvPr/>
        </p:nvGrpSpPr>
        <p:grpSpPr>
          <a:xfrm rot="-395223">
            <a:off x="8595907" y="4335284"/>
            <a:ext cx="337712" cy="520106"/>
            <a:chOff x="3189975" y="2019850"/>
            <a:chExt cx="463950" cy="714525"/>
          </a:xfrm>
        </p:grpSpPr>
        <p:sp>
          <p:nvSpPr>
            <p:cNvPr id="1320" name="Google Shape;1320;p19"/>
            <p:cNvSpPr/>
            <p:nvPr/>
          </p:nvSpPr>
          <p:spPr>
            <a:xfrm>
              <a:off x="3189975" y="2019850"/>
              <a:ext cx="463950" cy="714525"/>
            </a:xfrm>
            <a:custGeom>
              <a:rect b="b" l="l" r="r" t="t"/>
              <a:pathLst>
                <a:path extrusionOk="0" h="28581" w="18558">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9"/>
            <p:cNvSpPr/>
            <p:nvPr/>
          </p:nvSpPr>
          <p:spPr>
            <a:xfrm>
              <a:off x="3229125" y="2058975"/>
              <a:ext cx="385675" cy="636250"/>
            </a:xfrm>
            <a:custGeom>
              <a:rect b="b" l="l" r="r" t="t"/>
              <a:pathLst>
                <a:path extrusionOk="0" h="25450" w="15427">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9"/>
            <p:cNvSpPr/>
            <p:nvPr/>
          </p:nvSpPr>
          <p:spPr>
            <a:xfrm>
              <a:off x="3270625" y="2092400"/>
              <a:ext cx="317425" cy="85925"/>
            </a:xfrm>
            <a:custGeom>
              <a:rect b="b" l="l" r="r" t="t"/>
              <a:pathLst>
                <a:path extrusionOk="0" h="3437" w="12697">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9"/>
            <p:cNvSpPr/>
            <p:nvPr/>
          </p:nvSpPr>
          <p:spPr>
            <a:xfrm>
              <a:off x="3229125" y="2216000"/>
              <a:ext cx="97375" cy="55400"/>
            </a:xfrm>
            <a:custGeom>
              <a:rect b="b" l="l" r="r" t="t"/>
              <a:pathLst>
                <a:path extrusionOk="0" h="2216" w="3895">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9"/>
            <p:cNvSpPr/>
            <p:nvPr/>
          </p:nvSpPr>
          <p:spPr>
            <a:xfrm>
              <a:off x="3502600" y="2221725"/>
              <a:ext cx="112200" cy="80225"/>
            </a:xfrm>
            <a:custGeom>
              <a:rect b="b" l="l" r="r" t="t"/>
              <a:pathLst>
                <a:path extrusionOk="0" h="3209" w="4488">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9"/>
            <p:cNvSpPr/>
            <p:nvPr/>
          </p:nvSpPr>
          <p:spPr>
            <a:xfrm>
              <a:off x="3261100" y="2339150"/>
              <a:ext cx="346050" cy="85925"/>
            </a:xfrm>
            <a:custGeom>
              <a:rect b="b" l="l" r="r" t="t"/>
              <a:pathLst>
                <a:path extrusionOk="0" h="3437" w="13842">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9"/>
            <p:cNvSpPr/>
            <p:nvPr/>
          </p:nvSpPr>
          <p:spPr>
            <a:xfrm>
              <a:off x="3420500" y="2490450"/>
              <a:ext cx="144175" cy="58250"/>
            </a:xfrm>
            <a:custGeom>
              <a:rect b="b" l="l" r="r" t="t"/>
              <a:pathLst>
                <a:path extrusionOk="0" h="2330" w="5767">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9"/>
            <p:cNvSpPr/>
            <p:nvPr/>
          </p:nvSpPr>
          <p:spPr>
            <a:xfrm>
              <a:off x="3357975" y="2592125"/>
              <a:ext cx="140350" cy="75900"/>
            </a:xfrm>
            <a:custGeom>
              <a:rect b="b" l="l" r="r" t="t"/>
              <a:pathLst>
                <a:path extrusionOk="0" h="3036" w="5614">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8" name="Google Shape;1328;p19"/>
          <p:cNvGrpSpPr/>
          <p:nvPr/>
        </p:nvGrpSpPr>
        <p:grpSpPr>
          <a:xfrm rot="-949262">
            <a:off x="7966649" y="3939272"/>
            <a:ext cx="290147" cy="535374"/>
            <a:chOff x="1400150" y="238125"/>
            <a:chExt cx="388525" cy="716900"/>
          </a:xfrm>
        </p:grpSpPr>
        <p:sp>
          <p:nvSpPr>
            <p:cNvPr id="1329" name="Google Shape;1329;p19"/>
            <p:cNvSpPr/>
            <p:nvPr/>
          </p:nvSpPr>
          <p:spPr>
            <a:xfrm>
              <a:off x="1400150" y="238125"/>
              <a:ext cx="388525" cy="716900"/>
            </a:xfrm>
            <a:custGeom>
              <a:rect b="b" l="l" r="r" t="t"/>
              <a:pathLst>
                <a:path extrusionOk="0" h="28676" w="15541">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9"/>
            <p:cNvSpPr/>
            <p:nvPr/>
          </p:nvSpPr>
          <p:spPr>
            <a:xfrm>
              <a:off x="1439275" y="277725"/>
              <a:ext cx="310275" cy="637700"/>
            </a:xfrm>
            <a:custGeom>
              <a:rect b="b" l="l" r="r" t="t"/>
              <a:pathLst>
                <a:path extrusionOk="0" h="25508" w="12411">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9"/>
            <p:cNvSpPr/>
            <p:nvPr/>
          </p:nvSpPr>
          <p:spPr>
            <a:xfrm>
              <a:off x="1473650" y="326400"/>
              <a:ext cx="210025" cy="120325"/>
            </a:xfrm>
            <a:custGeom>
              <a:rect b="b" l="l" r="r" t="t"/>
              <a:pathLst>
                <a:path extrusionOk="0" h="4813" w="8401">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9"/>
            <p:cNvSpPr/>
            <p:nvPr/>
          </p:nvSpPr>
          <p:spPr>
            <a:xfrm>
              <a:off x="1549050" y="476750"/>
              <a:ext cx="129375" cy="98825"/>
            </a:xfrm>
            <a:custGeom>
              <a:rect b="b" l="l" r="r" t="t"/>
              <a:pathLst>
                <a:path extrusionOk="0" h="3953" w="5175">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9"/>
            <p:cNvSpPr/>
            <p:nvPr/>
          </p:nvSpPr>
          <p:spPr>
            <a:xfrm>
              <a:off x="1530450" y="627575"/>
              <a:ext cx="147975" cy="104075"/>
            </a:xfrm>
            <a:custGeom>
              <a:rect b="b" l="l" r="r" t="t"/>
              <a:pathLst>
                <a:path extrusionOk="0" h="4163" w="5919">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9"/>
            <p:cNvSpPr/>
            <p:nvPr/>
          </p:nvSpPr>
          <p:spPr>
            <a:xfrm>
              <a:off x="1439275" y="776975"/>
              <a:ext cx="310275" cy="127450"/>
            </a:xfrm>
            <a:custGeom>
              <a:rect b="b" l="l" r="r" t="t"/>
              <a:pathLst>
                <a:path extrusionOk="0" h="5098" w="12411">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5" name="Google Shape;1335;p19"/>
          <p:cNvSpPr/>
          <p:nvPr/>
        </p:nvSpPr>
        <p:spPr>
          <a:xfrm>
            <a:off x="8245595" y="4028759"/>
            <a:ext cx="419139" cy="802881"/>
          </a:xfrm>
          <a:custGeom>
            <a:rect b="b" l="l" r="r" t="t"/>
            <a:pathLst>
              <a:path extrusionOk="0" h="48904" w="25530">
                <a:moveTo>
                  <a:pt x="16984" y="0"/>
                </a:moveTo>
                <a:lnTo>
                  <a:pt x="0" y="42945"/>
                </a:lnTo>
                <a:lnTo>
                  <a:pt x="9139" y="48903"/>
                </a:lnTo>
                <a:lnTo>
                  <a:pt x="25530" y="5095"/>
                </a:lnTo>
                <a:lnTo>
                  <a:pt x="16984" y="0"/>
                </a:lnTo>
                <a:close/>
              </a:path>
            </a:pathLst>
          </a:custGeom>
          <a:solidFill>
            <a:schemeClr val="accent5"/>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9"/>
          <p:cNvSpPr/>
          <p:nvPr/>
        </p:nvSpPr>
        <p:spPr>
          <a:xfrm flipH="1" rot="10264822">
            <a:off x="8156213" y="-670229"/>
            <a:ext cx="1515825" cy="3091578"/>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6_2">
    <p:spTree>
      <p:nvGrpSpPr>
        <p:cNvPr id="1337" name="Shape 1337"/>
        <p:cNvGrpSpPr/>
        <p:nvPr/>
      </p:nvGrpSpPr>
      <p:grpSpPr>
        <a:xfrm>
          <a:off x="0" y="0"/>
          <a:ext cx="0" cy="0"/>
          <a:chOff x="0" y="0"/>
          <a:chExt cx="0" cy="0"/>
        </a:xfrm>
      </p:grpSpPr>
      <p:pic>
        <p:nvPicPr>
          <p:cNvPr id="1338" name="Google Shape;1338;p20"/>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339" name="Google Shape;1339;p20"/>
          <p:cNvSpPr txBox="1"/>
          <p:nvPr>
            <p:ph idx="1" type="subTitle"/>
          </p:nvPr>
        </p:nvSpPr>
        <p:spPr>
          <a:xfrm>
            <a:off x="4494650" y="2514888"/>
            <a:ext cx="3657600" cy="114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
        <p:nvSpPr>
          <p:cNvPr id="1340" name="Google Shape;1340;p20"/>
          <p:cNvSpPr txBox="1"/>
          <p:nvPr>
            <p:ph type="title"/>
          </p:nvPr>
        </p:nvSpPr>
        <p:spPr>
          <a:xfrm>
            <a:off x="5314550" y="1490760"/>
            <a:ext cx="2017800" cy="731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accent5"/>
                </a:solidFill>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341" name="Google Shape;1341;p20"/>
          <p:cNvSpPr/>
          <p:nvPr/>
        </p:nvSpPr>
        <p:spPr>
          <a:xfrm flipH="1" rot="1651215">
            <a:off x="-740087" y="-395237"/>
            <a:ext cx="1515937" cy="3091807"/>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2" name="Google Shape;1342;p20"/>
          <p:cNvGrpSpPr/>
          <p:nvPr/>
        </p:nvGrpSpPr>
        <p:grpSpPr>
          <a:xfrm>
            <a:off x="8312838" y="4242300"/>
            <a:ext cx="719750" cy="789225"/>
            <a:chOff x="641925" y="383000"/>
            <a:chExt cx="719750" cy="789225"/>
          </a:xfrm>
        </p:grpSpPr>
        <p:sp>
          <p:nvSpPr>
            <p:cNvPr id="1343" name="Google Shape;1343;p20"/>
            <p:cNvSpPr/>
            <p:nvPr/>
          </p:nvSpPr>
          <p:spPr>
            <a:xfrm>
              <a:off x="641925" y="383000"/>
              <a:ext cx="719750" cy="789225"/>
            </a:xfrm>
            <a:custGeom>
              <a:rect b="b" l="l" r="r" t="t"/>
              <a:pathLst>
                <a:path extrusionOk="0" h="31569" w="2879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0"/>
            <p:cNvSpPr/>
            <p:nvPr/>
          </p:nvSpPr>
          <p:spPr>
            <a:xfrm>
              <a:off x="729825" y="454850"/>
              <a:ext cx="589100" cy="669275"/>
            </a:xfrm>
            <a:custGeom>
              <a:rect b="b" l="l" r="r" t="t"/>
              <a:pathLst>
                <a:path extrusionOk="0" h="26771" w="23564">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0"/>
            <p:cNvSpPr/>
            <p:nvPr/>
          </p:nvSpPr>
          <p:spPr>
            <a:xfrm>
              <a:off x="709025" y="439425"/>
              <a:ext cx="591475" cy="676400"/>
            </a:xfrm>
            <a:custGeom>
              <a:rect b="b" l="l" r="r" t="t"/>
              <a:pathLst>
                <a:path extrusionOk="0" h="27056" w="23659">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0"/>
            <p:cNvSpPr/>
            <p:nvPr/>
          </p:nvSpPr>
          <p:spPr>
            <a:xfrm>
              <a:off x="709025" y="439425"/>
              <a:ext cx="549900" cy="676400"/>
            </a:xfrm>
            <a:custGeom>
              <a:rect b="b" l="l" r="r" t="t"/>
              <a:pathLst>
                <a:path extrusionOk="0" h="27056" w="21996">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0"/>
            <p:cNvSpPr/>
            <p:nvPr/>
          </p:nvSpPr>
          <p:spPr>
            <a:xfrm>
              <a:off x="854525" y="1087275"/>
              <a:ext cx="1800" cy="4200"/>
            </a:xfrm>
            <a:custGeom>
              <a:rect b="b" l="l" r="r" t="t"/>
              <a:pathLst>
                <a:path extrusionOk="0" h="168" w="72">
                  <a:moveTo>
                    <a:pt x="0" y="1"/>
                  </a:moveTo>
                  <a:lnTo>
                    <a:pt x="0" y="1"/>
                  </a:lnTo>
                  <a:lnTo>
                    <a:pt x="71" y="167"/>
                  </a:lnTo>
                  <a:lnTo>
                    <a:pt x="71" y="167"/>
                  </a:lnTo>
                  <a:lnTo>
                    <a:pt x="0"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0"/>
            <p:cNvSpPr/>
            <p:nvPr/>
          </p:nvSpPr>
          <p:spPr>
            <a:xfrm>
              <a:off x="684100" y="425750"/>
              <a:ext cx="561775" cy="657400"/>
            </a:xfrm>
            <a:custGeom>
              <a:rect b="b" l="l" r="r" t="t"/>
              <a:pathLst>
                <a:path extrusionOk="0" h="26296" w="22471">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0"/>
            <p:cNvSpPr/>
            <p:nvPr/>
          </p:nvSpPr>
          <p:spPr>
            <a:xfrm>
              <a:off x="685275" y="554625"/>
              <a:ext cx="176975" cy="532675"/>
            </a:xfrm>
            <a:custGeom>
              <a:rect b="b" l="l" r="r" t="t"/>
              <a:pathLst>
                <a:path extrusionOk="0" h="21307" w="7079">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0"/>
            <p:cNvSpPr/>
            <p:nvPr/>
          </p:nvSpPr>
          <p:spPr>
            <a:xfrm>
              <a:off x="864025" y="1036225"/>
              <a:ext cx="2400" cy="6550"/>
            </a:xfrm>
            <a:custGeom>
              <a:rect b="b" l="l" r="r" t="t"/>
              <a:pathLst>
                <a:path extrusionOk="0" h="262" w="96">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0"/>
            <p:cNvSpPr/>
            <p:nvPr/>
          </p:nvSpPr>
          <p:spPr>
            <a:xfrm>
              <a:off x="844425" y="981000"/>
              <a:ext cx="160950" cy="106300"/>
            </a:xfrm>
            <a:custGeom>
              <a:rect b="b" l="l" r="r" t="t"/>
              <a:pathLst>
                <a:path extrusionOk="0" h="4252" w="6438">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0"/>
            <p:cNvSpPr/>
            <p:nvPr/>
          </p:nvSpPr>
          <p:spPr>
            <a:xfrm>
              <a:off x="856300" y="890125"/>
              <a:ext cx="393725" cy="205500"/>
            </a:xfrm>
            <a:custGeom>
              <a:rect b="b" l="l" r="r" t="t"/>
              <a:pathLst>
                <a:path extrusionOk="0" h="8220" w="15749">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0"/>
            <p:cNvSpPr/>
            <p:nvPr/>
          </p:nvSpPr>
          <p:spPr>
            <a:xfrm>
              <a:off x="850350" y="881225"/>
              <a:ext cx="436500" cy="248250"/>
            </a:xfrm>
            <a:custGeom>
              <a:rect b="b" l="l" r="r" t="t"/>
              <a:pathLst>
                <a:path extrusionOk="0" h="9930" w="1746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0"/>
            <p:cNvSpPr/>
            <p:nvPr/>
          </p:nvSpPr>
          <p:spPr>
            <a:xfrm>
              <a:off x="826025" y="470900"/>
              <a:ext cx="64150" cy="33875"/>
            </a:xfrm>
            <a:custGeom>
              <a:rect b="b" l="l" r="r" t="t"/>
              <a:pathLst>
                <a:path extrusionOk="0" h="1355" w="2566">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0"/>
            <p:cNvSpPr/>
            <p:nvPr/>
          </p:nvSpPr>
          <p:spPr>
            <a:xfrm>
              <a:off x="780300" y="470300"/>
              <a:ext cx="109875" cy="202525"/>
            </a:xfrm>
            <a:custGeom>
              <a:rect b="b" l="l" r="r" t="t"/>
              <a:pathLst>
                <a:path extrusionOk="0" h="8101" w="4395">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0"/>
            <p:cNvSpPr/>
            <p:nvPr/>
          </p:nvSpPr>
          <p:spPr>
            <a:xfrm>
              <a:off x="773750" y="469700"/>
              <a:ext cx="111675" cy="200150"/>
            </a:xfrm>
            <a:custGeom>
              <a:rect b="b" l="l" r="r" t="t"/>
              <a:pathLst>
                <a:path extrusionOk="0" h="8006" w="4467">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0"/>
            <p:cNvSpPr/>
            <p:nvPr/>
          </p:nvSpPr>
          <p:spPr>
            <a:xfrm>
              <a:off x="777925" y="504150"/>
              <a:ext cx="35050" cy="33275"/>
            </a:xfrm>
            <a:custGeom>
              <a:rect b="b" l="l" r="r" t="t"/>
              <a:pathLst>
                <a:path extrusionOk="0" h="1331" w="1402">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0"/>
            <p:cNvSpPr/>
            <p:nvPr/>
          </p:nvSpPr>
          <p:spPr>
            <a:xfrm>
              <a:off x="828975" y="628850"/>
              <a:ext cx="39825" cy="24975"/>
            </a:xfrm>
            <a:custGeom>
              <a:rect b="b" l="l" r="r" t="t"/>
              <a:pathLst>
                <a:path extrusionOk="0" h="999" w="1593">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9" name="Google Shape;1359;p20"/>
          <p:cNvGrpSpPr/>
          <p:nvPr/>
        </p:nvGrpSpPr>
        <p:grpSpPr>
          <a:xfrm rot="-669090">
            <a:off x="8268111" y="3348139"/>
            <a:ext cx="543964" cy="660337"/>
            <a:chOff x="3703100" y="2534450"/>
            <a:chExt cx="543975" cy="660350"/>
          </a:xfrm>
        </p:grpSpPr>
        <p:sp>
          <p:nvSpPr>
            <p:cNvPr id="1360" name="Google Shape;1360;p20"/>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0"/>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0"/>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0"/>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0"/>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0"/>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0"/>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0"/>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0"/>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0"/>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0"/>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0"/>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0"/>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0"/>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0"/>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0"/>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0"/>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0"/>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0"/>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0"/>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0"/>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0"/>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0"/>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0"/>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0"/>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0"/>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0"/>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0"/>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8" name="Google Shape;1388;p20"/>
          <p:cNvGrpSpPr/>
          <p:nvPr/>
        </p:nvGrpSpPr>
        <p:grpSpPr>
          <a:xfrm flipH="1">
            <a:off x="-1" y="3880364"/>
            <a:ext cx="3851452" cy="1263131"/>
            <a:chOff x="238125" y="548775"/>
            <a:chExt cx="2842400" cy="932200"/>
          </a:xfrm>
        </p:grpSpPr>
        <p:sp>
          <p:nvSpPr>
            <p:cNvPr id="1389" name="Google Shape;1389;p20"/>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0"/>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1" name="Google Shape;1391;p20"/>
          <p:cNvGrpSpPr/>
          <p:nvPr/>
        </p:nvGrpSpPr>
        <p:grpSpPr>
          <a:xfrm rot="-648422">
            <a:off x="8301902" y="2272382"/>
            <a:ext cx="610455" cy="790297"/>
            <a:chOff x="2251625" y="1144975"/>
            <a:chExt cx="550825" cy="713100"/>
          </a:xfrm>
        </p:grpSpPr>
        <p:sp>
          <p:nvSpPr>
            <p:cNvPr id="1392" name="Google Shape;1392;p20"/>
            <p:cNvSpPr/>
            <p:nvPr/>
          </p:nvSpPr>
          <p:spPr>
            <a:xfrm>
              <a:off x="2251625" y="1144975"/>
              <a:ext cx="550825" cy="713100"/>
            </a:xfrm>
            <a:custGeom>
              <a:rect b="b" l="l" r="r" t="t"/>
              <a:pathLst>
                <a:path extrusionOk="0" h="28524" w="22033">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0"/>
            <p:cNvSpPr/>
            <p:nvPr/>
          </p:nvSpPr>
          <p:spPr>
            <a:xfrm>
              <a:off x="2290750" y="1184100"/>
              <a:ext cx="472550" cy="634825"/>
            </a:xfrm>
            <a:custGeom>
              <a:rect b="b" l="l" r="r" t="t"/>
              <a:pathLst>
                <a:path extrusionOk="0" h="25393" w="18902">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0"/>
            <p:cNvSpPr/>
            <p:nvPr/>
          </p:nvSpPr>
          <p:spPr>
            <a:xfrm>
              <a:off x="2408175" y="1191275"/>
              <a:ext cx="111225" cy="79725"/>
            </a:xfrm>
            <a:custGeom>
              <a:rect b="b" l="l" r="r" t="t"/>
              <a:pathLst>
                <a:path extrusionOk="0" h="3189" w="4449">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0"/>
            <p:cNvSpPr/>
            <p:nvPr/>
          </p:nvSpPr>
          <p:spPr>
            <a:xfrm>
              <a:off x="2292675" y="1349725"/>
              <a:ext cx="71125" cy="123175"/>
            </a:xfrm>
            <a:custGeom>
              <a:rect b="b" l="l" r="r" t="t"/>
              <a:pathLst>
                <a:path extrusionOk="0" h="4927" w="2845">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0"/>
            <p:cNvSpPr/>
            <p:nvPr/>
          </p:nvSpPr>
          <p:spPr>
            <a:xfrm>
              <a:off x="2495050" y="1439450"/>
              <a:ext cx="25300" cy="28675"/>
            </a:xfrm>
            <a:custGeom>
              <a:rect b="b" l="l" r="r" t="t"/>
              <a:pathLst>
                <a:path extrusionOk="0" h="1147" w="1012">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0"/>
            <p:cNvSpPr/>
            <p:nvPr/>
          </p:nvSpPr>
          <p:spPr>
            <a:xfrm>
              <a:off x="2641100" y="1414625"/>
              <a:ext cx="99300" cy="104550"/>
            </a:xfrm>
            <a:custGeom>
              <a:rect b="b" l="l" r="r" t="t"/>
              <a:pathLst>
                <a:path extrusionOk="0" h="4182" w="3972">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0"/>
            <p:cNvSpPr/>
            <p:nvPr/>
          </p:nvSpPr>
          <p:spPr>
            <a:xfrm>
              <a:off x="2557575" y="1574525"/>
              <a:ext cx="116000" cy="116000"/>
            </a:xfrm>
            <a:custGeom>
              <a:rect b="b" l="l" r="r" t="t"/>
              <a:pathLst>
                <a:path extrusionOk="0" h="4640" w="464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0"/>
            <p:cNvSpPr/>
            <p:nvPr/>
          </p:nvSpPr>
          <p:spPr>
            <a:xfrm>
              <a:off x="2728925" y="1654225"/>
              <a:ext cx="27225" cy="35350"/>
            </a:xfrm>
            <a:custGeom>
              <a:rect b="b" l="l" r="r" t="t"/>
              <a:pathLst>
                <a:path extrusionOk="0" h="1414" w="1089">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0"/>
            <p:cNvSpPr/>
            <p:nvPr/>
          </p:nvSpPr>
          <p:spPr>
            <a:xfrm>
              <a:off x="2534650" y="1740625"/>
              <a:ext cx="93575" cy="78300"/>
            </a:xfrm>
            <a:custGeom>
              <a:rect b="b" l="l" r="r" t="t"/>
              <a:pathLst>
                <a:path extrusionOk="0" h="3132" w="3743">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0"/>
            <p:cNvSpPr/>
            <p:nvPr/>
          </p:nvSpPr>
          <p:spPr>
            <a:xfrm>
              <a:off x="2363775" y="1635150"/>
              <a:ext cx="107425" cy="106450"/>
            </a:xfrm>
            <a:custGeom>
              <a:rect b="b" l="l" r="r" t="t"/>
              <a:pathLst>
                <a:path extrusionOk="0" h="4258" w="4297">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0"/>
            <p:cNvSpPr/>
            <p:nvPr/>
          </p:nvSpPr>
          <p:spPr>
            <a:xfrm>
              <a:off x="2395300" y="1487175"/>
              <a:ext cx="43925" cy="43475"/>
            </a:xfrm>
            <a:custGeom>
              <a:rect b="b" l="l" r="r" t="t"/>
              <a:pathLst>
                <a:path extrusionOk="0" h="1739" w="1757">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0"/>
            <p:cNvSpPr/>
            <p:nvPr/>
          </p:nvSpPr>
          <p:spPr>
            <a:xfrm>
              <a:off x="2559950" y="1222275"/>
              <a:ext cx="73525" cy="87375"/>
            </a:xfrm>
            <a:custGeom>
              <a:rect b="b" l="l" r="r" t="t"/>
              <a:pathLst>
                <a:path extrusionOk="0" h="3495" w="2941">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25" y="0"/>
            <a:ext cx="9144000" cy="5143500"/>
          </a:xfrm>
          <a:prstGeom prst="rect">
            <a:avLst/>
          </a:prstGeom>
          <a:noFill/>
          <a:ln>
            <a:noFill/>
          </a:ln>
        </p:spPr>
      </p:pic>
      <p:sp>
        <p:nvSpPr>
          <p:cNvPr id="100" name="Google Shape;100;p3"/>
          <p:cNvSpPr txBox="1"/>
          <p:nvPr>
            <p:ph type="title"/>
          </p:nvPr>
        </p:nvSpPr>
        <p:spPr>
          <a:xfrm>
            <a:off x="2057400" y="2662042"/>
            <a:ext cx="5029200" cy="4116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4500">
                <a:solidFill>
                  <a:schemeClr val="accent5"/>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01" name="Google Shape;101;p3"/>
          <p:cNvSpPr txBox="1"/>
          <p:nvPr>
            <p:ph idx="1" type="subTitle"/>
          </p:nvPr>
        </p:nvSpPr>
        <p:spPr>
          <a:xfrm>
            <a:off x="3037200" y="3424822"/>
            <a:ext cx="3069600" cy="395100"/>
          </a:xfrm>
          <a:prstGeom prst="rect">
            <a:avLst/>
          </a:prstGeom>
        </p:spPr>
        <p:txBody>
          <a:bodyPr anchorCtr="0" anchor="ctr" bIns="91425" lIns="91425" spcFirstLastPara="1" rIns="91425" wrap="square" tIns="91425">
            <a:noAutofit/>
          </a:bodyPr>
          <a:lstStyle>
            <a:lvl1pPr lvl="0" algn="ctr">
              <a:spcBef>
                <a:spcPts val="0"/>
              </a:spcBef>
              <a:spcAft>
                <a:spcPts val="0"/>
              </a:spcAft>
              <a:buSzPts val="1600"/>
              <a:buNone/>
              <a:defRPr sz="16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102" name="Google Shape;102;p3"/>
          <p:cNvSpPr txBox="1"/>
          <p:nvPr>
            <p:ph hasCustomPrompt="1" idx="2" type="title"/>
          </p:nvPr>
        </p:nvSpPr>
        <p:spPr>
          <a:xfrm>
            <a:off x="4150938" y="1579478"/>
            <a:ext cx="8925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3500"/>
            </a:lvl1pPr>
            <a:lvl2pPr lvl="1" rtl="0" algn="ctr">
              <a:spcBef>
                <a:spcPts val="0"/>
              </a:spcBef>
              <a:spcAft>
                <a:spcPts val="0"/>
              </a:spcAft>
              <a:buClr>
                <a:schemeClr val="dk2"/>
              </a:buClr>
              <a:buSzPts val="6000"/>
              <a:buNone/>
              <a:defRPr sz="6000">
                <a:solidFill>
                  <a:schemeClr val="dk2"/>
                </a:solidFill>
              </a:defRPr>
            </a:lvl2pPr>
            <a:lvl3pPr lvl="2" rtl="0" algn="ctr">
              <a:spcBef>
                <a:spcPts val="0"/>
              </a:spcBef>
              <a:spcAft>
                <a:spcPts val="0"/>
              </a:spcAft>
              <a:buClr>
                <a:schemeClr val="dk2"/>
              </a:buClr>
              <a:buSzPts val="6000"/>
              <a:buNone/>
              <a:defRPr sz="6000">
                <a:solidFill>
                  <a:schemeClr val="dk2"/>
                </a:solidFill>
              </a:defRPr>
            </a:lvl3pPr>
            <a:lvl4pPr lvl="3" rtl="0" algn="ctr">
              <a:spcBef>
                <a:spcPts val="0"/>
              </a:spcBef>
              <a:spcAft>
                <a:spcPts val="0"/>
              </a:spcAft>
              <a:buClr>
                <a:schemeClr val="dk2"/>
              </a:buClr>
              <a:buSzPts val="6000"/>
              <a:buNone/>
              <a:defRPr sz="6000">
                <a:solidFill>
                  <a:schemeClr val="dk2"/>
                </a:solidFill>
              </a:defRPr>
            </a:lvl4pPr>
            <a:lvl5pPr lvl="4" rtl="0" algn="ctr">
              <a:spcBef>
                <a:spcPts val="0"/>
              </a:spcBef>
              <a:spcAft>
                <a:spcPts val="0"/>
              </a:spcAft>
              <a:buClr>
                <a:schemeClr val="dk2"/>
              </a:buClr>
              <a:buSzPts val="6000"/>
              <a:buNone/>
              <a:defRPr sz="6000">
                <a:solidFill>
                  <a:schemeClr val="dk2"/>
                </a:solidFill>
              </a:defRPr>
            </a:lvl5pPr>
            <a:lvl6pPr lvl="5" rtl="0" algn="ctr">
              <a:spcBef>
                <a:spcPts val="0"/>
              </a:spcBef>
              <a:spcAft>
                <a:spcPts val="0"/>
              </a:spcAft>
              <a:buClr>
                <a:schemeClr val="dk2"/>
              </a:buClr>
              <a:buSzPts val="6000"/>
              <a:buNone/>
              <a:defRPr sz="6000">
                <a:solidFill>
                  <a:schemeClr val="dk2"/>
                </a:solidFill>
              </a:defRPr>
            </a:lvl6pPr>
            <a:lvl7pPr lvl="6" rtl="0" algn="ctr">
              <a:spcBef>
                <a:spcPts val="0"/>
              </a:spcBef>
              <a:spcAft>
                <a:spcPts val="0"/>
              </a:spcAft>
              <a:buClr>
                <a:schemeClr val="dk2"/>
              </a:buClr>
              <a:buSzPts val="6000"/>
              <a:buNone/>
              <a:defRPr sz="6000">
                <a:solidFill>
                  <a:schemeClr val="dk2"/>
                </a:solidFill>
              </a:defRPr>
            </a:lvl7pPr>
            <a:lvl8pPr lvl="7" rtl="0" algn="ctr">
              <a:spcBef>
                <a:spcPts val="0"/>
              </a:spcBef>
              <a:spcAft>
                <a:spcPts val="0"/>
              </a:spcAft>
              <a:buClr>
                <a:schemeClr val="dk2"/>
              </a:buClr>
              <a:buSzPts val="6000"/>
              <a:buNone/>
              <a:defRPr sz="6000">
                <a:solidFill>
                  <a:schemeClr val="dk2"/>
                </a:solidFill>
              </a:defRPr>
            </a:lvl8pPr>
            <a:lvl9pPr lvl="8" rtl="0" algn="ctr">
              <a:spcBef>
                <a:spcPts val="0"/>
              </a:spcBef>
              <a:spcAft>
                <a:spcPts val="0"/>
              </a:spcAft>
              <a:buClr>
                <a:schemeClr val="dk2"/>
              </a:buClr>
              <a:buSzPts val="6000"/>
              <a:buNone/>
              <a:defRPr sz="6000">
                <a:solidFill>
                  <a:schemeClr val="dk2"/>
                </a:solidFill>
              </a:defRPr>
            </a:lvl9pPr>
          </a:lstStyle>
          <a:p>
            <a:r>
              <a:t>xx%</a:t>
            </a:r>
          </a:p>
        </p:txBody>
      </p:sp>
      <p:grpSp>
        <p:nvGrpSpPr>
          <p:cNvPr id="103" name="Google Shape;103;p3"/>
          <p:cNvGrpSpPr/>
          <p:nvPr/>
        </p:nvGrpSpPr>
        <p:grpSpPr>
          <a:xfrm rot="5400000">
            <a:off x="-1294151" y="2595389"/>
            <a:ext cx="3851452" cy="1263131"/>
            <a:chOff x="238125" y="548775"/>
            <a:chExt cx="2842400" cy="932200"/>
          </a:xfrm>
        </p:grpSpPr>
        <p:sp>
          <p:nvSpPr>
            <p:cNvPr id="104" name="Google Shape;104;p3"/>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 name="Google Shape;106;p3"/>
          <p:cNvGrpSpPr/>
          <p:nvPr/>
        </p:nvGrpSpPr>
        <p:grpSpPr>
          <a:xfrm rot="10800000">
            <a:off x="5292549" y="-11"/>
            <a:ext cx="3851452" cy="1263131"/>
            <a:chOff x="238125" y="548775"/>
            <a:chExt cx="2842400" cy="932200"/>
          </a:xfrm>
        </p:grpSpPr>
        <p:sp>
          <p:nvSpPr>
            <p:cNvPr id="107" name="Google Shape;107;p3"/>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3"/>
          <p:cNvSpPr/>
          <p:nvPr/>
        </p:nvSpPr>
        <p:spPr>
          <a:xfrm flipH="1" rot="5952801">
            <a:off x="3813988" y="-1487995"/>
            <a:ext cx="1516025" cy="3091986"/>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 name="Google Shape;110;p3"/>
          <p:cNvGrpSpPr/>
          <p:nvPr/>
        </p:nvGrpSpPr>
        <p:grpSpPr>
          <a:xfrm rot="693926">
            <a:off x="8157035" y="3953166"/>
            <a:ext cx="547501" cy="787144"/>
            <a:chOff x="1400150" y="2031300"/>
            <a:chExt cx="494000" cy="710225"/>
          </a:xfrm>
        </p:grpSpPr>
        <p:sp>
          <p:nvSpPr>
            <p:cNvPr id="111" name="Google Shape;111;p3"/>
            <p:cNvSpPr/>
            <p:nvPr/>
          </p:nvSpPr>
          <p:spPr>
            <a:xfrm>
              <a:off x="1400150" y="2031300"/>
              <a:ext cx="494000" cy="710225"/>
            </a:xfrm>
            <a:custGeom>
              <a:rect b="b" l="l" r="r" t="t"/>
              <a:pathLst>
                <a:path extrusionOk="0" h="28409" w="1976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1439275" y="2070425"/>
              <a:ext cx="415750" cy="631500"/>
            </a:xfrm>
            <a:custGeom>
              <a:rect b="b" l="l" r="r" t="t"/>
              <a:pathLst>
                <a:path extrusionOk="0" h="25260" w="1663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1439275" y="2059450"/>
              <a:ext cx="415750" cy="74500"/>
            </a:xfrm>
            <a:custGeom>
              <a:rect b="b" l="l" r="r" t="t"/>
              <a:pathLst>
                <a:path extrusionOk="0" h="2980" w="1663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1459325" y="2199300"/>
              <a:ext cx="98825" cy="28675"/>
            </a:xfrm>
            <a:custGeom>
              <a:rect b="b" l="l" r="r" t="t"/>
              <a:pathLst>
                <a:path extrusionOk="0" h="1147" w="3953">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1665500" y="2196925"/>
              <a:ext cx="157075" cy="65875"/>
            </a:xfrm>
            <a:custGeom>
              <a:rect b="b" l="l" r="r" t="t"/>
              <a:pathLst>
                <a:path extrusionOk="0" h="2635" w="6283">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1517550" y="2332475"/>
              <a:ext cx="271600" cy="61100"/>
            </a:xfrm>
            <a:custGeom>
              <a:rect b="b" l="l" r="r" t="t"/>
              <a:pathLst>
                <a:path extrusionOk="0" h="2444" w="10864">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1598700" y="2468975"/>
              <a:ext cx="163725" cy="57775"/>
            </a:xfrm>
            <a:custGeom>
              <a:rect b="b" l="l" r="r" t="t"/>
              <a:pathLst>
                <a:path extrusionOk="0" h="2311" w="6549">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1578175" y="2605475"/>
              <a:ext cx="164200" cy="55400"/>
            </a:xfrm>
            <a:custGeom>
              <a:rect b="b" l="l" r="r" t="t"/>
              <a:pathLst>
                <a:path extrusionOk="0" h="2216" w="6568">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 name="Google Shape;119;p3"/>
          <p:cNvGrpSpPr/>
          <p:nvPr/>
        </p:nvGrpSpPr>
        <p:grpSpPr>
          <a:xfrm>
            <a:off x="258363" y="229113"/>
            <a:ext cx="798125" cy="1094450"/>
            <a:chOff x="532675" y="3247050"/>
            <a:chExt cx="798125" cy="1094450"/>
          </a:xfrm>
        </p:grpSpPr>
        <p:sp>
          <p:nvSpPr>
            <p:cNvPr id="120" name="Google Shape;120;p3"/>
            <p:cNvSpPr/>
            <p:nvPr/>
          </p:nvSpPr>
          <p:spPr>
            <a:xfrm>
              <a:off x="532675" y="3247050"/>
              <a:ext cx="798125" cy="1094450"/>
            </a:xfrm>
            <a:custGeom>
              <a:rect b="b" l="l" r="r" t="t"/>
              <a:pathLst>
                <a:path extrusionOk="0" h="43778" w="31925">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583725" y="3298100"/>
              <a:ext cx="696000" cy="992325"/>
            </a:xfrm>
            <a:custGeom>
              <a:rect b="b" l="l" r="r" t="t"/>
              <a:pathLst>
                <a:path extrusionOk="0" h="39693" w="2784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584325" y="3302275"/>
              <a:ext cx="510125" cy="853950"/>
            </a:xfrm>
            <a:custGeom>
              <a:rect b="b" l="l" r="r" t="t"/>
              <a:pathLst>
                <a:path extrusionOk="0" h="34158" w="20405">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3"/>
          <p:cNvGrpSpPr/>
          <p:nvPr/>
        </p:nvGrpSpPr>
        <p:grpSpPr>
          <a:xfrm>
            <a:off x="433538" y="1775413"/>
            <a:ext cx="447775" cy="447175"/>
            <a:chOff x="5760700" y="2457850"/>
            <a:chExt cx="447775" cy="447175"/>
          </a:xfrm>
        </p:grpSpPr>
        <p:sp>
          <p:nvSpPr>
            <p:cNvPr id="124" name="Google Shape;124;p3"/>
            <p:cNvSpPr/>
            <p:nvPr/>
          </p:nvSpPr>
          <p:spPr>
            <a:xfrm>
              <a:off x="5760700" y="2457850"/>
              <a:ext cx="447775" cy="447175"/>
            </a:xfrm>
            <a:custGeom>
              <a:rect b="b" l="l" r="r" t="t"/>
              <a:pathLst>
                <a:path extrusionOk="0" h="17887" w="17911">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rotWithShape="0" algn="bl" dir="3600000" dist="57150">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5994075" y="2691225"/>
              <a:ext cx="183525" cy="182925"/>
            </a:xfrm>
            <a:custGeom>
              <a:rect b="b" l="l" r="r" t="t"/>
              <a:pathLst>
                <a:path extrusionOk="0" h="7317" w="7341">
                  <a:moveTo>
                    <a:pt x="1830" y="0"/>
                  </a:moveTo>
                  <a:lnTo>
                    <a:pt x="1" y="1805"/>
                  </a:lnTo>
                  <a:lnTo>
                    <a:pt x="5511" y="7316"/>
                  </a:lnTo>
                  <a:lnTo>
                    <a:pt x="7340" y="5511"/>
                  </a:lnTo>
                  <a:lnTo>
                    <a:pt x="183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5990525" y="2687650"/>
              <a:ext cx="92050" cy="91475"/>
            </a:xfrm>
            <a:custGeom>
              <a:rect b="b" l="l" r="r" t="t"/>
              <a:pathLst>
                <a:path extrusionOk="0" h="3659" w="3682">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5782675" y="2479225"/>
              <a:ext cx="297525" cy="297525"/>
            </a:xfrm>
            <a:custGeom>
              <a:rect b="b" l="l" r="r" t="t"/>
              <a:pathLst>
                <a:path extrusionOk="0" h="11901" w="11901">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5810575" y="2507125"/>
              <a:ext cx="241725" cy="242300"/>
            </a:xfrm>
            <a:custGeom>
              <a:rect b="b" l="l" r="r" t="t"/>
              <a:pathLst>
                <a:path extrusionOk="0" h="9692" w="9669">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 name="Google Shape;129;p3"/>
          <p:cNvGrpSpPr/>
          <p:nvPr/>
        </p:nvGrpSpPr>
        <p:grpSpPr>
          <a:xfrm rot="-395414">
            <a:off x="400326" y="4026993"/>
            <a:ext cx="514207" cy="791925"/>
            <a:chOff x="3189975" y="2019850"/>
            <a:chExt cx="463950" cy="714525"/>
          </a:xfrm>
        </p:grpSpPr>
        <p:sp>
          <p:nvSpPr>
            <p:cNvPr id="130" name="Google Shape;130;p3"/>
            <p:cNvSpPr/>
            <p:nvPr/>
          </p:nvSpPr>
          <p:spPr>
            <a:xfrm>
              <a:off x="3189975" y="2019850"/>
              <a:ext cx="463950" cy="714525"/>
            </a:xfrm>
            <a:custGeom>
              <a:rect b="b" l="l" r="r" t="t"/>
              <a:pathLst>
                <a:path extrusionOk="0" h="28581" w="18558">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3229125" y="2058975"/>
              <a:ext cx="385675" cy="636250"/>
            </a:xfrm>
            <a:custGeom>
              <a:rect b="b" l="l" r="r" t="t"/>
              <a:pathLst>
                <a:path extrusionOk="0" h="25450" w="15427">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3270625" y="2092400"/>
              <a:ext cx="317425" cy="85925"/>
            </a:xfrm>
            <a:custGeom>
              <a:rect b="b" l="l" r="r" t="t"/>
              <a:pathLst>
                <a:path extrusionOk="0" h="3437" w="12697">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3229125" y="2216000"/>
              <a:ext cx="97375" cy="55400"/>
            </a:xfrm>
            <a:custGeom>
              <a:rect b="b" l="l" r="r" t="t"/>
              <a:pathLst>
                <a:path extrusionOk="0" h="2216" w="3895">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3502600" y="2221725"/>
              <a:ext cx="112200" cy="80225"/>
            </a:xfrm>
            <a:custGeom>
              <a:rect b="b" l="l" r="r" t="t"/>
              <a:pathLst>
                <a:path extrusionOk="0" h="3209" w="4488">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3261100" y="2339150"/>
              <a:ext cx="346050" cy="85925"/>
            </a:xfrm>
            <a:custGeom>
              <a:rect b="b" l="l" r="r" t="t"/>
              <a:pathLst>
                <a:path extrusionOk="0" h="3437" w="13842">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3420500" y="2490450"/>
              <a:ext cx="144175" cy="58250"/>
            </a:xfrm>
            <a:custGeom>
              <a:rect b="b" l="l" r="r" t="t"/>
              <a:pathLst>
                <a:path extrusionOk="0" h="2330" w="5767">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3357975" y="2592125"/>
              <a:ext cx="140350" cy="75900"/>
            </a:xfrm>
            <a:custGeom>
              <a:rect b="b" l="l" r="r" t="t"/>
              <a:pathLst>
                <a:path extrusionOk="0" h="3036" w="5614">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3"/>
          <p:cNvGrpSpPr/>
          <p:nvPr/>
        </p:nvGrpSpPr>
        <p:grpSpPr>
          <a:xfrm>
            <a:off x="4297638" y="4300125"/>
            <a:ext cx="548725" cy="598600"/>
            <a:chOff x="5261300" y="4859875"/>
            <a:chExt cx="548725" cy="598600"/>
          </a:xfrm>
        </p:grpSpPr>
        <p:sp>
          <p:nvSpPr>
            <p:cNvPr id="139" name="Google Shape;139;p3"/>
            <p:cNvSpPr/>
            <p:nvPr/>
          </p:nvSpPr>
          <p:spPr>
            <a:xfrm>
              <a:off x="5261300" y="4859875"/>
              <a:ext cx="548725" cy="598600"/>
            </a:xfrm>
            <a:custGeom>
              <a:rect b="b" l="l" r="r" t="t"/>
              <a:pathLst>
                <a:path extrusionOk="0" h="23944" w="21949">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5421025" y="4891350"/>
              <a:ext cx="232825" cy="536250"/>
            </a:xfrm>
            <a:custGeom>
              <a:rect b="b" l="l" r="r" t="t"/>
              <a:pathLst>
                <a:path extrusionOk="0" h="21450" w="9313">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5301675" y="4984575"/>
              <a:ext cx="471525" cy="349200"/>
            </a:xfrm>
            <a:custGeom>
              <a:rect b="b" l="l" r="r" t="t"/>
              <a:pathLst>
                <a:path extrusionOk="0" h="13968" w="18861">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5301675" y="4985175"/>
              <a:ext cx="471525" cy="348000"/>
            </a:xfrm>
            <a:custGeom>
              <a:rect b="b" l="l" r="r" t="t"/>
              <a:pathLst>
                <a:path extrusionOk="0" h="13920" w="18861">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5292775" y="4994075"/>
              <a:ext cx="52875" cy="53475"/>
            </a:xfrm>
            <a:custGeom>
              <a:rect b="b" l="l" r="r" t="t"/>
              <a:pathLst>
                <a:path extrusionOk="0" h="2139" w="2115">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5725675" y="5071275"/>
              <a:ext cx="53475" cy="53475"/>
            </a:xfrm>
            <a:custGeom>
              <a:rect b="b" l="l" r="r" t="t"/>
              <a:pathLst>
                <a:path extrusionOk="0" h="2139" w="2139">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5488150" y="5110475"/>
              <a:ext cx="98000" cy="98000"/>
            </a:xfrm>
            <a:custGeom>
              <a:rect b="b" l="l" r="r" t="t"/>
              <a:pathLst>
                <a:path extrusionOk="0" h="3920" w="392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5565325" y="5349775"/>
              <a:ext cx="53475" cy="53475"/>
            </a:xfrm>
            <a:custGeom>
              <a:rect b="b" l="l" r="r" t="t"/>
              <a:pathLst>
                <a:path extrusionOk="0" h="2139" w="2139">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 name="Google Shape;147;p3"/>
          <p:cNvGrpSpPr/>
          <p:nvPr/>
        </p:nvGrpSpPr>
        <p:grpSpPr>
          <a:xfrm>
            <a:off x="7933125" y="229113"/>
            <a:ext cx="995300" cy="700150"/>
            <a:chOff x="2038000" y="2627075"/>
            <a:chExt cx="995300" cy="700150"/>
          </a:xfrm>
        </p:grpSpPr>
        <p:sp>
          <p:nvSpPr>
            <p:cNvPr id="148" name="Google Shape;148;p3"/>
            <p:cNvSpPr/>
            <p:nvPr/>
          </p:nvSpPr>
          <p:spPr>
            <a:xfrm>
              <a:off x="2038000" y="2627075"/>
              <a:ext cx="995300" cy="700150"/>
            </a:xfrm>
            <a:custGeom>
              <a:rect b="b" l="l" r="r" t="t"/>
              <a:pathLst>
                <a:path extrusionOk="0" h="28006" w="39812">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2265450" y="2963200"/>
              <a:ext cx="540400" cy="314750"/>
            </a:xfrm>
            <a:custGeom>
              <a:rect b="b" l="l" r="r" t="t"/>
              <a:pathLst>
                <a:path extrusionOk="0" h="12590" w="21616">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2564150" y="2963200"/>
              <a:ext cx="241700" cy="313550"/>
            </a:xfrm>
            <a:custGeom>
              <a:rect b="b" l="l" r="r" t="t"/>
              <a:pathLst>
                <a:path extrusionOk="0" h="12542" w="9668">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2082550" y="2709025"/>
              <a:ext cx="905600" cy="457275"/>
            </a:xfrm>
            <a:custGeom>
              <a:rect b="b" l="l" r="r" t="t"/>
              <a:pathLst>
                <a:path extrusionOk="0" h="18291" w="36224">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2082550" y="2676975"/>
              <a:ext cx="905600" cy="457250"/>
            </a:xfrm>
            <a:custGeom>
              <a:rect b="b" l="l" r="r" t="t"/>
              <a:pathLst>
                <a:path extrusionOk="0" h="18290" w="36224">
                  <a:moveTo>
                    <a:pt x="18124" y="0"/>
                  </a:moveTo>
                  <a:lnTo>
                    <a:pt x="0" y="9145"/>
                  </a:lnTo>
                  <a:lnTo>
                    <a:pt x="18124" y="18290"/>
                  </a:lnTo>
                  <a:lnTo>
                    <a:pt x="36224" y="9145"/>
                  </a:lnTo>
                  <a:lnTo>
                    <a:pt x="18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2539800" y="2865800"/>
              <a:ext cx="220925" cy="289225"/>
            </a:xfrm>
            <a:custGeom>
              <a:rect b="b" l="l" r="r" t="t"/>
              <a:pathLst>
                <a:path extrusionOk="0" h="11569" w="8837">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2714975" y="3156775"/>
              <a:ext cx="60000" cy="124725"/>
            </a:xfrm>
            <a:custGeom>
              <a:rect b="b" l="l" r="r" t="t"/>
              <a:pathLst>
                <a:path extrusionOk="0" h="4989" w="240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2710225" y="3128875"/>
              <a:ext cx="68300" cy="68300"/>
            </a:xfrm>
            <a:custGeom>
              <a:rect b="b" l="l" r="r" t="t"/>
              <a:pathLst>
                <a:path extrusionOk="0" h="2732" w="2732">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p:cSld name="CUSTOM_12_1_1">
    <p:spTree>
      <p:nvGrpSpPr>
        <p:cNvPr id="1404" name="Shape 1404"/>
        <p:cNvGrpSpPr/>
        <p:nvPr/>
      </p:nvGrpSpPr>
      <p:grpSpPr>
        <a:xfrm>
          <a:off x="0" y="0"/>
          <a:ext cx="0" cy="0"/>
          <a:chOff x="0" y="0"/>
          <a:chExt cx="0" cy="0"/>
        </a:xfrm>
      </p:grpSpPr>
      <p:grpSp>
        <p:nvGrpSpPr>
          <p:cNvPr id="1405" name="Google Shape;1405;p21"/>
          <p:cNvGrpSpPr/>
          <p:nvPr/>
        </p:nvGrpSpPr>
        <p:grpSpPr>
          <a:xfrm flipH="1" rot="-5400000">
            <a:off x="6586703" y="1294148"/>
            <a:ext cx="3851452" cy="1263131"/>
            <a:chOff x="238125" y="548775"/>
            <a:chExt cx="2842400" cy="932200"/>
          </a:xfrm>
        </p:grpSpPr>
        <p:sp>
          <p:nvSpPr>
            <p:cNvPr id="1406" name="Google Shape;1406;p21"/>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1"/>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08" name="Google Shape;1408;p21"/>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409" name="Google Shape;1409;p21"/>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Dosis"/>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1410" name="Google Shape;1410;p21"/>
          <p:cNvSpPr txBox="1"/>
          <p:nvPr>
            <p:ph idx="1" type="subTitle"/>
          </p:nvPr>
        </p:nvSpPr>
        <p:spPr>
          <a:xfrm>
            <a:off x="713225" y="1012850"/>
            <a:ext cx="3858900" cy="35289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Char char="●"/>
              <a:defRPr sz="13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1411" name="Google Shape;1411;p21"/>
          <p:cNvSpPr txBox="1"/>
          <p:nvPr>
            <p:ph idx="2" type="subTitle"/>
          </p:nvPr>
        </p:nvSpPr>
        <p:spPr>
          <a:xfrm>
            <a:off x="4572025" y="1012850"/>
            <a:ext cx="3858900" cy="35289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Char char="●"/>
              <a:defRPr sz="13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grpSp>
        <p:nvGrpSpPr>
          <p:cNvPr id="1412" name="Google Shape;1412;p21"/>
          <p:cNvGrpSpPr/>
          <p:nvPr/>
        </p:nvGrpSpPr>
        <p:grpSpPr>
          <a:xfrm rot="583086">
            <a:off x="7679550" y="4166093"/>
            <a:ext cx="529791" cy="714265"/>
            <a:chOff x="3000200" y="318325"/>
            <a:chExt cx="1296075" cy="1746950"/>
          </a:xfrm>
        </p:grpSpPr>
        <p:sp>
          <p:nvSpPr>
            <p:cNvPr id="1413" name="Google Shape;1413;p21"/>
            <p:cNvSpPr/>
            <p:nvPr/>
          </p:nvSpPr>
          <p:spPr>
            <a:xfrm>
              <a:off x="3000200" y="318325"/>
              <a:ext cx="1296075" cy="1746950"/>
            </a:xfrm>
            <a:custGeom>
              <a:rect b="b" l="l" r="r" t="t"/>
              <a:pathLst>
                <a:path extrusionOk="0" h="69878" w="51843">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1"/>
            <p:cNvSpPr/>
            <p:nvPr/>
          </p:nvSpPr>
          <p:spPr>
            <a:xfrm>
              <a:off x="3095900" y="414025"/>
              <a:ext cx="1104650" cy="1555525"/>
            </a:xfrm>
            <a:custGeom>
              <a:rect b="b" l="l" r="r" t="t"/>
              <a:pathLst>
                <a:path extrusionOk="0" h="62221" w="44186">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1"/>
            <p:cNvSpPr/>
            <p:nvPr/>
          </p:nvSpPr>
          <p:spPr>
            <a:xfrm>
              <a:off x="3145775" y="453775"/>
              <a:ext cx="898425" cy="293200"/>
            </a:xfrm>
            <a:custGeom>
              <a:rect b="b" l="l" r="r" t="t"/>
              <a:pathLst>
                <a:path extrusionOk="0" h="11728" w="35937">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1"/>
            <p:cNvSpPr/>
            <p:nvPr/>
          </p:nvSpPr>
          <p:spPr>
            <a:xfrm>
              <a:off x="3807625" y="767850"/>
              <a:ext cx="392925" cy="243325"/>
            </a:xfrm>
            <a:custGeom>
              <a:rect b="b" l="l" r="r" t="t"/>
              <a:pathLst>
                <a:path extrusionOk="0" h="9733" w="15717">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1"/>
            <p:cNvSpPr/>
            <p:nvPr/>
          </p:nvSpPr>
          <p:spPr>
            <a:xfrm>
              <a:off x="3266425" y="1147300"/>
              <a:ext cx="895050" cy="203550"/>
            </a:xfrm>
            <a:custGeom>
              <a:rect b="b" l="l" r="r" t="t"/>
              <a:pathLst>
                <a:path extrusionOk="0" h="8142" w="35802">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1"/>
            <p:cNvSpPr/>
            <p:nvPr/>
          </p:nvSpPr>
          <p:spPr>
            <a:xfrm>
              <a:off x="3766500" y="1497075"/>
              <a:ext cx="417225" cy="181325"/>
            </a:xfrm>
            <a:custGeom>
              <a:rect b="b" l="l" r="r" t="t"/>
              <a:pathLst>
                <a:path extrusionOk="0" h="7253" w="16689">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1"/>
            <p:cNvSpPr/>
            <p:nvPr/>
          </p:nvSpPr>
          <p:spPr>
            <a:xfrm>
              <a:off x="3301475" y="1788900"/>
              <a:ext cx="583000" cy="173250"/>
            </a:xfrm>
            <a:custGeom>
              <a:rect b="b" l="l" r="r" t="t"/>
              <a:pathLst>
                <a:path extrusionOk="0" h="6930" w="2332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0" name="Google Shape;1420;p21"/>
          <p:cNvGrpSpPr/>
          <p:nvPr/>
        </p:nvGrpSpPr>
        <p:grpSpPr>
          <a:xfrm>
            <a:off x="8430713" y="3127875"/>
            <a:ext cx="719750" cy="789225"/>
            <a:chOff x="641925" y="383000"/>
            <a:chExt cx="719750" cy="789225"/>
          </a:xfrm>
        </p:grpSpPr>
        <p:sp>
          <p:nvSpPr>
            <p:cNvPr id="1421" name="Google Shape;1421;p21"/>
            <p:cNvSpPr/>
            <p:nvPr/>
          </p:nvSpPr>
          <p:spPr>
            <a:xfrm>
              <a:off x="641925" y="383000"/>
              <a:ext cx="719750" cy="789225"/>
            </a:xfrm>
            <a:custGeom>
              <a:rect b="b" l="l" r="r" t="t"/>
              <a:pathLst>
                <a:path extrusionOk="0" h="31569" w="2879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1"/>
            <p:cNvSpPr/>
            <p:nvPr/>
          </p:nvSpPr>
          <p:spPr>
            <a:xfrm>
              <a:off x="729825" y="454850"/>
              <a:ext cx="589100" cy="669275"/>
            </a:xfrm>
            <a:custGeom>
              <a:rect b="b" l="l" r="r" t="t"/>
              <a:pathLst>
                <a:path extrusionOk="0" h="26771" w="23564">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1"/>
            <p:cNvSpPr/>
            <p:nvPr/>
          </p:nvSpPr>
          <p:spPr>
            <a:xfrm>
              <a:off x="709025" y="439425"/>
              <a:ext cx="591475" cy="676400"/>
            </a:xfrm>
            <a:custGeom>
              <a:rect b="b" l="l" r="r" t="t"/>
              <a:pathLst>
                <a:path extrusionOk="0" h="27056" w="23659">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1"/>
            <p:cNvSpPr/>
            <p:nvPr/>
          </p:nvSpPr>
          <p:spPr>
            <a:xfrm>
              <a:off x="709025" y="439425"/>
              <a:ext cx="549900" cy="676400"/>
            </a:xfrm>
            <a:custGeom>
              <a:rect b="b" l="l" r="r" t="t"/>
              <a:pathLst>
                <a:path extrusionOk="0" h="27056" w="21996">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1"/>
            <p:cNvSpPr/>
            <p:nvPr/>
          </p:nvSpPr>
          <p:spPr>
            <a:xfrm>
              <a:off x="854525" y="1087275"/>
              <a:ext cx="1800" cy="4200"/>
            </a:xfrm>
            <a:custGeom>
              <a:rect b="b" l="l" r="r" t="t"/>
              <a:pathLst>
                <a:path extrusionOk="0" h="168" w="72">
                  <a:moveTo>
                    <a:pt x="0" y="1"/>
                  </a:moveTo>
                  <a:lnTo>
                    <a:pt x="0" y="1"/>
                  </a:lnTo>
                  <a:lnTo>
                    <a:pt x="71" y="167"/>
                  </a:lnTo>
                  <a:lnTo>
                    <a:pt x="71" y="167"/>
                  </a:lnTo>
                  <a:lnTo>
                    <a:pt x="0"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1"/>
            <p:cNvSpPr/>
            <p:nvPr/>
          </p:nvSpPr>
          <p:spPr>
            <a:xfrm>
              <a:off x="684100" y="425750"/>
              <a:ext cx="561775" cy="657400"/>
            </a:xfrm>
            <a:custGeom>
              <a:rect b="b" l="l" r="r" t="t"/>
              <a:pathLst>
                <a:path extrusionOk="0" h="26296" w="22471">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1"/>
            <p:cNvSpPr/>
            <p:nvPr/>
          </p:nvSpPr>
          <p:spPr>
            <a:xfrm>
              <a:off x="685275" y="554625"/>
              <a:ext cx="176975" cy="532675"/>
            </a:xfrm>
            <a:custGeom>
              <a:rect b="b" l="l" r="r" t="t"/>
              <a:pathLst>
                <a:path extrusionOk="0" h="21307" w="7079">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1"/>
            <p:cNvSpPr/>
            <p:nvPr/>
          </p:nvSpPr>
          <p:spPr>
            <a:xfrm>
              <a:off x="864025" y="1036225"/>
              <a:ext cx="2400" cy="6550"/>
            </a:xfrm>
            <a:custGeom>
              <a:rect b="b" l="l" r="r" t="t"/>
              <a:pathLst>
                <a:path extrusionOk="0" h="262" w="96">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1"/>
            <p:cNvSpPr/>
            <p:nvPr/>
          </p:nvSpPr>
          <p:spPr>
            <a:xfrm>
              <a:off x="844425" y="981000"/>
              <a:ext cx="160950" cy="106300"/>
            </a:xfrm>
            <a:custGeom>
              <a:rect b="b" l="l" r="r" t="t"/>
              <a:pathLst>
                <a:path extrusionOk="0" h="4252" w="6438">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1"/>
            <p:cNvSpPr/>
            <p:nvPr/>
          </p:nvSpPr>
          <p:spPr>
            <a:xfrm>
              <a:off x="856300" y="890125"/>
              <a:ext cx="393725" cy="205500"/>
            </a:xfrm>
            <a:custGeom>
              <a:rect b="b" l="l" r="r" t="t"/>
              <a:pathLst>
                <a:path extrusionOk="0" h="8220" w="15749">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1"/>
            <p:cNvSpPr/>
            <p:nvPr/>
          </p:nvSpPr>
          <p:spPr>
            <a:xfrm>
              <a:off x="850350" y="881225"/>
              <a:ext cx="436500" cy="248250"/>
            </a:xfrm>
            <a:custGeom>
              <a:rect b="b" l="l" r="r" t="t"/>
              <a:pathLst>
                <a:path extrusionOk="0" h="9930" w="1746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1"/>
            <p:cNvSpPr/>
            <p:nvPr/>
          </p:nvSpPr>
          <p:spPr>
            <a:xfrm>
              <a:off x="826025" y="470900"/>
              <a:ext cx="64150" cy="33875"/>
            </a:xfrm>
            <a:custGeom>
              <a:rect b="b" l="l" r="r" t="t"/>
              <a:pathLst>
                <a:path extrusionOk="0" h="1355" w="2566">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1"/>
            <p:cNvSpPr/>
            <p:nvPr/>
          </p:nvSpPr>
          <p:spPr>
            <a:xfrm>
              <a:off x="780300" y="470300"/>
              <a:ext cx="109875" cy="202525"/>
            </a:xfrm>
            <a:custGeom>
              <a:rect b="b" l="l" r="r" t="t"/>
              <a:pathLst>
                <a:path extrusionOk="0" h="8101" w="4395">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1"/>
            <p:cNvSpPr/>
            <p:nvPr/>
          </p:nvSpPr>
          <p:spPr>
            <a:xfrm>
              <a:off x="773750" y="469700"/>
              <a:ext cx="111675" cy="200150"/>
            </a:xfrm>
            <a:custGeom>
              <a:rect b="b" l="l" r="r" t="t"/>
              <a:pathLst>
                <a:path extrusionOk="0" h="8006" w="4467">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1"/>
            <p:cNvSpPr/>
            <p:nvPr/>
          </p:nvSpPr>
          <p:spPr>
            <a:xfrm>
              <a:off x="777925" y="504150"/>
              <a:ext cx="35050" cy="33275"/>
            </a:xfrm>
            <a:custGeom>
              <a:rect b="b" l="l" r="r" t="t"/>
              <a:pathLst>
                <a:path extrusionOk="0" h="1331" w="1402">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1"/>
            <p:cNvSpPr/>
            <p:nvPr/>
          </p:nvSpPr>
          <p:spPr>
            <a:xfrm>
              <a:off x="828975" y="628850"/>
              <a:ext cx="39825" cy="24975"/>
            </a:xfrm>
            <a:custGeom>
              <a:rect b="b" l="l" r="r" t="t"/>
              <a:pathLst>
                <a:path extrusionOk="0" h="999" w="1593">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7" name="Google Shape;1437;p21"/>
          <p:cNvSpPr/>
          <p:nvPr/>
        </p:nvSpPr>
        <p:spPr>
          <a:xfrm>
            <a:off x="8345600" y="4256048"/>
            <a:ext cx="661359" cy="686759"/>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8" name="Google Shape;1438;p21"/>
          <p:cNvGrpSpPr/>
          <p:nvPr/>
        </p:nvGrpSpPr>
        <p:grpSpPr>
          <a:xfrm rot="-669090">
            <a:off x="110536" y="887514"/>
            <a:ext cx="543964" cy="660337"/>
            <a:chOff x="3703100" y="2534450"/>
            <a:chExt cx="543975" cy="660350"/>
          </a:xfrm>
        </p:grpSpPr>
        <p:sp>
          <p:nvSpPr>
            <p:cNvPr id="1439" name="Google Shape;1439;p21"/>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1"/>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1"/>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1"/>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1"/>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1"/>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1"/>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1"/>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1"/>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1"/>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1"/>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1"/>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1"/>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1"/>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1"/>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1"/>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1"/>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1"/>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1"/>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1"/>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1"/>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1"/>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1"/>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1"/>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1"/>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1"/>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1"/>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1"/>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7" name="Google Shape;1467;p21"/>
          <p:cNvGrpSpPr/>
          <p:nvPr/>
        </p:nvGrpSpPr>
        <p:grpSpPr>
          <a:xfrm rot="1814380">
            <a:off x="327497" y="-49042"/>
            <a:ext cx="924326" cy="867059"/>
            <a:chOff x="5100975" y="739900"/>
            <a:chExt cx="671050" cy="629475"/>
          </a:xfrm>
        </p:grpSpPr>
        <p:sp>
          <p:nvSpPr>
            <p:cNvPr id="1468" name="Google Shape;1468;p21"/>
            <p:cNvSpPr/>
            <p:nvPr/>
          </p:nvSpPr>
          <p:spPr>
            <a:xfrm>
              <a:off x="5100975" y="739900"/>
              <a:ext cx="671050" cy="629475"/>
            </a:xfrm>
            <a:custGeom>
              <a:rect b="b" l="l" r="r" t="t"/>
              <a:pathLst>
                <a:path extrusionOk="0" h="25179" w="26842">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1"/>
            <p:cNvSpPr/>
            <p:nvPr/>
          </p:nvSpPr>
          <p:spPr>
            <a:xfrm>
              <a:off x="5100975" y="739900"/>
              <a:ext cx="671050" cy="629475"/>
            </a:xfrm>
            <a:custGeom>
              <a:rect b="b" l="l" r="r" t="t"/>
              <a:pathLst>
                <a:path extrusionOk="0" fill="none" h="25179" w="26842">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1"/>
            <p:cNvSpPr/>
            <p:nvPr/>
          </p:nvSpPr>
          <p:spPr>
            <a:xfrm>
              <a:off x="5160950" y="896675"/>
              <a:ext cx="578400" cy="346225"/>
            </a:xfrm>
            <a:custGeom>
              <a:rect b="b" l="l" r="r" t="t"/>
              <a:pathLst>
                <a:path extrusionOk="0" h="13849" w="23136">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1"/>
            <p:cNvSpPr/>
            <p:nvPr/>
          </p:nvSpPr>
          <p:spPr>
            <a:xfrm>
              <a:off x="5160950" y="896675"/>
              <a:ext cx="578400" cy="346225"/>
            </a:xfrm>
            <a:custGeom>
              <a:rect b="b" l="l" r="r" t="t"/>
              <a:pathLst>
                <a:path extrusionOk="0" fill="none" h="13849" w="23136">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1"/>
            <p:cNvSpPr/>
            <p:nvPr/>
          </p:nvSpPr>
          <p:spPr>
            <a:xfrm>
              <a:off x="5241700" y="804625"/>
              <a:ext cx="410950" cy="532700"/>
            </a:xfrm>
            <a:custGeom>
              <a:rect b="b" l="l" r="r" t="t"/>
              <a:pathLst>
                <a:path extrusionOk="0" h="21308" w="16438">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1"/>
            <p:cNvSpPr/>
            <p:nvPr/>
          </p:nvSpPr>
          <p:spPr>
            <a:xfrm>
              <a:off x="5241700" y="804625"/>
              <a:ext cx="410950" cy="532700"/>
            </a:xfrm>
            <a:custGeom>
              <a:rect b="b" l="l" r="r" t="t"/>
              <a:pathLst>
                <a:path extrusionOk="0" fill="none" h="21308" w="16438">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1"/>
            <p:cNvSpPr/>
            <p:nvPr/>
          </p:nvSpPr>
          <p:spPr>
            <a:xfrm>
              <a:off x="5164500" y="1039175"/>
              <a:ext cx="252400" cy="241725"/>
            </a:xfrm>
            <a:custGeom>
              <a:rect b="b" l="l" r="r" t="t"/>
              <a:pathLst>
                <a:path extrusionOk="0" h="9669" w="10096">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1"/>
            <p:cNvSpPr/>
            <p:nvPr/>
          </p:nvSpPr>
          <p:spPr>
            <a:xfrm>
              <a:off x="5197175" y="1152600"/>
              <a:ext cx="100975" cy="122950"/>
            </a:xfrm>
            <a:custGeom>
              <a:rect b="b" l="l" r="r" t="t"/>
              <a:pathLst>
                <a:path extrusionOk="0" fill="none" h="4918" w="4039">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1"/>
            <p:cNvSpPr/>
            <p:nvPr/>
          </p:nvSpPr>
          <p:spPr>
            <a:xfrm>
              <a:off x="5295150" y="1080750"/>
              <a:ext cx="121750" cy="200150"/>
            </a:xfrm>
            <a:custGeom>
              <a:rect b="b" l="l" r="r" t="t"/>
              <a:pathLst>
                <a:path extrusionOk="0" fill="none" h="8006" w="487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1"/>
            <p:cNvSpPr/>
            <p:nvPr/>
          </p:nvSpPr>
          <p:spPr>
            <a:xfrm>
              <a:off x="5164500" y="1039175"/>
              <a:ext cx="210250" cy="166900"/>
            </a:xfrm>
            <a:custGeom>
              <a:rect b="b" l="l" r="r" t="t"/>
              <a:pathLst>
                <a:path extrusionOk="0" fill="none" h="6676" w="841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1"/>
            <p:cNvSpPr/>
            <p:nvPr/>
          </p:nvSpPr>
          <p:spPr>
            <a:xfrm>
              <a:off x="5171625" y="1054025"/>
              <a:ext cx="208475" cy="179950"/>
            </a:xfrm>
            <a:custGeom>
              <a:rect b="b" l="l" r="r" t="t"/>
              <a:pathLst>
                <a:path extrusionOk="0" h="7198" w="8339">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1"/>
            <p:cNvSpPr/>
            <p:nvPr/>
          </p:nvSpPr>
          <p:spPr>
            <a:xfrm>
              <a:off x="5171625" y="1054025"/>
              <a:ext cx="208475" cy="179950"/>
            </a:xfrm>
            <a:custGeom>
              <a:rect b="b" l="l" r="r" t="t"/>
              <a:pathLst>
                <a:path extrusionOk="0" fill="none" h="7198" w="8339">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1"/>
            <p:cNvSpPr/>
            <p:nvPr/>
          </p:nvSpPr>
          <p:spPr>
            <a:xfrm>
              <a:off x="5252400" y="1059375"/>
              <a:ext cx="141950" cy="222700"/>
            </a:xfrm>
            <a:custGeom>
              <a:rect b="b" l="l" r="r" t="t"/>
              <a:pathLst>
                <a:path extrusionOk="0" h="8908" w="5678">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1"/>
            <p:cNvSpPr/>
            <p:nvPr/>
          </p:nvSpPr>
          <p:spPr>
            <a:xfrm>
              <a:off x="5252400" y="1059375"/>
              <a:ext cx="141950" cy="222700"/>
            </a:xfrm>
            <a:custGeom>
              <a:rect b="b" l="l" r="r" t="t"/>
              <a:pathLst>
                <a:path extrusionOk="0" fill="none" h="8908" w="5678">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1"/>
            <p:cNvSpPr/>
            <p:nvPr/>
          </p:nvSpPr>
          <p:spPr>
            <a:xfrm>
              <a:off x="5433500" y="801050"/>
              <a:ext cx="245875" cy="247675"/>
            </a:xfrm>
            <a:custGeom>
              <a:rect b="b" l="l" r="r" t="t"/>
              <a:pathLst>
                <a:path extrusionOk="0" h="9907" w="9835">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1"/>
            <p:cNvSpPr/>
            <p:nvPr/>
          </p:nvSpPr>
          <p:spPr>
            <a:xfrm>
              <a:off x="5468550" y="944775"/>
              <a:ext cx="210825" cy="103950"/>
            </a:xfrm>
            <a:custGeom>
              <a:rect b="b" l="l" r="r" t="t"/>
              <a:pathLst>
                <a:path extrusionOk="0" fill="none" h="4158" w="8433">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1"/>
            <p:cNvSpPr/>
            <p:nvPr/>
          </p:nvSpPr>
          <p:spPr>
            <a:xfrm>
              <a:off x="5551075" y="841450"/>
              <a:ext cx="128300" cy="89100"/>
            </a:xfrm>
            <a:custGeom>
              <a:rect b="b" l="l" r="r" t="t"/>
              <a:pathLst>
                <a:path extrusionOk="0" fill="none" h="3564" w="5132">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1"/>
            <p:cNvSpPr/>
            <p:nvPr/>
          </p:nvSpPr>
          <p:spPr>
            <a:xfrm>
              <a:off x="5433500" y="801050"/>
              <a:ext cx="187675" cy="192425"/>
            </a:xfrm>
            <a:custGeom>
              <a:rect b="b" l="l" r="r" t="t"/>
              <a:pathLst>
                <a:path extrusionOk="0" fill="none" h="7697" w="7507">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1"/>
            <p:cNvSpPr/>
            <p:nvPr/>
          </p:nvSpPr>
          <p:spPr>
            <a:xfrm>
              <a:off x="5464375" y="900825"/>
              <a:ext cx="218575" cy="115225"/>
            </a:xfrm>
            <a:custGeom>
              <a:rect b="b" l="l" r="r" t="t"/>
              <a:pathLst>
                <a:path extrusionOk="0" h="4609" w="8743">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1"/>
            <p:cNvSpPr/>
            <p:nvPr/>
          </p:nvSpPr>
          <p:spPr>
            <a:xfrm>
              <a:off x="5464375" y="900825"/>
              <a:ext cx="218575" cy="115225"/>
            </a:xfrm>
            <a:custGeom>
              <a:rect b="b" l="l" r="r" t="t"/>
              <a:pathLst>
                <a:path extrusionOk="0" fill="none" h="4609" w="8743">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1"/>
            <p:cNvSpPr/>
            <p:nvPr/>
          </p:nvSpPr>
          <p:spPr>
            <a:xfrm>
              <a:off x="5443600" y="811750"/>
              <a:ext cx="201325" cy="201325"/>
            </a:xfrm>
            <a:custGeom>
              <a:rect b="b" l="l" r="r" t="t"/>
              <a:pathLst>
                <a:path extrusionOk="0" h="8053" w="8053">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1"/>
            <p:cNvSpPr/>
            <p:nvPr/>
          </p:nvSpPr>
          <p:spPr>
            <a:xfrm>
              <a:off x="5443600" y="811750"/>
              <a:ext cx="201325" cy="201325"/>
            </a:xfrm>
            <a:custGeom>
              <a:rect b="b" l="l" r="r" t="t"/>
              <a:pathLst>
                <a:path extrusionOk="0" fill="none" h="8053" w="8053">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1"/>
            <p:cNvSpPr/>
            <p:nvPr/>
          </p:nvSpPr>
          <p:spPr>
            <a:xfrm>
              <a:off x="5133625" y="771975"/>
              <a:ext cx="565350" cy="526150"/>
            </a:xfrm>
            <a:custGeom>
              <a:rect b="b" l="l" r="r" t="t"/>
              <a:pathLst>
                <a:path extrusionOk="0" h="21046" w="22614">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1" name="Google Shape;1491;p21"/>
          <p:cNvSpPr/>
          <p:nvPr/>
        </p:nvSpPr>
        <p:spPr>
          <a:xfrm flipH="1" rot="-1031303">
            <a:off x="-540263" y="3100204"/>
            <a:ext cx="1515878" cy="3091687"/>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2_1_1_1">
    <p:spTree>
      <p:nvGrpSpPr>
        <p:cNvPr id="1492" name="Shape 1492"/>
        <p:cNvGrpSpPr/>
        <p:nvPr/>
      </p:nvGrpSpPr>
      <p:grpSpPr>
        <a:xfrm>
          <a:off x="0" y="0"/>
          <a:ext cx="0" cy="0"/>
          <a:chOff x="0" y="0"/>
          <a:chExt cx="0" cy="0"/>
        </a:xfrm>
      </p:grpSpPr>
      <p:grpSp>
        <p:nvGrpSpPr>
          <p:cNvPr id="1493" name="Google Shape;1493;p22"/>
          <p:cNvGrpSpPr/>
          <p:nvPr/>
        </p:nvGrpSpPr>
        <p:grpSpPr>
          <a:xfrm flipH="1" rot="5400000">
            <a:off x="-1294151" y="1294164"/>
            <a:ext cx="3851452" cy="1263131"/>
            <a:chOff x="238125" y="548775"/>
            <a:chExt cx="2842400" cy="932200"/>
          </a:xfrm>
        </p:grpSpPr>
        <p:sp>
          <p:nvSpPr>
            <p:cNvPr id="1494" name="Google Shape;1494;p22"/>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2"/>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96" name="Google Shape;1496;p22"/>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497" name="Google Shape;1497;p22"/>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Dosis"/>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1498" name="Google Shape;1498;p22"/>
          <p:cNvSpPr txBox="1"/>
          <p:nvPr>
            <p:ph idx="1" type="subTitle"/>
          </p:nvPr>
        </p:nvSpPr>
        <p:spPr>
          <a:xfrm>
            <a:off x="3234661" y="3454823"/>
            <a:ext cx="2402700" cy="22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499" name="Google Shape;1499;p22"/>
          <p:cNvSpPr txBox="1"/>
          <p:nvPr>
            <p:ph idx="2" type="subTitle"/>
          </p:nvPr>
        </p:nvSpPr>
        <p:spPr>
          <a:xfrm>
            <a:off x="3234661" y="3806662"/>
            <a:ext cx="3910500" cy="676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500" name="Google Shape;1500;p22"/>
          <p:cNvSpPr txBox="1"/>
          <p:nvPr>
            <p:ph idx="3" type="subTitle"/>
          </p:nvPr>
        </p:nvSpPr>
        <p:spPr>
          <a:xfrm>
            <a:off x="3234661" y="1880000"/>
            <a:ext cx="2402700" cy="22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501" name="Google Shape;1501;p22"/>
          <p:cNvSpPr txBox="1"/>
          <p:nvPr>
            <p:ph idx="4" type="subTitle"/>
          </p:nvPr>
        </p:nvSpPr>
        <p:spPr>
          <a:xfrm>
            <a:off x="3234661" y="2231825"/>
            <a:ext cx="3910500" cy="675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502" name="Google Shape;1502;p22"/>
          <p:cNvSpPr txBox="1"/>
          <p:nvPr>
            <p:ph idx="5" type="subTitle"/>
          </p:nvPr>
        </p:nvSpPr>
        <p:spPr>
          <a:xfrm>
            <a:off x="2642550" y="1119625"/>
            <a:ext cx="3858900" cy="365700"/>
          </a:xfrm>
          <a:prstGeom prst="rect">
            <a:avLst/>
          </a:prstGeom>
        </p:spPr>
        <p:txBody>
          <a:bodyPr anchorCtr="0" anchor="ctr" bIns="91425" lIns="91425" spcFirstLastPara="1" rIns="91425" wrap="square" tIns="91425">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1503" name="Google Shape;1503;p22"/>
          <p:cNvSpPr/>
          <p:nvPr/>
        </p:nvSpPr>
        <p:spPr>
          <a:xfrm>
            <a:off x="545030" y="3828127"/>
            <a:ext cx="359399" cy="688324"/>
          </a:xfrm>
          <a:custGeom>
            <a:rect b="b" l="l" r="r" t="t"/>
            <a:pathLst>
              <a:path extrusionOk="0" h="48904" w="25530">
                <a:moveTo>
                  <a:pt x="16984" y="0"/>
                </a:moveTo>
                <a:lnTo>
                  <a:pt x="0" y="42945"/>
                </a:lnTo>
                <a:lnTo>
                  <a:pt x="9139" y="48903"/>
                </a:lnTo>
                <a:lnTo>
                  <a:pt x="25530" y="5095"/>
                </a:lnTo>
                <a:lnTo>
                  <a:pt x="16984" y="0"/>
                </a:lnTo>
                <a:close/>
              </a:path>
            </a:pathLst>
          </a:custGeom>
          <a:solidFill>
            <a:schemeClr val="accent5"/>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4" name="Google Shape;1504;p22"/>
          <p:cNvGrpSpPr/>
          <p:nvPr/>
        </p:nvGrpSpPr>
        <p:grpSpPr>
          <a:xfrm rot="328642">
            <a:off x="848031" y="4254670"/>
            <a:ext cx="419716" cy="551659"/>
            <a:chOff x="1391550" y="1144975"/>
            <a:chExt cx="545075" cy="716425"/>
          </a:xfrm>
        </p:grpSpPr>
        <p:sp>
          <p:nvSpPr>
            <p:cNvPr id="1505" name="Google Shape;1505;p22"/>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2"/>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2"/>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2"/>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22"/>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2"/>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2"/>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2"/>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2"/>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2"/>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2"/>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2"/>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2"/>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2"/>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9" name="Google Shape;1519;p22"/>
          <p:cNvGrpSpPr/>
          <p:nvPr/>
        </p:nvGrpSpPr>
        <p:grpSpPr>
          <a:xfrm rot="232295">
            <a:off x="251270" y="3590505"/>
            <a:ext cx="386300" cy="555385"/>
            <a:chOff x="1400150" y="2031300"/>
            <a:chExt cx="494000" cy="710225"/>
          </a:xfrm>
        </p:grpSpPr>
        <p:sp>
          <p:nvSpPr>
            <p:cNvPr id="1520" name="Google Shape;1520;p22"/>
            <p:cNvSpPr/>
            <p:nvPr/>
          </p:nvSpPr>
          <p:spPr>
            <a:xfrm>
              <a:off x="1400150" y="2031300"/>
              <a:ext cx="494000" cy="710225"/>
            </a:xfrm>
            <a:custGeom>
              <a:rect b="b" l="l" r="r" t="t"/>
              <a:pathLst>
                <a:path extrusionOk="0" h="28409" w="1976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2"/>
            <p:cNvSpPr/>
            <p:nvPr/>
          </p:nvSpPr>
          <p:spPr>
            <a:xfrm>
              <a:off x="1439275" y="2070425"/>
              <a:ext cx="415750" cy="631500"/>
            </a:xfrm>
            <a:custGeom>
              <a:rect b="b" l="l" r="r" t="t"/>
              <a:pathLst>
                <a:path extrusionOk="0" h="25260" w="1663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2"/>
            <p:cNvSpPr/>
            <p:nvPr/>
          </p:nvSpPr>
          <p:spPr>
            <a:xfrm>
              <a:off x="1439275" y="2059450"/>
              <a:ext cx="415750" cy="74500"/>
            </a:xfrm>
            <a:custGeom>
              <a:rect b="b" l="l" r="r" t="t"/>
              <a:pathLst>
                <a:path extrusionOk="0" h="2980" w="1663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2"/>
            <p:cNvSpPr/>
            <p:nvPr/>
          </p:nvSpPr>
          <p:spPr>
            <a:xfrm>
              <a:off x="1459325" y="2199300"/>
              <a:ext cx="98825" cy="28675"/>
            </a:xfrm>
            <a:custGeom>
              <a:rect b="b" l="l" r="r" t="t"/>
              <a:pathLst>
                <a:path extrusionOk="0" h="1147" w="3953">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2"/>
            <p:cNvSpPr/>
            <p:nvPr/>
          </p:nvSpPr>
          <p:spPr>
            <a:xfrm>
              <a:off x="1665500" y="2196925"/>
              <a:ext cx="157075" cy="65875"/>
            </a:xfrm>
            <a:custGeom>
              <a:rect b="b" l="l" r="r" t="t"/>
              <a:pathLst>
                <a:path extrusionOk="0" h="2635" w="6283">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2"/>
            <p:cNvSpPr/>
            <p:nvPr/>
          </p:nvSpPr>
          <p:spPr>
            <a:xfrm>
              <a:off x="1517550" y="2332475"/>
              <a:ext cx="271600" cy="61100"/>
            </a:xfrm>
            <a:custGeom>
              <a:rect b="b" l="l" r="r" t="t"/>
              <a:pathLst>
                <a:path extrusionOk="0" h="2444" w="10864">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2"/>
            <p:cNvSpPr/>
            <p:nvPr/>
          </p:nvSpPr>
          <p:spPr>
            <a:xfrm>
              <a:off x="1598700" y="2468975"/>
              <a:ext cx="163725" cy="57775"/>
            </a:xfrm>
            <a:custGeom>
              <a:rect b="b" l="l" r="r" t="t"/>
              <a:pathLst>
                <a:path extrusionOk="0" h="2311" w="6549">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2"/>
            <p:cNvSpPr/>
            <p:nvPr/>
          </p:nvSpPr>
          <p:spPr>
            <a:xfrm>
              <a:off x="1578175" y="2605475"/>
              <a:ext cx="164200" cy="55400"/>
            </a:xfrm>
            <a:custGeom>
              <a:rect b="b" l="l" r="r" t="t"/>
              <a:pathLst>
                <a:path extrusionOk="0" h="2216" w="6568">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8" name="Google Shape;1528;p22"/>
          <p:cNvGrpSpPr/>
          <p:nvPr/>
        </p:nvGrpSpPr>
        <p:grpSpPr>
          <a:xfrm rot="1407625">
            <a:off x="8581033" y="967521"/>
            <a:ext cx="447758" cy="447158"/>
            <a:chOff x="5760700" y="2457850"/>
            <a:chExt cx="447775" cy="447175"/>
          </a:xfrm>
        </p:grpSpPr>
        <p:sp>
          <p:nvSpPr>
            <p:cNvPr id="1529" name="Google Shape;1529;p22"/>
            <p:cNvSpPr/>
            <p:nvPr/>
          </p:nvSpPr>
          <p:spPr>
            <a:xfrm>
              <a:off x="5760700" y="2457850"/>
              <a:ext cx="447775" cy="447175"/>
            </a:xfrm>
            <a:custGeom>
              <a:rect b="b" l="l" r="r" t="t"/>
              <a:pathLst>
                <a:path extrusionOk="0" h="17887" w="17911">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rotWithShape="0" algn="bl" dir="3600000" dist="57150">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2"/>
            <p:cNvSpPr/>
            <p:nvPr/>
          </p:nvSpPr>
          <p:spPr>
            <a:xfrm>
              <a:off x="5994075" y="2691225"/>
              <a:ext cx="183525" cy="182925"/>
            </a:xfrm>
            <a:custGeom>
              <a:rect b="b" l="l" r="r" t="t"/>
              <a:pathLst>
                <a:path extrusionOk="0" h="7317" w="7341">
                  <a:moveTo>
                    <a:pt x="1830" y="0"/>
                  </a:moveTo>
                  <a:lnTo>
                    <a:pt x="1" y="1805"/>
                  </a:lnTo>
                  <a:lnTo>
                    <a:pt x="5511" y="7316"/>
                  </a:lnTo>
                  <a:lnTo>
                    <a:pt x="7340" y="5511"/>
                  </a:lnTo>
                  <a:lnTo>
                    <a:pt x="183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2"/>
            <p:cNvSpPr/>
            <p:nvPr/>
          </p:nvSpPr>
          <p:spPr>
            <a:xfrm>
              <a:off x="5990525" y="2687650"/>
              <a:ext cx="92050" cy="91475"/>
            </a:xfrm>
            <a:custGeom>
              <a:rect b="b" l="l" r="r" t="t"/>
              <a:pathLst>
                <a:path extrusionOk="0" h="3659" w="3682">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2"/>
            <p:cNvSpPr/>
            <p:nvPr/>
          </p:nvSpPr>
          <p:spPr>
            <a:xfrm>
              <a:off x="5782675" y="2479225"/>
              <a:ext cx="297525" cy="297525"/>
            </a:xfrm>
            <a:custGeom>
              <a:rect b="b" l="l" r="r" t="t"/>
              <a:pathLst>
                <a:path extrusionOk="0" h="11901" w="11901">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2"/>
            <p:cNvSpPr/>
            <p:nvPr/>
          </p:nvSpPr>
          <p:spPr>
            <a:xfrm>
              <a:off x="5810575" y="2507125"/>
              <a:ext cx="241725" cy="242300"/>
            </a:xfrm>
            <a:custGeom>
              <a:rect b="b" l="l" r="r" t="t"/>
              <a:pathLst>
                <a:path extrusionOk="0" h="9692" w="9669">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4" name="Google Shape;1534;p22"/>
          <p:cNvSpPr/>
          <p:nvPr/>
        </p:nvSpPr>
        <p:spPr>
          <a:xfrm rot="313248">
            <a:off x="8450184" y="2423310"/>
            <a:ext cx="1515855" cy="3091639"/>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
    <p:spTree>
      <p:nvGrpSpPr>
        <p:cNvPr id="1535"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537" name="Google Shape;1537;p23"/>
          <p:cNvSpPr txBox="1"/>
          <p:nvPr>
            <p:ph idx="1" type="subTitle"/>
          </p:nvPr>
        </p:nvSpPr>
        <p:spPr>
          <a:xfrm>
            <a:off x="902225" y="3032760"/>
            <a:ext cx="2194500" cy="18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2000">
                <a:latin typeface="Catamaran ExtraBold"/>
                <a:ea typeface="Catamaran ExtraBold"/>
                <a:cs typeface="Catamaran ExtraBold"/>
                <a:sym typeface="Catamaran ExtraBold"/>
              </a:defRPr>
            </a:lvl1pPr>
            <a:lvl2pPr lvl="1" rtl="0" algn="ctr">
              <a:lnSpc>
                <a:spcPct val="100000"/>
              </a:lnSpc>
              <a:spcBef>
                <a:spcPts val="0"/>
              </a:spcBef>
              <a:spcAft>
                <a:spcPts val="0"/>
              </a:spcAft>
              <a:buNone/>
              <a:defRPr sz="2000">
                <a:latin typeface="Catamaran ExtraBold"/>
                <a:ea typeface="Catamaran ExtraBold"/>
                <a:cs typeface="Catamaran ExtraBold"/>
                <a:sym typeface="Catamaran ExtraBold"/>
              </a:defRPr>
            </a:lvl2pPr>
            <a:lvl3pPr lvl="2" rtl="0" algn="ctr">
              <a:lnSpc>
                <a:spcPct val="100000"/>
              </a:lnSpc>
              <a:spcBef>
                <a:spcPts val="0"/>
              </a:spcBef>
              <a:spcAft>
                <a:spcPts val="0"/>
              </a:spcAft>
              <a:buNone/>
              <a:defRPr sz="2000">
                <a:latin typeface="Catamaran ExtraBold"/>
                <a:ea typeface="Catamaran ExtraBold"/>
                <a:cs typeface="Catamaran ExtraBold"/>
                <a:sym typeface="Catamaran ExtraBold"/>
              </a:defRPr>
            </a:lvl3pPr>
            <a:lvl4pPr lvl="3" rtl="0" algn="ctr">
              <a:lnSpc>
                <a:spcPct val="100000"/>
              </a:lnSpc>
              <a:spcBef>
                <a:spcPts val="0"/>
              </a:spcBef>
              <a:spcAft>
                <a:spcPts val="0"/>
              </a:spcAft>
              <a:buNone/>
              <a:defRPr sz="2000">
                <a:latin typeface="Catamaran ExtraBold"/>
                <a:ea typeface="Catamaran ExtraBold"/>
                <a:cs typeface="Catamaran ExtraBold"/>
                <a:sym typeface="Catamaran ExtraBold"/>
              </a:defRPr>
            </a:lvl4pPr>
            <a:lvl5pPr lvl="4" rtl="0" algn="ctr">
              <a:lnSpc>
                <a:spcPct val="100000"/>
              </a:lnSpc>
              <a:spcBef>
                <a:spcPts val="0"/>
              </a:spcBef>
              <a:spcAft>
                <a:spcPts val="0"/>
              </a:spcAft>
              <a:buNone/>
              <a:defRPr sz="2000">
                <a:latin typeface="Catamaran ExtraBold"/>
                <a:ea typeface="Catamaran ExtraBold"/>
                <a:cs typeface="Catamaran ExtraBold"/>
                <a:sym typeface="Catamaran ExtraBold"/>
              </a:defRPr>
            </a:lvl5pPr>
            <a:lvl6pPr lvl="5" rtl="0" algn="ctr">
              <a:lnSpc>
                <a:spcPct val="100000"/>
              </a:lnSpc>
              <a:spcBef>
                <a:spcPts val="0"/>
              </a:spcBef>
              <a:spcAft>
                <a:spcPts val="0"/>
              </a:spcAft>
              <a:buNone/>
              <a:defRPr sz="2000">
                <a:latin typeface="Catamaran ExtraBold"/>
                <a:ea typeface="Catamaran ExtraBold"/>
                <a:cs typeface="Catamaran ExtraBold"/>
                <a:sym typeface="Catamaran ExtraBold"/>
              </a:defRPr>
            </a:lvl6pPr>
            <a:lvl7pPr lvl="6" rtl="0" algn="ctr">
              <a:lnSpc>
                <a:spcPct val="100000"/>
              </a:lnSpc>
              <a:spcBef>
                <a:spcPts val="0"/>
              </a:spcBef>
              <a:spcAft>
                <a:spcPts val="0"/>
              </a:spcAft>
              <a:buNone/>
              <a:defRPr sz="2000">
                <a:latin typeface="Catamaran ExtraBold"/>
                <a:ea typeface="Catamaran ExtraBold"/>
                <a:cs typeface="Catamaran ExtraBold"/>
                <a:sym typeface="Catamaran ExtraBold"/>
              </a:defRPr>
            </a:lvl7pPr>
            <a:lvl8pPr lvl="7" rtl="0" algn="ctr">
              <a:lnSpc>
                <a:spcPct val="100000"/>
              </a:lnSpc>
              <a:spcBef>
                <a:spcPts val="0"/>
              </a:spcBef>
              <a:spcAft>
                <a:spcPts val="0"/>
              </a:spcAft>
              <a:buNone/>
              <a:defRPr sz="2000">
                <a:latin typeface="Catamaran ExtraBold"/>
                <a:ea typeface="Catamaran ExtraBold"/>
                <a:cs typeface="Catamaran ExtraBold"/>
                <a:sym typeface="Catamaran ExtraBold"/>
              </a:defRPr>
            </a:lvl8pPr>
            <a:lvl9pPr lvl="8" rtl="0" algn="ctr">
              <a:lnSpc>
                <a:spcPct val="100000"/>
              </a:lnSpc>
              <a:spcBef>
                <a:spcPts val="0"/>
              </a:spcBef>
              <a:spcAft>
                <a:spcPts val="0"/>
              </a:spcAft>
              <a:buNone/>
              <a:defRPr sz="2000">
                <a:latin typeface="Catamaran ExtraBold"/>
                <a:ea typeface="Catamaran ExtraBold"/>
                <a:cs typeface="Catamaran ExtraBold"/>
                <a:sym typeface="Catamaran ExtraBold"/>
              </a:defRPr>
            </a:lvl9pPr>
          </a:lstStyle>
          <a:p/>
        </p:txBody>
      </p:sp>
      <p:sp>
        <p:nvSpPr>
          <p:cNvPr id="1538" name="Google Shape;1538;p23"/>
          <p:cNvSpPr txBox="1"/>
          <p:nvPr>
            <p:ph idx="2" type="subTitle"/>
          </p:nvPr>
        </p:nvSpPr>
        <p:spPr>
          <a:xfrm>
            <a:off x="993575" y="3425952"/>
            <a:ext cx="2011800" cy="3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
        <p:nvSpPr>
          <p:cNvPr id="1539" name="Google Shape;1539;p23"/>
          <p:cNvSpPr txBox="1"/>
          <p:nvPr>
            <p:ph idx="3" type="subTitle"/>
          </p:nvPr>
        </p:nvSpPr>
        <p:spPr>
          <a:xfrm>
            <a:off x="3474725" y="3032760"/>
            <a:ext cx="2194500" cy="18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2000">
                <a:latin typeface="Catamaran ExtraBold"/>
                <a:ea typeface="Catamaran ExtraBold"/>
                <a:cs typeface="Catamaran ExtraBold"/>
                <a:sym typeface="Catamaran ExtraBold"/>
              </a:defRPr>
            </a:lvl1pPr>
            <a:lvl2pPr lvl="1" rtl="0" algn="ctr">
              <a:lnSpc>
                <a:spcPct val="100000"/>
              </a:lnSpc>
              <a:spcBef>
                <a:spcPts val="0"/>
              </a:spcBef>
              <a:spcAft>
                <a:spcPts val="0"/>
              </a:spcAft>
              <a:buNone/>
              <a:defRPr sz="2000">
                <a:latin typeface="Catamaran ExtraBold"/>
                <a:ea typeface="Catamaran ExtraBold"/>
                <a:cs typeface="Catamaran ExtraBold"/>
                <a:sym typeface="Catamaran ExtraBold"/>
              </a:defRPr>
            </a:lvl2pPr>
            <a:lvl3pPr lvl="2" rtl="0" algn="ctr">
              <a:lnSpc>
                <a:spcPct val="100000"/>
              </a:lnSpc>
              <a:spcBef>
                <a:spcPts val="0"/>
              </a:spcBef>
              <a:spcAft>
                <a:spcPts val="0"/>
              </a:spcAft>
              <a:buNone/>
              <a:defRPr sz="2000">
                <a:latin typeface="Catamaran ExtraBold"/>
                <a:ea typeface="Catamaran ExtraBold"/>
                <a:cs typeface="Catamaran ExtraBold"/>
                <a:sym typeface="Catamaran ExtraBold"/>
              </a:defRPr>
            </a:lvl3pPr>
            <a:lvl4pPr lvl="3" rtl="0" algn="ctr">
              <a:lnSpc>
                <a:spcPct val="100000"/>
              </a:lnSpc>
              <a:spcBef>
                <a:spcPts val="0"/>
              </a:spcBef>
              <a:spcAft>
                <a:spcPts val="0"/>
              </a:spcAft>
              <a:buNone/>
              <a:defRPr sz="2000">
                <a:latin typeface="Catamaran ExtraBold"/>
                <a:ea typeface="Catamaran ExtraBold"/>
                <a:cs typeface="Catamaran ExtraBold"/>
                <a:sym typeface="Catamaran ExtraBold"/>
              </a:defRPr>
            </a:lvl4pPr>
            <a:lvl5pPr lvl="4" rtl="0" algn="ctr">
              <a:lnSpc>
                <a:spcPct val="100000"/>
              </a:lnSpc>
              <a:spcBef>
                <a:spcPts val="0"/>
              </a:spcBef>
              <a:spcAft>
                <a:spcPts val="0"/>
              </a:spcAft>
              <a:buNone/>
              <a:defRPr sz="2000">
                <a:latin typeface="Catamaran ExtraBold"/>
                <a:ea typeface="Catamaran ExtraBold"/>
                <a:cs typeface="Catamaran ExtraBold"/>
                <a:sym typeface="Catamaran ExtraBold"/>
              </a:defRPr>
            </a:lvl5pPr>
            <a:lvl6pPr lvl="5" rtl="0" algn="ctr">
              <a:lnSpc>
                <a:spcPct val="100000"/>
              </a:lnSpc>
              <a:spcBef>
                <a:spcPts val="0"/>
              </a:spcBef>
              <a:spcAft>
                <a:spcPts val="0"/>
              </a:spcAft>
              <a:buNone/>
              <a:defRPr sz="2000">
                <a:latin typeface="Catamaran ExtraBold"/>
                <a:ea typeface="Catamaran ExtraBold"/>
                <a:cs typeface="Catamaran ExtraBold"/>
                <a:sym typeface="Catamaran ExtraBold"/>
              </a:defRPr>
            </a:lvl6pPr>
            <a:lvl7pPr lvl="6" rtl="0" algn="ctr">
              <a:lnSpc>
                <a:spcPct val="100000"/>
              </a:lnSpc>
              <a:spcBef>
                <a:spcPts val="0"/>
              </a:spcBef>
              <a:spcAft>
                <a:spcPts val="0"/>
              </a:spcAft>
              <a:buNone/>
              <a:defRPr sz="2000">
                <a:latin typeface="Catamaran ExtraBold"/>
                <a:ea typeface="Catamaran ExtraBold"/>
                <a:cs typeface="Catamaran ExtraBold"/>
                <a:sym typeface="Catamaran ExtraBold"/>
              </a:defRPr>
            </a:lvl7pPr>
            <a:lvl8pPr lvl="7" rtl="0" algn="ctr">
              <a:lnSpc>
                <a:spcPct val="100000"/>
              </a:lnSpc>
              <a:spcBef>
                <a:spcPts val="0"/>
              </a:spcBef>
              <a:spcAft>
                <a:spcPts val="0"/>
              </a:spcAft>
              <a:buNone/>
              <a:defRPr sz="2000">
                <a:latin typeface="Catamaran ExtraBold"/>
                <a:ea typeface="Catamaran ExtraBold"/>
                <a:cs typeface="Catamaran ExtraBold"/>
                <a:sym typeface="Catamaran ExtraBold"/>
              </a:defRPr>
            </a:lvl8pPr>
            <a:lvl9pPr lvl="8" rtl="0" algn="ctr">
              <a:lnSpc>
                <a:spcPct val="100000"/>
              </a:lnSpc>
              <a:spcBef>
                <a:spcPts val="0"/>
              </a:spcBef>
              <a:spcAft>
                <a:spcPts val="0"/>
              </a:spcAft>
              <a:buNone/>
              <a:defRPr sz="2000">
                <a:latin typeface="Catamaran ExtraBold"/>
                <a:ea typeface="Catamaran ExtraBold"/>
                <a:cs typeface="Catamaran ExtraBold"/>
                <a:sym typeface="Catamaran ExtraBold"/>
              </a:defRPr>
            </a:lvl9pPr>
          </a:lstStyle>
          <a:p/>
        </p:txBody>
      </p:sp>
      <p:sp>
        <p:nvSpPr>
          <p:cNvPr id="1540" name="Google Shape;1540;p23"/>
          <p:cNvSpPr txBox="1"/>
          <p:nvPr>
            <p:ph idx="4" type="subTitle"/>
          </p:nvPr>
        </p:nvSpPr>
        <p:spPr>
          <a:xfrm>
            <a:off x="3566075" y="3425952"/>
            <a:ext cx="2011800" cy="3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
        <p:nvSpPr>
          <p:cNvPr id="1541" name="Google Shape;1541;p23"/>
          <p:cNvSpPr txBox="1"/>
          <p:nvPr>
            <p:ph idx="5" type="subTitle"/>
          </p:nvPr>
        </p:nvSpPr>
        <p:spPr>
          <a:xfrm>
            <a:off x="6047225" y="3032760"/>
            <a:ext cx="2194500" cy="18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2000">
                <a:latin typeface="Catamaran ExtraBold"/>
                <a:ea typeface="Catamaran ExtraBold"/>
                <a:cs typeface="Catamaran ExtraBold"/>
                <a:sym typeface="Catamaran ExtraBold"/>
              </a:defRPr>
            </a:lvl1pPr>
            <a:lvl2pPr lvl="1" rtl="0" algn="ctr">
              <a:lnSpc>
                <a:spcPct val="100000"/>
              </a:lnSpc>
              <a:spcBef>
                <a:spcPts val="0"/>
              </a:spcBef>
              <a:spcAft>
                <a:spcPts val="0"/>
              </a:spcAft>
              <a:buNone/>
              <a:defRPr sz="2000">
                <a:latin typeface="Catamaran ExtraBold"/>
                <a:ea typeface="Catamaran ExtraBold"/>
                <a:cs typeface="Catamaran ExtraBold"/>
                <a:sym typeface="Catamaran ExtraBold"/>
              </a:defRPr>
            </a:lvl2pPr>
            <a:lvl3pPr lvl="2" rtl="0" algn="ctr">
              <a:lnSpc>
                <a:spcPct val="100000"/>
              </a:lnSpc>
              <a:spcBef>
                <a:spcPts val="0"/>
              </a:spcBef>
              <a:spcAft>
                <a:spcPts val="0"/>
              </a:spcAft>
              <a:buNone/>
              <a:defRPr sz="2000">
                <a:latin typeface="Catamaran ExtraBold"/>
                <a:ea typeface="Catamaran ExtraBold"/>
                <a:cs typeface="Catamaran ExtraBold"/>
                <a:sym typeface="Catamaran ExtraBold"/>
              </a:defRPr>
            </a:lvl3pPr>
            <a:lvl4pPr lvl="3" rtl="0" algn="ctr">
              <a:lnSpc>
                <a:spcPct val="100000"/>
              </a:lnSpc>
              <a:spcBef>
                <a:spcPts val="0"/>
              </a:spcBef>
              <a:spcAft>
                <a:spcPts val="0"/>
              </a:spcAft>
              <a:buNone/>
              <a:defRPr sz="2000">
                <a:latin typeface="Catamaran ExtraBold"/>
                <a:ea typeface="Catamaran ExtraBold"/>
                <a:cs typeface="Catamaran ExtraBold"/>
                <a:sym typeface="Catamaran ExtraBold"/>
              </a:defRPr>
            </a:lvl4pPr>
            <a:lvl5pPr lvl="4" rtl="0" algn="ctr">
              <a:lnSpc>
                <a:spcPct val="100000"/>
              </a:lnSpc>
              <a:spcBef>
                <a:spcPts val="0"/>
              </a:spcBef>
              <a:spcAft>
                <a:spcPts val="0"/>
              </a:spcAft>
              <a:buNone/>
              <a:defRPr sz="2000">
                <a:latin typeface="Catamaran ExtraBold"/>
                <a:ea typeface="Catamaran ExtraBold"/>
                <a:cs typeface="Catamaran ExtraBold"/>
                <a:sym typeface="Catamaran ExtraBold"/>
              </a:defRPr>
            </a:lvl5pPr>
            <a:lvl6pPr lvl="5" rtl="0" algn="ctr">
              <a:lnSpc>
                <a:spcPct val="100000"/>
              </a:lnSpc>
              <a:spcBef>
                <a:spcPts val="0"/>
              </a:spcBef>
              <a:spcAft>
                <a:spcPts val="0"/>
              </a:spcAft>
              <a:buNone/>
              <a:defRPr sz="2000">
                <a:latin typeface="Catamaran ExtraBold"/>
                <a:ea typeface="Catamaran ExtraBold"/>
                <a:cs typeface="Catamaran ExtraBold"/>
                <a:sym typeface="Catamaran ExtraBold"/>
              </a:defRPr>
            </a:lvl6pPr>
            <a:lvl7pPr lvl="6" rtl="0" algn="ctr">
              <a:lnSpc>
                <a:spcPct val="100000"/>
              </a:lnSpc>
              <a:spcBef>
                <a:spcPts val="0"/>
              </a:spcBef>
              <a:spcAft>
                <a:spcPts val="0"/>
              </a:spcAft>
              <a:buNone/>
              <a:defRPr sz="2000">
                <a:latin typeface="Catamaran ExtraBold"/>
                <a:ea typeface="Catamaran ExtraBold"/>
                <a:cs typeface="Catamaran ExtraBold"/>
                <a:sym typeface="Catamaran ExtraBold"/>
              </a:defRPr>
            </a:lvl7pPr>
            <a:lvl8pPr lvl="7" rtl="0" algn="ctr">
              <a:lnSpc>
                <a:spcPct val="100000"/>
              </a:lnSpc>
              <a:spcBef>
                <a:spcPts val="0"/>
              </a:spcBef>
              <a:spcAft>
                <a:spcPts val="0"/>
              </a:spcAft>
              <a:buNone/>
              <a:defRPr sz="2000">
                <a:latin typeface="Catamaran ExtraBold"/>
                <a:ea typeface="Catamaran ExtraBold"/>
                <a:cs typeface="Catamaran ExtraBold"/>
                <a:sym typeface="Catamaran ExtraBold"/>
              </a:defRPr>
            </a:lvl8pPr>
            <a:lvl9pPr lvl="8" rtl="0" algn="ctr">
              <a:lnSpc>
                <a:spcPct val="100000"/>
              </a:lnSpc>
              <a:spcBef>
                <a:spcPts val="0"/>
              </a:spcBef>
              <a:spcAft>
                <a:spcPts val="0"/>
              </a:spcAft>
              <a:buNone/>
              <a:defRPr sz="2000">
                <a:latin typeface="Catamaran ExtraBold"/>
                <a:ea typeface="Catamaran ExtraBold"/>
                <a:cs typeface="Catamaran ExtraBold"/>
                <a:sym typeface="Catamaran ExtraBold"/>
              </a:defRPr>
            </a:lvl9pPr>
          </a:lstStyle>
          <a:p/>
        </p:txBody>
      </p:sp>
      <p:sp>
        <p:nvSpPr>
          <p:cNvPr id="1542" name="Google Shape;1542;p23"/>
          <p:cNvSpPr txBox="1"/>
          <p:nvPr>
            <p:ph idx="6" type="subTitle"/>
          </p:nvPr>
        </p:nvSpPr>
        <p:spPr>
          <a:xfrm>
            <a:off x="6138575" y="3425952"/>
            <a:ext cx="2011800" cy="3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
        <p:nvSpPr>
          <p:cNvPr id="1543" name="Google Shape;1543;p23"/>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1544" name="Google Shape;1544;p23"/>
          <p:cNvSpPr/>
          <p:nvPr/>
        </p:nvSpPr>
        <p:spPr>
          <a:xfrm flipH="1" rot="2700000">
            <a:off x="-444897" y="-1052681"/>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5" name="Google Shape;1545;p23"/>
          <p:cNvGrpSpPr/>
          <p:nvPr/>
        </p:nvGrpSpPr>
        <p:grpSpPr>
          <a:xfrm>
            <a:off x="7740478" y="3880373"/>
            <a:ext cx="3851452" cy="1263131"/>
            <a:chOff x="238125" y="548775"/>
            <a:chExt cx="2842400" cy="932200"/>
          </a:xfrm>
        </p:grpSpPr>
        <p:sp>
          <p:nvSpPr>
            <p:cNvPr id="1546" name="Google Shape;1546;p23"/>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3"/>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8" name="Google Shape;1548;p23"/>
          <p:cNvGrpSpPr/>
          <p:nvPr/>
        </p:nvGrpSpPr>
        <p:grpSpPr>
          <a:xfrm rot="-713879">
            <a:off x="306554" y="4086577"/>
            <a:ext cx="547505" cy="787150"/>
            <a:chOff x="1400150" y="2031300"/>
            <a:chExt cx="494000" cy="710225"/>
          </a:xfrm>
        </p:grpSpPr>
        <p:sp>
          <p:nvSpPr>
            <p:cNvPr id="1549" name="Google Shape;1549;p23"/>
            <p:cNvSpPr/>
            <p:nvPr/>
          </p:nvSpPr>
          <p:spPr>
            <a:xfrm>
              <a:off x="1400150" y="2031300"/>
              <a:ext cx="494000" cy="710225"/>
            </a:xfrm>
            <a:custGeom>
              <a:rect b="b" l="l" r="r" t="t"/>
              <a:pathLst>
                <a:path extrusionOk="0" h="28409" w="1976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3"/>
            <p:cNvSpPr/>
            <p:nvPr/>
          </p:nvSpPr>
          <p:spPr>
            <a:xfrm>
              <a:off x="1439275" y="2070425"/>
              <a:ext cx="415750" cy="631500"/>
            </a:xfrm>
            <a:custGeom>
              <a:rect b="b" l="l" r="r" t="t"/>
              <a:pathLst>
                <a:path extrusionOk="0" h="25260" w="1663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3"/>
            <p:cNvSpPr/>
            <p:nvPr/>
          </p:nvSpPr>
          <p:spPr>
            <a:xfrm>
              <a:off x="1439275" y="2059450"/>
              <a:ext cx="415750" cy="74500"/>
            </a:xfrm>
            <a:custGeom>
              <a:rect b="b" l="l" r="r" t="t"/>
              <a:pathLst>
                <a:path extrusionOk="0" h="2980" w="1663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3"/>
            <p:cNvSpPr/>
            <p:nvPr/>
          </p:nvSpPr>
          <p:spPr>
            <a:xfrm>
              <a:off x="1459325" y="2199300"/>
              <a:ext cx="98825" cy="28675"/>
            </a:xfrm>
            <a:custGeom>
              <a:rect b="b" l="l" r="r" t="t"/>
              <a:pathLst>
                <a:path extrusionOk="0" h="1147" w="3953">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3"/>
            <p:cNvSpPr/>
            <p:nvPr/>
          </p:nvSpPr>
          <p:spPr>
            <a:xfrm>
              <a:off x="1665500" y="2196925"/>
              <a:ext cx="157075" cy="65875"/>
            </a:xfrm>
            <a:custGeom>
              <a:rect b="b" l="l" r="r" t="t"/>
              <a:pathLst>
                <a:path extrusionOk="0" h="2635" w="6283">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3"/>
            <p:cNvSpPr/>
            <p:nvPr/>
          </p:nvSpPr>
          <p:spPr>
            <a:xfrm>
              <a:off x="1517550" y="2332475"/>
              <a:ext cx="271600" cy="61100"/>
            </a:xfrm>
            <a:custGeom>
              <a:rect b="b" l="l" r="r" t="t"/>
              <a:pathLst>
                <a:path extrusionOk="0" h="2444" w="10864">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3"/>
            <p:cNvSpPr/>
            <p:nvPr/>
          </p:nvSpPr>
          <p:spPr>
            <a:xfrm>
              <a:off x="1598700" y="2468975"/>
              <a:ext cx="163725" cy="57775"/>
            </a:xfrm>
            <a:custGeom>
              <a:rect b="b" l="l" r="r" t="t"/>
              <a:pathLst>
                <a:path extrusionOk="0" h="2311" w="6549">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3"/>
            <p:cNvSpPr/>
            <p:nvPr/>
          </p:nvSpPr>
          <p:spPr>
            <a:xfrm>
              <a:off x="1578175" y="2605475"/>
              <a:ext cx="164200" cy="55400"/>
            </a:xfrm>
            <a:custGeom>
              <a:rect b="b" l="l" r="r" t="t"/>
              <a:pathLst>
                <a:path extrusionOk="0" h="2216" w="6568">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7" name="Google Shape;1557;p23"/>
          <p:cNvGrpSpPr/>
          <p:nvPr/>
        </p:nvGrpSpPr>
        <p:grpSpPr>
          <a:xfrm rot="699672">
            <a:off x="8390936" y="219404"/>
            <a:ext cx="575003" cy="799457"/>
            <a:chOff x="2270250" y="238125"/>
            <a:chExt cx="513575" cy="714050"/>
          </a:xfrm>
        </p:grpSpPr>
        <p:sp>
          <p:nvSpPr>
            <p:cNvPr id="1558" name="Google Shape;1558;p23"/>
            <p:cNvSpPr/>
            <p:nvPr/>
          </p:nvSpPr>
          <p:spPr>
            <a:xfrm>
              <a:off x="2270250" y="238125"/>
              <a:ext cx="513575" cy="714050"/>
            </a:xfrm>
            <a:custGeom>
              <a:rect b="b" l="l" r="r" t="t"/>
              <a:pathLst>
                <a:path extrusionOk="0" h="28562" w="20543">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rotWithShape="0" algn="bl" dir="372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3"/>
            <p:cNvSpPr/>
            <p:nvPr/>
          </p:nvSpPr>
          <p:spPr>
            <a:xfrm>
              <a:off x="2309375" y="277725"/>
              <a:ext cx="435325" cy="635300"/>
            </a:xfrm>
            <a:custGeom>
              <a:rect b="b" l="l" r="r" t="t"/>
              <a:pathLst>
                <a:path extrusionOk="0" h="25412" w="17413">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3"/>
            <p:cNvSpPr/>
            <p:nvPr/>
          </p:nvSpPr>
          <p:spPr>
            <a:xfrm>
              <a:off x="2366175" y="748325"/>
              <a:ext cx="64925" cy="63525"/>
            </a:xfrm>
            <a:custGeom>
              <a:rect b="b" l="l" r="r" t="t"/>
              <a:pathLst>
                <a:path extrusionOk="0" h="2541" w="2597">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3"/>
            <p:cNvSpPr/>
            <p:nvPr/>
          </p:nvSpPr>
          <p:spPr>
            <a:xfrm>
              <a:off x="2516050" y="668625"/>
              <a:ext cx="64925" cy="64475"/>
            </a:xfrm>
            <a:custGeom>
              <a:rect b="b" l="l" r="r" t="t"/>
              <a:pathLst>
                <a:path extrusionOk="0" h="2579" w="2597">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3"/>
            <p:cNvSpPr/>
            <p:nvPr/>
          </p:nvSpPr>
          <p:spPr>
            <a:xfrm>
              <a:off x="2472600" y="823275"/>
              <a:ext cx="65425" cy="63500"/>
            </a:xfrm>
            <a:custGeom>
              <a:rect b="b" l="l" r="r" t="t"/>
              <a:pathLst>
                <a:path extrusionOk="0" h="2540" w="2617">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3"/>
            <p:cNvSpPr/>
            <p:nvPr/>
          </p:nvSpPr>
          <p:spPr>
            <a:xfrm>
              <a:off x="2644425" y="845225"/>
              <a:ext cx="61600" cy="58725"/>
            </a:xfrm>
            <a:custGeom>
              <a:rect b="b" l="l" r="r" t="t"/>
              <a:pathLst>
                <a:path extrusionOk="0" h="2349" w="2464">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3"/>
            <p:cNvSpPr/>
            <p:nvPr/>
          </p:nvSpPr>
          <p:spPr>
            <a:xfrm>
              <a:off x="2652550" y="617550"/>
              <a:ext cx="53475" cy="61600"/>
            </a:xfrm>
            <a:custGeom>
              <a:rect b="b" l="l" r="r" t="t"/>
              <a:pathLst>
                <a:path extrusionOk="0" h="2464" w="2139">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3"/>
            <p:cNvSpPr/>
            <p:nvPr/>
          </p:nvSpPr>
          <p:spPr>
            <a:xfrm>
              <a:off x="2616275" y="482000"/>
              <a:ext cx="40125" cy="63525"/>
            </a:xfrm>
            <a:custGeom>
              <a:rect b="b" l="l" r="r" t="t"/>
              <a:pathLst>
                <a:path extrusionOk="0" h="2541" w="1605">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3"/>
            <p:cNvSpPr/>
            <p:nvPr/>
          </p:nvSpPr>
          <p:spPr>
            <a:xfrm>
              <a:off x="2684050" y="356950"/>
              <a:ext cx="43450" cy="61125"/>
            </a:xfrm>
            <a:custGeom>
              <a:rect b="b" l="l" r="r" t="t"/>
              <a:pathLst>
                <a:path extrusionOk="0" h="2445" w="1738">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3"/>
            <p:cNvSpPr/>
            <p:nvPr/>
          </p:nvSpPr>
          <p:spPr>
            <a:xfrm>
              <a:off x="2545625" y="277725"/>
              <a:ext cx="61600" cy="41550"/>
            </a:xfrm>
            <a:custGeom>
              <a:rect b="b" l="l" r="r" t="t"/>
              <a:pathLst>
                <a:path extrusionOk="0" h="1662" w="2464">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23"/>
            <p:cNvSpPr/>
            <p:nvPr/>
          </p:nvSpPr>
          <p:spPr>
            <a:xfrm>
              <a:off x="2448275" y="386075"/>
              <a:ext cx="61100" cy="63500"/>
            </a:xfrm>
            <a:custGeom>
              <a:rect b="b" l="l" r="r" t="t"/>
              <a:pathLst>
                <a:path extrusionOk="0" h="2540" w="2444">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3"/>
            <p:cNvSpPr/>
            <p:nvPr/>
          </p:nvSpPr>
          <p:spPr>
            <a:xfrm>
              <a:off x="2325600" y="450025"/>
              <a:ext cx="61600" cy="63975"/>
            </a:xfrm>
            <a:custGeom>
              <a:rect b="b" l="l" r="r" t="t"/>
              <a:pathLst>
                <a:path extrusionOk="0" h="2559" w="2464">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3"/>
            <p:cNvSpPr/>
            <p:nvPr/>
          </p:nvSpPr>
          <p:spPr>
            <a:xfrm>
              <a:off x="2394800" y="531175"/>
              <a:ext cx="50150" cy="44400"/>
            </a:xfrm>
            <a:custGeom>
              <a:rect b="b" l="l" r="r" t="t"/>
              <a:pathLst>
                <a:path extrusionOk="0" h="1776" w="2006">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3"/>
            <p:cNvSpPr/>
            <p:nvPr/>
          </p:nvSpPr>
          <p:spPr>
            <a:xfrm>
              <a:off x="2364750" y="320675"/>
              <a:ext cx="53950" cy="51100"/>
            </a:xfrm>
            <a:custGeom>
              <a:rect b="b" l="l" r="r" t="t"/>
              <a:pathLst>
                <a:path extrusionOk="0" h="2044" w="2158">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
    <p:spTree>
      <p:nvGrpSpPr>
        <p:cNvPr id="1572"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574" name="Google Shape;1574;p24"/>
          <p:cNvSpPr txBox="1"/>
          <p:nvPr>
            <p:ph idx="1" type="subTitle"/>
          </p:nvPr>
        </p:nvSpPr>
        <p:spPr>
          <a:xfrm>
            <a:off x="4818875" y="2880360"/>
            <a:ext cx="1435500" cy="224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575" name="Google Shape;1575;p24"/>
          <p:cNvSpPr txBox="1"/>
          <p:nvPr>
            <p:ph idx="2" type="subTitle"/>
          </p:nvPr>
        </p:nvSpPr>
        <p:spPr>
          <a:xfrm>
            <a:off x="4690775" y="3273552"/>
            <a:ext cx="1691700" cy="457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576" name="Google Shape;1576;p24"/>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Dosis"/>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1577" name="Google Shape;1577;p24"/>
          <p:cNvSpPr txBox="1"/>
          <p:nvPr>
            <p:ph idx="3" type="subTitle"/>
          </p:nvPr>
        </p:nvSpPr>
        <p:spPr>
          <a:xfrm>
            <a:off x="6748250" y="2880360"/>
            <a:ext cx="1435500" cy="224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578" name="Google Shape;1578;p24"/>
          <p:cNvSpPr txBox="1"/>
          <p:nvPr>
            <p:ph idx="4" type="subTitle"/>
          </p:nvPr>
        </p:nvSpPr>
        <p:spPr>
          <a:xfrm>
            <a:off x="6620150" y="3273552"/>
            <a:ext cx="1691700" cy="457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579" name="Google Shape;1579;p24"/>
          <p:cNvSpPr txBox="1"/>
          <p:nvPr>
            <p:ph idx="5" type="subTitle"/>
          </p:nvPr>
        </p:nvSpPr>
        <p:spPr>
          <a:xfrm>
            <a:off x="960125" y="2880360"/>
            <a:ext cx="1435500" cy="224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580" name="Google Shape;1580;p24"/>
          <p:cNvSpPr txBox="1"/>
          <p:nvPr>
            <p:ph idx="6" type="subTitle"/>
          </p:nvPr>
        </p:nvSpPr>
        <p:spPr>
          <a:xfrm>
            <a:off x="832025" y="3273552"/>
            <a:ext cx="1691700" cy="457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581" name="Google Shape;1581;p24"/>
          <p:cNvSpPr txBox="1"/>
          <p:nvPr>
            <p:ph idx="7" type="subTitle"/>
          </p:nvPr>
        </p:nvSpPr>
        <p:spPr>
          <a:xfrm>
            <a:off x="2738600" y="2880360"/>
            <a:ext cx="1737300" cy="218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582" name="Google Shape;1582;p24"/>
          <p:cNvSpPr txBox="1"/>
          <p:nvPr>
            <p:ph idx="8" type="subTitle"/>
          </p:nvPr>
        </p:nvSpPr>
        <p:spPr>
          <a:xfrm>
            <a:off x="2761400" y="3273552"/>
            <a:ext cx="1691700" cy="457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grpSp>
        <p:nvGrpSpPr>
          <p:cNvPr id="1583" name="Google Shape;1583;p24"/>
          <p:cNvGrpSpPr/>
          <p:nvPr/>
        </p:nvGrpSpPr>
        <p:grpSpPr>
          <a:xfrm rot="-395414">
            <a:off x="8355589" y="4053993"/>
            <a:ext cx="514207" cy="791925"/>
            <a:chOff x="3189975" y="2019850"/>
            <a:chExt cx="463950" cy="714525"/>
          </a:xfrm>
        </p:grpSpPr>
        <p:sp>
          <p:nvSpPr>
            <p:cNvPr id="1584" name="Google Shape;1584;p24"/>
            <p:cNvSpPr/>
            <p:nvPr/>
          </p:nvSpPr>
          <p:spPr>
            <a:xfrm>
              <a:off x="3189975" y="2019850"/>
              <a:ext cx="463950" cy="714525"/>
            </a:xfrm>
            <a:custGeom>
              <a:rect b="b" l="l" r="r" t="t"/>
              <a:pathLst>
                <a:path extrusionOk="0" h="28581" w="18558">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4"/>
            <p:cNvSpPr/>
            <p:nvPr/>
          </p:nvSpPr>
          <p:spPr>
            <a:xfrm>
              <a:off x="3229125" y="2058975"/>
              <a:ext cx="385675" cy="636250"/>
            </a:xfrm>
            <a:custGeom>
              <a:rect b="b" l="l" r="r" t="t"/>
              <a:pathLst>
                <a:path extrusionOk="0" h="25450" w="15427">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4"/>
            <p:cNvSpPr/>
            <p:nvPr/>
          </p:nvSpPr>
          <p:spPr>
            <a:xfrm>
              <a:off x="3270625" y="2092400"/>
              <a:ext cx="317425" cy="85925"/>
            </a:xfrm>
            <a:custGeom>
              <a:rect b="b" l="l" r="r" t="t"/>
              <a:pathLst>
                <a:path extrusionOk="0" h="3437" w="12697">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4"/>
            <p:cNvSpPr/>
            <p:nvPr/>
          </p:nvSpPr>
          <p:spPr>
            <a:xfrm>
              <a:off x="3229125" y="2216000"/>
              <a:ext cx="97375" cy="55400"/>
            </a:xfrm>
            <a:custGeom>
              <a:rect b="b" l="l" r="r" t="t"/>
              <a:pathLst>
                <a:path extrusionOk="0" h="2216" w="3895">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4"/>
            <p:cNvSpPr/>
            <p:nvPr/>
          </p:nvSpPr>
          <p:spPr>
            <a:xfrm>
              <a:off x="3502600" y="2221725"/>
              <a:ext cx="112200" cy="80225"/>
            </a:xfrm>
            <a:custGeom>
              <a:rect b="b" l="l" r="r" t="t"/>
              <a:pathLst>
                <a:path extrusionOk="0" h="3209" w="4488">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4"/>
            <p:cNvSpPr/>
            <p:nvPr/>
          </p:nvSpPr>
          <p:spPr>
            <a:xfrm>
              <a:off x="3261100" y="2339150"/>
              <a:ext cx="346050" cy="85925"/>
            </a:xfrm>
            <a:custGeom>
              <a:rect b="b" l="l" r="r" t="t"/>
              <a:pathLst>
                <a:path extrusionOk="0" h="3437" w="13842">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4"/>
            <p:cNvSpPr/>
            <p:nvPr/>
          </p:nvSpPr>
          <p:spPr>
            <a:xfrm>
              <a:off x="3420500" y="2490450"/>
              <a:ext cx="144175" cy="58250"/>
            </a:xfrm>
            <a:custGeom>
              <a:rect b="b" l="l" r="r" t="t"/>
              <a:pathLst>
                <a:path extrusionOk="0" h="2330" w="5767">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4"/>
            <p:cNvSpPr/>
            <p:nvPr/>
          </p:nvSpPr>
          <p:spPr>
            <a:xfrm>
              <a:off x="3357975" y="2592125"/>
              <a:ext cx="140350" cy="75900"/>
            </a:xfrm>
            <a:custGeom>
              <a:rect b="b" l="l" r="r" t="t"/>
              <a:pathLst>
                <a:path extrusionOk="0" h="3036" w="5614">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2" name="Google Shape;1592;p24"/>
          <p:cNvGrpSpPr/>
          <p:nvPr/>
        </p:nvGrpSpPr>
        <p:grpSpPr>
          <a:xfrm rot="-669090">
            <a:off x="8541311" y="3171976"/>
            <a:ext cx="543964" cy="660337"/>
            <a:chOff x="3703100" y="2534450"/>
            <a:chExt cx="543975" cy="660350"/>
          </a:xfrm>
        </p:grpSpPr>
        <p:sp>
          <p:nvSpPr>
            <p:cNvPr id="1593" name="Google Shape;1593;p24"/>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4"/>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24"/>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4"/>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24"/>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24"/>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4"/>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4"/>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4"/>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4"/>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24"/>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24"/>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24"/>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4"/>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24"/>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24"/>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24"/>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24"/>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24"/>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24"/>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24"/>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24"/>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24"/>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24"/>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24"/>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24"/>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24"/>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24"/>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1" name="Google Shape;1621;p24"/>
          <p:cNvGrpSpPr/>
          <p:nvPr/>
        </p:nvGrpSpPr>
        <p:grpSpPr>
          <a:xfrm rot="-949166">
            <a:off x="359682" y="44785"/>
            <a:ext cx="441819" cy="815168"/>
            <a:chOff x="1400150" y="238125"/>
            <a:chExt cx="388525" cy="716900"/>
          </a:xfrm>
        </p:grpSpPr>
        <p:sp>
          <p:nvSpPr>
            <p:cNvPr id="1622" name="Google Shape;1622;p24"/>
            <p:cNvSpPr/>
            <p:nvPr/>
          </p:nvSpPr>
          <p:spPr>
            <a:xfrm>
              <a:off x="1400150" y="238125"/>
              <a:ext cx="388525" cy="716900"/>
            </a:xfrm>
            <a:custGeom>
              <a:rect b="b" l="l" r="r" t="t"/>
              <a:pathLst>
                <a:path extrusionOk="0" h="28676" w="15541">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24"/>
            <p:cNvSpPr/>
            <p:nvPr/>
          </p:nvSpPr>
          <p:spPr>
            <a:xfrm>
              <a:off x="1439275" y="277725"/>
              <a:ext cx="310275" cy="637700"/>
            </a:xfrm>
            <a:custGeom>
              <a:rect b="b" l="l" r="r" t="t"/>
              <a:pathLst>
                <a:path extrusionOk="0" h="25508" w="12411">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24"/>
            <p:cNvSpPr/>
            <p:nvPr/>
          </p:nvSpPr>
          <p:spPr>
            <a:xfrm>
              <a:off x="1473650" y="326400"/>
              <a:ext cx="210025" cy="120325"/>
            </a:xfrm>
            <a:custGeom>
              <a:rect b="b" l="l" r="r" t="t"/>
              <a:pathLst>
                <a:path extrusionOk="0" h="4813" w="8401">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24"/>
            <p:cNvSpPr/>
            <p:nvPr/>
          </p:nvSpPr>
          <p:spPr>
            <a:xfrm>
              <a:off x="1549050" y="476750"/>
              <a:ext cx="129375" cy="98825"/>
            </a:xfrm>
            <a:custGeom>
              <a:rect b="b" l="l" r="r" t="t"/>
              <a:pathLst>
                <a:path extrusionOk="0" h="3953" w="5175">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24"/>
            <p:cNvSpPr/>
            <p:nvPr/>
          </p:nvSpPr>
          <p:spPr>
            <a:xfrm>
              <a:off x="1530450" y="627575"/>
              <a:ext cx="147975" cy="104075"/>
            </a:xfrm>
            <a:custGeom>
              <a:rect b="b" l="l" r="r" t="t"/>
              <a:pathLst>
                <a:path extrusionOk="0" h="4163" w="5919">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24"/>
            <p:cNvSpPr/>
            <p:nvPr/>
          </p:nvSpPr>
          <p:spPr>
            <a:xfrm>
              <a:off x="1439275" y="776975"/>
              <a:ext cx="310275" cy="127450"/>
            </a:xfrm>
            <a:custGeom>
              <a:rect b="b" l="l" r="r" t="t"/>
              <a:pathLst>
                <a:path extrusionOk="0" h="5098" w="12411">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8" name="Google Shape;1628;p24"/>
          <p:cNvGrpSpPr/>
          <p:nvPr/>
        </p:nvGrpSpPr>
        <p:grpSpPr>
          <a:xfrm>
            <a:off x="211413" y="1098725"/>
            <a:ext cx="548725" cy="598600"/>
            <a:chOff x="5261300" y="4859875"/>
            <a:chExt cx="548725" cy="598600"/>
          </a:xfrm>
        </p:grpSpPr>
        <p:sp>
          <p:nvSpPr>
            <p:cNvPr id="1629" name="Google Shape;1629;p24"/>
            <p:cNvSpPr/>
            <p:nvPr/>
          </p:nvSpPr>
          <p:spPr>
            <a:xfrm>
              <a:off x="5261300" y="4859875"/>
              <a:ext cx="548725" cy="598600"/>
            </a:xfrm>
            <a:custGeom>
              <a:rect b="b" l="l" r="r" t="t"/>
              <a:pathLst>
                <a:path extrusionOk="0" h="23944" w="21949">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24"/>
            <p:cNvSpPr/>
            <p:nvPr/>
          </p:nvSpPr>
          <p:spPr>
            <a:xfrm>
              <a:off x="5421025" y="4891350"/>
              <a:ext cx="232825" cy="536250"/>
            </a:xfrm>
            <a:custGeom>
              <a:rect b="b" l="l" r="r" t="t"/>
              <a:pathLst>
                <a:path extrusionOk="0" h="21450" w="9313">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24"/>
            <p:cNvSpPr/>
            <p:nvPr/>
          </p:nvSpPr>
          <p:spPr>
            <a:xfrm>
              <a:off x="5301675" y="4984575"/>
              <a:ext cx="471525" cy="349200"/>
            </a:xfrm>
            <a:custGeom>
              <a:rect b="b" l="l" r="r" t="t"/>
              <a:pathLst>
                <a:path extrusionOk="0" h="13968" w="18861">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24"/>
            <p:cNvSpPr/>
            <p:nvPr/>
          </p:nvSpPr>
          <p:spPr>
            <a:xfrm>
              <a:off x="5301675" y="4985175"/>
              <a:ext cx="471525" cy="348000"/>
            </a:xfrm>
            <a:custGeom>
              <a:rect b="b" l="l" r="r" t="t"/>
              <a:pathLst>
                <a:path extrusionOk="0" h="13920" w="18861">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24"/>
            <p:cNvSpPr/>
            <p:nvPr/>
          </p:nvSpPr>
          <p:spPr>
            <a:xfrm>
              <a:off x="5292775" y="4994075"/>
              <a:ext cx="52875" cy="53475"/>
            </a:xfrm>
            <a:custGeom>
              <a:rect b="b" l="l" r="r" t="t"/>
              <a:pathLst>
                <a:path extrusionOk="0" h="2139" w="2115">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24"/>
            <p:cNvSpPr/>
            <p:nvPr/>
          </p:nvSpPr>
          <p:spPr>
            <a:xfrm>
              <a:off x="5725675" y="5071275"/>
              <a:ext cx="53475" cy="53475"/>
            </a:xfrm>
            <a:custGeom>
              <a:rect b="b" l="l" r="r" t="t"/>
              <a:pathLst>
                <a:path extrusionOk="0" h="2139" w="2139">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4"/>
            <p:cNvSpPr/>
            <p:nvPr/>
          </p:nvSpPr>
          <p:spPr>
            <a:xfrm>
              <a:off x="5488150" y="5110475"/>
              <a:ext cx="98000" cy="98000"/>
            </a:xfrm>
            <a:custGeom>
              <a:rect b="b" l="l" r="r" t="t"/>
              <a:pathLst>
                <a:path extrusionOk="0" h="3920" w="392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4"/>
            <p:cNvSpPr/>
            <p:nvPr/>
          </p:nvSpPr>
          <p:spPr>
            <a:xfrm>
              <a:off x="5565325" y="5349775"/>
              <a:ext cx="53475" cy="53475"/>
            </a:xfrm>
            <a:custGeom>
              <a:rect b="b" l="l" r="r" t="t"/>
              <a:pathLst>
                <a:path extrusionOk="0" h="2139" w="2139">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7" name="Google Shape;1637;p24"/>
          <p:cNvGrpSpPr/>
          <p:nvPr/>
        </p:nvGrpSpPr>
        <p:grpSpPr>
          <a:xfrm flipH="1">
            <a:off x="2770099" y="4132589"/>
            <a:ext cx="3851452" cy="1263131"/>
            <a:chOff x="238125" y="548775"/>
            <a:chExt cx="2842400" cy="932200"/>
          </a:xfrm>
        </p:grpSpPr>
        <p:sp>
          <p:nvSpPr>
            <p:cNvPr id="1638" name="Google Shape;1638;p24"/>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24"/>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0" name="Google Shape;1640;p24"/>
          <p:cNvSpPr/>
          <p:nvPr/>
        </p:nvSpPr>
        <p:spPr>
          <a:xfrm rot="3676830">
            <a:off x="1015121" y="72944"/>
            <a:ext cx="315856" cy="604931"/>
          </a:xfrm>
          <a:custGeom>
            <a:rect b="b" l="l" r="r" t="t"/>
            <a:pathLst>
              <a:path extrusionOk="0" h="48904" w="25530">
                <a:moveTo>
                  <a:pt x="16984" y="0"/>
                </a:moveTo>
                <a:lnTo>
                  <a:pt x="0" y="42945"/>
                </a:lnTo>
                <a:lnTo>
                  <a:pt x="9139" y="48903"/>
                </a:lnTo>
                <a:lnTo>
                  <a:pt x="25530" y="5095"/>
                </a:lnTo>
                <a:lnTo>
                  <a:pt x="16984" y="0"/>
                </a:lnTo>
                <a:close/>
              </a:path>
            </a:pathLst>
          </a:custGeom>
          <a:solidFill>
            <a:schemeClr val="accent5"/>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4">
    <p:spTree>
      <p:nvGrpSpPr>
        <p:cNvPr id="164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643" name="Google Shape;1643;p25"/>
          <p:cNvSpPr txBox="1"/>
          <p:nvPr>
            <p:ph idx="1" type="subTitle"/>
          </p:nvPr>
        </p:nvSpPr>
        <p:spPr>
          <a:xfrm>
            <a:off x="841450" y="2779731"/>
            <a:ext cx="14355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b="1" sz="2000"/>
            </a:lvl1pPr>
            <a:lvl2pPr lvl="1" rtl="0" algn="ctr">
              <a:spcBef>
                <a:spcPts val="0"/>
              </a:spcBef>
              <a:spcAft>
                <a:spcPts val="0"/>
              </a:spcAft>
              <a:buSzPts val="1600"/>
              <a:buFont typeface="Pacifico"/>
              <a:buNone/>
              <a:defRPr>
                <a:latin typeface="Pacifico"/>
                <a:ea typeface="Pacifico"/>
                <a:cs typeface="Pacifico"/>
                <a:sym typeface="Pacifico"/>
              </a:defRPr>
            </a:lvl2pPr>
            <a:lvl3pPr lvl="2" rtl="0" algn="ctr">
              <a:spcBef>
                <a:spcPts val="0"/>
              </a:spcBef>
              <a:spcAft>
                <a:spcPts val="0"/>
              </a:spcAft>
              <a:buSzPts val="1600"/>
              <a:buFont typeface="Pacifico"/>
              <a:buNone/>
              <a:defRPr>
                <a:latin typeface="Pacifico"/>
                <a:ea typeface="Pacifico"/>
                <a:cs typeface="Pacifico"/>
                <a:sym typeface="Pacifico"/>
              </a:defRPr>
            </a:lvl3pPr>
            <a:lvl4pPr lvl="3" rtl="0" algn="ctr">
              <a:spcBef>
                <a:spcPts val="0"/>
              </a:spcBef>
              <a:spcAft>
                <a:spcPts val="0"/>
              </a:spcAft>
              <a:buSzPts val="1600"/>
              <a:buFont typeface="Pacifico"/>
              <a:buNone/>
              <a:defRPr>
                <a:latin typeface="Pacifico"/>
                <a:ea typeface="Pacifico"/>
                <a:cs typeface="Pacifico"/>
                <a:sym typeface="Pacifico"/>
              </a:defRPr>
            </a:lvl4pPr>
            <a:lvl5pPr lvl="4" rtl="0" algn="ctr">
              <a:spcBef>
                <a:spcPts val="0"/>
              </a:spcBef>
              <a:spcAft>
                <a:spcPts val="0"/>
              </a:spcAft>
              <a:buSzPts val="1600"/>
              <a:buFont typeface="Pacifico"/>
              <a:buNone/>
              <a:defRPr>
                <a:latin typeface="Pacifico"/>
                <a:ea typeface="Pacifico"/>
                <a:cs typeface="Pacifico"/>
                <a:sym typeface="Pacifico"/>
              </a:defRPr>
            </a:lvl5pPr>
            <a:lvl6pPr lvl="5" rtl="0" algn="ctr">
              <a:spcBef>
                <a:spcPts val="0"/>
              </a:spcBef>
              <a:spcAft>
                <a:spcPts val="0"/>
              </a:spcAft>
              <a:buSzPts val="1600"/>
              <a:buFont typeface="Pacifico"/>
              <a:buNone/>
              <a:defRPr>
                <a:latin typeface="Pacifico"/>
                <a:ea typeface="Pacifico"/>
                <a:cs typeface="Pacifico"/>
                <a:sym typeface="Pacifico"/>
              </a:defRPr>
            </a:lvl6pPr>
            <a:lvl7pPr lvl="6" rtl="0" algn="ctr">
              <a:spcBef>
                <a:spcPts val="0"/>
              </a:spcBef>
              <a:spcAft>
                <a:spcPts val="0"/>
              </a:spcAft>
              <a:buSzPts val="1600"/>
              <a:buFont typeface="Pacifico"/>
              <a:buNone/>
              <a:defRPr>
                <a:latin typeface="Pacifico"/>
                <a:ea typeface="Pacifico"/>
                <a:cs typeface="Pacifico"/>
                <a:sym typeface="Pacifico"/>
              </a:defRPr>
            </a:lvl7pPr>
            <a:lvl8pPr lvl="7" rtl="0" algn="ctr">
              <a:spcBef>
                <a:spcPts val="0"/>
              </a:spcBef>
              <a:spcAft>
                <a:spcPts val="0"/>
              </a:spcAft>
              <a:buSzPts val="1600"/>
              <a:buFont typeface="Pacifico"/>
              <a:buNone/>
              <a:defRPr>
                <a:latin typeface="Pacifico"/>
                <a:ea typeface="Pacifico"/>
                <a:cs typeface="Pacifico"/>
                <a:sym typeface="Pacifico"/>
              </a:defRPr>
            </a:lvl8pPr>
            <a:lvl9pPr lvl="8" rtl="0" algn="ctr">
              <a:spcBef>
                <a:spcPts val="0"/>
              </a:spcBef>
              <a:spcAft>
                <a:spcPts val="0"/>
              </a:spcAft>
              <a:buSzPts val="1600"/>
              <a:buFont typeface="Pacifico"/>
              <a:buNone/>
              <a:defRPr>
                <a:latin typeface="Pacifico"/>
                <a:ea typeface="Pacifico"/>
                <a:cs typeface="Pacifico"/>
                <a:sym typeface="Pacifico"/>
              </a:defRPr>
            </a:lvl9pPr>
          </a:lstStyle>
          <a:p/>
        </p:txBody>
      </p:sp>
      <p:sp>
        <p:nvSpPr>
          <p:cNvPr id="1644" name="Google Shape;1644;p25"/>
          <p:cNvSpPr txBox="1"/>
          <p:nvPr>
            <p:ph idx="2" type="subTitle"/>
          </p:nvPr>
        </p:nvSpPr>
        <p:spPr>
          <a:xfrm>
            <a:off x="713350" y="3425631"/>
            <a:ext cx="16917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645" name="Google Shape;1645;p25"/>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Dosis"/>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1646" name="Google Shape;1646;p25"/>
          <p:cNvSpPr txBox="1"/>
          <p:nvPr>
            <p:ph idx="3" type="subTitle"/>
          </p:nvPr>
        </p:nvSpPr>
        <p:spPr>
          <a:xfrm>
            <a:off x="2849983" y="2779731"/>
            <a:ext cx="14355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b="1" sz="2000"/>
            </a:lvl1pPr>
            <a:lvl2pPr lvl="1" rtl="0" algn="ctr">
              <a:spcBef>
                <a:spcPts val="0"/>
              </a:spcBef>
              <a:spcAft>
                <a:spcPts val="0"/>
              </a:spcAft>
              <a:buSzPts val="1600"/>
              <a:buFont typeface="Pacifico"/>
              <a:buNone/>
              <a:defRPr>
                <a:latin typeface="Pacifico"/>
                <a:ea typeface="Pacifico"/>
                <a:cs typeface="Pacifico"/>
                <a:sym typeface="Pacifico"/>
              </a:defRPr>
            </a:lvl2pPr>
            <a:lvl3pPr lvl="2" rtl="0" algn="ctr">
              <a:spcBef>
                <a:spcPts val="0"/>
              </a:spcBef>
              <a:spcAft>
                <a:spcPts val="0"/>
              </a:spcAft>
              <a:buSzPts val="1600"/>
              <a:buFont typeface="Pacifico"/>
              <a:buNone/>
              <a:defRPr>
                <a:latin typeface="Pacifico"/>
                <a:ea typeface="Pacifico"/>
                <a:cs typeface="Pacifico"/>
                <a:sym typeface="Pacifico"/>
              </a:defRPr>
            </a:lvl3pPr>
            <a:lvl4pPr lvl="3" rtl="0" algn="ctr">
              <a:spcBef>
                <a:spcPts val="0"/>
              </a:spcBef>
              <a:spcAft>
                <a:spcPts val="0"/>
              </a:spcAft>
              <a:buSzPts val="1600"/>
              <a:buFont typeface="Pacifico"/>
              <a:buNone/>
              <a:defRPr>
                <a:latin typeface="Pacifico"/>
                <a:ea typeface="Pacifico"/>
                <a:cs typeface="Pacifico"/>
                <a:sym typeface="Pacifico"/>
              </a:defRPr>
            </a:lvl4pPr>
            <a:lvl5pPr lvl="4" rtl="0" algn="ctr">
              <a:spcBef>
                <a:spcPts val="0"/>
              </a:spcBef>
              <a:spcAft>
                <a:spcPts val="0"/>
              </a:spcAft>
              <a:buSzPts val="1600"/>
              <a:buFont typeface="Pacifico"/>
              <a:buNone/>
              <a:defRPr>
                <a:latin typeface="Pacifico"/>
                <a:ea typeface="Pacifico"/>
                <a:cs typeface="Pacifico"/>
                <a:sym typeface="Pacifico"/>
              </a:defRPr>
            </a:lvl5pPr>
            <a:lvl6pPr lvl="5" rtl="0" algn="ctr">
              <a:spcBef>
                <a:spcPts val="0"/>
              </a:spcBef>
              <a:spcAft>
                <a:spcPts val="0"/>
              </a:spcAft>
              <a:buSzPts val="1600"/>
              <a:buFont typeface="Pacifico"/>
              <a:buNone/>
              <a:defRPr>
                <a:latin typeface="Pacifico"/>
                <a:ea typeface="Pacifico"/>
                <a:cs typeface="Pacifico"/>
                <a:sym typeface="Pacifico"/>
              </a:defRPr>
            </a:lvl6pPr>
            <a:lvl7pPr lvl="6" rtl="0" algn="ctr">
              <a:spcBef>
                <a:spcPts val="0"/>
              </a:spcBef>
              <a:spcAft>
                <a:spcPts val="0"/>
              </a:spcAft>
              <a:buSzPts val="1600"/>
              <a:buFont typeface="Pacifico"/>
              <a:buNone/>
              <a:defRPr>
                <a:latin typeface="Pacifico"/>
                <a:ea typeface="Pacifico"/>
                <a:cs typeface="Pacifico"/>
                <a:sym typeface="Pacifico"/>
              </a:defRPr>
            </a:lvl7pPr>
            <a:lvl8pPr lvl="7" rtl="0" algn="ctr">
              <a:spcBef>
                <a:spcPts val="0"/>
              </a:spcBef>
              <a:spcAft>
                <a:spcPts val="0"/>
              </a:spcAft>
              <a:buSzPts val="1600"/>
              <a:buFont typeface="Pacifico"/>
              <a:buNone/>
              <a:defRPr>
                <a:latin typeface="Pacifico"/>
                <a:ea typeface="Pacifico"/>
                <a:cs typeface="Pacifico"/>
                <a:sym typeface="Pacifico"/>
              </a:defRPr>
            </a:lvl8pPr>
            <a:lvl9pPr lvl="8" rtl="0" algn="ctr">
              <a:spcBef>
                <a:spcPts val="0"/>
              </a:spcBef>
              <a:spcAft>
                <a:spcPts val="0"/>
              </a:spcAft>
              <a:buSzPts val="1600"/>
              <a:buFont typeface="Pacifico"/>
              <a:buNone/>
              <a:defRPr>
                <a:latin typeface="Pacifico"/>
                <a:ea typeface="Pacifico"/>
                <a:cs typeface="Pacifico"/>
                <a:sym typeface="Pacifico"/>
              </a:defRPr>
            </a:lvl9pPr>
          </a:lstStyle>
          <a:p/>
        </p:txBody>
      </p:sp>
      <p:sp>
        <p:nvSpPr>
          <p:cNvPr id="1647" name="Google Shape;1647;p25"/>
          <p:cNvSpPr txBox="1"/>
          <p:nvPr>
            <p:ph idx="4" type="subTitle"/>
          </p:nvPr>
        </p:nvSpPr>
        <p:spPr>
          <a:xfrm>
            <a:off x="2721883" y="3425631"/>
            <a:ext cx="16917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648" name="Google Shape;1648;p25"/>
          <p:cNvSpPr txBox="1"/>
          <p:nvPr>
            <p:ph idx="5" type="subTitle"/>
          </p:nvPr>
        </p:nvSpPr>
        <p:spPr>
          <a:xfrm>
            <a:off x="4858517" y="2779731"/>
            <a:ext cx="14355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b="1" sz="2000"/>
            </a:lvl1pPr>
            <a:lvl2pPr lvl="1" rtl="0" algn="ctr">
              <a:spcBef>
                <a:spcPts val="0"/>
              </a:spcBef>
              <a:spcAft>
                <a:spcPts val="0"/>
              </a:spcAft>
              <a:buSzPts val="1600"/>
              <a:buFont typeface="Pacifico"/>
              <a:buNone/>
              <a:defRPr>
                <a:latin typeface="Pacifico"/>
                <a:ea typeface="Pacifico"/>
                <a:cs typeface="Pacifico"/>
                <a:sym typeface="Pacifico"/>
              </a:defRPr>
            </a:lvl2pPr>
            <a:lvl3pPr lvl="2" rtl="0" algn="ctr">
              <a:spcBef>
                <a:spcPts val="0"/>
              </a:spcBef>
              <a:spcAft>
                <a:spcPts val="0"/>
              </a:spcAft>
              <a:buSzPts val="1600"/>
              <a:buFont typeface="Pacifico"/>
              <a:buNone/>
              <a:defRPr>
                <a:latin typeface="Pacifico"/>
                <a:ea typeface="Pacifico"/>
                <a:cs typeface="Pacifico"/>
                <a:sym typeface="Pacifico"/>
              </a:defRPr>
            </a:lvl3pPr>
            <a:lvl4pPr lvl="3" rtl="0" algn="ctr">
              <a:spcBef>
                <a:spcPts val="0"/>
              </a:spcBef>
              <a:spcAft>
                <a:spcPts val="0"/>
              </a:spcAft>
              <a:buSzPts val="1600"/>
              <a:buFont typeface="Pacifico"/>
              <a:buNone/>
              <a:defRPr>
                <a:latin typeface="Pacifico"/>
                <a:ea typeface="Pacifico"/>
                <a:cs typeface="Pacifico"/>
                <a:sym typeface="Pacifico"/>
              </a:defRPr>
            </a:lvl4pPr>
            <a:lvl5pPr lvl="4" rtl="0" algn="ctr">
              <a:spcBef>
                <a:spcPts val="0"/>
              </a:spcBef>
              <a:spcAft>
                <a:spcPts val="0"/>
              </a:spcAft>
              <a:buSzPts val="1600"/>
              <a:buFont typeface="Pacifico"/>
              <a:buNone/>
              <a:defRPr>
                <a:latin typeface="Pacifico"/>
                <a:ea typeface="Pacifico"/>
                <a:cs typeface="Pacifico"/>
                <a:sym typeface="Pacifico"/>
              </a:defRPr>
            </a:lvl5pPr>
            <a:lvl6pPr lvl="5" rtl="0" algn="ctr">
              <a:spcBef>
                <a:spcPts val="0"/>
              </a:spcBef>
              <a:spcAft>
                <a:spcPts val="0"/>
              </a:spcAft>
              <a:buSzPts val="1600"/>
              <a:buFont typeface="Pacifico"/>
              <a:buNone/>
              <a:defRPr>
                <a:latin typeface="Pacifico"/>
                <a:ea typeface="Pacifico"/>
                <a:cs typeface="Pacifico"/>
                <a:sym typeface="Pacifico"/>
              </a:defRPr>
            </a:lvl6pPr>
            <a:lvl7pPr lvl="6" rtl="0" algn="ctr">
              <a:spcBef>
                <a:spcPts val="0"/>
              </a:spcBef>
              <a:spcAft>
                <a:spcPts val="0"/>
              </a:spcAft>
              <a:buSzPts val="1600"/>
              <a:buFont typeface="Pacifico"/>
              <a:buNone/>
              <a:defRPr>
                <a:latin typeface="Pacifico"/>
                <a:ea typeface="Pacifico"/>
                <a:cs typeface="Pacifico"/>
                <a:sym typeface="Pacifico"/>
              </a:defRPr>
            </a:lvl7pPr>
            <a:lvl8pPr lvl="7" rtl="0" algn="ctr">
              <a:spcBef>
                <a:spcPts val="0"/>
              </a:spcBef>
              <a:spcAft>
                <a:spcPts val="0"/>
              </a:spcAft>
              <a:buSzPts val="1600"/>
              <a:buFont typeface="Pacifico"/>
              <a:buNone/>
              <a:defRPr>
                <a:latin typeface="Pacifico"/>
                <a:ea typeface="Pacifico"/>
                <a:cs typeface="Pacifico"/>
                <a:sym typeface="Pacifico"/>
              </a:defRPr>
            </a:lvl8pPr>
            <a:lvl9pPr lvl="8" rtl="0" algn="ctr">
              <a:spcBef>
                <a:spcPts val="0"/>
              </a:spcBef>
              <a:spcAft>
                <a:spcPts val="0"/>
              </a:spcAft>
              <a:buSzPts val="1600"/>
              <a:buFont typeface="Pacifico"/>
              <a:buNone/>
              <a:defRPr>
                <a:latin typeface="Pacifico"/>
                <a:ea typeface="Pacifico"/>
                <a:cs typeface="Pacifico"/>
                <a:sym typeface="Pacifico"/>
              </a:defRPr>
            </a:lvl9pPr>
          </a:lstStyle>
          <a:p/>
        </p:txBody>
      </p:sp>
      <p:sp>
        <p:nvSpPr>
          <p:cNvPr id="1649" name="Google Shape;1649;p25"/>
          <p:cNvSpPr txBox="1"/>
          <p:nvPr>
            <p:ph idx="6" type="subTitle"/>
          </p:nvPr>
        </p:nvSpPr>
        <p:spPr>
          <a:xfrm>
            <a:off x="4730417" y="3425631"/>
            <a:ext cx="16917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650" name="Google Shape;1650;p25"/>
          <p:cNvSpPr txBox="1"/>
          <p:nvPr>
            <p:ph idx="7" type="subTitle"/>
          </p:nvPr>
        </p:nvSpPr>
        <p:spPr>
          <a:xfrm>
            <a:off x="6867050" y="2779731"/>
            <a:ext cx="14355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b="1" sz="2000"/>
            </a:lvl1pPr>
            <a:lvl2pPr lvl="1" rtl="0" algn="ctr">
              <a:spcBef>
                <a:spcPts val="0"/>
              </a:spcBef>
              <a:spcAft>
                <a:spcPts val="0"/>
              </a:spcAft>
              <a:buSzPts val="1600"/>
              <a:buFont typeface="Pacifico"/>
              <a:buNone/>
              <a:defRPr>
                <a:latin typeface="Pacifico"/>
                <a:ea typeface="Pacifico"/>
                <a:cs typeface="Pacifico"/>
                <a:sym typeface="Pacifico"/>
              </a:defRPr>
            </a:lvl2pPr>
            <a:lvl3pPr lvl="2" rtl="0" algn="ctr">
              <a:spcBef>
                <a:spcPts val="0"/>
              </a:spcBef>
              <a:spcAft>
                <a:spcPts val="0"/>
              </a:spcAft>
              <a:buSzPts val="1600"/>
              <a:buFont typeface="Pacifico"/>
              <a:buNone/>
              <a:defRPr>
                <a:latin typeface="Pacifico"/>
                <a:ea typeface="Pacifico"/>
                <a:cs typeface="Pacifico"/>
                <a:sym typeface="Pacifico"/>
              </a:defRPr>
            </a:lvl3pPr>
            <a:lvl4pPr lvl="3" rtl="0" algn="ctr">
              <a:spcBef>
                <a:spcPts val="0"/>
              </a:spcBef>
              <a:spcAft>
                <a:spcPts val="0"/>
              </a:spcAft>
              <a:buSzPts val="1600"/>
              <a:buFont typeface="Pacifico"/>
              <a:buNone/>
              <a:defRPr>
                <a:latin typeface="Pacifico"/>
                <a:ea typeface="Pacifico"/>
                <a:cs typeface="Pacifico"/>
                <a:sym typeface="Pacifico"/>
              </a:defRPr>
            </a:lvl4pPr>
            <a:lvl5pPr lvl="4" rtl="0" algn="ctr">
              <a:spcBef>
                <a:spcPts val="0"/>
              </a:spcBef>
              <a:spcAft>
                <a:spcPts val="0"/>
              </a:spcAft>
              <a:buSzPts val="1600"/>
              <a:buFont typeface="Pacifico"/>
              <a:buNone/>
              <a:defRPr>
                <a:latin typeface="Pacifico"/>
                <a:ea typeface="Pacifico"/>
                <a:cs typeface="Pacifico"/>
                <a:sym typeface="Pacifico"/>
              </a:defRPr>
            </a:lvl5pPr>
            <a:lvl6pPr lvl="5" rtl="0" algn="ctr">
              <a:spcBef>
                <a:spcPts val="0"/>
              </a:spcBef>
              <a:spcAft>
                <a:spcPts val="0"/>
              </a:spcAft>
              <a:buSzPts val="1600"/>
              <a:buFont typeface="Pacifico"/>
              <a:buNone/>
              <a:defRPr>
                <a:latin typeface="Pacifico"/>
                <a:ea typeface="Pacifico"/>
                <a:cs typeface="Pacifico"/>
                <a:sym typeface="Pacifico"/>
              </a:defRPr>
            </a:lvl6pPr>
            <a:lvl7pPr lvl="6" rtl="0" algn="ctr">
              <a:spcBef>
                <a:spcPts val="0"/>
              </a:spcBef>
              <a:spcAft>
                <a:spcPts val="0"/>
              </a:spcAft>
              <a:buSzPts val="1600"/>
              <a:buFont typeface="Pacifico"/>
              <a:buNone/>
              <a:defRPr>
                <a:latin typeface="Pacifico"/>
                <a:ea typeface="Pacifico"/>
                <a:cs typeface="Pacifico"/>
                <a:sym typeface="Pacifico"/>
              </a:defRPr>
            </a:lvl7pPr>
            <a:lvl8pPr lvl="7" rtl="0" algn="ctr">
              <a:spcBef>
                <a:spcPts val="0"/>
              </a:spcBef>
              <a:spcAft>
                <a:spcPts val="0"/>
              </a:spcAft>
              <a:buSzPts val="1600"/>
              <a:buFont typeface="Pacifico"/>
              <a:buNone/>
              <a:defRPr>
                <a:latin typeface="Pacifico"/>
                <a:ea typeface="Pacifico"/>
                <a:cs typeface="Pacifico"/>
                <a:sym typeface="Pacifico"/>
              </a:defRPr>
            </a:lvl8pPr>
            <a:lvl9pPr lvl="8" rtl="0" algn="ctr">
              <a:spcBef>
                <a:spcPts val="0"/>
              </a:spcBef>
              <a:spcAft>
                <a:spcPts val="0"/>
              </a:spcAft>
              <a:buSzPts val="1600"/>
              <a:buFont typeface="Pacifico"/>
              <a:buNone/>
              <a:defRPr>
                <a:latin typeface="Pacifico"/>
                <a:ea typeface="Pacifico"/>
                <a:cs typeface="Pacifico"/>
                <a:sym typeface="Pacifico"/>
              </a:defRPr>
            </a:lvl9pPr>
          </a:lstStyle>
          <a:p/>
        </p:txBody>
      </p:sp>
      <p:sp>
        <p:nvSpPr>
          <p:cNvPr id="1651" name="Google Shape;1651;p25"/>
          <p:cNvSpPr txBox="1"/>
          <p:nvPr>
            <p:ph idx="8" type="subTitle"/>
          </p:nvPr>
        </p:nvSpPr>
        <p:spPr>
          <a:xfrm>
            <a:off x="6738950" y="3425631"/>
            <a:ext cx="16917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grpSp>
        <p:nvGrpSpPr>
          <p:cNvPr id="1652" name="Google Shape;1652;p25"/>
          <p:cNvGrpSpPr/>
          <p:nvPr/>
        </p:nvGrpSpPr>
        <p:grpSpPr>
          <a:xfrm rot="-949166">
            <a:off x="8533532" y="193785"/>
            <a:ext cx="441819" cy="815168"/>
            <a:chOff x="1400150" y="238125"/>
            <a:chExt cx="388525" cy="716900"/>
          </a:xfrm>
        </p:grpSpPr>
        <p:sp>
          <p:nvSpPr>
            <p:cNvPr id="1653" name="Google Shape;1653;p25"/>
            <p:cNvSpPr/>
            <p:nvPr/>
          </p:nvSpPr>
          <p:spPr>
            <a:xfrm>
              <a:off x="1400150" y="238125"/>
              <a:ext cx="388525" cy="716900"/>
            </a:xfrm>
            <a:custGeom>
              <a:rect b="b" l="l" r="r" t="t"/>
              <a:pathLst>
                <a:path extrusionOk="0" h="28676" w="15541">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25"/>
            <p:cNvSpPr/>
            <p:nvPr/>
          </p:nvSpPr>
          <p:spPr>
            <a:xfrm>
              <a:off x="1439275" y="277725"/>
              <a:ext cx="310275" cy="637700"/>
            </a:xfrm>
            <a:custGeom>
              <a:rect b="b" l="l" r="r" t="t"/>
              <a:pathLst>
                <a:path extrusionOk="0" h="25508" w="12411">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25"/>
            <p:cNvSpPr/>
            <p:nvPr/>
          </p:nvSpPr>
          <p:spPr>
            <a:xfrm>
              <a:off x="1473650" y="326400"/>
              <a:ext cx="210025" cy="120325"/>
            </a:xfrm>
            <a:custGeom>
              <a:rect b="b" l="l" r="r" t="t"/>
              <a:pathLst>
                <a:path extrusionOk="0" h="4813" w="8401">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25"/>
            <p:cNvSpPr/>
            <p:nvPr/>
          </p:nvSpPr>
          <p:spPr>
            <a:xfrm>
              <a:off x="1549050" y="476750"/>
              <a:ext cx="129375" cy="98825"/>
            </a:xfrm>
            <a:custGeom>
              <a:rect b="b" l="l" r="r" t="t"/>
              <a:pathLst>
                <a:path extrusionOk="0" h="3953" w="5175">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5"/>
            <p:cNvSpPr/>
            <p:nvPr/>
          </p:nvSpPr>
          <p:spPr>
            <a:xfrm>
              <a:off x="1530450" y="627575"/>
              <a:ext cx="147975" cy="104075"/>
            </a:xfrm>
            <a:custGeom>
              <a:rect b="b" l="l" r="r" t="t"/>
              <a:pathLst>
                <a:path extrusionOk="0" h="4163" w="5919">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5"/>
            <p:cNvSpPr/>
            <p:nvPr/>
          </p:nvSpPr>
          <p:spPr>
            <a:xfrm>
              <a:off x="1439275" y="776975"/>
              <a:ext cx="310275" cy="127450"/>
            </a:xfrm>
            <a:custGeom>
              <a:rect b="b" l="l" r="r" t="t"/>
              <a:pathLst>
                <a:path extrusionOk="0" h="5098" w="12411">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9" name="Google Shape;1659;p25"/>
          <p:cNvGrpSpPr/>
          <p:nvPr/>
        </p:nvGrpSpPr>
        <p:grpSpPr>
          <a:xfrm>
            <a:off x="8540820" y="2116909"/>
            <a:ext cx="540892" cy="782548"/>
            <a:chOff x="1088850" y="238125"/>
            <a:chExt cx="1221250" cy="1766475"/>
          </a:xfrm>
        </p:grpSpPr>
        <p:sp>
          <p:nvSpPr>
            <p:cNvPr id="1660" name="Google Shape;1660;p25"/>
            <p:cNvSpPr/>
            <p:nvPr/>
          </p:nvSpPr>
          <p:spPr>
            <a:xfrm>
              <a:off x="1088850" y="238125"/>
              <a:ext cx="1221250" cy="1766475"/>
            </a:xfrm>
            <a:custGeom>
              <a:rect b="b" l="l" r="r" t="t"/>
              <a:pathLst>
                <a:path extrusionOk="0" h="70659" w="4885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25"/>
            <p:cNvSpPr/>
            <p:nvPr/>
          </p:nvSpPr>
          <p:spPr>
            <a:xfrm>
              <a:off x="1184550" y="333825"/>
              <a:ext cx="1029850" cy="1575075"/>
            </a:xfrm>
            <a:custGeom>
              <a:rect b="b" l="l" r="r" t="t"/>
              <a:pathLst>
                <a:path extrusionOk="0" h="63003" w="41194">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25"/>
            <p:cNvSpPr/>
            <p:nvPr/>
          </p:nvSpPr>
          <p:spPr>
            <a:xfrm>
              <a:off x="1227675" y="1088650"/>
              <a:ext cx="152350" cy="738700"/>
            </a:xfrm>
            <a:custGeom>
              <a:rect b="b" l="l" r="r" t="t"/>
              <a:pathLst>
                <a:path extrusionOk="0" h="29548" w="6094">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25"/>
            <p:cNvSpPr/>
            <p:nvPr/>
          </p:nvSpPr>
          <p:spPr>
            <a:xfrm>
              <a:off x="1479075" y="362125"/>
              <a:ext cx="116625" cy="881575"/>
            </a:xfrm>
            <a:custGeom>
              <a:rect b="b" l="l" r="r" t="t"/>
              <a:pathLst>
                <a:path extrusionOk="0" h="35263" w="4665">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25"/>
            <p:cNvSpPr/>
            <p:nvPr/>
          </p:nvSpPr>
          <p:spPr>
            <a:xfrm>
              <a:off x="1504675" y="1650750"/>
              <a:ext cx="137525" cy="254775"/>
            </a:xfrm>
            <a:custGeom>
              <a:rect b="b" l="l" r="r" t="t"/>
              <a:pathLst>
                <a:path extrusionOk="0" h="10191" w="5501">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25"/>
            <p:cNvSpPr/>
            <p:nvPr/>
          </p:nvSpPr>
          <p:spPr>
            <a:xfrm>
              <a:off x="1751350" y="335850"/>
              <a:ext cx="87650" cy="202200"/>
            </a:xfrm>
            <a:custGeom>
              <a:rect b="b" l="l" r="r" t="t"/>
              <a:pathLst>
                <a:path extrusionOk="0" h="8088" w="3506">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25"/>
            <p:cNvSpPr/>
            <p:nvPr/>
          </p:nvSpPr>
          <p:spPr>
            <a:xfrm>
              <a:off x="1733825" y="794800"/>
              <a:ext cx="120675" cy="492025"/>
            </a:xfrm>
            <a:custGeom>
              <a:rect b="b" l="l" r="r" t="t"/>
              <a:pathLst>
                <a:path extrusionOk="0" h="19681" w="4827">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25"/>
            <p:cNvSpPr/>
            <p:nvPr/>
          </p:nvSpPr>
          <p:spPr>
            <a:xfrm>
              <a:off x="1762125" y="1610975"/>
              <a:ext cx="132800" cy="293200"/>
            </a:xfrm>
            <a:custGeom>
              <a:rect b="b" l="l" r="r" t="t"/>
              <a:pathLst>
                <a:path extrusionOk="0" h="11728" w="5312">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25"/>
            <p:cNvSpPr/>
            <p:nvPr/>
          </p:nvSpPr>
          <p:spPr>
            <a:xfrm>
              <a:off x="1989925" y="467250"/>
              <a:ext cx="100450" cy="497425"/>
            </a:xfrm>
            <a:custGeom>
              <a:rect b="b" l="l" r="r" t="t"/>
              <a:pathLst>
                <a:path extrusionOk="0" h="19897" w="4018">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5"/>
            <p:cNvSpPr/>
            <p:nvPr/>
          </p:nvSpPr>
          <p:spPr>
            <a:xfrm>
              <a:off x="1989250" y="1028675"/>
              <a:ext cx="144250" cy="774425"/>
            </a:xfrm>
            <a:custGeom>
              <a:rect b="b" l="l" r="r" t="t"/>
              <a:pathLst>
                <a:path extrusionOk="0" h="30977" w="577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0" name="Google Shape;1670;p25"/>
          <p:cNvSpPr/>
          <p:nvPr/>
        </p:nvSpPr>
        <p:spPr>
          <a:xfrm>
            <a:off x="8427188" y="1225686"/>
            <a:ext cx="654509" cy="679647"/>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1" name="Google Shape;1671;p25"/>
          <p:cNvGrpSpPr/>
          <p:nvPr/>
        </p:nvGrpSpPr>
        <p:grpSpPr>
          <a:xfrm rot="5400000">
            <a:off x="-1589447" y="1295848"/>
            <a:ext cx="3851452" cy="1263131"/>
            <a:chOff x="238125" y="548775"/>
            <a:chExt cx="2842400" cy="932200"/>
          </a:xfrm>
        </p:grpSpPr>
        <p:sp>
          <p:nvSpPr>
            <p:cNvPr id="1672" name="Google Shape;1672;p25"/>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5"/>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4" name="Google Shape;1674;p25"/>
          <p:cNvGrpSpPr/>
          <p:nvPr/>
        </p:nvGrpSpPr>
        <p:grpSpPr>
          <a:xfrm rot="-590908">
            <a:off x="165591" y="3390187"/>
            <a:ext cx="533880" cy="619560"/>
            <a:chOff x="2038000" y="238125"/>
            <a:chExt cx="673425" cy="781500"/>
          </a:xfrm>
        </p:grpSpPr>
        <p:sp>
          <p:nvSpPr>
            <p:cNvPr id="1675" name="Google Shape;1675;p25"/>
            <p:cNvSpPr/>
            <p:nvPr/>
          </p:nvSpPr>
          <p:spPr>
            <a:xfrm>
              <a:off x="2038000" y="238125"/>
              <a:ext cx="673425" cy="781500"/>
            </a:xfrm>
            <a:custGeom>
              <a:rect b="b" l="l" r="r" t="t"/>
              <a:pathLst>
                <a:path extrusionOk="0" h="31260" w="26937">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25"/>
            <p:cNvSpPr/>
            <p:nvPr/>
          </p:nvSpPr>
          <p:spPr>
            <a:xfrm>
              <a:off x="2336700" y="571850"/>
              <a:ext cx="83175" cy="329000"/>
            </a:xfrm>
            <a:custGeom>
              <a:rect b="b" l="l" r="r" t="t"/>
              <a:pathLst>
                <a:path extrusionOk="0" h="13160" w="3327">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5"/>
            <p:cNvSpPr/>
            <p:nvPr/>
          </p:nvSpPr>
          <p:spPr>
            <a:xfrm>
              <a:off x="2337300" y="819475"/>
              <a:ext cx="82575" cy="77800"/>
            </a:xfrm>
            <a:custGeom>
              <a:rect b="b" l="l" r="r" t="t"/>
              <a:pathLst>
                <a:path extrusionOk="0" h="3112" w="3303">
                  <a:moveTo>
                    <a:pt x="143" y="0"/>
                  </a:moveTo>
                  <a:lnTo>
                    <a:pt x="0" y="3088"/>
                  </a:lnTo>
                  <a:lnTo>
                    <a:pt x="3302" y="3112"/>
                  </a:lnTo>
                  <a:lnTo>
                    <a:pt x="3207" y="24"/>
                  </a:lnTo>
                  <a:lnTo>
                    <a:pt x="14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25"/>
            <p:cNvSpPr/>
            <p:nvPr/>
          </p:nvSpPr>
          <p:spPr>
            <a:xfrm>
              <a:off x="2250600" y="833125"/>
              <a:ext cx="255375" cy="78425"/>
            </a:xfrm>
            <a:custGeom>
              <a:rect b="b" l="l" r="r" t="t"/>
              <a:pathLst>
                <a:path extrusionOk="0" h="3137" w="10215">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25"/>
            <p:cNvSpPr/>
            <p:nvPr/>
          </p:nvSpPr>
          <p:spPr>
            <a:xfrm>
              <a:off x="2347400" y="571850"/>
              <a:ext cx="65925" cy="131250"/>
            </a:xfrm>
            <a:custGeom>
              <a:rect b="b" l="l" r="r" t="t"/>
              <a:pathLst>
                <a:path extrusionOk="0" h="5250" w="2637">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25"/>
            <p:cNvSpPr/>
            <p:nvPr/>
          </p:nvSpPr>
          <p:spPr>
            <a:xfrm>
              <a:off x="2078400" y="298675"/>
              <a:ext cx="592650" cy="380675"/>
            </a:xfrm>
            <a:custGeom>
              <a:rect b="b" l="l" r="r" t="t"/>
              <a:pathLst>
                <a:path extrusionOk="0" h="15227" w="23706">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5"/>
            <p:cNvSpPr/>
            <p:nvPr/>
          </p:nvSpPr>
          <p:spPr>
            <a:xfrm>
              <a:off x="2197150" y="298675"/>
              <a:ext cx="371775" cy="52300"/>
            </a:xfrm>
            <a:custGeom>
              <a:rect b="b" l="l" r="r" t="t"/>
              <a:pathLst>
                <a:path extrusionOk="0" h="2092" w="14871">
                  <a:moveTo>
                    <a:pt x="25" y="1"/>
                  </a:moveTo>
                  <a:lnTo>
                    <a:pt x="1" y="1972"/>
                  </a:lnTo>
                  <a:lnTo>
                    <a:pt x="14846" y="2091"/>
                  </a:lnTo>
                  <a:lnTo>
                    <a:pt x="14870" y="120"/>
                  </a:lnTo>
                  <a:lnTo>
                    <a:pt x="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5"/>
            <p:cNvSpPr/>
            <p:nvPr/>
          </p:nvSpPr>
          <p:spPr>
            <a:xfrm>
              <a:off x="2162725" y="277900"/>
              <a:ext cx="441225" cy="55850"/>
            </a:xfrm>
            <a:custGeom>
              <a:rect b="b" l="l" r="r" t="t"/>
              <a:pathLst>
                <a:path extrusionOk="0" h="2234" w="17649">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5"/>
            <p:cNvSpPr/>
            <p:nvPr/>
          </p:nvSpPr>
          <p:spPr>
            <a:xfrm>
              <a:off x="2178750" y="891925"/>
              <a:ext cx="401450" cy="87300"/>
            </a:xfrm>
            <a:custGeom>
              <a:rect b="b" l="l" r="r" t="t"/>
              <a:pathLst>
                <a:path extrusionOk="0" h="3492" w="16058">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4" name="Google Shape;1684;p25"/>
          <p:cNvGrpSpPr/>
          <p:nvPr/>
        </p:nvGrpSpPr>
        <p:grpSpPr>
          <a:xfrm rot="-669090">
            <a:off x="175261" y="4195864"/>
            <a:ext cx="543964" cy="660337"/>
            <a:chOff x="3703100" y="2534450"/>
            <a:chExt cx="543975" cy="660350"/>
          </a:xfrm>
        </p:grpSpPr>
        <p:sp>
          <p:nvSpPr>
            <p:cNvPr id="1685" name="Google Shape;1685;p25"/>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25"/>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5"/>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25"/>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5"/>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5"/>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25"/>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25"/>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5"/>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25"/>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25"/>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5"/>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5"/>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5"/>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5"/>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5"/>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5"/>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5"/>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5"/>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5"/>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5"/>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25"/>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25"/>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25"/>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5"/>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25"/>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25"/>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25"/>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
    <p:spTree>
      <p:nvGrpSpPr>
        <p:cNvPr id="1713" name="Shape 1713"/>
        <p:cNvGrpSpPr/>
        <p:nvPr/>
      </p:nvGrpSpPr>
      <p:grpSpPr>
        <a:xfrm>
          <a:off x="0" y="0"/>
          <a:ext cx="0" cy="0"/>
          <a:chOff x="0" y="0"/>
          <a:chExt cx="0" cy="0"/>
        </a:xfrm>
      </p:grpSpPr>
      <p:pic>
        <p:nvPicPr>
          <p:cNvPr id="1714" name="Google Shape;1714;p26"/>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715" name="Google Shape;1715;p26"/>
          <p:cNvSpPr txBox="1"/>
          <p:nvPr>
            <p:ph idx="1" type="subTitle"/>
          </p:nvPr>
        </p:nvSpPr>
        <p:spPr>
          <a:xfrm>
            <a:off x="878663" y="1910373"/>
            <a:ext cx="1463100" cy="228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16" name="Google Shape;1716;p26"/>
          <p:cNvSpPr txBox="1"/>
          <p:nvPr>
            <p:ph idx="2" type="subTitle"/>
          </p:nvPr>
        </p:nvSpPr>
        <p:spPr>
          <a:xfrm>
            <a:off x="714563" y="2229437"/>
            <a:ext cx="1791300" cy="40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17" name="Google Shape;1717;p26"/>
          <p:cNvSpPr txBox="1"/>
          <p:nvPr>
            <p:ph idx="3" type="subTitle"/>
          </p:nvPr>
        </p:nvSpPr>
        <p:spPr>
          <a:xfrm>
            <a:off x="3840450" y="1910373"/>
            <a:ext cx="1463100" cy="228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18" name="Google Shape;1718;p26"/>
          <p:cNvSpPr txBox="1"/>
          <p:nvPr>
            <p:ph idx="4" type="subTitle"/>
          </p:nvPr>
        </p:nvSpPr>
        <p:spPr>
          <a:xfrm>
            <a:off x="3674700" y="2229437"/>
            <a:ext cx="1794600" cy="40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19" name="Google Shape;1719;p26"/>
          <p:cNvSpPr txBox="1"/>
          <p:nvPr>
            <p:ph idx="5" type="subTitle"/>
          </p:nvPr>
        </p:nvSpPr>
        <p:spPr>
          <a:xfrm>
            <a:off x="6802237" y="1910373"/>
            <a:ext cx="1463100" cy="224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20" name="Google Shape;1720;p26"/>
          <p:cNvSpPr txBox="1"/>
          <p:nvPr>
            <p:ph idx="6" type="subTitle"/>
          </p:nvPr>
        </p:nvSpPr>
        <p:spPr>
          <a:xfrm>
            <a:off x="6636487" y="2229437"/>
            <a:ext cx="1794600" cy="40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21" name="Google Shape;1721;p26"/>
          <p:cNvSpPr txBox="1"/>
          <p:nvPr>
            <p:ph idx="7" type="subTitle"/>
          </p:nvPr>
        </p:nvSpPr>
        <p:spPr>
          <a:xfrm>
            <a:off x="878663" y="3725938"/>
            <a:ext cx="1463100" cy="224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22" name="Google Shape;1722;p26"/>
          <p:cNvSpPr txBox="1"/>
          <p:nvPr>
            <p:ph idx="8" type="subTitle"/>
          </p:nvPr>
        </p:nvSpPr>
        <p:spPr>
          <a:xfrm>
            <a:off x="712913" y="4047490"/>
            <a:ext cx="1794600" cy="40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23" name="Google Shape;1723;p26"/>
          <p:cNvSpPr txBox="1"/>
          <p:nvPr>
            <p:ph idx="9" type="subTitle"/>
          </p:nvPr>
        </p:nvSpPr>
        <p:spPr>
          <a:xfrm>
            <a:off x="3840450" y="3725938"/>
            <a:ext cx="1463100" cy="224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24" name="Google Shape;1724;p26"/>
          <p:cNvSpPr txBox="1"/>
          <p:nvPr>
            <p:ph idx="13" type="subTitle"/>
          </p:nvPr>
        </p:nvSpPr>
        <p:spPr>
          <a:xfrm>
            <a:off x="3674700" y="4047490"/>
            <a:ext cx="1794600" cy="40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25" name="Google Shape;1725;p26"/>
          <p:cNvSpPr txBox="1"/>
          <p:nvPr>
            <p:ph idx="14" type="subTitle"/>
          </p:nvPr>
        </p:nvSpPr>
        <p:spPr>
          <a:xfrm>
            <a:off x="6802237" y="3725938"/>
            <a:ext cx="1463100" cy="224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26" name="Google Shape;1726;p26"/>
          <p:cNvSpPr txBox="1"/>
          <p:nvPr>
            <p:ph idx="15" type="subTitle"/>
          </p:nvPr>
        </p:nvSpPr>
        <p:spPr>
          <a:xfrm>
            <a:off x="6636487" y="4047490"/>
            <a:ext cx="1794600" cy="40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27" name="Google Shape;1727;p26"/>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grpSp>
        <p:nvGrpSpPr>
          <p:cNvPr id="1728" name="Google Shape;1728;p26"/>
          <p:cNvGrpSpPr/>
          <p:nvPr/>
        </p:nvGrpSpPr>
        <p:grpSpPr>
          <a:xfrm>
            <a:off x="-22062" y="4204800"/>
            <a:ext cx="719750" cy="789225"/>
            <a:chOff x="641925" y="383000"/>
            <a:chExt cx="719750" cy="789225"/>
          </a:xfrm>
        </p:grpSpPr>
        <p:sp>
          <p:nvSpPr>
            <p:cNvPr id="1729" name="Google Shape;1729;p26"/>
            <p:cNvSpPr/>
            <p:nvPr/>
          </p:nvSpPr>
          <p:spPr>
            <a:xfrm>
              <a:off x="641925" y="383000"/>
              <a:ext cx="719750" cy="789225"/>
            </a:xfrm>
            <a:custGeom>
              <a:rect b="b" l="l" r="r" t="t"/>
              <a:pathLst>
                <a:path extrusionOk="0" h="31569" w="2879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26"/>
            <p:cNvSpPr/>
            <p:nvPr/>
          </p:nvSpPr>
          <p:spPr>
            <a:xfrm>
              <a:off x="729825" y="454850"/>
              <a:ext cx="589100" cy="669275"/>
            </a:xfrm>
            <a:custGeom>
              <a:rect b="b" l="l" r="r" t="t"/>
              <a:pathLst>
                <a:path extrusionOk="0" h="26771" w="23564">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26"/>
            <p:cNvSpPr/>
            <p:nvPr/>
          </p:nvSpPr>
          <p:spPr>
            <a:xfrm>
              <a:off x="709025" y="439425"/>
              <a:ext cx="591475" cy="676400"/>
            </a:xfrm>
            <a:custGeom>
              <a:rect b="b" l="l" r="r" t="t"/>
              <a:pathLst>
                <a:path extrusionOk="0" h="27056" w="23659">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26"/>
            <p:cNvSpPr/>
            <p:nvPr/>
          </p:nvSpPr>
          <p:spPr>
            <a:xfrm>
              <a:off x="709025" y="439425"/>
              <a:ext cx="549900" cy="676400"/>
            </a:xfrm>
            <a:custGeom>
              <a:rect b="b" l="l" r="r" t="t"/>
              <a:pathLst>
                <a:path extrusionOk="0" h="27056" w="21996">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26"/>
            <p:cNvSpPr/>
            <p:nvPr/>
          </p:nvSpPr>
          <p:spPr>
            <a:xfrm>
              <a:off x="854525" y="1087275"/>
              <a:ext cx="1800" cy="4200"/>
            </a:xfrm>
            <a:custGeom>
              <a:rect b="b" l="l" r="r" t="t"/>
              <a:pathLst>
                <a:path extrusionOk="0" h="168" w="72">
                  <a:moveTo>
                    <a:pt x="0" y="1"/>
                  </a:moveTo>
                  <a:lnTo>
                    <a:pt x="0" y="1"/>
                  </a:lnTo>
                  <a:lnTo>
                    <a:pt x="71" y="167"/>
                  </a:lnTo>
                  <a:lnTo>
                    <a:pt x="71" y="167"/>
                  </a:lnTo>
                  <a:lnTo>
                    <a:pt x="0"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26"/>
            <p:cNvSpPr/>
            <p:nvPr/>
          </p:nvSpPr>
          <p:spPr>
            <a:xfrm>
              <a:off x="684100" y="425750"/>
              <a:ext cx="561775" cy="657400"/>
            </a:xfrm>
            <a:custGeom>
              <a:rect b="b" l="l" r="r" t="t"/>
              <a:pathLst>
                <a:path extrusionOk="0" h="26296" w="22471">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26"/>
            <p:cNvSpPr/>
            <p:nvPr/>
          </p:nvSpPr>
          <p:spPr>
            <a:xfrm>
              <a:off x="685275" y="554625"/>
              <a:ext cx="176975" cy="532675"/>
            </a:xfrm>
            <a:custGeom>
              <a:rect b="b" l="l" r="r" t="t"/>
              <a:pathLst>
                <a:path extrusionOk="0" h="21307" w="7079">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6"/>
            <p:cNvSpPr/>
            <p:nvPr/>
          </p:nvSpPr>
          <p:spPr>
            <a:xfrm>
              <a:off x="864025" y="1036225"/>
              <a:ext cx="2400" cy="6550"/>
            </a:xfrm>
            <a:custGeom>
              <a:rect b="b" l="l" r="r" t="t"/>
              <a:pathLst>
                <a:path extrusionOk="0" h="262" w="96">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6"/>
            <p:cNvSpPr/>
            <p:nvPr/>
          </p:nvSpPr>
          <p:spPr>
            <a:xfrm>
              <a:off x="844425" y="981000"/>
              <a:ext cx="160950" cy="106300"/>
            </a:xfrm>
            <a:custGeom>
              <a:rect b="b" l="l" r="r" t="t"/>
              <a:pathLst>
                <a:path extrusionOk="0" h="4252" w="6438">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6"/>
            <p:cNvSpPr/>
            <p:nvPr/>
          </p:nvSpPr>
          <p:spPr>
            <a:xfrm>
              <a:off x="856300" y="890125"/>
              <a:ext cx="393725" cy="205500"/>
            </a:xfrm>
            <a:custGeom>
              <a:rect b="b" l="l" r="r" t="t"/>
              <a:pathLst>
                <a:path extrusionOk="0" h="8220" w="15749">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6"/>
            <p:cNvSpPr/>
            <p:nvPr/>
          </p:nvSpPr>
          <p:spPr>
            <a:xfrm>
              <a:off x="850350" y="881225"/>
              <a:ext cx="436500" cy="248250"/>
            </a:xfrm>
            <a:custGeom>
              <a:rect b="b" l="l" r="r" t="t"/>
              <a:pathLst>
                <a:path extrusionOk="0" h="9930" w="1746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6"/>
            <p:cNvSpPr/>
            <p:nvPr/>
          </p:nvSpPr>
          <p:spPr>
            <a:xfrm>
              <a:off x="826025" y="470900"/>
              <a:ext cx="64150" cy="33875"/>
            </a:xfrm>
            <a:custGeom>
              <a:rect b="b" l="l" r="r" t="t"/>
              <a:pathLst>
                <a:path extrusionOk="0" h="1355" w="2566">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6"/>
            <p:cNvSpPr/>
            <p:nvPr/>
          </p:nvSpPr>
          <p:spPr>
            <a:xfrm>
              <a:off x="780300" y="470300"/>
              <a:ext cx="109875" cy="202525"/>
            </a:xfrm>
            <a:custGeom>
              <a:rect b="b" l="l" r="r" t="t"/>
              <a:pathLst>
                <a:path extrusionOk="0" h="8101" w="4395">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6"/>
            <p:cNvSpPr/>
            <p:nvPr/>
          </p:nvSpPr>
          <p:spPr>
            <a:xfrm>
              <a:off x="773750" y="469700"/>
              <a:ext cx="111675" cy="200150"/>
            </a:xfrm>
            <a:custGeom>
              <a:rect b="b" l="l" r="r" t="t"/>
              <a:pathLst>
                <a:path extrusionOk="0" h="8006" w="4467">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6"/>
            <p:cNvSpPr/>
            <p:nvPr/>
          </p:nvSpPr>
          <p:spPr>
            <a:xfrm>
              <a:off x="777925" y="504150"/>
              <a:ext cx="35050" cy="33275"/>
            </a:xfrm>
            <a:custGeom>
              <a:rect b="b" l="l" r="r" t="t"/>
              <a:pathLst>
                <a:path extrusionOk="0" h="1331" w="1402">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6"/>
            <p:cNvSpPr/>
            <p:nvPr/>
          </p:nvSpPr>
          <p:spPr>
            <a:xfrm>
              <a:off x="828975" y="628850"/>
              <a:ext cx="39825" cy="24975"/>
            </a:xfrm>
            <a:custGeom>
              <a:rect b="b" l="l" r="r" t="t"/>
              <a:pathLst>
                <a:path extrusionOk="0" h="999" w="1593">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5" name="Google Shape;1745;p26"/>
          <p:cNvGrpSpPr/>
          <p:nvPr/>
        </p:nvGrpSpPr>
        <p:grpSpPr>
          <a:xfrm flipH="1">
            <a:off x="8265313" y="71463"/>
            <a:ext cx="798125" cy="1094450"/>
            <a:chOff x="532675" y="3247050"/>
            <a:chExt cx="798125" cy="1094450"/>
          </a:xfrm>
        </p:grpSpPr>
        <p:sp>
          <p:nvSpPr>
            <p:cNvPr id="1746" name="Google Shape;1746;p26"/>
            <p:cNvSpPr/>
            <p:nvPr/>
          </p:nvSpPr>
          <p:spPr>
            <a:xfrm>
              <a:off x="532675" y="3247050"/>
              <a:ext cx="798125" cy="1094450"/>
            </a:xfrm>
            <a:custGeom>
              <a:rect b="b" l="l" r="r" t="t"/>
              <a:pathLst>
                <a:path extrusionOk="0" h="43778" w="31925">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6"/>
            <p:cNvSpPr/>
            <p:nvPr/>
          </p:nvSpPr>
          <p:spPr>
            <a:xfrm>
              <a:off x="583725" y="3298100"/>
              <a:ext cx="696000" cy="992325"/>
            </a:xfrm>
            <a:custGeom>
              <a:rect b="b" l="l" r="r" t="t"/>
              <a:pathLst>
                <a:path extrusionOk="0" h="39693" w="2784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6"/>
            <p:cNvSpPr/>
            <p:nvPr/>
          </p:nvSpPr>
          <p:spPr>
            <a:xfrm>
              <a:off x="584325" y="3302275"/>
              <a:ext cx="510125" cy="853950"/>
            </a:xfrm>
            <a:custGeom>
              <a:rect b="b" l="l" r="r" t="t"/>
              <a:pathLst>
                <a:path extrusionOk="0" h="34158" w="20405">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9" name="Google Shape;1749;p26"/>
          <p:cNvGrpSpPr/>
          <p:nvPr/>
        </p:nvGrpSpPr>
        <p:grpSpPr>
          <a:xfrm>
            <a:off x="6200249" y="4599414"/>
            <a:ext cx="3851452" cy="1263131"/>
            <a:chOff x="238125" y="548775"/>
            <a:chExt cx="2842400" cy="932200"/>
          </a:xfrm>
        </p:grpSpPr>
        <p:sp>
          <p:nvSpPr>
            <p:cNvPr id="1750" name="Google Shape;1750;p26"/>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6"/>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2" name="Google Shape;1752;p26"/>
          <p:cNvGrpSpPr/>
          <p:nvPr/>
        </p:nvGrpSpPr>
        <p:grpSpPr>
          <a:xfrm>
            <a:off x="-1401851" y="-839461"/>
            <a:ext cx="3851452" cy="1263131"/>
            <a:chOff x="238125" y="548775"/>
            <a:chExt cx="2842400" cy="932200"/>
          </a:xfrm>
        </p:grpSpPr>
        <p:sp>
          <p:nvSpPr>
            <p:cNvPr id="1753" name="Google Shape;1753;p26"/>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26"/>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3_2">
    <p:spTree>
      <p:nvGrpSpPr>
        <p:cNvPr id="1755" name="Shape 1755"/>
        <p:cNvGrpSpPr/>
        <p:nvPr/>
      </p:nvGrpSpPr>
      <p:grpSpPr>
        <a:xfrm>
          <a:off x="0" y="0"/>
          <a:ext cx="0" cy="0"/>
          <a:chOff x="0" y="0"/>
          <a:chExt cx="0" cy="0"/>
        </a:xfrm>
      </p:grpSpPr>
      <p:pic>
        <p:nvPicPr>
          <p:cNvPr id="1756" name="Google Shape;1756;p27"/>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757" name="Google Shape;1757;p27"/>
          <p:cNvSpPr txBox="1"/>
          <p:nvPr>
            <p:ph idx="1" type="subTitle"/>
          </p:nvPr>
        </p:nvSpPr>
        <p:spPr>
          <a:xfrm>
            <a:off x="2124524" y="1155325"/>
            <a:ext cx="1912500" cy="228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58" name="Google Shape;1758;p27"/>
          <p:cNvSpPr txBox="1"/>
          <p:nvPr>
            <p:ph idx="2" type="subTitle"/>
          </p:nvPr>
        </p:nvSpPr>
        <p:spPr>
          <a:xfrm>
            <a:off x="2124524" y="1516115"/>
            <a:ext cx="1791300" cy="40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59" name="Google Shape;1759;p27"/>
          <p:cNvSpPr txBox="1"/>
          <p:nvPr>
            <p:ph idx="3" type="subTitle"/>
          </p:nvPr>
        </p:nvSpPr>
        <p:spPr>
          <a:xfrm>
            <a:off x="5925642" y="1155325"/>
            <a:ext cx="1912500" cy="22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60" name="Google Shape;1760;p27"/>
          <p:cNvSpPr txBox="1"/>
          <p:nvPr>
            <p:ph idx="4" type="subTitle"/>
          </p:nvPr>
        </p:nvSpPr>
        <p:spPr>
          <a:xfrm>
            <a:off x="5925642" y="1516115"/>
            <a:ext cx="1794600" cy="40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61" name="Google Shape;1761;p27"/>
          <p:cNvSpPr txBox="1"/>
          <p:nvPr>
            <p:ph idx="5" type="subTitle"/>
          </p:nvPr>
        </p:nvSpPr>
        <p:spPr>
          <a:xfrm>
            <a:off x="5925642" y="2525969"/>
            <a:ext cx="1912500" cy="22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62" name="Google Shape;1762;p27"/>
          <p:cNvSpPr txBox="1"/>
          <p:nvPr>
            <p:ph idx="6" type="subTitle"/>
          </p:nvPr>
        </p:nvSpPr>
        <p:spPr>
          <a:xfrm>
            <a:off x="5925642" y="2888508"/>
            <a:ext cx="1794600" cy="40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63" name="Google Shape;1763;p27"/>
          <p:cNvSpPr txBox="1"/>
          <p:nvPr>
            <p:ph idx="7" type="subTitle"/>
          </p:nvPr>
        </p:nvSpPr>
        <p:spPr>
          <a:xfrm>
            <a:off x="2124524" y="2526481"/>
            <a:ext cx="1912500" cy="22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64" name="Google Shape;1764;p27"/>
          <p:cNvSpPr txBox="1"/>
          <p:nvPr>
            <p:ph idx="8" type="subTitle"/>
          </p:nvPr>
        </p:nvSpPr>
        <p:spPr>
          <a:xfrm>
            <a:off x="2124524" y="2888508"/>
            <a:ext cx="1794600" cy="40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65" name="Google Shape;1765;p27"/>
          <p:cNvSpPr txBox="1"/>
          <p:nvPr>
            <p:ph idx="9" type="subTitle"/>
          </p:nvPr>
        </p:nvSpPr>
        <p:spPr>
          <a:xfrm>
            <a:off x="2124524" y="3746050"/>
            <a:ext cx="1912500" cy="22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66" name="Google Shape;1766;p27"/>
          <p:cNvSpPr txBox="1"/>
          <p:nvPr>
            <p:ph idx="13" type="subTitle"/>
          </p:nvPr>
        </p:nvSpPr>
        <p:spPr>
          <a:xfrm>
            <a:off x="2124524" y="4105119"/>
            <a:ext cx="1794600" cy="40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67" name="Google Shape;1767;p27"/>
          <p:cNvSpPr txBox="1"/>
          <p:nvPr>
            <p:ph idx="14" type="subTitle"/>
          </p:nvPr>
        </p:nvSpPr>
        <p:spPr>
          <a:xfrm>
            <a:off x="5925642" y="3746050"/>
            <a:ext cx="1912500" cy="22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p:txBody>
      </p:sp>
      <p:sp>
        <p:nvSpPr>
          <p:cNvPr id="1768" name="Google Shape;1768;p27"/>
          <p:cNvSpPr txBox="1"/>
          <p:nvPr>
            <p:ph idx="15" type="subTitle"/>
          </p:nvPr>
        </p:nvSpPr>
        <p:spPr>
          <a:xfrm>
            <a:off x="5925642" y="4105119"/>
            <a:ext cx="1794600" cy="40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69" name="Google Shape;1769;p27"/>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1770" name="Google Shape;1770;p27"/>
          <p:cNvSpPr/>
          <p:nvPr/>
        </p:nvSpPr>
        <p:spPr>
          <a:xfrm rot="-2700000">
            <a:off x="8003778" y="-1256406"/>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1" name="Google Shape;1771;p27"/>
          <p:cNvGrpSpPr/>
          <p:nvPr/>
        </p:nvGrpSpPr>
        <p:grpSpPr>
          <a:xfrm flipH="1" rot="5400000">
            <a:off x="-1301547" y="2586198"/>
            <a:ext cx="3851452" cy="1263131"/>
            <a:chOff x="238125" y="548775"/>
            <a:chExt cx="2842400" cy="932200"/>
          </a:xfrm>
        </p:grpSpPr>
        <p:sp>
          <p:nvSpPr>
            <p:cNvPr id="1772" name="Google Shape;1772;p27"/>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7"/>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4" name="Google Shape;1774;p27"/>
          <p:cNvSpPr/>
          <p:nvPr/>
        </p:nvSpPr>
        <p:spPr>
          <a:xfrm>
            <a:off x="203625" y="4248700"/>
            <a:ext cx="675507" cy="701451"/>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_1">
    <p:spTree>
      <p:nvGrpSpPr>
        <p:cNvPr id="1775" name="Shape 1775"/>
        <p:cNvGrpSpPr/>
        <p:nvPr/>
      </p:nvGrpSpPr>
      <p:grpSpPr>
        <a:xfrm>
          <a:off x="0" y="0"/>
          <a:ext cx="0" cy="0"/>
          <a:chOff x="0" y="0"/>
          <a:chExt cx="0" cy="0"/>
        </a:xfrm>
      </p:grpSpPr>
      <p:pic>
        <p:nvPicPr>
          <p:cNvPr id="1776" name="Google Shape;1776;p28"/>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777" name="Google Shape;1777;p28"/>
          <p:cNvSpPr txBox="1"/>
          <p:nvPr>
            <p:ph type="title"/>
          </p:nvPr>
        </p:nvSpPr>
        <p:spPr>
          <a:xfrm>
            <a:off x="3040350" y="1228359"/>
            <a:ext cx="3063300" cy="18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Arial"/>
              <a:buNone/>
              <a:defRPr b="0" sz="1600">
                <a:latin typeface="Catamaran"/>
                <a:ea typeface="Catamaran"/>
                <a:cs typeface="Catamaran"/>
                <a:sym typeface="Catamaran"/>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1778" name="Google Shape;1778;p28"/>
          <p:cNvSpPr txBox="1"/>
          <p:nvPr>
            <p:ph hasCustomPrompt="1" idx="2" type="title"/>
          </p:nvPr>
        </p:nvSpPr>
        <p:spPr>
          <a:xfrm>
            <a:off x="2443500" y="567156"/>
            <a:ext cx="4257000" cy="4572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Arial"/>
              <a:buNone/>
              <a:defRPr sz="4500">
                <a:solidFill>
                  <a:schemeClr val="accent5"/>
                </a:solidFill>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a:r>
              <a:t>xx%</a:t>
            </a:r>
          </a:p>
        </p:txBody>
      </p:sp>
      <p:sp>
        <p:nvSpPr>
          <p:cNvPr id="1779" name="Google Shape;1779;p28"/>
          <p:cNvSpPr txBox="1"/>
          <p:nvPr>
            <p:ph idx="1" type="subTitle"/>
          </p:nvPr>
        </p:nvSpPr>
        <p:spPr>
          <a:xfrm>
            <a:off x="2248050" y="4393344"/>
            <a:ext cx="4647900" cy="18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780" name="Google Shape;1780;p28"/>
          <p:cNvSpPr txBox="1"/>
          <p:nvPr>
            <p:ph hasCustomPrompt="1" idx="3" type="title"/>
          </p:nvPr>
        </p:nvSpPr>
        <p:spPr>
          <a:xfrm>
            <a:off x="2443500" y="3731656"/>
            <a:ext cx="4257000" cy="4572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Arial"/>
              <a:buNone/>
              <a:defRPr sz="4500">
                <a:solidFill>
                  <a:schemeClr val="accent5"/>
                </a:solidFill>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a:r>
              <a:t>xx%</a:t>
            </a:r>
          </a:p>
        </p:txBody>
      </p:sp>
      <p:sp>
        <p:nvSpPr>
          <p:cNvPr id="1781" name="Google Shape;1781;p28"/>
          <p:cNvSpPr txBox="1"/>
          <p:nvPr>
            <p:ph idx="4" type="subTitle"/>
          </p:nvPr>
        </p:nvSpPr>
        <p:spPr>
          <a:xfrm>
            <a:off x="3040350" y="2814064"/>
            <a:ext cx="3063300" cy="18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782" name="Google Shape;1782;p28"/>
          <p:cNvSpPr txBox="1"/>
          <p:nvPr>
            <p:ph hasCustomPrompt="1" idx="5" type="title"/>
          </p:nvPr>
        </p:nvSpPr>
        <p:spPr>
          <a:xfrm>
            <a:off x="2281050" y="2149406"/>
            <a:ext cx="4581900" cy="4572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Arial"/>
              <a:buNone/>
              <a:defRPr sz="4500">
                <a:solidFill>
                  <a:schemeClr val="accent5"/>
                </a:solidFill>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a:r>
              <a:t>xx%</a:t>
            </a:r>
          </a:p>
        </p:txBody>
      </p:sp>
      <p:grpSp>
        <p:nvGrpSpPr>
          <p:cNvPr id="1783" name="Google Shape;1783;p28"/>
          <p:cNvGrpSpPr/>
          <p:nvPr/>
        </p:nvGrpSpPr>
        <p:grpSpPr>
          <a:xfrm flipH="1" rot="10800000">
            <a:off x="-1447801" y="-11"/>
            <a:ext cx="3851452" cy="1263131"/>
            <a:chOff x="238125" y="548775"/>
            <a:chExt cx="2842400" cy="932200"/>
          </a:xfrm>
        </p:grpSpPr>
        <p:sp>
          <p:nvSpPr>
            <p:cNvPr id="1784" name="Google Shape;1784;p28"/>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8"/>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6" name="Google Shape;1786;p28"/>
          <p:cNvGrpSpPr/>
          <p:nvPr/>
        </p:nvGrpSpPr>
        <p:grpSpPr>
          <a:xfrm flipH="1" rot="-5400000">
            <a:off x="6586699" y="2586214"/>
            <a:ext cx="3851452" cy="1263131"/>
            <a:chOff x="238125" y="548775"/>
            <a:chExt cx="2842400" cy="932200"/>
          </a:xfrm>
        </p:grpSpPr>
        <p:sp>
          <p:nvSpPr>
            <p:cNvPr id="1787" name="Google Shape;1787;p28"/>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8"/>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9" name="Google Shape;1789;p28"/>
          <p:cNvGrpSpPr/>
          <p:nvPr/>
        </p:nvGrpSpPr>
        <p:grpSpPr>
          <a:xfrm flipH="1" rot="10800000">
            <a:off x="8179925" y="4090238"/>
            <a:ext cx="719750" cy="789225"/>
            <a:chOff x="641925" y="383000"/>
            <a:chExt cx="719750" cy="789225"/>
          </a:xfrm>
        </p:grpSpPr>
        <p:sp>
          <p:nvSpPr>
            <p:cNvPr id="1790" name="Google Shape;1790;p28"/>
            <p:cNvSpPr/>
            <p:nvPr/>
          </p:nvSpPr>
          <p:spPr>
            <a:xfrm>
              <a:off x="641925" y="383000"/>
              <a:ext cx="719750" cy="789225"/>
            </a:xfrm>
            <a:custGeom>
              <a:rect b="b" l="l" r="r" t="t"/>
              <a:pathLst>
                <a:path extrusionOk="0" h="31569" w="2879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8"/>
            <p:cNvSpPr/>
            <p:nvPr/>
          </p:nvSpPr>
          <p:spPr>
            <a:xfrm>
              <a:off x="729825" y="454850"/>
              <a:ext cx="589100" cy="669275"/>
            </a:xfrm>
            <a:custGeom>
              <a:rect b="b" l="l" r="r" t="t"/>
              <a:pathLst>
                <a:path extrusionOk="0" h="26771" w="23564">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8"/>
            <p:cNvSpPr/>
            <p:nvPr/>
          </p:nvSpPr>
          <p:spPr>
            <a:xfrm>
              <a:off x="709025" y="439425"/>
              <a:ext cx="591475" cy="676400"/>
            </a:xfrm>
            <a:custGeom>
              <a:rect b="b" l="l" r="r" t="t"/>
              <a:pathLst>
                <a:path extrusionOk="0" h="27056" w="23659">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8"/>
            <p:cNvSpPr/>
            <p:nvPr/>
          </p:nvSpPr>
          <p:spPr>
            <a:xfrm>
              <a:off x="709025" y="439425"/>
              <a:ext cx="549900" cy="676400"/>
            </a:xfrm>
            <a:custGeom>
              <a:rect b="b" l="l" r="r" t="t"/>
              <a:pathLst>
                <a:path extrusionOk="0" h="27056" w="21996">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8"/>
            <p:cNvSpPr/>
            <p:nvPr/>
          </p:nvSpPr>
          <p:spPr>
            <a:xfrm>
              <a:off x="854525" y="1087275"/>
              <a:ext cx="1800" cy="4200"/>
            </a:xfrm>
            <a:custGeom>
              <a:rect b="b" l="l" r="r" t="t"/>
              <a:pathLst>
                <a:path extrusionOk="0" h="168" w="72">
                  <a:moveTo>
                    <a:pt x="0" y="1"/>
                  </a:moveTo>
                  <a:lnTo>
                    <a:pt x="0" y="1"/>
                  </a:lnTo>
                  <a:lnTo>
                    <a:pt x="71" y="167"/>
                  </a:lnTo>
                  <a:lnTo>
                    <a:pt x="71" y="167"/>
                  </a:lnTo>
                  <a:lnTo>
                    <a:pt x="0"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8"/>
            <p:cNvSpPr/>
            <p:nvPr/>
          </p:nvSpPr>
          <p:spPr>
            <a:xfrm>
              <a:off x="684100" y="425750"/>
              <a:ext cx="561775" cy="657400"/>
            </a:xfrm>
            <a:custGeom>
              <a:rect b="b" l="l" r="r" t="t"/>
              <a:pathLst>
                <a:path extrusionOk="0" h="26296" w="22471">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8"/>
            <p:cNvSpPr/>
            <p:nvPr/>
          </p:nvSpPr>
          <p:spPr>
            <a:xfrm>
              <a:off x="685275" y="554625"/>
              <a:ext cx="176975" cy="532675"/>
            </a:xfrm>
            <a:custGeom>
              <a:rect b="b" l="l" r="r" t="t"/>
              <a:pathLst>
                <a:path extrusionOk="0" h="21307" w="7079">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8"/>
            <p:cNvSpPr/>
            <p:nvPr/>
          </p:nvSpPr>
          <p:spPr>
            <a:xfrm>
              <a:off x="864025" y="1036225"/>
              <a:ext cx="2400" cy="6550"/>
            </a:xfrm>
            <a:custGeom>
              <a:rect b="b" l="l" r="r" t="t"/>
              <a:pathLst>
                <a:path extrusionOk="0" h="262" w="96">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8"/>
            <p:cNvSpPr/>
            <p:nvPr/>
          </p:nvSpPr>
          <p:spPr>
            <a:xfrm>
              <a:off x="844425" y="981000"/>
              <a:ext cx="160950" cy="106300"/>
            </a:xfrm>
            <a:custGeom>
              <a:rect b="b" l="l" r="r" t="t"/>
              <a:pathLst>
                <a:path extrusionOk="0" h="4252" w="6438">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28"/>
            <p:cNvSpPr/>
            <p:nvPr/>
          </p:nvSpPr>
          <p:spPr>
            <a:xfrm>
              <a:off x="856300" y="890125"/>
              <a:ext cx="393725" cy="205500"/>
            </a:xfrm>
            <a:custGeom>
              <a:rect b="b" l="l" r="r" t="t"/>
              <a:pathLst>
                <a:path extrusionOk="0" h="8220" w="15749">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28"/>
            <p:cNvSpPr/>
            <p:nvPr/>
          </p:nvSpPr>
          <p:spPr>
            <a:xfrm>
              <a:off x="850350" y="881225"/>
              <a:ext cx="436500" cy="248250"/>
            </a:xfrm>
            <a:custGeom>
              <a:rect b="b" l="l" r="r" t="t"/>
              <a:pathLst>
                <a:path extrusionOk="0" h="9930" w="1746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8"/>
            <p:cNvSpPr/>
            <p:nvPr/>
          </p:nvSpPr>
          <p:spPr>
            <a:xfrm>
              <a:off x="826025" y="470900"/>
              <a:ext cx="64150" cy="33875"/>
            </a:xfrm>
            <a:custGeom>
              <a:rect b="b" l="l" r="r" t="t"/>
              <a:pathLst>
                <a:path extrusionOk="0" h="1355" w="2566">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28"/>
            <p:cNvSpPr/>
            <p:nvPr/>
          </p:nvSpPr>
          <p:spPr>
            <a:xfrm>
              <a:off x="780300" y="470300"/>
              <a:ext cx="109875" cy="202525"/>
            </a:xfrm>
            <a:custGeom>
              <a:rect b="b" l="l" r="r" t="t"/>
              <a:pathLst>
                <a:path extrusionOk="0" h="8101" w="4395">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8"/>
            <p:cNvSpPr/>
            <p:nvPr/>
          </p:nvSpPr>
          <p:spPr>
            <a:xfrm>
              <a:off x="773750" y="469700"/>
              <a:ext cx="111675" cy="200150"/>
            </a:xfrm>
            <a:custGeom>
              <a:rect b="b" l="l" r="r" t="t"/>
              <a:pathLst>
                <a:path extrusionOk="0" h="8006" w="4467">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8"/>
            <p:cNvSpPr/>
            <p:nvPr/>
          </p:nvSpPr>
          <p:spPr>
            <a:xfrm>
              <a:off x="777925" y="504150"/>
              <a:ext cx="35050" cy="33275"/>
            </a:xfrm>
            <a:custGeom>
              <a:rect b="b" l="l" r="r" t="t"/>
              <a:pathLst>
                <a:path extrusionOk="0" h="1331" w="1402">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8"/>
            <p:cNvSpPr/>
            <p:nvPr/>
          </p:nvSpPr>
          <p:spPr>
            <a:xfrm>
              <a:off x="828975" y="628850"/>
              <a:ext cx="39825" cy="24975"/>
            </a:xfrm>
            <a:custGeom>
              <a:rect b="b" l="l" r="r" t="t"/>
              <a:pathLst>
                <a:path extrusionOk="0" h="999" w="1593">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6" name="Google Shape;1806;p28"/>
          <p:cNvSpPr/>
          <p:nvPr/>
        </p:nvSpPr>
        <p:spPr>
          <a:xfrm rot="8100000">
            <a:off x="-666472" y="2811819"/>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8"/>
          <p:cNvSpPr/>
          <p:nvPr/>
        </p:nvSpPr>
        <p:spPr>
          <a:xfrm rot="857046">
            <a:off x="8294299" y="284546"/>
            <a:ext cx="491045" cy="509904"/>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
    <p:spTree>
      <p:nvGrpSpPr>
        <p:cNvPr id="1808" name="Shape 1808"/>
        <p:cNvGrpSpPr/>
        <p:nvPr/>
      </p:nvGrpSpPr>
      <p:grpSpPr>
        <a:xfrm>
          <a:off x="0" y="0"/>
          <a:ext cx="0" cy="0"/>
          <a:chOff x="0" y="0"/>
          <a:chExt cx="0" cy="0"/>
        </a:xfrm>
      </p:grpSpPr>
      <p:pic>
        <p:nvPicPr>
          <p:cNvPr id="1809" name="Google Shape;1809;p29"/>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810" name="Google Shape;1810;p29"/>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atin typeface="Comfortaa Medium"/>
                <a:ea typeface="Comfortaa Medium"/>
                <a:cs typeface="Comfortaa Medium"/>
                <a:sym typeface="Comfortaa Medium"/>
              </a:defRPr>
            </a:lvl2pPr>
            <a:lvl3pPr lvl="2">
              <a:spcBef>
                <a:spcPts val="0"/>
              </a:spcBef>
              <a:spcAft>
                <a:spcPts val="0"/>
              </a:spcAft>
              <a:buSzPts val="2800"/>
              <a:buNone/>
              <a:defRPr>
                <a:latin typeface="Comfortaa Medium"/>
                <a:ea typeface="Comfortaa Medium"/>
                <a:cs typeface="Comfortaa Medium"/>
                <a:sym typeface="Comfortaa Medium"/>
              </a:defRPr>
            </a:lvl3pPr>
            <a:lvl4pPr lvl="3">
              <a:spcBef>
                <a:spcPts val="0"/>
              </a:spcBef>
              <a:spcAft>
                <a:spcPts val="0"/>
              </a:spcAft>
              <a:buSzPts val="2800"/>
              <a:buNone/>
              <a:defRPr>
                <a:latin typeface="Comfortaa Medium"/>
                <a:ea typeface="Comfortaa Medium"/>
                <a:cs typeface="Comfortaa Medium"/>
                <a:sym typeface="Comfortaa Medium"/>
              </a:defRPr>
            </a:lvl4pPr>
            <a:lvl5pPr lvl="4">
              <a:spcBef>
                <a:spcPts val="0"/>
              </a:spcBef>
              <a:spcAft>
                <a:spcPts val="0"/>
              </a:spcAft>
              <a:buSzPts val="2800"/>
              <a:buNone/>
              <a:defRPr>
                <a:latin typeface="Comfortaa Medium"/>
                <a:ea typeface="Comfortaa Medium"/>
                <a:cs typeface="Comfortaa Medium"/>
                <a:sym typeface="Comfortaa Medium"/>
              </a:defRPr>
            </a:lvl5pPr>
            <a:lvl6pPr lvl="5">
              <a:spcBef>
                <a:spcPts val="0"/>
              </a:spcBef>
              <a:spcAft>
                <a:spcPts val="0"/>
              </a:spcAft>
              <a:buSzPts val="2800"/>
              <a:buNone/>
              <a:defRPr>
                <a:latin typeface="Comfortaa Medium"/>
                <a:ea typeface="Comfortaa Medium"/>
                <a:cs typeface="Comfortaa Medium"/>
                <a:sym typeface="Comfortaa Medium"/>
              </a:defRPr>
            </a:lvl6pPr>
            <a:lvl7pPr lvl="6">
              <a:spcBef>
                <a:spcPts val="0"/>
              </a:spcBef>
              <a:spcAft>
                <a:spcPts val="0"/>
              </a:spcAft>
              <a:buSzPts val="2800"/>
              <a:buNone/>
              <a:defRPr>
                <a:latin typeface="Comfortaa Medium"/>
                <a:ea typeface="Comfortaa Medium"/>
                <a:cs typeface="Comfortaa Medium"/>
                <a:sym typeface="Comfortaa Medium"/>
              </a:defRPr>
            </a:lvl7pPr>
            <a:lvl8pPr lvl="7">
              <a:spcBef>
                <a:spcPts val="0"/>
              </a:spcBef>
              <a:spcAft>
                <a:spcPts val="0"/>
              </a:spcAft>
              <a:buSzPts val="2800"/>
              <a:buNone/>
              <a:defRPr>
                <a:latin typeface="Comfortaa Medium"/>
                <a:ea typeface="Comfortaa Medium"/>
                <a:cs typeface="Comfortaa Medium"/>
                <a:sym typeface="Comfortaa Medium"/>
              </a:defRPr>
            </a:lvl8pPr>
            <a:lvl9pPr lvl="8">
              <a:spcBef>
                <a:spcPts val="0"/>
              </a:spcBef>
              <a:spcAft>
                <a:spcPts val="0"/>
              </a:spcAft>
              <a:buSzPts val="2800"/>
              <a:buNone/>
              <a:defRPr>
                <a:latin typeface="Comfortaa Medium"/>
                <a:ea typeface="Comfortaa Medium"/>
                <a:cs typeface="Comfortaa Medium"/>
                <a:sym typeface="Comfortaa Medium"/>
              </a:defRPr>
            </a:lvl9pPr>
          </a:lstStyle>
          <a:p/>
        </p:txBody>
      </p:sp>
      <p:sp>
        <p:nvSpPr>
          <p:cNvPr id="1811" name="Google Shape;1811;p29"/>
          <p:cNvSpPr/>
          <p:nvPr/>
        </p:nvSpPr>
        <p:spPr>
          <a:xfrm flipH="1" rot="2700000">
            <a:off x="-444897" y="-1052681"/>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2" name="Google Shape;1812;p29"/>
          <p:cNvGrpSpPr/>
          <p:nvPr/>
        </p:nvGrpSpPr>
        <p:grpSpPr>
          <a:xfrm rot="-5400000">
            <a:off x="6586699" y="2608614"/>
            <a:ext cx="3851452" cy="1263131"/>
            <a:chOff x="238125" y="548775"/>
            <a:chExt cx="2842400" cy="932200"/>
          </a:xfrm>
        </p:grpSpPr>
        <p:sp>
          <p:nvSpPr>
            <p:cNvPr id="1813" name="Google Shape;1813;p29"/>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9"/>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5" name="Google Shape;1815;p29"/>
          <p:cNvGrpSpPr/>
          <p:nvPr/>
        </p:nvGrpSpPr>
        <p:grpSpPr>
          <a:xfrm rot="-669090">
            <a:off x="180461" y="3395764"/>
            <a:ext cx="543964" cy="660337"/>
            <a:chOff x="3703100" y="2534450"/>
            <a:chExt cx="543975" cy="660350"/>
          </a:xfrm>
        </p:grpSpPr>
        <p:sp>
          <p:nvSpPr>
            <p:cNvPr id="1816" name="Google Shape;1816;p29"/>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9"/>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9"/>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9"/>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9"/>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9"/>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9"/>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9"/>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9"/>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9"/>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29"/>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9"/>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9"/>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29"/>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9"/>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9"/>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29"/>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9"/>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9"/>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9"/>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9"/>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9"/>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9"/>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9"/>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9"/>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9"/>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9"/>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9"/>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4" name="Google Shape;1844;p29"/>
          <p:cNvSpPr/>
          <p:nvPr/>
        </p:nvSpPr>
        <p:spPr>
          <a:xfrm rot="857046">
            <a:off x="302824" y="4278371"/>
            <a:ext cx="491045" cy="509904"/>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5" name="Google Shape;1845;p29"/>
          <p:cNvGrpSpPr/>
          <p:nvPr/>
        </p:nvGrpSpPr>
        <p:grpSpPr>
          <a:xfrm rot="-420628">
            <a:off x="8466425" y="232794"/>
            <a:ext cx="466694" cy="613404"/>
            <a:chOff x="1391550" y="1144975"/>
            <a:chExt cx="545075" cy="716425"/>
          </a:xfrm>
        </p:grpSpPr>
        <p:sp>
          <p:nvSpPr>
            <p:cNvPr id="1846" name="Google Shape;1846;p29"/>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9"/>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29"/>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9"/>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9"/>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9"/>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9"/>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29"/>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9"/>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9"/>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9"/>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9"/>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9"/>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9"/>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0" name="Google Shape;1860;p29"/>
          <p:cNvGrpSpPr/>
          <p:nvPr/>
        </p:nvGrpSpPr>
        <p:grpSpPr>
          <a:xfrm rot="755532">
            <a:off x="8285341" y="4182683"/>
            <a:ext cx="673393" cy="781463"/>
            <a:chOff x="2038000" y="238125"/>
            <a:chExt cx="673425" cy="781500"/>
          </a:xfrm>
        </p:grpSpPr>
        <p:sp>
          <p:nvSpPr>
            <p:cNvPr id="1861" name="Google Shape;1861;p29"/>
            <p:cNvSpPr/>
            <p:nvPr/>
          </p:nvSpPr>
          <p:spPr>
            <a:xfrm>
              <a:off x="2038000" y="238125"/>
              <a:ext cx="673425" cy="781500"/>
            </a:xfrm>
            <a:custGeom>
              <a:rect b="b" l="l" r="r" t="t"/>
              <a:pathLst>
                <a:path extrusionOk="0" h="31260" w="26937">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9"/>
            <p:cNvSpPr/>
            <p:nvPr/>
          </p:nvSpPr>
          <p:spPr>
            <a:xfrm>
              <a:off x="2336700" y="571850"/>
              <a:ext cx="83175" cy="329000"/>
            </a:xfrm>
            <a:custGeom>
              <a:rect b="b" l="l" r="r" t="t"/>
              <a:pathLst>
                <a:path extrusionOk="0" h="13160" w="3327">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9"/>
            <p:cNvSpPr/>
            <p:nvPr/>
          </p:nvSpPr>
          <p:spPr>
            <a:xfrm>
              <a:off x="2337300" y="819475"/>
              <a:ext cx="82575" cy="77800"/>
            </a:xfrm>
            <a:custGeom>
              <a:rect b="b" l="l" r="r" t="t"/>
              <a:pathLst>
                <a:path extrusionOk="0" h="3112" w="3303">
                  <a:moveTo>
                    <a:pt x="143" y="0"/>
                  </a:moveTo>
                  <a:lnTo>
                    <a:pt x="0" y="3088"/>
                  </a:lnTo>
                  <a:lnTo>
                    <a:pt x="3302" y="3112"/>
                  </a:lnTo>
                  <a:lnTo>
                    <a:pt x="3207" y="24"/>
                  </a:lnTo>
                  <a:lnTo>
                    <a:pt x="14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9"/>
            <p:cNvSpPr/>
            <p:nvPr/>
          </p:nvSpPr>
          <p:spPr>
            <a:xfrm>
              <a:off x="2250600" y="833125"/>
              <a:ext cx="255375" cy="78425"/>
            </a:xfrm>
            <a:custGeom>
              <a:rect b="b" l="l" r="r" t="t"/>
              <a:pathLst>
                <a:path extrusionOk="0" h="3137" w="10215">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29"/>
            <p:cNvSpPr/>
            <p:nvPr/>
          </p:nvSpPr>
          <p:spPr>
            <a:xfrm>
              <a:off x="2347400" y="571850"/>
              <a:ext cx="65925" cy="131250"/>
            </a:xfrm>
            <a:custGeom>
              <a:rect b="b" l="l" r="r" t="t"/>
              <a:pathLst>
                <a:path extrusionOk="0" h="5250" w="2637">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9"/>
            <p:cNvSpPr/>
            <p:nvPr/>
          </p:nvSpPr>
          <p:spPr>
            <a:xfrm>
              <a:off x="2078400" y="298675"/>
              <a:ext cx="592650" cy="380675"/>
            </a:xfrm>
            <a:custGeom>
              <a:rect b="b" l="l" r="r" t="t"/>
              <a:pathLst>
                <a:path extrusionOk="0" h="15227" w="23706">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9"/>
            <p:cNvSpPr/>
            <p:nvPr/>
          </p:nvSpPr>
          <p:spPr>
            <a:xfrm>
              <a:off x="2197150" y="298675"/>
              <a:ext cx="371775" cy="52300"/>
            </a:xfrm>
            <a:custGeom>
              <a:rect b="b" l="l" r="r" t="t"/>
              <a:pathLst>
                <a:path extrusionOk="0" h="2092" w="14871">
                  <a:moveTo>
                    <a:pt x="25" y="1"/>
                  </a:moveTo>
                  <a:lnTo>
                    <a:pt x="1" y="1972"/>
                  </a:lnTo>
                  <a:lnTo>
                    <a:pt x="14846" y="2091"/>
                  </a:lnTo>
                  <a:lnTo>
                    <a:pt x="14870" y="120"/>
                  </a:lnTo>
                  <a:lnTo>
                    <a:pt x="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9"/>
            <p:cNvSpPr/>
            <p:nvPr/>
          </p:nvSpPr>
          <p:spPr>
            <a:xfrm>
              <a:off x="2162725" y="277900"/>
              <a:ext cx="441225" cy="55850"/>
            </a:xfrm>
            <a:custGeom>
              <a:rect b="b" l="l" r="r" t="t"/>
              <a:pathLst>
                <a:path extrusionOk="0" h="2234" w="17649">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9"/>
            <p:cNvSpPr/>
            <p:nvPr/>
          </p:nvSpPr>
          <p:spPr>
            <a:xfrm>
              <a:off x="2178750" y="891925"/>
              <a:ext cx="401450" cy="87300"/>
            </a:xfrm>
            <a:custGeom>
              <a:rect b="b" l="l" r="r" t="t"/>
              <a:pathLst>
                <a:path extrusionOk="0" h="3492" w="16058">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6">
    <p:spTree>
      <p:nvGrpSpPr>
        <p:cNvPr id="1870" name="Shape 1870"/>
        <p:cNvGrpSpPr/>
        <p:nvPr/>
      </p:nvGrpSpPr>
      <p:grpSpPr>
        <a:xfrm>
          <a:off x="0" y="0"/>
          <a:ext cx="0" cy="0"/>
          <a:chOff x="0" y="0"/>
          <a:chExt cx="0" cy="0"/>
        </a:xfrm>
      </p:grpSpPr>
      <p:pic>
        <p:nvPicPr>
          <p:cNvPr id="1871" name="Google Shape;1871;p30"/>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872" name="Google Shape;1872;p30"/>
          <p:cNvSpPr txBox="1"/>
          <p:nvPr>
            <p:ph type="title"/>
          </p:nvPr>
        </p:nvSpPr>
        <p:spPr>
          <a:xfrm>
            <a:off x="2642550" y="950478"/>
            <a:ext cx="3858900" cy="64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500"/>
              <a:buFont typeface="Dosis"/>
              <a:buNone/>
              <a:defRPr sz="6500">
                <a:solidFill>
                  <a:schemeClr val="accent5"/>
                </a:solidFill>
              </a:defRPr>
            </a:lvl1pPr>
            <a:lvl2pPr lvl="1" rtl="0" algn="ctr">
              <a:spcBef>
                <a:spcPts val="0"/>
              </a:spcBef>
              <a:spcAft>
                <a:spcPts val="0"/>
              </a:spcAft>
              <a:buClr>
                <a:schemeClr val="dk1"/>
              </a:buClr>
              <a:buSzPts val="6500"/>
              <a:buNone/>
              <a:defRPr sz="6500">
                <a:solidFill>
                  <a:schemeClr val="dk1"/>
                </a:solidFill>
              </a:defRPr>
            </a:lvl2pPr>
            <a:lvl3pPr lvl="2" rtl="0" algn="ctr">
              <a:spcBef>
                <a:spcPts val="0"/>
              </a:spcBef>
              <a:spcAft>
                <a:spcPts val="0"/>
              </a:spcAft>
              <a:buClr>
                <a:schemeClr val="dk1"/>
              </a:buClr>
              <a:buSzPts val="6500"/>
              <a:buNone/>
              <a:defRPr sz="6500">
                <a:solidFill>
                  <a:schemeClr val="dk1"/>
                </a:solidFill>
              </a:defRPr>
            </a:lvl3pPr>
            <a:lvl4pPr lvl="3" rtl="0" algn="ctr">
              <a:spcBef>
                <a:spcPts val="0"/>
              </a:spcBef>
              <a:spcAft>
                <a:spcPts val="0"/>
              </a:spcAft>
              <a:buClr>
                <a:schemeClr val="dk1"/>
              </a:buClr>
              <a:buSzPts val="6500"/>
              <a:buNone/>
              <a:defRPr sz="6500">
                <a:solidFill>
                  <a:schemeClr val="dk1"/>
                </a:solidFill>
              </a:defRPr>
            </a:lvl4pPr>
            <a:lvl5pPr lvl="4" rtl="0" algn="ctr">
              <a:spcBef>
                <a:spcPts val="0"/>
              </a:spcBef>
              <a:spcAft>
                <a:spcPts val="0"/>
              </a:spcAft>
              <a:buClr>
                <a:schemeClr val="dk1"/>
              </a:buClr>
              <a:buSzPts val="6500"/>
              <a:buNone/>
              <a:defRPr sz="6500">
                <a:solidFill>
                  <a:schemeClr val="dk1"/>
                </a:solidFill>
              </a:defRPr>
            </a:lvl5pPr>
            <a:lvl6pPr lvl="5" rtl="0" algn="ctr">
              <a:spcBef>
                <a:spcPts val="0"/>
              </a:spcBef>
              <a:spcAft>
                <a:spcPts val="0"/>
              </a:spcAft>
              <a:buClr>
                <a:schemeClr val="dk1"/>
              </a:buClr>
              <a:buSzPts val="6500"/>
              <a:buNone/>
              <a:defRPr sz="6500">
                <a:solidFill>
                  <a:schemeClr val="dk1"/>
                </a:solidFill>
              </a:defRPr>
            </a:lvl6pPr>
            <a:lvl7pPr lvl="6" rtl="0" algn="ctr">
              <a:spcBef>
                <a:spcPts val="0"/>
              </a:spcBef>
              <a:spcAft>
                <a:spcPts val="0"/>
              </a:spcAft>
              <a:buClr>
                <a:schemeClr val="dk1"/>
              </a:buClr>
              <a:buSzPts val="6500"/>
              <a:buNone/>
              <a:defRPr sz="6500">
                <a:solidFill>
                  <a:schemeClr val="dk1"/>
                </a:solidFill>
              </a:defRPr>
            </a:lvl7pPr>
            <a:lvl8pPr lvl="7" rtl="0" algn="ctr">
              <a:spcBef>
                <a:spcPts val="0"/>
              </a:spcBef>
              <a:spcAft>
                <a:spcPts val="0"/>
              </a:spcAft>
              <a:buClr>
                <a:schemeClr val="dk1"/>
              </a:buClr>
              <a:buSzPts val="6500"/>
              <a:buNone/>
              <a:defRPr sz="6500">
                <a:solidFill>
                  <a:schemeClr val="dk1"/>
                </a:solidFill>
              </a:defRPr>
            </a:lvl8pPr>
            <a:lvl9pPr lvl="8" rtl="0" algn="ctr">
              <a:spcBef>
                <a:spcPts val="0"/>
              </a:spcBef>
              <a:spcAft>
                <a:spcPts val="0"/>
              </a:spcAft>
              <a:buClr>
                <a:schemeClr val="dk1"/>
              </a:buClr>
              <a:buSzPts val="6500"/>
              <a:buNone/>
              <a:defRPr sz="6500">
                <a:solidFill>
                  <a:schemeClr val="dk1"/>
                </a:solidFill>
              </a:defRPr>
            </a:lvl9pPr>
          </a:lstStyle>
          <a:p/>
        </p:txBody>
      </p:sp>
      <p:sp>
        <p:nvSpPr>
          <p:cNvPr id="1873" name="Google Shape;1873;p30"/>
          <p:cNvSpPr txBox="1"/>
          <p:nvPr>
            <p:ph idx="1" type="subTitle"/>
          </p:nvPr>
        </p:nvSpPr>
        <p:spPr>
          <a:xfrm>
            <a:off x="2642550" y="2078800"/>
            <a:ext cx="3858900" cy="64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solidFill>
                  <a:schemeClr val="lt1"/>
                </a:solidFill>
              </a:defRPr>
            </a:lvl1pPr>
            <a:lvl2pPr lvl="1" rtl="0" algn="ctr">
              <a:lnSpc>
                <a:spcPct val="100000"/>
              </a:lnSpc>
              <a:spcBef>
                <a:spcPts val="0"/>
              </a:spcBef>
              <a:spcAft>
                <a:spcPts val="0"/>
              </a:spcAft>
              <a:buNone/>
              <a:defRPr>
                <a:solidFill>
                  <a:schemeClr val="lt1"/>
                </a:solidFill>
              </a:defRPr>
            </a:lvl2pPr>
            <a:lvl3pPr lvl="2" rtl="0" algn="ctr">
              <a:lnSpc>
                <a:spcPct val="100000"/>
              </a:lnSpc>
              <a:spcBef>
                <a:spcPts val="0"/>
              </a:spcBef>
              <a:spcAft>
                <a:spcPts val="0"/>
              </a:spcAft>
              <a:buNone/>
              <a:defRPr>
                <a:solidFill>
                  <a:schemeClr val="lt1"/>
                </a:solidFill>
              </a:defRPr>
            </a:lvl3pPr>
            <a:lvl4pPr lvl="3" rtl="0" algn="ctr">
              <a:lnSpc>
                <a:spcPct val="100000"/>
              </a:lnSpc>
              <a:spcBef>
                <a:spcPts val="0"/>
              </a:spcBef>
              <a:spcAft>
                <a:spcPts val="0"/>
              </a:spcAft>
              <a:buNone/>
              <a:defRPr>
                <a:solidFill>
                  <a:schemeClr val="lt1"/>
                </a:solidFill>
              </a:defRPr>
            </a:lvl4pPr>
            <a:lvl5pPr lvl="4" rtl="0" algn="ctr">
              <a:lnSpc>
                <a:spcPct val="100000"/>
              </a:lnSpc>
              <a:spcBef>
                <a:spcPts val="0"/>
              </a:spcBef>
              <a:spcAft>
                <a:spcPts val="0"/>
              </a:spcAft>
              <a:buNone/>
              <a:defRPr>
                <a:solidFill>
                  <a:schemeClr val="lt1"/>
                </a:solidFill>
              </a:defRPr>
            </a:lvl5pPr>
            <a:lvl6pPr lvl="5" rtl="0" algn="ctr">
              <a:lnSpc>
                <a:spcPct val="100000"/>
              </a:lnSpc>
              <a:spcBef>
                <a:spcPts val="0"/>
              </a:spcBef>
              <a:spcAft>
                <a:spcPts val="0"/>
              </a:spcAft>
              <a:buNone/>
              <a:defRPr>
                <a:solidFill>
                  <a:schemeClr val="lt1"/>
                </a:solidFill>
              </a:defRPr>
            </a:lvl6pPr>
            <a:lvl7pPr lvl="6" rtl="0" algn="ctr">
              <a:lnSpc>
                <a:spcPct val="100000"/>
              </a:lnSpc>
              <a:spcBef>
                <a:spcPts val="0"/>
              </a:spcBef>
              <a:spcAft>
                <a:spcPts val="0"/>
              </a:spcAft>
              <a:buNone/>
              <a:defRPr>
                <a:solidFill>
                  <a:schemeClr val="lt1"/>
                </a:solidFill>
              </a:defRPr>
            </a:lvl7pPr>
            <a:lvl8pPr lvl="7" rtl="0" algn="ctr">
              <a:lnSpc>
                <a:spcPct val="100000"/>
              </a:lnSpc>
              <a:spcBef>
                <a:spcPts val="0"/>
              </a:spcBef>
              <a:spcAft>
                <a:spcPts val="0"/>
              </a:spcAft>
              <a:buNone/>
              <a:defRPr>
                <a:solidFill>
                  <a:schemeClr val="lt1"/>
                </a:solidFill>
              </a:defRPr>
            </a:lvl8pPr>
            <a:lvl9pPr lvl="8" rtl="0" algn="ctr">
              <a:lnSpc>
                <a:spcPct val="100000"/>
              </a:lnSpc>
              <a:spcBef>
                <a:spcPts val="0"/>
              </a:spcBef>
              <a:spcAft>
                <a:spcPts val="0"/>
              </a:spcAft>
              <a:buNone/>
              <a:defRPr>
                <a:solidFill>
                  <a:schemeClr val="lt1"/>
                </a:solidFill>
              </a:defRPr>
            </a:lvl9pPr>
          </a:lstStyle>
          <a:p/>
        </p:txBody>
      </p:sp>
      <p:sp>
        <p:nvSpPr>
          <p:cNvPr id="1874" name="Google Shape;1874;p30"/>
          <p:cNvSpPr txBox="1"/>
          <p:nvPr/>
        </p:nvSpPr>
        <p:spPr>
          <a:xfrm>
            <a:off x="2370450" y="3586474"/>
            <a:ext cx="4403100" cy="3657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1200">
                <a:solidFill>
                  <a:schemeClr val="lt1"/>
                </a:solidFill>
                <a:latin typeface="Catamaran"/>
                <a:ea typeface="Catamaran"/>
                <a:cs typeface="Catamaran"/>
                <a:sym typeface="Catamaran"/>
              </a:rPr>
              <a:t>CREDITS: This presentation template was created by </a:t>
            </a:r>
            <a:r>
              <a:rPr lang="en" sz="1200">
                <a:solidFill>
                  <a:schemeClr val="lt1"/>
                </a:solidFill>
                <a:uFill>
                  <a:noFill/>
                </a:uFill>
                <a:latin typeface="Catamaran"/>
                <a:ea typeface="Catamaran"/>
                <a:cs typeface="Catamaran"/>
                <a:sym typeface="Catamaran"/>
                <a:hlinkClick r:id="rId3">
                  <a:extLst>
                    <a:ext uri="{A12FA001-AC4F-418D-AE19-62706E023703}">
                      <ahyp:hlinkClr val="tx"/>
                    </a:ext>
                  </a:extLst>
                </a:hlinkClick>
              </a:rPr>
              <a:t>Slidesgo</a:t>
            </a:r>
            <a:r>
              <a:rPr lang="en" sz="1200">
                <a:solidFill>
                  <a:schemeClr val="lt1"/>
                </a:solidFill>
                <a:latin typeface="Catamaran"/>
                <a:ea typeface="Catamaran"/>
                <a:cs typeface="Catamaran"/>
                <a:sym typeface="Catamaran"/>
              </a:rPr>
              <a:t>, including icons by </a:t>
            </a:r>
            <a:r>
              <a:rPr b="1" lang="en" sz="1200">
                <a:solidFill>
                  <a:schemeClr val="lt1"/>
                </a:solidFill>
                <a:uFill>
                  <a:noFill/>
                </a:uFill>
                <a:latin typeface="Catamaran"/>
                <a:ea typeface="Catamaran"/>
                <a:cs typeface="Catamaran"/>
                <a:sym typeface="Catamaran"/>
                <a:hlinkClick r:id="rId4">
                  <a:extLst>
                    <a:ext uri="{A12FA001-AC4F-418D-AE19-62706E023703}">
                      <ahyp:hlinkClr val="tx"/>
                    </a:ext>
                  </a:extLst>
                </a:hlinkClick>
              </a:rPr>
              <a:t>Flaticon</a:t>
            </a:r>
            <a:r>
              <a:rPr lang="en" sz="1200">
                <a:solidFill>
                  <a:schemeClr val="lt1"/>
                </a:solidFill>
                <a:latin typeface="Catamaran"/>
                <a:ea typeface="Catamaran"/>
                <a:cs typeface="Catamaran"/>
                <a:sym typeface="Catamaran"/>
              </a:rPr>
              <a:t>, infographics &amp; images by </a:t>
            </a:r>
            <a:r>
              <a:rPr b="1" lang="en" sz="1200">
                <a:solidFill>
                  <a:schemeClr val="lt1"/>
                </a:solidFill>
                <a:uFill>
                  <a:noFill/>
                </a:uFill>
                <a:latin typeface="Catamaran"/>
                <a:ea typeface="Catamaran"/>
                <a:cs typeface="Catamaran"/>
                <a:sym typeface="Catamaran"/>
                <a:hlinkClick r:id="rId5">
                  <a:extLst>
                    <a:ext uri="{A12FA001-AC4F-418D-AE19-62706E023703}">
                      <ahyp:hlinkClr val="tx"/>
                    </a:ext>
                  </a:extLst>
                </a:hlinkClick>
              </a:rPr>
              <a:t>Freepik</a:t>
            </a:r>
            <a:endParaRPr b="1" sz="1200">
              <a:solidFill>
                <a:schemeClr val="lt1"/>
              </a:solidFill>
              <a:latin typeface="Catamaran"/>
              <a:ea typeface="Catamaran"/>
              <a:cs typeface="Catamaran"/>
              <a:sym typeface="Catamaran"/>
            </a:endParaRPr>
          </a:p>
        </p:txBody>
      </p:sp>
      <p:grpSp>
        <p:nvGrpSpPr>
          <p:cNvPr id="1875" name="Google Shape;1875;p30"/>
          <p:cNvGrpSpPr/>
          <p:nvPr/>
        </p:nvGrpSpPr>
        <p:grpSpPr>
          <a:xfrm flipH="1" rot="-5400000">
            <a:off x="6586703" y="1294148"/>
            <a:ext cx="3851452" cy="1263131"/>
            <a:chOff x="238125" y="548775"/>
            <a:chExt cx="2842400" cy="932200"/>
          </a:xfrm>
        </p:grpSpPr>
        <p:sp>
          <p:nvSpPr>
            <p:cNvPr id="1876" name="Google Shape;1876;p30"/>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30"/>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8" name="Google Shape;1878;p30"/>
          <p:cNvGrpSpPr/>
          <p:nvPr/>
        </p:nvGrpSpPr>
        <p:grpSpPr>
          <a:xfrm flipH="1" rot="10800000">
            <a:off x="-1523997" y="-2"/>
            <a:ext cx="3851452" cy="1263131"/>
            <a:chOff x="238125" y="548775"/>
            <a:chExt cx="2842400" cy="932200"/>
          </a:xfrm>
        </p:grpSpPr>
        <p:sp>
          <p:nvSpPr>
            <p:cNvPr id="1879" name="Google Shape;1879;p30"/>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30"/>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1" name="Google Shape;1881;p30"/>
          <p:cNvGrpSpPr/>
          <p:nvPr/>
        </p:nvGrpSpPr>
        <p:grpSpPr>
          <a:xfrm rot="-706845">
            <a:off x="541802" y="4180854"/>
            <a:ext cx="435165" cy="670194"/>
            <a:chOff x="3189975" y="2019850"/>
            <a:chExt cx="463950" cy="714525"/>
          </a:xfrm>
        </p:grpSpPr>
        <p:sp>
          <p:nvSpPr>
            <p:cNvPr id="1882" name="Google Shape;1882;p30"/>
            <p:cNvSpPr/>
            <p:nvPr/>
          </p:nvSpPr>
          <p:spPr>
            <a:xfrm>
              <a:off x="3189975" y="2019850"/>
              <a:ext cx="463950" cy="714525"/>
            </a:xfrm>
            <a:custGeom>
              <a:rect b="b" l="l" r="r" t="t"/>
              <a:pathLst>
                <a:path extrusionOk="0" h="28581" w="18558">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30"/>
            <p:cNvSpPr/>
            <p:nvPr/>
          </p:nvSpPr>
          <p:spPr>
            <a:xfrm>
              <a:off x="3229125" y="2058975"/>
              <a:ext cx="385675" cy="636250"/>
            </a:xfrm>
            <a:custGeom>
              <a:rect b="b" l="l" r="r" t="t"/>
              <a:pathLst>
                <a:path extrusionOk="0" h="25450" w="15427">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30"/>
            <p:cNvSpPr/>
            <p:nvPr/>
          </p:nvSpPr>
          <p:spPr>
            <a:xfrm>
              <a:off x="3270625" y="2092400"/>
              <a:ext cx="317425" cy="85925"/>
            </a:xfrm>
            <a:custGeom>
              <a:rect b="b" l="l" r="r" t="t"/>
              <a:pathLst>
                <a:path extrusionOk="0" h="3437" w="12697">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30"/>
            <p:cNvSpPr/>
            <p:nvPr/>
          </p:nvSpPr>
          <p:spPr>
            <a:xfrm>
              <a:off x="3229125" y="2216000"/>
              <a:ext cx="97375" cy="55400"/>
            </a:xfrm>
            <a:custGeom>
              <a:rect b="b" l="l" r="r" t="t"/>
              <a:pathLst>
                <a:path extrusionOk="0" h="2216" w="3895">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30"/>
            <p:cNvSpPr/>
            <p:nvPr/>
          </p:nvSpPr>
          <p:spPr>
            <a:xfrm>
              <a:off x="3502600" y="2221725"/>
              <a:ext cx="112200" cy="80225"/>
            </a:xfrm>
            <a:custGeom>
              <a:rect b="b" l="l" r="r" t="t"/>
              <a:pathLst>
                <a:path extrusionOk="0" h="3209" w="4488">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30"/>
            <p:cNvSpPr/>
            <p:nvPr/>
          </p:nvSpPr>
          <p:spPr>
            <a:xfrm>
              <a:off x="3261100" y="2339150"/>
              <a:ext cx="346050" cy="85925"/>
            </a:xfrm>
            <a:custGeom>
              <a:rect b="b" l="l" r="r" t="t"/>
              <a:pathLst>
                <a:path extrusionOk="0" h="3437" w="13842">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30"/>
            <p:cNvSpPr/>
            <p:nvPr/>
          </p:nvSpPr>
          <p:spPr>
            <a:xfrm>
              <a:off x="3420500" y="2490450"/>
              <a:ext cx="144175" cy="58250"/>
            </a:xfrm>
            <a:custGeom>
              <a:rect b="b" l="l" r="r" t="t"/>
              <a:pathLst>
                <a:path extrusionOk="0" h="2330" w="5767">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30"/>
            <p:cNvSpPr/>
            <p:nvPr/>
          </p:nvSpPr>
          <p:spPr>
            <a:xfrm>
              <a:off x="3357975" y="2592125"/>
              <a:ext cx="140350" cy="75900"/>
            </a:xfrm>
            <a:custGeom>
              <a:rect b="b" l="l" r="r" t="t"/>
              <a:pathLst>
                <a:path extrusionOk="0" h="3036" w="5614">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0" name="Google Shape;1890;p30"/>
          <p:cNvGrpSpPr/>
          <p:nvPr/>
        </p:nvGrpSpPr>
        <p:grpSpPr>
          <a:xfrm rot="-311346">
            <a:off x="415774" y="3003640"/>
            <a:ext cx="475304" cy="687503"/>
            <a:chOff x="1088850" y="238125"/>
            <a:chExt cx="1221250" cy="1766475"/>
          </a:xfrm>
        </p:grpSpPr>
        <p:sp>
          <p:nvSpPr>
            <p:cNvPr id="1891" name="Google Shape;1891;p30"/>
            <p:cNvSpPr/>
            <p:nvPr/>
          </p:nvSpPr>
          <p:spPr>
            <a:xfrm>
              <a:off x="1088850" y="238125"/>
              <a:ext cx="1221250" cy="1766475"/>
            </a:xfrm>
            <a:custGeom>
              <a:rect b="b" l="l" r="r" t="t"/>
              <a:pathLst>
                <a:path extrusionOk="0" h="70659" w="4885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30"/>
            <p:cNvSpPr/>
            <p:nvPr/>
          </p:nvSpPr>
          <p:spPr>
            <a:xfrm>
              <a:off x="1184550" y="333825"/>
              <a:ext cx="1029850" cy="1575075"/>
            </a:xfrm>
            <a:custGeom>
              <a:rect b="b" l="l" r="r" t="t"/>
              <a:pathLst>
                <a:path extrusionOk="0" h="63003" w="41194">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30"/>
            <p:cNvSpPr/>
            <p:nvPr/>
          </p:nvSpPr>
          <p:spPr>
            <a:xfrm>
              <a:off x="1227675" y="1088650"/>
              <a:ext cx="152350" cy="738700"/>
            </a:xfrm>
            <a:custGeom>
              <a:rect b="b" l="l" r="r" t="t"/>
              <a:pathLst>
                <a:path extrusionOk="0" h="29548" w="6094">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30"/>
            <p:cNvSpPr/>
            <p:nvPr/>
          </p:nvSpPr>
          <p:spPr>
            <a:xfrm>
              <a:off x="1479075" y="362125"/>
              <a:ext cx="116625" cy="881575"/>
            </a:xfrm>
            <a:custGeom>
              <a:rect b="b" l="l" r="r" t="t"/>
              <a:pathLst>
                <a:path extrusionOk="0" h="35263" w="4665">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30"/>
            <p:cNvSpPr/>
            <p:nvPr/>
          </p:nvSpPr>
          <p:spPr>
            <a:xfrm>
              <a:off x="1504675" y="1650750"/>
              <a:ext cx="137525" cy="254775"/>
            </a:xfrm>
            <a:custGeom>
              <a:rect b="b" l="l" r="r" t="t"/>
              <a:pathLst>
                <a:path extrusionOk="0" h="10191" w="5501">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30"/>
            <p:cNvSpPr/>
            <p:nvPr/>
          </p:nvSpPr>
          <p:spPr>
            <a:xfrm>
              <a:off x="1751350" y="335850"/>
              <a:ext cx="87650" cy="202200"/>
            </a:xfrm>
            <a:custGeom>
              <a:rect b="b" l="l" r="r" t="t"/>
              <a:pathLst>
                <a:path extrusionOk="0" h="8088" w="3506">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30"/>
            <p:cNvSpPr/>
            <p:nvPr/>
          </p:nvSpPr>
          <p:spPr>
            <a:xfrm>
              <a:off x="1733825" y="794800"/>
              <a:ext cx="120675" cy="492025"/>
            </a:xfrm>
            <a:custGeom>
              <a:rect b="b" l="l" r="r" t="t"/>
              <a:pathLst>
                <a:path extrusionOk="0" h="19681" w="4827">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30"/>
            <p:cNvSpPr/>
            <p:nvPr/>
          </p:nvSpPr>
          <p:spPr>
            <a:xfrm>
              <a:off x="1762125" y="1610975"/>
              <a:ext cx="132800" cy="293200"/>
            </a:xfrm>
            <a:custGeom>
              <a:rect b="b" l="l" r="r" t="t"/>
              <a:pathLst>
                <a:path extrusionOk="0" h="11728" w="5312">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30"/>
            <p:cNvSpPr/>
            <p:nvPr/>
          </p:nvSpPr>
          <p:spPr>
            <a:xfrm>
              <a:off x="1989925" y="467250"/>
              <a:ext cx="100450" cy="497425"/>
            </a:xfrm>
            <a:custGeom>
              <a:rect b="b" l="l" r="r" t="t"/>
              <a:pathLst>
                <a:path extrusionOk="0" h="19897" w="4018">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30"/>
            <p:cNvSpPr/>
            <p:nvPr/>
          </p:nvSpPr>
          <p:spPr>
            <a:xfrm>
              <a:off x="1989250" y="1028675"/>
              <a:ext cx="144250" cy="774425"/>
            </a:xfrm>
            <a:custGeom>
              <a:rect b="b" l="l" r="r" t="t"/>
              <a:pathLst>
                <a:path extrusionOk="0" h="30977" w="577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1" name="Google Shape;1901;p30"/>
          <p:cNvSpPr/>
          <p:nvPr/>
        </p:nvSpPr>
        <p:spPr>
          <a:xfrm rot="545600">
            <a:off x="500347" y="3733351"/>
            <a:ext cx="415625" cy="431588"/>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30"/>
          <p:cNvSpPr/>
          <p:nvPr/>
        </p:nvSpPr>
        <p:spPr>
          <a:xfrm flipH="1" rot="-4951981">
            <a:off x="3814000" y="3751932"/>
            <a:ext cx="1516001" cy="3091936"/>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6"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25" y="0"/>
            <a:ext cx="9144000" cy="5143500"/>
          </a:xfrm>
          <a:prstGeom prst="rect">
            <a:avLst/>
          </a:prstGeom>
          <a:noFill/>
          <a:ln>
            <a:noFill/>
          </a:ln>
        </p:spPr>
      </p:pic>
      <p:sp>
        <p:nvSpPr>
          <p:cNvPr id="158" name="Google Shape;158;p4"/>
          <p:cNvSpPr txBox="1"/>
          <p:nvPr>
            <p:ph type="title"/>
          </p:nvPr>
        </p:nvSpPr>
        <p:spPr>
          <a:xfrm>
            <a:off x="713225" y="548640"/>
            <a:ext cx="7717500" cy="2946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p:txBody>
      </p:sp>
      <p:sp>
        <p:nvSpPr>
          <p:cNvPr id="159" name="Google Shape;159;p4"/>
          <p:cNvSpPr txBox="1"/>
          <p:nvPr>
            <p:ph idx="1" type="body"/>
          </p:nvPr>
        </p:nvSpPr>
        <p:spPr>
          <a:xfrm>
            <a:off x="713225" y="1021650"/>
            <a:ext cx="7717500" cy="3577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AutoNum type="arabicPeriod"/>
              <a:defRPr sz="1300"/>
            </a:lvl1pPr>
            <a:lvl2pPr indent="-330200" lvl="1" marL="914400" rtl="0">
              <a:spcBef>
                <a:spcPts val="0"/>
              </a:spcBef>
              <a:spcAft>
                <a:spcPts val="0"/>
              </a:spcAft>
              <a:buSzPts val="1600"/>
              <a:buAutoNum type="alphaLcPeriod"/>
              <a:defRPr/>
            </a:lvl2pPr>
            <a:lvl3pPr indent="-330200" lvl="2" marL="1371600" rtl="0">
              <a:spcBef>
                <a:spcPts val="0"/>
              </a:spcBef>
              <a:spcAft>
                <a:spcPts val="0"/>
              </a:spcAft>
              <a:buSzPts val="1600"/>
              <a:buAutoNum type="romanLcPeriod"/>
              <a:defRPr/>
            </a:lvl3pPr>
            <a:lvl4pPr indent="-330200" lvl="3" marL="1828800" rtl="0">
              <a:spcBef>
                <a:spcPts val="0"/>
              </a:spcBef>
              <a:spcAft>
                <a:spcPts val="0"/>
              </a:spcAft>
              <a:buSzPts val="1600"/>
              <a:buAutoNum type="arabicPeriod"/>
              <a:defRPr/>
            </a:lvl4pPr>
            <a:lvl5pPr indent="-330200" lvl="4" marL="2286000" rtl="0">
              <a:spcBef>
                <a:spcPts val="0"/>
              </a:spcBef>
              <a:spcAft>
                <a:spcPts val="0"/>
              </a:spcAft>
              <a:buSzPts val="1600"/>
              <a:buAutoNum type="alphaLcPeriod"/>
              <a:defRPr/>
            </a:lvl5pPr>
            <a:lvl6pPr indent="-330200" lvl="5" marL="2743200" rtl="0">
              <a:spcBef>
                <a:spcPts val="0"/>
              </a:spcBef>
              <a:spcAft>
                <a:spcPts val="0"/>
              </a:spcAft>
              <a:buSzPts val="1600"/>
              <a:buAutoNum type="romanLcPeriod"/>
              <a:defRPr/>
            </a:lvl6pPr>
            <a:lvl7pPr indent="-330200" lvl="6" marL="3200400" rtl="0">
              <a:spcBef>
                <a:spcPts val="0"/>
              </a:spcBef>
              <a:spcAft>
                <a:spcPts val="0"/>
              </a:spcAft>
              <a:buSzPts val="1600"/>
              <a:buAutoNum type="arabicPeriod"/>
              <a:defRPr/>
            </a:lvl7pPr>
            <a:lvl8pPr indent="-330200" lvl="7" marL="3657600" rtl="0">
              <a:spcBef>
                <a:spcPts val="0"/>
              </a:spcBef>
              <a:spcAft>
                <a:spcPts val="0"/>
              </a:spcAft>
              <a:buSzPts val="1600"/>
              <a:buAutoNum type="alphaLcPeriod"/>
              <a:defRPr/>
            </a:lvl8pPr>
            <a:lvl9pPr indent="-330200" lvl="8" marL="4114800" rtl="0">
              <a:spcBef>
                <a:spcPts val="0"/>
              </a:spcBef>
              <a:spcAft>
                <a:spcPts val="0"/>
              </a:spcAft>
              <a:buSzPts val="1600"/>
              <a:buAutoNum type="romanLcPeriod"/>
              <a:defRPr/>
            </a:lvl9pPr>
          </a:lstStyle>
          <a:p/>
        </p:txBody>
      </p:sp>
      <p:grpSp>
        <p:nvGrpSpPr>
          <p:cNvPr id="160" name="Google Shape;160;p4"/>
          <p:cNvGrpSpPr/>
          <p:nvPr/>
        </p:nvGrpSpPr>
        <p:grpSpPr>
          <a:xfrm rot="-420730">
            <a:off x="136307" y="1835189"/>
            <a:ext cx="604101" cy="794006"/>
            <a:chOff x="1391550" y="1144975"/>
            <a:chExt cx="545075" cy="716425"/>
          </a:xfrm>
        </p:grpSpPr>
        <p:sp>
          <p:nvSpPr>
            <p:cNvPr id="161" name="Google Shape;161;p4"/>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 name="Google Shape;175;p4"/>
          <p:cNvGrpSpPr/>
          <p:nvPr/>
        </p:nvGrpSpPr>
        <p:grpSpPr>
          <a:xfrm rot="-669090">
            <a:off x="183948" y="4043464"/>
            <a:ext cx="543964" cy="660337"/>
            <a:chOff x="3703100" y="2534450"/>
            <a:chExt cx="543975" cy="660350"/>
          </a:xfrm>
        </p:grpSpPr>
        <p:sp>
          <p:nvSpPr>
            <p:cNvPr id="176" name="Google Shape;176;p4"/>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 name="Google Shape;204;p4"/>
          <p:cNvSpPr/>
          <p:nvPr/>
        </p:nvSpPr>
        <p:spPr>
          <a:xfrm flipH="1" rot="7888966">
            <a:off x="8461293" y="-928919"/>
            <a:ext cx="1515812" cy="3091552"/>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 name="Google Shape;205;p4"/>
          <p:cNvGrpSpPr/>
          <p:nvPr/>
        </p:nvGrpSpPr>
        <p:grpSpPr>
          <a:xfrm rot="693926">
            <a:off x="8421885" y="1967641"/>
            <a:ext cx="547501" cy="787144"/>
            <a:chOff x="1400150" y="2031300"/>
            <a:chExt cx="494000" cy="710225"/>
          </a:xfrm>
        </p:grpSpPr>
        <p:sp>
          <p:nvSpPr>
            <p:cNvPr id="206" name="Google Shape;206;p4"/>
            <p:cNvSpPr/>
            <p:nvPr/>
          </p:nvSpPr>
          <p:spPr>
            <a:xfrm>
              <a:off x="1400150" y="2031300"/>
              <a:ext cx="494000" cy="710225"/>
            </a:xfrm>
            <a:custGeom>
              <a:rect b="b" l="l" r="r" t="t"/>
              <a:pathLst>
                <a:path extrusionOk="0" h="28409" w="1976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a:off x="1439275" y="2070425"/>
              <a:ext cx="415750" cy="631500"/>
            </a:xfrm>
            <a:custGeom>
              <a:rect b="b" l="l" r="r" t="t"/>
              <a:pathLst>
                <a:path extrusionOk="0" h="25260" w="1663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a:off x="1439275" y="2059450"/>
              <a:ext cx="415750" cy="74500"/>
            </a:xfrm>
            <a:custGeom>
              <a:rect b="b" l="l" r="r" t="t"/>
              <a:pathLst>
                <a:path extrusionOk="0" h="2980" w="1663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p:nvPr/>
          </p:nvSpPr>
          <p:spPr>
            <a:xfrm>
              <a:off x="1459325" y="2199300"/>
              <a:ext cx="98825" cy="28675"/>
            </a:xfrm>
            <a:custGeom>
              <a:rect b="b" l="l" r="r" t="t"/>
              <a:pathLst>
                <a:path extrusionOk="0" h="1147" w="3953">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
            <p:cNvSpPr/>
            <p:nvPr/>
          </p:nvSpPr>
          <p:spPr>
            <a:xfrm>
              <a:off x="1665500" y="2196925"/>
              <a:ext cx="157075" cy="65875"/>
            </a:xfrm>
            <a:custGeom>
              <a:rect b="b" l="l" r="r" t="t"/>
              <a:pathLst>
                <a:path extrusionOk="0" h="2635" w="6283">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a:off x="1517550" y="2332475"/>
              <a:ext cx="271600" cy="61100"/>
            </a:xfrm>
            <a:custGeom>
              <a:rect b="b" l="l" r="r" t="t"/>
              <a:pathLst>
                <a:path extrusionOk="0" h="2444" w="10864">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a:off x="1598700" y="2468975"/>
              <a:ext cx="163725" cy="57775"/>
            </a:xfrm>
            <a:custGeom>
              <a:rect b="b" l="l" r="r" t="t"/>
              <a:pathLst>
                <a:path extrusionOk="0" h="2311" w="6549">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p:nvPr/>
          </p:nvSpPr>
          <p:spPr>
            <a:xfrm>
              <a:off x="1578175" y="2605475"/>
              <a:ext cx="164200" cy="55400"/>
            </a:xfrm>
            <a:custGeom>
              <a:rect b="b" l="l" r="r" t="t"/>
              <a:pathLst>
                <a:path extrusionOk="0" h="2216" w="6568">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4"/>
          <p:cNvGrpSpPr/>
          <p:nvPr/>
        </p:nvGrpSpPr>
        <p:grpSpPr>
          <a:xfrm>
            <a:off x="8156400" y="4300125"/>
            <a:ext cx="548725" cy="598600"/>
            <a:chOff x="5261300" y="4859875"/>
            <a:chExt cx="548725" cy="598600"/>
          </a:xfrm>
        </p:grpSpPr>
        <p:sp>
          <p:nvSpPr>
            <p:cNvPr id="215" name="Google Shape;215;p4"/>
            <p:cNvSpPr/>
            <p:nvPr/>
          </p:nvSpPr>
          <p:spPr>
            <a:xfrm>
              <a:off x="5261300" y="4859875"/>
              <a:ext cx="548725" cy="598600"/>
            </a:xfrm>
            <a:custGeom>
              <a:rect b="b" l="l" r="r" t="t"/>
              <a:pathLst>
                <a:path extrusionOk="0" h="23944" w="21949">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5421025" y="4891350"/>
              <a:ext cx="232825" cy="536250"/>
            </a:xfrm>
            <a:custGeom>
              <a:rect b="b" l="l" r="r" t="t"/>
              <a:pathLst>
                <a:path extrusionOk="0" h="21450" w="9313">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a:off x="5301675" y="4984575"/>
              <a:ext cx="471525" cy="349200"/>
            </a:xfrm>
            <a:custGeom>
              <a:rect b="b" l="l" r="r" t="t"/>
              <a:pathLst>
                <a:path extrusionOk="0" h="13968" w="18861">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
            <p:cNvSpPr/>
            <p:nvPr/>
          </p:nvSpPr>
          <p:spPr>
            <a:xfrm>
              <a:off x="5301675" y="4985175"/>
              <a:ext cx="471525" cy="348000"/>
            </a:xfrm>
            <a:custGeom>
              <a:rect b="b" l="l" r="r" t="t"/>
              <a:pathLst>
                <a:path extrusionOk="0" h="13920" w="18861">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
            <p:cNvSpPr/>
            <p:nvPr/>
          </p:nvSpPr>
          <p:spPr>
            <a:xfrm>
              <a:off x="5292775" y="4994075"/>
              <a:ext cx="52875" cy="53475"/>
            </a:xfrm>
            <a:custGeom>
              <a:rect b="b" l="l" r="r" t="t"/>
              <a:pathLst>
                <a:path extrusionOk="0" h="2139" w="2115">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p:nvPr/>
          </p:nvSpPr>
          <p:spPr>
            <a:xfrm>
              <a:off x="5725675" y="5071275"/>
              <a:ext cx="53475" cy="53475"/>
            </a:xfrm>
            <a:custGeom>
              <a:rect b="b" l="l" r="r" t="t"/>
              <a:pathLst>
                <a:path extrusionOk="0" h="2139" w="2139">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
            <p:cNvSpPr/>
            <p:nvPr/>
          </p:nvSpPr>
          <p:spPr>
            <a:xfrm>
              <a:off x="5488150" y="5110475"/>
              <a:ext cx="98000" cy="98000"/>
            </a:xfrm>
            <a:custGeom>
              <a:rect b="b" l="l" r="r" t="t"/>
              <a:pathLst>
                <a:path extrusionOk="0" h="3920" w="392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
            <p:cNvSpPr/>
            <p:nvPr/>
          </p:nvSpPr>
          <p:spPr>
            <a:xfrm>
              <a:off x="5565325" y="5349775"/>
              <a:ext cx="53475" cy="53475"/>
            </a:xfrm>
            <a:custGeom>
              <a:rect b="b" l="l" r="r" t="t"/>
              <a:pathLst>
                <a:path extrusionOk="0" h="2139" w="2139">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4"/>
          <p:cNvGrpSpPr/>
          <p:nvPr/>
        </p:nvGrpSpPr>
        <p:grpSpPr>
          <a:xfrm flipH="1">
            <a:off x="2646274" y="4588864"/>
            <a:ext cx="3851452" cy="1263131"/>
            <a:chOff x="238125" y="548775"/>
            <a:chExt cx="2842400" cy="932200"/>
          </a:xfrm>
        </p:grpSpPr>
        <p:sp>
          <p:nvSpPr>
            <p:cNvPr id="224" name="Google Shape;224;p4"/>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 name="Google Shape;226;p4"/>
          <p:cNvGrpSpPr/>
          <p:nvPr/>
        </p:nvGrpSpPr>
        <p:grpSpPr>
          <a:xfrm>
            <a:off x="268975" y="189413"/>
            <a:ext cx="995300" cy="700150"/>
            <a:chOff x="2038000" y="2627075"/>
            <a:chExt cx="995300" cy="700150"/>
          </a:xfrm>
        </p:grpSpPr>
        <p:sp>
          <p:nvSpPr>
            <p:cNvPr id="227" name="Google Shape;227;p4"/>
            <p:cNvSpPr/>
            <p:nvPr/>
          </p:nvSpPr>
          <p:spPr>
            <a:xfrm>
              <a:off x="2038000" y="2627075"/>
              <a:ext cx="995300" cy="700150"/>
            </a:xfrm>
            <a:custGeom>
              <a:rect b="b" l="l" r="r" t="t"/>
              <a:pathLst>
                <a:path extrusionOk="0" h="28006" w="39812">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2265450" y="2963200"/>
              <a:ext cx="540400" cy="314750"/>
            </a:xfrm>
            <a:custGeom>
              <a:rect b="b" l="l" r="r" t="t"/>
              <a:pathLst>
                <a:path extrusionOk="0" h="12590" w="21616">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
            <p:cNvSpPr/>
            <p:nvPr/>
          </p:nvSpPr>
          <p:spPr>
            <a:xfrm>
              <a:off x="2564150" y="2963200"/>
              <a:ext cx="241700" cy="313550"/>
            </a:xfrm>
            <a:custGeom>
              <a:rect b="b" l="l" r="r" t="t"/>
              <a:pathLst>
                <a:path extrusionOk="0" h="12542" w="9668">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
            <p:cNvSpPr/>
            <p:nvPr/>
          </p:nvSpPr>
          <p:spPr>
            <a:xfrm>
              <a:off x="2082550" y="2709025"/>
              <a:ext cx="905600" cy="457275"/>
            </a:xfrm>
            <a:custGeom>
              <a:rect b="b" l="l" r="r" t="t"/>
              <a:pathLst>
                <a:path extrusionOk="0" h="18291" w="36224">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
            <p:cNvSpPr/>
            <p:nvPr/>
          </p:nvSpPr>
          <p:spPr>
            <a:xfrm>
              <a:off x="2082550" y="2676975"/>
              <a:ext cx="905600" cy="457250"/>
            </a:xfrm>
            <a:custGeom>
              <a:rect b="b" l="l" r="r" t="t"/>
              <a:pathLst>
                <a:path extrusionOk="0" h="18290" w="36224">
                  <a:moveTo>
                    <a:pt x="18124" y="0"/>
                  </a:moveTo>
                  <a:lnTo>
                    <a:pt x="0" y="9145"/>
                  </a:lnTo>
                  <a:lnTo>
                    <a:pt x="18124" y="18290"/>
                  </a:lnTo>
                  <a:lnTo>
                    <a:pt x="36224" y="9145"/>
                  </a:lnTo>
                  <a:lnTo>
                    <a:pt x="18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a:off x="2539800" y="2865800"/>
              <a:ext cx="220925" cy="289225"/>
            </a:xfrm>
            <a:custGeom>
              <a:rect b="b" l="l" r="r" t="t"/>
              <a:pathLst>
                <a:path extrusionOk="0" h="11569" w="8837">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
            <p:cNvSpPr/>
            <p:nvPr/>
          </p:nvSpPr>
          <p:spPr>
            <a:xfrm>
              <a:off x="2714975" y="3156775"/>
              <a:ext cx="60000" cy="124725"/>
            </a:xfrm>
            <a:custGeom>
              <a:rect b="b" l="l" r="r" t="t"/>
              <a:pathLst>
                <a:path extrusionOk="0" h="4989" w="240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
            <p:cNvSpPr/>
            <p:nvPr/>
          </p:nvSpPr>
          <p:spPr>
            <a:xfrm>
              <a:off x="2710225" y="3128875"/>
              <a:ext cx="68300" cy="68300"/>
            </a:xfrm>
            <a:custGeom>
              <a:rect b="b" l="l" r="r" t="t"/>
              <a:pathLst>
                <a:path extrusionOk="0" h="2732" w="2732">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7">
    <p:spTree>
      <p:nvGrpSpPr>
        <p:cNvPr id="1903" name="Shape 1903"/>
        <p:cNvGrpSpPr/>
        <p:nvPr/>
      </p:nvGrpSpPr>
      <p:grpSpPr>
        <a:xfrm>
          <a:off x="0" y="0"/>
          <a:ext cx="0" cy="0"/>
          <a:chOff x="0" y="0"/>
          <a:chExt cx="0" cy="0"/>
        </a:xfrm>
      </p:grpSpPr>
      <p:grpSp>
        <p:nvGrpSpPr>
          <p:cNvPr id="1904" name="Google Shape;1904;p31"/>
          <p:cNvGrpSpPr/>
          <p:nvPr/>
        </p:nvGrpSpPr>
        <p:grpSpPr>
          <a:xfrm flipH="1">
            <a:off x="81249" y="3880339"/>
            <a:ext cx="3851452" cy="1263131"/>
            <a:chOff x="238125" y="548775"/>
            <a:chExt cx="2842400" cy="932200"/>
          </a:xfrm>
        </p:grpSpPr>
        <p:sp>
          <p:nvSpPr>
            <p:cNvPr id="1905" name="Google Shape;1905;p31"/>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31"/>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07" name="Google Shape;1907;p31"/>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908" name="Google Shape;1908;p31"/>
          <p:cNvSpPr/>
          <p:nvPr/>
        </p:nvSpPr>
        <p:spPr>
          <a:xfrm flipH="1" rot="2700000">
            <a:off x="-444897" y="-1052681"/>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9" name="Google Shape;1909;p31"/>
          <p:cNvGrpSpPr/>
          <p:nvPr/>
        </p:nvGrpSpPr>
        <p:grpSpPr>
          <a:xfrm rot="-948958">
            <a:off x="277257" y="1739916"/>
            <a:ext cx="321314" cy="592814"/>
            <a:chOff x="1400150" y="238125"/>
            <a:chExt cx="388525" cy="716900"/>
          </a:xfrm>
        </p:grpSpPr>
        <p:sp>
          <p:nvSpPr>
            <p:cNvPr id="1910" name="Google Shape;1910;p31"/>
            <p:cNvSpPr/>
            <p:nvPr/>
          </p:nvSpPr>
          <p:spPr>
            <a:xfrm>
              <a:off x="1400150" y="238125"/>
              <a:ext cx="388525" cy="716900"/>
            </a:xfrm>
            <a:custGeom>
              <a:rect b="b" l="l" r="r" t="t"/>
              <a:pathLst>
                <a:path extrusionOk="0" h="28676" w="15541">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31"/>
            <p:cNvSpPr/>
            <p:nvPr/>
          </p:nvSpPr>
          <p:spPr>
            <a:xfrm>
              <a:off x="1439275" y="277725"/>
              <a:ext cx="310275" cy="637700"/>
            </a:xfrm>
            <a:custGeom>
              <a:rect b="b" l="l" r="r" t="t"/>
              <a:pathLst>
                <a:path extrusionOk="0" h="25508" w="12411">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31"/>
            <p:cNvSpPr/>
            <p:nvPr/>
          </p:nvSpPr>
          <p:spPr>
            <a:xfrm>
              <a:off x="1473650" y="326400"/>
              <a:ext cx="210025" cy="120325"/>
            </a:xfrm>
            <a:custGeom>
              <a:rect b="b" l="l" r="r" t="t"/>
              <a:pathLst>
                <a:path extrusionOk="0" h="4813" w="8401">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31"/>
            <p:cNvSpPr/>
            <p:nvPr/>
          </p:nvSpPr>
          <p:spPr>
            <a:xfrm>
              <a:off x="1549050" y="476750"/>
              <a:ext cx="129375" cy="98825"/>
            </a:xfrm>
            <a:custGeom>
              <a:rect b="b" l="l" r="r" t="t"/>
              <a:pathLst>
                <a:path extrusionOk="0" h="3953" w="5175">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31"/>
            <p:cNvSpPr/>
            <p:nvPr/>
          </p:nvSpPr>
          <p:spPr>
            <a:xfrm>
              <a:off x="1530450" y="627575"/>
              <a:ext cx="147975" cy="104075"/>
            </a:xfrm>
            <a:custGeom>
              <a:rect b="b" l="l" r="r" t="t"/>
              <a:pathLst>
                <a:path extrusionOk="0" h="4163" w="5919">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31"/>
            <p:cNvSpPr/>
            <p:nvPr/>
          </p:nvSpPr>
          <p:spPr>
            <a:xfrm>
              <a:off x="1439275" y="776975"/>
              <a:ext cx="310275" cy="127450"/>
            </a:xfrm>
            <a:custGeom>
              <a:rect b="b" l="l" r="r" t="t"/>
              <a:pathLst>
                <a:path extrusionOk="0" h="5098" w="12411">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6" name="Google Shape;1916;p31"/>
          <p:cNvGrpSpPr/>
          <p:nvPr/>
        </p:nvGrpSpPr>
        <p:grpSpPr>
          <a:xfrm>
            <a:off x="277138" y="3880350"/>
            <a:ext cx="719750" cy="789225"/>
            <a:chOff x="641925" y="383000"/>
            <a:chExt cx="719750" cy="789225"/>
          </a:xfrm>
        </p:grpSpPr>
        <p:sp>
          <p:nvSpPr>
            <p:cNvPr id="1917" name="Google Shape;1917;p31"/>
            <p:cNvSpPr/>
            <p:nvPr/>
          </p:nvSpPr>
          <p:spPr>
            <a:xfrm>
              <a:off x="641925" y="383000"/>
              <a:ext cx="719750" cy="789225"/>
            </a:xfrm>
            <a:custGeom>
              <a:rect b="b" l="l" r="r" t="t"/>
              <a:pathLst>
                <a:path extrusionOk="0" h="31569" w="2879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31"/>
            <p:cNvSpPr/>
            <p:nvPr/>
          </p:nvSpPr>
          <p:spPr>
            <a:xfrm>
              <a:off x="729825" y="454850"/>
              <a:ext cx="589100" cy="669275"/>
            </a:xfrm>
            <a:custGeom>
              <a:rect b="b" l="l" r="r" t="t"/>
              <a:pathLst>
                <a:path extrusionOk="0" h="26771" w="23564">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31"/>
            <p:cNvSpPr/>
            <p:nvPr/>
          </p:nvSpPr>
          <p:spPr>
            <a:xfrm>
              <a:off x="709025" y="439425"/>
              <a:ext cx="591475" cy="676400"/>
            </a:xfrm>
            <a:custGeom>
              <a:rect b="b" l="l" r="r" t="t"/>
              <a:pathLst>
                <a:path extrusionOk="0" h="27056" w="23659">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31"/>
            <p:cNvSpPr/>
            <p:nvPr/>
          </p:nvSpPr>
          <p:spPr>
            <a:xfrm>
              <a:off x="709025" y="439425"/>
              <a:ext cx="549900" cy="676400"/>
            </a:xfrm>
            <a:custGeom>
              <a:rect b="b" l="l" r="r" t="t"/>
              <a:pathLst>
                <a:path extrusionOk="0" h="27056" w="21996">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31"/>
            <p:cNvSpPr/>
            <p:nvPr/>
          </p:nvSpPr>
          <p:spPr>
            <a:xfrm>
              <a:off x="854525" y="1087275"/>
              <a:ext cx="1800" cy="4200"/>
            </a:xfrm>
            <a:custGeom>
              <a:rect b="b" l="l" r="r" t="t"/>
              <a:pathLst>
                <a:path extrusionOk="0" h="168" w="72">
                  <a:moveTo>
                    <a:pt x="0" y="1"/>
                  </a:moveTo>
                  <a:lnTo>
                    <a:pt x="0" y="1"/>
                  </a:lnTo>
                  <a:lnTo>
                    <a:pt x="71" y="167"/>
                  </a:lnTo>
                  <a:lnTo>
                    <a:pt x="71" y="167"/>
                  </a:lnTo>
                  <a:lnTo>
                    <a:pt x="0"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31"/>
            <p:cNvSpPr/>
            <p:nvPr/>
          </p:nvSpPr>
          <p:spPr>
            <a:xfrm>
              <a:off x="684100" y="425750"/>
              <a:ext cx="561775" cy="657400"/>
            </a:xfrm>
            <a:custGeom>
              <a:rect b="b" l="l" r="r" t="t"/>
              <a:pathLst>
                <a:path extrusionOk="0" h="26296" w="22471">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31"/>
            <p:cNvSpPr/>
            <p:nvPr/>
          </p:nvSpPr>
          <p:spPr>
            <a:xfrm>
              <a:off x="685275" y="554625"/>
              <a:ext cx="176975" cy="532675"/>
            </a:xfrm>
            <a:custGeom>
              <a:rect b="b" l="l" r="r" t="t"/>
              <a:pathLst>
                <a:path extrusionOk="0" h="21307" w="7079">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31"/>
            <p:cNvSpPr/>
            <p:nvPr/>
          </p:nvSpPr>
          <p:spPr>
            <a:xfrm>
              <a:off x="864025" y="1036225"/>
              <a:ext cx="2400" cy="6550"/>
            </a:xfrm>
            <a:custGeom>
              <a:rect b="b" l="l" r="r" t="t"/>
              <a:pathLst>
                <a:path extrusionOk="0" h="262" w="96">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31"/>
            <p:cNvSpPr/>
            <p:nvPr/>
          </p:nvSpPr>
          <p:spPr>
            <a:xfrm>
              <a:off x="844425" y="981000"/>
              <a:ext cx="160950" cy="106300"/>
            </a:xfrm>
            <a:custGeom>
              <a:rect b="b" l="l" r="r" t="t"/>
              <a:pathLst>
                <a:path extrusionOk="0" h="4252" w="6438">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31"/>
            <p:cNvSpPr/>
            <p:nvPr/>
          </p:nvSpPr>
          <p:spPr>
            <a:xfrm>
              <a:off x="856300" y="890125"/>
              <a:ext cx="393725" cy="205500"/>
            </a:xfrm>
            <a:custGeom>
              <a:rect b="b" l="l" r="r" t="t"/>
              <a:pathLst>
                <a:path extrusionOk="0" h="8220" w="15749">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31"/>
            <p:cNvSpPr/>
            <p:nvPr/>
          </p:nvSpPr>
          <p:spPr>
            <a:xfrm>
              <a:off x="850350" y="881225"/>
              <a:ext cx="436500" cy="248250"/>
            </a:xfrm>
            <a:custGeom>
              <a:rect b="b" l="l" r="r" t="t"/>
              <a:pathLst>
                <a:path extrusionOk="0" h="9930" w="1746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31"/>
            <p:cNvSpPr/>
            <p:nvPr/>
          </p:nvSpPr>
          <p:spPr>
            <a:xfrm>
              <a:off x="826025" y="470900"/>
              <a:ext cx="64150" cy="33875"/>
            </a:xfrm>
            <a:custGeom>
              <a:rect b="b" l="l" r="r" t="t"/>
              <a:pathLst>
                <a:path extrusionOk="0" h="1355" w="2566">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31"/>
            <p:cNvSpPr/>
            <p:nvPr/>
          </p:nvSpPr>
          <p:spPr>
            <a:xfrm>
              <a:off x="780300" y="470300"/>
              <a:ext cx="109875" cy="202525"/>
            </a:xfrm>
            <a:custGeom>
              <a:rect b="b" l="l" r="r" t="t"/>
              <a:pathLst>
                <a:path extrusionOk="0" h="8101" w="4395">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31"/>
            <p:cNvSpPr/>
            <p:nvPr/>
          </p:nvSpPr>
          <p:spPr>
            <a:xfrm>
              <a:off x="773750" y="469700"/>
              <a:ext cx="111675" cy="200150"/>
            </a:xfrm>
            <a:custGeom>
              <a:rect b="b" l="l" r="r" t="t"/>
              <a:pathLst>
                <a:path extrusionOk="0" h="8006" w="4467">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31"/>
            <p:cNvSpPr/>
            <p:nvPr/>
          </p:nvSpPr>
          <p:spPr>
            <a:xfrm>
              <a:off x="777925" y="504150"/>
              <a:ext cx="35050" cy="33275"/>
            </a:xfrm>
            <a:custGeom>
              <a:rect b="b" l="l" r="r" t="t"/>
              <a:pathLst>
                <a:path extrusionOk="0" h="1331" w="1402">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31"/>
            <p:cNvSpPr/>
            <p:nvPr/>
          </p:nvSpPr>
          <p:spPr>
            <a:xfrm>
              <a:off x="828975" y="628850"/>
              <a:ext cx="39825" cy="24975"/>
            </a:xfrm>
            <a:custGeom>
              <a:rect b="b" l="l" r="r" t="t"/>
              <a:pathLst>
                <a:path extrusionOk="0" h="999" w="1593">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3" name="Google Shape;1933;p31"/>
          <p:cNvGrpSpPr/>
          <p:nvPr/>
        </p:nvGrpSpPr>
        <p:grpSpPr>
          <a:xfrm>
            <a:off x="4297638" y="193850"/>
            <a:ext cx="548725" cy="598600"/>
            <a:chOff x="5261300" y="4859875"/>
            <a:chExt cx="548725" cy="598600"/>
          </a:xfrm>
        </p:grpSpPr>
        <p:sp>
          <p:nvSpPr>
            <p:cNvPr id="1934" name="Google Shape;1934;p31"/>
            <p:cNvSpPr/>
            <p:nvPr/>
          </p:nvSpPr>
          <p:spPr>
            <a:xfrm>
              <a:off x="5261300" y="4859875"/>
              <a:ext cx="548725" cy="598600"/>
            </a:xfrm>
            <a:custGeom>
              <a:rect b="b" l="l" r="r" t="t"/>
              <a:pathLst>
                <a:path extrusionOk="0" h="23944" w="21949">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31"/>
            <p:cNvSpPr/>
            <p:nvPr/>
          </p:nvSpPr>
          <p:spPr>
            <a:xfrm>
              <a:off x="5421025" y="4891350"/>
              <a:ext cx="232825" cy="536250"/>
            </a:xfrm>
            <a:custGeom>
              <a:rect b="b" l="l" r="r" t="t"/>
              <a:pathLst>
                <a:path extrusionOk="0" h="21450" w="9313">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31"/>
            <p:cNvSpPr/>
            <p:nvPr/>
          </p:nvSpPr>
          <p:spPr>
            <a:xfrm>
              <a:off x="5301675" y="4984575"/>
              <a:ext cx="471525" cy="349200"/>
            </a:xfrm>
            <a:custGeom>
              <a:rect b="b" l="l" r="r" t="t"/>
              <a:pathLst>
                <a:path extrusionOk="0" h="13968" w="18861">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31"/>
            <p:cNvSpPr/>
            <p:nvPr/>
          </p:nvSpPr>
          <p:spPr>
            <a:xfrm>
              <a:off x="5301675" y="4985175"/>
              <a:ext cx="471525" cy="348000"/>
            </a:xfrm>
            <a:custGeom>
              <a:rect b="b" l="l" r="r" t="t"/>
              <a:pathLst>
                <a:path extrusionOk="0" h="13920" w="18861">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31"/>
            <p:cNvSpPr/>
            <p:nvPr/>
          </p:nvSpPr>
          <p:spPr>
            <a:xfrm>
              <a:off x="5292775" y="4994075"/>
              <a:ext cx="52875" cy="53475"/>
            </a:xfrm>
            <a:custGeom>
              <a:rect b="b" l="l" r="r" t="t"/>
              <a:pathLst>
                <a:path extrusionOk="0" h="2139" w="2115">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31"/>
            <p:cNvSpPr/>
            <p:nvPr/>
          </p:nvSpPr>
          <p:spPr>
            <a:xfrm>
              <a:off x="5725675" y="5071275"/>
              <a:ext cx="53475" cy="53475"/>
            </a:xfrm>
            <a:custGeom>
              <a:rect b="b" l="l" r="r" t="t"/>
              <a:pathLst>
                <a:path extrusionOk="0" h="2139" w="2139">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31"/>
            <p:cNvSpPr/>
            <p:nvPr/>
          </p:nvSpPr>
          <p:spPr>
            <a:xfrm>
              <a:off x="5488150" y="5110475"/>
              <a:ext cx="98000" cy="98000"/>
            </a:xfrm>
            <a:custGeom>
              <a:rect b="b" l="l" r="r" t="t"/>
              <a:pathLst>
                <a:path extrusionOk="0" h="3920" w="392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31"/>
            <p:cNvSpPr/>
            <p:nvPr/>
          </p:nvSpPr>
          <p:spPr>
            <a:xfrm>
              <a:off x="5565325" y="5349775"/>
              <a:ext cx="53475" cy="53475"/>
            </a:xfrm>
            <a:custGeom>
              <a:rect b="b" l="l" r="r" t="t"/>
              <a:pathLst>
                <a:path extrusionOk="0" h="2139" w="2139">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2" name="Google Shape;1942;p31"/>
          <p:cNvGrpSpPr/>
          <p:nvPr/>
        </p:nvGrpSpPr>
        <p:grpSpPr>
          <a:xfrm>
            <a:off x="8154588" y="3411563"/>
            <a:ext cx="798125" cy="1094450"/>
            <a:chOff x="532675" y="3247050"/>
            <a:chExt cx="798125" cy="1094450"/>
          </a:xfrm>
        </p:grpSpPr>
        <p:sp>
          <p:nvSpPr>
            <p:cNvPr id="1943" name="Google Shape;1943;p31"/>
            <p:cNvSpPr/>
            <p:nvPr/>
          </p:nvSpPr>
          <p:spPr>
            <a:xfrm>
              <a:off x="532675" y="3247050"/>
              <a:ext cx="798125" cy="1094450"/>
            </a:xfrm>
            <a:custGeom>
              <a:rect b="b" l="l" r="r" t="t"/>
              <a:pathLst>
                <a:path extrusionOk="0" h="43778" w="31925">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31"/>
            <p:cNvSpPr/>
            <p:nvPr/>
          </p:nvSpPr>
          <p:spPr>
            <a:xfrm>
              <a:off x="583725" y="3298100"/>
              <a:ext cx="696000" cy="992325"/>
            </a:xfrm>
            <a:custGeom>
              <a:rect b="b" l="l" r="r" t="t"/>
              <a:pathLst>
                <a:path extrusionOk="0" h="39693" w="2784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31"/>
            <p:cNvSpPr/>
            <p:nvPr/>
          </p:nvSpPr>
          <p:spPr>
            <a:xfrm>
              <a:off x="584325" y="3302275"/>
              <a:ext cx="510125" cy="853950"/>
            </a:xfrm>
            <a:custGeom>
              <a:rect b="b" l="l" r="r" t="t"/>
              <a:pathLst>
                <a:path extrusionOk="0" h="34158" w="20405">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6" name="Google Shape;1946;p31"/>
          <p:cNvGrpSpPr/>
          <p:nvPr/>
        </p:nvGrpSpPr>
        <p:grpSpPr>
          <a:xfrm flipH="1" rot="10800000">
            <a:off x="6740353" y="11248"/>
            <a:ext cx="3851452" cy="1263131"/>
            <a:chOff x="238125" y="548775"/>
            <a:chExt cx="2842400" cy="932200"/>
          </a:xfrm>
        </p:grpSpPr>
        <p:sp>
          <p:nvSpPr>
            <p:cNvPr id="1947" name="Google Shape;1947;p31"/>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31"/>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9" name="Google Shape;1949;p31"/>
          <p:cNvGrpSpPr/>
          <p:nvPr/>
        </p:nvGrpSpPr>
        <p:grpSpPr>
          <a:xfrm rot="-420730">
            <a:off x="114856" y="2524880"/>
            <a:ext cx="439346" cy="577459"/>
            <a:chOff x="1391550" y="1144975"/>
            <a:chExt cx="545075" cy="716425"/>
          </a:xfrm>
        </p:grpSpPr>
        <p:sp>
          <p:nvSpPr>
            <p:cNvPr id="1950" name="Google Shape;1950;p31"/>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31"/>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31"/>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31"/>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31"/>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31"/>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31"/>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31"/>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31"/>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31"/>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31"/>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31"/>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31"/>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31"/>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4" name="Google Shape;1964;p31"/>
          <p:cNvGrpSpPr/>
          <p:nvPr/>
        </p:nvGrpSpPr>
        <p:grpSpPr>
          <a:xfrm rot="-648422">
            <a:off x="8159027" y="267307"/>
            <a:ext cx="610455" cy="790297"/>
            <a:chOff x="2251625" y="1144975"/>
            <a:chExt cx="550825" cy="713100"/>
          </a:xfrm>
        </p:grpSpPr>
        <p:sp>
          <p:nvSpPr>
            <p:cNvPr id="1965" name="Google Shape;1965;p31"/>
            <p:cNvSpPr/>
            <p:nvPr/>
          </p:nvSpPr>
          <p:spPr>
            <a:xfrm>
              <a:off x="2251625" y="1144975"/>
              <a:ext cx="550825" cy="713100"/>
            </a:xfrm>
            <a:custGeom>
              <a:rect b="b" l="l" r="r" t="t"/>
              <a:pathLst>
                <a:path extrusionOk="0" h="28524" w="22033">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31"/>
            <p:cNvSpPr/>
            <p:nvPr/>
          </p:nvSpPr>
          <p:spPr>
            <a:xfrm>
              <a:off x="2290750" y="1184100"/>
              <a:ext cx="472550" cy="634825"/>
            </a:xfrm>
            <a:custGeom>
              <a:rect b="b" l="l" r="r" t="t"/>
              <a:pathLst>
                <a:path extrusionOk="0" h="25393" w="18902">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31"/>
            <p:cNvSpPr/>
            <p:nvPr/>
          </p:nvSpPr>
          <p:spPr>
            <a:xfrm>
              <a:off x="2408175" y="1191275"/>
              <a:ext cx="111225" cy="79725"/>
            </a:xfrm>
            <a:custGeom>
              <a:rect b="b" l="l" r="r" t="t"/>
              <a:pathLst>
                <a:path extrusionOk="0" h="3189" w="4449">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31"/>
            <p:cNvSpPr/>
            <p:nvPr/>
          </p:nvSpPr>
          <p:spPr>
            <a:xfrm>
              <a:off x="2292675" y="1349725"/>
              <a:ext cx="71125" cy="123175"/>
            </a:xfrm>
            <a:custGeom>
              <a:rect b="b" l="l" r="r" t="t"/>
              <a:pathLst>
                <a:path extrusionOk="0" h="4927" w="2845">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31"/>
            <p:cNvSpPr/>
            <p:nvPr/>
          </p:nvSpPr>
          <p:spPr>
            <a:xfrm>
              <a:off x="2495050" y="1439450"/>
              <a:ext cx="25300" cy="28675"/>
            </a:xfrm>
            <a:custGeom>
              <a:rect b="b" l="l" r="r" t="t"/>
              <a:pathLst>
                <a:path extrusionOk="0" h="1147" w="1012">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31"/>
            <p:cNvSpPr/>
            <p:nvPr/>
          </p:nvSpPr>
          <p:spPr>
            <a:xfrm>
              <a:off x="2641100" y="1414625"/>
              <a:ext cx="99300" cy="104550"/>
            </a:xfrm>
            <a:custGeom>
              <a:rect b="b" l="l" r="r" t="t"/>
              <a:pathLst>
                <a:path extrusionOk="0" h="4182" w="3972">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31"/>
            <p:cNvSpPr/>
            <p:nvPr/>
          </p:nvSpPr>
          <p:spPr>
            <a:xfrm>
              <a:off x="2557575" y="1574525"/>
              <a:ext cx="116000" cy="116000"/>
            </a:xfrm>
            <a:custGeom>
              <a:rect b="b" l="l" r="r" t="t"/>
              <a:pathLst>
                <a:path extrusionOk="0" h="4640" w="464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31"/>
            <p:cNvSpPr/>
            <p:nvPr/>
          </p:nvSpPr>
          <p:spPr>
            <a:xfrm>
              <a:off x="2728925" y="1654225"/>
              <a:ext cx="27225" cy="35350"/>
            </a:xfrm>
            <a:custGeom>
              <a:rect b="b" l="l" r="r" t="t"/>
              <a:pathLst>
                <a:path extrusionOk="0" h="1414" w="1089">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31"/>
            <p:cNvSpPr/>
            <p:nvPr/>
          </p:nvSpPr>
          <p:spPr>
            <a:xfrm>
              <a:off x="2534650" y="1740625"/>
              <a:ext cx="93575" cy="78300"/>
            </a:xfrm>
            <a:custGeom>
              <a:rect b="b" l="l" r="r" t="t"/>
              <a:pathLst>
                <a:path extrusionOk="0" h="3132" w="3743">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31"/>
            <p:cNvSpPr/>
            <p:nvPr/>
          </p:nvSpPr>
          <p:spPr>
            <a:xfrm>
              <a:off x="2363775" y="1635150"/>
              <a:ext cx="107425" cy="106450"/>
            </a:xfrm>
            <a:custGeom>
              <a:rect b="b" l="l" r="r" t="t"/>
              <a:pathLst>
                <a:path extrusionOk="0" h="4258" w="4297">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31"/>
            <p:cNvSpPr/>
            <p:nvPr/>
          </p:nvSpPr>
          <p:spPr>
            <a:xfrm>
              <a:off x="2395300" y="1487175"/>
              <a:ext cx="43925" cy="43475"/>
            </a:xfrm>
            <a:custGeom>
              <a:rect b="b" l="l" r="r" t="t"/>
              <a:pathLst>
                <a:path extrusionOk="0" h="1739" w="1757">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31"/>
            <p:cNvSpPr/>
            <p:nvPr/>
          </p:nvSpPr>
          <p:spPr>
            <a:xfrm>
              <a:off x="2559950" y="1222275"/>
              <a:ext cx="73525" cy="87375"/>
            </a:xfrm>
            <a:custGeom>
              <a:rect b="b" l="l" r="r" t="t"/>
              <a:pathLst>
                <a:path extrusionOk="0" h="3495" w="2941">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7" name="Google Shape;1977;p31"/>
          <p:cNvGrpSpPr/>
          <p:nvPr/>
        </p:nvGrpSpPr>
        <p:grpSpPr>
          <a:xfrm>
            <a:off x="8562213" y="1363538"/>
            <a:ext cx="447775" cy="447175"/>
            <a:chOff x="5760700" y="2457850"/>
            <a:chExt cx="447775" cy="447175"/>
          </a:xfrm>
        </p:grpSpPr>
        <p:sp>
          <p:nvSpPr>
            <p:cNvPr id="1978" name="Google Shape;1978;p31"/>
            <p:cNvSpPr/>
            <p:nvPr/>
          </p:nvSpPr>
          <p:spPr>
            <a:xfrm>
              <a:off x="5760700" y="2457850"/>
              <a:ext cx="447775" cy="447175"/>
            </a:xfrm>
            <a:custGeom>
              <a:rect b="b" l="l" r="r" t="t"/>
              <a:pathLst>
                <a:path extrusionOk="0" h="17887" w="17911">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rotWithShape="0" algn="bl" dir="3600000" dist="57150">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31"/>
            <p:cNvSpPr/>
            <p:nvPr/>
          </p:nvSpPr>
          <p:spPr>
            <a:xfrm>
              <a:off x="5994075" y="2691225"/>
              <a:ext cx="183525" cy="182925"/>
            </a:xfrm>
            <a:custGeom>
              <a:rect b="b" l="l" r="r" t="t"/>
              <a:pathLst>
                <a:path extrusionOk="0" h="7317" w="7341">
                  <a:moveTo>
                    <a:pt x="1830" y="0"/>
                  </a:moveTo>
                  <a:lnTo>
                    <a:pt x="1" y="1805"/>
                  </a:lnTo>
                  <a:lnTo>
                    <a:pt x="5511" y="7316"/>
                  </a:lnTo>
                  <a:lnTo>
                    <a:pt x="7340" y="5511"/>
                  </a:lnTo>
                  <a:lnTo>
                    <a:pt x="183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31"/>
            <p:cNvSpPr/>
            <p:nvPr/>
          </p:nvSpPr>
          <p:spPr>
            <a:xfrm>
              <a:off x="5990525" y="2687650"/>
              <a:ext cx="92050" cy="91475"/>
            </a:xfrm>
            <a:custGeom>
              <a:rect b="b" l="l" r="r" t="t"/>
              <a:pathLst>
                <a:path extrusionOk="0" h="3659" w="3682">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31"/>
            <p:cNvSpPr/>
            <p:nvPr/>
          </p:nvSpPr>
          <p:spPr>
            <a:xfrm>
              <a:off x="5782675" y="2479225"/>
              <a:ext cx="297525" cy="297525"/>
            </a:xfrm>
            <a:custGeom>
              <a:rect b="b" l="l" r="r" t="t"/>
              <a:pathLst>
                <a:path extrusionOk="0" h="11901" w="11901">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31"/>
            <p:cNvSpPr/>
            <p:nvPr/>
          </p:nvSpPr>
          <p:spPr>
            <a:xfrm>
              <a:off x="5810575" y="2507125"/>
              <a:ext cx="241725" cy="242300"/>
            </a:xfrm>
            <a:custGeom>
              <a:rect b="b" l="l" r="r" t="t"/>
              <a:pathLst>
                <a:path extrusionOk="0" h="9692" w="9669">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3" name="Google Shape;1983;p31"/>
          <p:cNvGrpSpPr/>
          <p:nvPr/>
        </p:nvGrpSpPr>
        <p:grpSpPr>
          <a:xfrm>
            <a:off x="8239525" y="2208825"/>
            <a:ext cx="628275" cy="804650"/>
            <a:chOff x="6283875" y="2014850"/>
            <a:chExt cx="628275" cy="804650"/>
          </a:xfrm>
        </p:grpSpPr>
        <p:sp>
          <p:nvSpPr>
            <p:cNvPr id="1984" name="Google Shape;1984;p31"/>
            <p:cNvSpPr/>
            <p:nvPr/>
          </p:nvSpPr>
          <p:spPr>
            <a:xfrm>
              <a:off x="6283875" y="2014850"/>
              <a:ext cx="481600" cy="501800"/>
            </a:xfrm>
            <a:custGeom>
              <a:rect b="b" l="l" r="r" t="t"/>
              <a:pathLst>
                <a:path extrusionOk="0" h="20072" w="19264">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31"/>
            <p:cNvSpPr/>
            <p:nvPr/>
          </p:nvSpPr>
          <p:spPr>
            <a:xfrm>
              <a:off x="6283875" y="2014850"/>
              <a:ext cx="481600" cy="501800"/>
            </a:xfrm>
            <a:custGeom>
              <a:rect b="b" l="l" r="r" t="t"/>
              <a:pathLst>
                <a:path extrusionOk="0" fill="none" h="20072" w="19264">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31"/>
            <p:cNvSpPr/>
            <p:nvPr/>
          </p:nvSpPr>
          <p:spPr>
            <a:xfrm>
              <a:off x="6422225" y="2043350"/>
              <a:ext cx="314750" cy="289800"/>
            </a:xfrm>
            <a:custGeom>
              <a:rect b="b" l="l" r="r" t="t"/>
              <a:pathLst>
                <a:path extrusionOk="0" h="11592" w="1259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31"/>
            <p:cNvSpPr/>
            <p:nvPr/>
          </p:nvSpPr>
          <p:spPr>
            <a:xfrm>
              <a:off x="6422225" y="2043350"/>
              <a:ext cx="314750" cy="289800"/>
            </a:xfrm>
            <a:custGeom>
              <a:rect b="b" l="l" r="r" t="t"/>
              <a:pathLst>
                <a:path extrusionOk="0" fill="none" h="11592" w="1259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31"/>
            <p:cNvSpPr/>
            <p:nvPr/>
          </p:nvSpPr>
          <p:spPr>
            <a:xfrm>
              <a:off x="6379475" y="2296325"/>
              <a:ext cx="76025" cy="74250"/>
            </a:xfrm>
            <a:custGeom>
              <a:rect b="b" l="l" r="r" t="t"/>
              <a:pathLst>
                <a:path extrusionOk="0" h="2970" w="3041">
                  <a:moveTo>
                    <a:pt x="1711" y="0"/>
                  </a:moveTo>
                  <a:lnTo>
                    <a:pt x="0" y="2019"/>
                  </a:lnTo>
                  <a:lnTo>
                    <a:pt x="855" y="2969"/>
                  </a:lnTo>
                  <a:lnTo>
                    <a:pt x="3041" y="1473"/>
                  </a:lnTo>
                  <a:lnTo>
                    <a:pt x="1711" y="0"/>
                  </a:lnTo>
                  <a:close/>
                </a:path>
              </a:pathLst>
            </a:custGeom>
            <a:solidFill>
              <a:srgbClr val="B7C5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31"/>
            <p:cNvSpPr/>
            <p:nvPr/>
          </p:nvSpPr>
          <p:spPr>
            <a:xfrm>
              <a:off x="6312975" y="2340850"/>
              <a:ext cx="96800" cy="121175"/>
            </a:xfrm>
            <a:custGeom>
              <a:rect b="b" l="l" r="r" t="t"/>
              <a:pathLst>
                <a:path extrusionOk="0" h="4847" w="3872">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31"/>
            <p:cNvSpPr/>
            <p:nvPr/>
          </p:nvSpPr>
          <p:spPr>
            <a:xfrm>
              <a:off x="6336725" y="2350950"/>
              <a:ext cx="73050" cy="111075"/>
            </a:xfrm>
            <a:custGeom>
              <a:rect b="b" l="l" r="r" t="t"/>
              <a:pathLst>
                <a:path extrusionOk="0" h="4443" w="2922">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31"/>
            <p:cNvSpPr/>
            <p:nvPr/>
          </p:nvSpPr>
          <p:spPr>
            <a:xfrm>
              <a:off x="6379475" y="2317100"/>
              <a:ext cx="532675" cy="502400"/>
            </a:xfrm>
            <a:custGeom>
              <a:rect b="b" l="l" r="r" t="t"/>
              <a:pathLst>
                <a:path extrusionOk="0" h="20096" w="21307">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31"/>
            <p:cNvSpPr/>
            <p:nvPr/>
          </p:nvSpPr>
          <p:spPr>
            <a:xfrm>
              <a:off x="6407975" y="2345600"/>
              <a:ext cx="475675" cy="445400"/>
            </a:xfrm>
            <a:custGeom>
              <a:rect b="b" l="l" r="r" t="t"/>
              <a:pathLst>
                <a:path extrusionOk="0" h="17816" w="19027">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31"/>
            <p:cNvSpPr/>
            <p:nvPr/>
          </p:nvSpPr>
          <p:spPr>
            <a:xfrm>
              <a:off x="6663325" y="2391325"/>
              <a:ext cx="76625" cy="83175"/>
            </a:xfrm>
            <a:custGeom>
              <a:rect b="b" l="l" r="r" t="t"/>
              <a:pathLst>
                <a:path extrusionOk="0" h="3327" w="3065">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31"/>
            <p:cNvSpPr/>
            <p:nvPr/>
          </p:nvSpPr>
          <p:spPr>
            <a:xfrm>
              <a:off x="6756550" y="2473275"/>
              <a:ext cx="72475" cy="74250"/>
            </a:xfrm>
            <a:custGeom>
              <a:rect b="b" l="l" r="r" t="t"/>
              <a:pathLst>
                <a:path extrusionOk="0" h="2970" w="2899">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31"/>
            <p:cNvSpPr/>
            <p:nvPr/>
          </p:nvSpPr>
          <p:spPr>
            <a:xfrm>
              <a:off x="6763075" y="2576600"/>
              <a:ext cx="74250" cy="77225"/>
            </a:xfrm>
            <a:custGeom>
              <a:rect b="b" l="l" r="r" t="t"/>
              <a:pathLst>
                <a:path extrusionOk="0" h="3089" w="297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31"/>
            <p:cNvSpPr/>
            <p:nvPr/>
          </p:nvSpPr>
          <p:spPr>
            <a:xfrm>
              <a:off x="6665700" y="2656775"/>
              <a:ext cx="81375" cy="70100"/>
            </a:xfrm>
            <a:custGeom>
              <a:rect b="b" l="l" r="r" t="t"/>
              <a:pathLst>
                <a:path extrusionOk="0" h="2804" w="3255">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31"/>
            <p:cNvSpPr/>
            <p:nvPr/>
          </p:nvSpPr>
          <p:spPr>
            <a:xfrm>
              <a:off x="6547525" y="2678150"/>
              <a:ext cx="67725" cy="59400"/>
            </a:xfrm>
            <a:custGeom>
              <a:rect b="b" l="l" r="r" t="t"/>
              <a:pathLst>
                <a:path extrusionOk="0" h="2376" w="2709">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8" name="Google Shape;1998;p31"/>
          <p:cNvGrpSpPr/>
          <p:nvPr/>
        </p:nvGrpSpPr>
        <p:grpSpPr>
          <a:xfrm rot="2368234">
            <a:off x="4467842" y="4242101"/>
            <a:ext cx="924317" cy="867051"/>
            <a:chOff x="5100975" y="739900"/>
            <a:chExt cx="671050" cy="629475"/>
          </a:xfrm>
        </p:grpSpPr>
        <p:sp>
          <p:nvSpPr>
            <p:cNvPr id="1999" name="Google Shape;1999;p31"/>
            <p:cNvSpPr/>
            <p:nvPr/>
          </p:nvSpPr>
          <p:spPr>
            <a:xfrm>
              <a:off x="5100975" y="739900"/>
              <a:ext cx="671050" cy="629475"/>
            </a:xfrm>
            <a:custGeom>
              <a:rect b="b" l="l" r="r" t="t"/>
              <a:pathLst>
                <a:path extrusionOk="0" h="25179" w="26842">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31"/>
            <p:cNvSpPr/>
            <p:nvPr/>
          </p:nvSpPr>
          <p:spPr>
            <a:xfrm>
              <a:off x="5100975" y="739900"/>
              <a:ext cx="671050" cy="629475"/>
            </a:xfrm>
            <a:custGeom>
              <a:rect b="b" l="l" r="r" t="t"/>
              <a:pathLst>
                <a:path extrusionOk="0" fill="none" h="25179" w="26842">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31"/>
            <p:cNvSpPr/>
            <p:nvPr/>
          </p:nvSpPr>
          <p:spPr>
            <a:xfrm>
              <a:off x="5160950" y="896675"/>
              <a:ext cx="578400" cy="346225"/>
            </a:xfrm>
            <a:custGeom>
              <a:rect b="b" l="l" r="r" t="t"/>
              <a:pathLst>
                <a:path extrusionOk="0" h="13849" w="23136">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31"/>
            <p:cNvSpPr/>
            <p:nvPr/>
          </p:nvSpPr>
          <p:spPr>
            <a:xfrm>
              <a:off x="5160950" y="896675"/>
              <a:ext cx="578400" cy="346225"/>
            </a:xfrm>
            <a:custGeom>
              <a:rect b="b" l="l" r="r" t="t"/>
              <a:pathLst>
                <a:path extrusionOk="0" fill="none" h="13849" w="23136">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31"/>
            <p:cNvSpPr/>
            <p:nvPr/>
          </p:nvSpPr>
          <p:spPr>
            <a:xfrm>
              <a:off x="5241700" y="804625"/>
              <a:ext cx="410950" cy="532700"/>
            </a:xfrm>
            <a:custGeom>
              <a:rect b="b" l="l" r="r" t="t"/>
              <a:pathLst>
                <a:path extrusionOk="0" h="21308" w="16438">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31"/>
            <p:cNvSpPr/>
            <p:nvPr/>
          </p:nvSpPr>
          <p:spPr>
            <a:xfrm>
              <a:off x="5241700" y="804625"/>
              <a:ext cx="410950" cy="532700"/>
            </a:xfrm>
            <a:custGeom>
              <a:rect b="b" l="l" r="r" t="t"/>
              <a:pathLst>
                <a:path extrusionOk="0" fill="none" h="21308" w="16438">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31"/>
            <p:cNvSpPr/>
            <p:nvPr/>
          </p:nvSpPr>
          <p:spPr>
            <a:xfrm>
              <a:off x="5164500" y="1039175"/>
              <a:ext cx="252400" cy="241725"/>
            </a:xfrm>
            <a:custGeom>
              <a:rect b="b" l="l" r="r" t="t"/>
              <a:pathLst>
                <a:path extrusionOk="0" h="9669" w="10096">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31"/>
            <p:cNvSpPr/>
            <p:nvPr/>
          </p:nvSpPr>
          <p:spPr>
            <a:xfrm>
              <a:off x="5197175" y="1152600"/>
              <a:ext cx="100975" cy="122950"/>
            </a:xfrm>
            <a:custGeom>
              <a:rect b="b" l="l" r="r" t="t"/>
              <a:pathLst>
                <a:path extrusionOk="0" fill="none" h="4918" w="4039">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31"/>
            <p:cNvSpPr/>
            <p:nvPr/>
          </p:nvSpPr>
          <p:spPr>
            <a:xfrm>
              <a:off x="5295150" y="1080750"/>
              <a:ext cx="121750" cy="200150"/>
            </a:xfrm>
            <a:custGeom>
              <a:rect b="b" l="l" r="r" t="t"/>
              <a:pathLst>
                <a:path extrusionOk="0" fill="none" h="8006" w="487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31"/>
            <p:cNvSpPr/>
            <p:nvPr/>
          </p:nvSpPr>
          <p:spPr>
            <a:xfrm>
              <a:off x="5164500" y="1039175"/>
              <a:ext cx="210250" cy="166900"/>
            </a:xfrm>
            <a:custGeom>
              <a:rect b="b" l="l" r="r" t="t"/>
              <a:pathLst>
                <a:path extrusionOk="0" fill="none" h="6676" w="841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31"/>
            <p:cNvSpPr/>
            <p:nvPr/>
          </p:nvSpPr>
          <p:spPr>
            <a:xfrm>
              <a:off x="5171625" y="1054025"/>
              <a:ext cx="208475" cy="179950"/>
            </a:xfrm>
            <a:custGeom>
              <a:rect b="b" l="l" r="r" t="t"/>
              <a:pathLst>
                <a:path extrusionOk="0" h="7198" w="8339">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31"/>
            <p:cNvSpPr/>
            <p:nvPr/>
          </p:nvSpPr>
          <p:spPr>
            <a:xfrm>
              <a:off x="5171625" y="1054025"/>
              <a:ext cx="208475" cy="179950"/>
            </a:xfrm>
            <a:custGeom>
              <a:rect b="b" l="l" r="r" t="t"/>
              <a:pathLst>
                <a:path extrusionOk="0" fill="none" h="7198" w="8339">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31"/>
            <p:cNvSpPr/>
            <p:nvPr/>
          </p:nvSpPr>
          <p:spPr>
            <a:xfrm>
              <a:off x="5252400" y="1059375"/>
              <a:ext cx="141950" cy="222700"/>
            </a:xfrm>
            <a:custGeom>
              <a:rect b="b" l="l" r="r" t="t"/>
              <a:pathLst>
                <a:path extrusionOk="0" h="8908" w="5678">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31"/>
            <p:cNvSpPr/>
            <p:nvPr/>
          </p:nvSpPr>
          <p:spPr>
            <a:xfrm>
              <a:off x="5252400" y="1059375"/>
              <a:ext cx="141950" cy="222700"/>
            </a:xfrm>
            <a:custGeom>
              <a:rect b="b" l="l" r="r" t="t"/>
              <a:pathLst>
                <a:path extrusionOk="0" fill="none" h="8908" w="5678">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31"/>
            <p:cNvSpPr/>
            <p:nvPr/>
          </p:nvSpPr>
          <p:spPr>
            <a:xfrm>
              <a:off x="5433500" y="801050"/>
              <a:ext cx="245875" cy="247675"/>
            </a:xfrm>
            <a:custGeom>
              <a:rect b="b" l="l" r="r" t="t"/>
              <a:pathLst>
                <a:path extrusionOk="0" h="9907" w="9835">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31"/>
            <p:cNvSpPr/>
            <p:nvPr/>
          </p:nvSpPr>
          <p:spPr>
            <a:xfrm>
              <a:off x="5468550" y="944775"/>
              <a:ext cx="210825" cy="103950"/>
            </a:xfrm>
            <a:custGeom>
              <a:rect b="b" l="l" r="r" t="t"/>
              <a:pathLst>
                <a:path extrusionOk="0" fill="none" h="4158" w="8433">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31"/>
            <p:cNvSpPr/>
            <p:nvPr/>
          </p:nvSpPr>
          <p:spPr>
            <a:xfrm>
              <a:off x="5551075" y="841450"/>
              <a:ext cx="128300" cy="89100"/>
            </a:xfrm>
            <a:custGeom>
              <a:rect b="b" l="l" r="r" t="t"/>
              <a:pathLst>
                <a:path extrusionOk="0" fill="none" h="3564" w="5132">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31"/>
            <p:cNvSpPr/>
            <p:nvPr/>
          </p:nvSpPr>
          <p:spPr>
            <a:xfrm>
              <a:off x="5433500" y="801050"/>
              <a:ext cx="187675" cy="192425"/>
            </a:xfrm>
            <a:custGeom>
              <a:rect b="b" l="l" r="r" t="t"/>
              <a:pathLst>
                <a:path extrusionOk="0" fill="none" h="7697" w="7507">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31"/>
            <p:cNvSpPr/>
            <p:nvPr/>
          </p:nvSpPr>
          <p:spPr>
            <a:xfrm>
              <a:off x="5464375" y="900825"/>
              <a:ext cx="218575" cy="115225"/>
            </a:xfrm>
            <a:custGeom>
              <a:rect b="b" l="l" r="r" t="t"/>
              <a:pathLst>
                <a:path extrusionOk="0" h="4609" w="8743">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31"/>
            <p:cNvSpPr/>
            <p:nvPr/>
          </p:nvSpPr>
          <p:spPr>
            <a:xfrm>
              <a:off x="5464375" y="900825"/>
              <a:ext cx="218575" cy="115225"/>
            </a:xfrm>
            <a:custGeom>
              <a:rect b="b" l="l" r="r" t="t"/>
              <a:pathLst>
                <a:path extrusionOk="0" fill="none" h="4609" w="8743">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31"/>
            <p:cNvSpPr/>
            <p:nvPr/>
          </p:nvSpPr>
          <p:spPr>
            <a:xfrm>
              <a:off x="5443600" y="811750"/>
              <a:ext cx="201325" cy="201325"/>
            </a:xfrm>
            <a:custGeom>
              <a:rect b="b" l="l" r="r" t="t"/>
              <a:pathLst>
                <a:path extrusionOk="0" h="8053" w="8053">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31"/>
            <p:cNvSpPr/>
            <p:nvPr/>
          </p:nvSpPr>
          <p:spPr>
            <a:xfrm>
              <a:off x="5443600" y="811750"/>
              <a:ext cx="201325" cy="201325"/>
            </a:xfrm>
            <a:custGeom>
              <a:rect b="b" l="l" r="r" t="t"/>
              <a:pathLst>
                <a:path extrusionOk="0" fill="none" h="8053" w="8053">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31"/>
            <p:cNvSpPr/>
            <p:nvPr/>
          </p:nvSpPr>
          <p:spPr>
            <a:xfrm>
              <a:off x="5133625" y="771975"/>
              <a:ext cx="565350" cy="526150"/>
            </a:xfrm>
            <a:custGeom>
              <a:rect b="b" l="l" r="r" t="t"/>
              <a:pathLst>
                <a:path extrusionOk="0" h="21046" w="22614">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1">
    <p:spTree>
      <p:nvGrpSpPr>
        <p:cNvPr id="2022"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25" y="0"/>
            <a:ext cx="9144000" cy="5143500"/>
          </a:xfrm>
          <a:prstGeom prst="rect">
            <a:avLst/>
          </a:prstGeom>
          <a:noFill/>
          <a:ln>
            <a:noFill/>
          </a:ln>
        </p:spPr>
      </p:pic>
      <p:grpSp>
        <p:nvGrpSpPr>
          <p:cNvPr id="2024" name="Google Shape;2024;p32"/>
          <p:cNvGrpSpPr/>
          <p:nvPr/>
        </p:nvGrpSpPr>
        <p:grpSpPr>
          <a:xfrm rot="-669090">
            <a:off x="441236" y="2552476"/>
            <a:ext cx="543964" cy="660337"/>
            <a:chOff x="3703100" y="2534450"/>
            <a:chExt cx="543975" cy="660350"/>
          </a:xfrm>
        </p:grpSpPr>
        <p:sp>
          <p:nvSpPr>
            <p:cNvPr id="2025" name="Google Shape;2025;p32"/>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32"/>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32"/>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32"/>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32"/>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32"/>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32"/>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32"/>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32"/>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32"/>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32"/>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32"/>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32"/>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32"/>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32"/>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32"/>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32"/>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32"/>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32"/>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32"/>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32"/>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32"/>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32"/>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32"/>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32"/>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32"/>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32"/>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32"/>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3" name="Google Shape;2053;p32"/>
          <p:cNvSpPr/>
          <p:nvPr/>
        </p:nvSpPr>
        <p:spPr>
          <a:xfrm>
            <a:off x="150988" y="898925"/>
            <a:ext cx="463063" cy="480848"/>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4" name="Google Shape;2054;p32"/>
          <p:cNvGrpSpPr/>
          <p:nvPr/>
        </p:nvGrpSpPr>
        <p:grpSpPr>
          <a:xfrm rot="-534048">
            <a:off x="189029" y="278684"/>
            <a:ext cx="387003" cy="521632"/>
            <a:chOff x="3000200" y="318325"/>
            <a:chExt cx="1296075" cy="1746950"/>
          </a:xfrm>
        </p:grpSpPr>
        <p:sp>
          <p:nvSpPr>
            <p:cNvPr id="2055" name="Google Shape;2055;p32"/>
            <p:cNvSpPr/>
            <p:nvPr/>
          </p:nvSpPr>
          <p:spPr>
            <a:xfrm>
              <a:off x="3000200" y="318325"/>
              <a:ext cx="1296075" cy="1746950"/>
            </a:xfrm>
            <a:custGeom>
              <a:rect b="b" l="l" r="r" t="t"/>
              <a:pathLst>
                <a:path extrusionOk="0" h="69878" w="51843">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rotWithShape="0" algn="bl" dir="3600000" dist="571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32"/>
            <p:cNvSpPr/>
            <p:nvPr/>
          </p:nvSpPr>
          <p:spPr>
            <a:xfrm>
              <a:off x="3095900" y="414025"/>
              <a:ext cx="1104650" cy="1555525"/>
            </a:xfrm>
            <a:custGeom>
              <a:rect b="b" l="l" r="r" t="t"/>
              <a:pathLst>
                <a:path extrusionOk="0" h="62221" w="44186">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32"/>
            <p:cNvSpPr/>
            <p:nvPr/>
          </p:nvSpPr>
          <p:spPr>
            <a:xfrm>
              <a:off x="3145775" y="453775"/>
              <a:ext cx="898425" cy="293200"/>
            </a:xfrm>
            <a:custGeom>
              <a:rect b="b" l="l" r="r" t="t"/>
              <a:pathLst>
                <a:path extrusionOk="0" h="11728" w="35937">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32"/>
            <p:cNvSpPr/>
            <p:nvPr/>
          </p:nvSpPr>
          <p:spPr>
            <a:xfrm>
              <a:off x="3807625" y="767850"/>
              <a:ext cx="392925" cy="243325"/>
            </a:xfrm>
            <a:custGeom>
              <a:rect b="b" l="l" r="r" t="t"/>
              <a:pathLst>
                <a:path extrusionOk="0" h="9733" w="15717">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32"/>
            <p:cNvSpPr/>
            <p:nvPr/>
          </p:nvSpPr>
          <p:spPr>
            <a:xfrm>
              <a:off x="3266425" y="1147300"/>
              <a:ext cx="895050" cy="203550"/>
            </a:xfrm>
            <a:custGeom>
              <a:rect b="b" l="l" r="r" t="t"/>
              <a:pathLst>
                <a:path extrusionOk="0" h="8142" w="35802">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32"/>
            <p:cNvSpPr/>
            <p:nvPr/>
          </p:nvSpPr>
          <p:spPr>
            <a:xfrm>
              <a:off x="3766500" y="1497075"/>
              <a:ext cx="417225" cy="181325"/>
            </a:xfrm>
            <a:custGeom>
              <a:rect b="b" l="l" r="r" t="t"/>
              <a:pathLst>
                <a:path extrusionOk="0" h="7253" w="16689">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32"/>
            <p:cNvSpPr/>
            <p:nvPr/>
          </p:nvSpPr>
          <p:spPr>
            <a:xfrm>
              <a:off x="3301475" y="1788900"/>
              <a:ext cx="583000" cy="173250"/>
            </a:xfrm>
            <a:custGeom>
              <a:rect b="b" l="l" r="r" t="t"/>
              <a:pathLst>
                <a:path extrusionOk="0" h="6930" w="2332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2" name="Google Shape;2062;p32"/>
          <p:cNvGrpSpPr/>
          <p:nvPr/>
        </p:nvGrpSpPr>
        <p:grpSpPr>
          <a:xfrm rot="-420499">
            <a:off x="181722" y="1582874"/>
            <a:ext cx="401614" cy="527866"/>
            <a:chOff x="1391550" y="1144975"/>
            <a:chExt cx="545075" cy="716425"/>
          </a:xfrm>
        </p:grpSpPr>
        <p:sp>
          <p:nvSpPr>
            <p:cNvPr id="2063" name="Google Shape;2063;p32"/>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32"/>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32"/>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32"/>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32"/>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32"/>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32"/>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32"/>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32"/>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32"/>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32"/>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32"/>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32"/>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32"/>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7" name="Google Shape;2077;p32"/>
          <p:cNvGrpSpPr/>
          <p:nvPr/>
        </p:nvGrpSpPr>
        <p:grpSpPr>
          <a:xfrm flipH="1" rot="-5400000">
            <a:off x="6595065" y="1294148"/>
            <a:ext cx="3851452" cy="1263131"/>
            <a:chOff x="238125" y="548775"/>
            <a:chExt cx="2842400" cy="932200"/>
          </a:xfrm>
        </p:grpSpPr>
        <p:sp>
          <p:nvSpPr>
            <p:cNvPr id="2078" name="Google Shape;2078;p32"/>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32"/>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0" name="Google Shape;2080;p32"/>
          <p:cNvGrpSpPr/>
          <p:nvPr/>
        </p:nvGrpSpPr>
        <p:grpSpPr>
          <a:xfrm rot="699803">
            <a:off x="8596499" y="4347200"/>
            <a:ext cx="435936" cy="606104"/>
            <a:chOff x="2270250" y="238125"/>
            <a:chExt cx="513575" cy="714050"/>
          </a:xfrm>
        </p:grpSpPr>
        <p:sp>
          <p:nvSpPr>
            <p:cNvPr id="2081" name="Google Shape;2081;p32"/>
            <p:cNvSpPr/>
            <p:nvPr/>
          </p:nvSpPr>
          <p:spPr>
            <a:xfrm>
              <a:off x="2270250" y="238125"/>
              <a:ext cx="513575" cy="714050"/>
            </a:xfrm>
            <a:custGeom>
              <a:rect b="b" l="l" r="r" t="t"/>
              <a:pathLst>
                <a:path extrusionOk="0" h="28562" w="20543">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rotWithShape="0" algn="bl" dir="372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32"/>
            <p:cNvSpPr/>
            <p:nvPr/>
          </p:nvSpPr>
          <p:spPr>
            <a:xfrm>
              <a:off x="2309375" y="277725"/>
              <a:ext cx="435325" cy="635300"/>
            </a:xfrm>
            <a:custGeom>
              <a:rect b="b" l="l" r="r" t="t"/>
              <a:pathLst>
                <a:path extrusionOk="0" h="25412" w="17413">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32"/>
            <p:cNvSpPr/>
            <p:nvPr/>
          </p:nvSpPr>
          <p:spPr>
            <a:xfrm>
              <a:off x="2366175" y="748325"/>
              <a:ext cx="64925" cy="63525"/>
            </a:xfrm>
            <a:custGeom>
              <a:rect b="b" l="l" r="r" t="t"/>
              <a:pathLst>
                <a:path extrusionOk="0" h="2541" w="2597">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32"/>
            <p:cNvSpPr/>
            <p:nvPr/>
          </p:nvSpPr>
          <p:spPr>
            <a:xfrm>
              <a:off x="2516050" y="668625"/>
              <a:ext cx="64925" cy="64475"/>
            </a:xfrm>
            <a:custGeom>
              <a:rect b="b" l="l" r="r" t="t"/>
              <a:pathLst>
                <a:path extrusionOk="0" h="2579" w="2597">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32"/>
            <p:cNvSpPr/>
            <p:nvPr/>
          </p:nvSpPr>
          <p:spPr>
            <a:xfrm>
              <a:off x="2472600" y="823275"/>
              <a:ext cx="65425" cy="63500"/>
            </a:xfrm>
            <a:custGeom>
              <a:rect b="b" l="l" r="r" t="t"/>
              <a:pathLst>
                <a:path extrusionOk="0" h="2540" w="2617">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32"/>
            <p:cNvSpPr/>
            <p:nvPr/>
          </p:nvSpPr>
          <p:spPr>
            <a:xfrm>
              <a:off x="2644425" y="845225"/>
              <a:ext cx="61600" cy="58725"/>
            </a:xfrm>
            <a:custGeom>
              <a:rect b="b" l="l" r="r" t="t"/>
              <a:pathLst>
                <a:path extrusionOk="0" h="2349" w="2464">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32"/>
            <p:cNvSpPr/>
            <p:nvPr/>
          </p:nvSpPr>
          <p:spPr>
            <a:xfrm>
              <a:off x="2652550" y="617550"/>
              <a:ext cx="53475" cy="61600"/>
            </a:xfrm>
            <a:custGeom>
              <a:rect b="b" l="l" r="r" t="t"/>
              <a:pathLst>
                <a:path extrusionOk="0" h="2464" w="2139">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32"/>
            <p:cNvSpPr/>
            <p:nvPr/>
          </p:nvSpPr>
          <p:spPr>
            <a:xfrm>
              <a:off x="2616275" y="482000"/>
              <a:ext cx="40125" cy="63525"/>
            </a:xfrm>
            <a:custGeom>
              <a:rect b="b" l="l" r="r" t="t"/>
              <a:pathLst>
                <a:path extrusionOk="0" h="2541" w="1605">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32"/>
            <p:cNvSpPr/>
            <p:nvPr/>
          </p:nvSpPr>
          <p:spPr>
            <a:xfrm>
              <a:off x="2684050" y="356950"/>
              <a:ext cx="43450" cy="61125"/>
            </a:xfrm>
            <a:custGeom>
              <a:rect b="b" l="l" r="r" t="t"/>
              <a:pathLst>
                <a:path extrusionOk="0" h="2445" w="1738">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32"/>
            <p:cNvSpPr/>
            <p:nvPr/>
          </p:nvSpPr>
          <p:spPr>
            <a:xfrm>
              <a:off x="2545625" y="277725"/>
              <a:ext cx="61600" cy="41550"/>
            </a:xfrm>
            <a:custGeom>
              <a:rect b="b" l="l" r="r" t="t"/>
              <a:pathLst>
                <a:path extrusionOk="0" h="1662" w="2464">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32"/>
            <p:cNvSpPr/>
            <p:nvPr/>
          </p:nvSpPr>
          <p:spPr>
            <a:xfrm>
              <a:off x="2448275" y="386075"/>
              <a:ext cx="61100" cy="63500"/>
            </a:xfrm>
            <a:custGeom>
              <a:rect b="b" l="l" r="r" t="t"/>
              <a:pathLst>
                <a:path extrusionOk="0" h="2540" w="2444">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32"/>
            <p:cNvSpPr/>
            <p:nvPr/>
          </p:nvSpPr>
          <p:spPr>
            <a:xfrm>
              <a:off x="2325600" y="450025"/>
              <a:ext cx="61600" cy="63975"/>
            </a:xfrm>
            <a:custGeom>
              <a:rect b="b" l="l" r="r" t="t"/>
              <a:pathLst>
                <a:path extrusionOk="0" h="2559" w="2464">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32"/>
            <p:cNvSpPr/>
            <p:nvPr/>
          </p:nvSpPr>
          <p:spPr>
            <a:xfrm>
              <a:off x="2394800" y="531175"/>
              <a:ext cx="50150" cy="44400"/>
            </a:xfrm>
            <a:custGeom>
              <a:rect b="b" l="l" r="r" t="t"/>
              <a:pathLst>
                <a:path extrusionOk="0" h="1776" w="2006">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32"/>
            <p:cNvSpPr/>
            <p:nvPr/>
          </p:nvSpPr>
          <p:spPr>
            <a:xfrm>
              <a:off x="2364750" y="320675"/>
              <a:ext cx="53950" cy="51100"/>
            </a:xfrm>
            <a:custGeom>
              <a:rect b="b" l="l" r="r" t="t"/>
              <a:pathLst>
                <a:path extrusionOk="0" h="2044" w="2158">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5" name="Google Shape;2095;p32"/>
          <p:cNvGrpSpPr/>
          <p:nvPr/>
        </p:nvGrpSpPr>
        <p:grpSpPr>
          <a:xfrm rot="-648264">
            <a:off x="8251304" y="3074635"/>
            <a:ext cx="462800" cy="599143"/>
            <a:chOff x="2251625" y="1144975"/>
            <a:chExt cx="550825" cy="713100"/>
          </a:xfrm>
        </p:grpSpPr>
        <p:sp>
          <p:nvSpPr>
            <p:cNvPr id="2096" name="Google Shape;2096;p32"/>
            <p:cNvSpPr/>
            <p:nvPr/>
          </p:nvSpPr>
          <p:spPr>
            <a:xfrm>
              <a:off x="2251625" y="1144975"/>
              <a:ext cx="550825" cy="713100"/>
            </a:xfrm>
            <a:custGeom>
              <a:rect b="b" l="l" r="r" t="t"/>
              <a:pathLst>
                <a:path extrusionOk="0" h="28524" w="22033">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32"/>
            <p:cNvSpPr/>
            <p:nvPr/>
          </p:nvSpPr>
          <p:spPr>
            <a:xfrm>
              <a:off x="2290750" y="1184100"/>
              <a:ext cx="472550" cy="634825"/>
            </a:xfrm>
            <a:custGeom>
              <a:rect b="b" l="l" r="r" t="t"/>
              <a:pathLst>
                <a:path extrusionOk="0" h="25393" w="18902">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32"/>
            <p:cNvSpPr/>
            <p:nvPr/>
          </p:nvSpPr>
          <p:spPr>
            <a:xfrm>
              <a:off x="2408175" y="1191275"/>
              <a:ext cx="111225" cy="79725"/>
            </a:xfrm>
            <a:custGeom>
              <a:rect b="b" l="l" r="r" t="t"/>
              <a:pathLst>
                <a:path extrusionOk="0" h="3189" w="4449">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32"/>
            <p:cNvSpPr/>
            <p:nvPr/>
          </p:nvSpPr>
          <p:spPr>
            <a:xfrm>
              <a:off x="2292675" y="1349725"/>
              <a:ext cx="71125" cy="123175"/>
            </a:xfrm>
            <a:custGeom>
              <a:rect b="b" l="l" r="r" t="t"/>
              <a:pathLst>
                <a:path extrusionOk="0" h="4927" w="2845">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32"/>
            <p:cNvSpPr/>
            <p:nvPr/>
          </p:nvSpPr>
          <p:spPr>
            <a:xfrm>
              <a:off x="2495050" y="1439450"/>
              <a:ext cx="25300" cy="28675"/>
            </a:xfrm>
            <a:custGeom>
              <a:rect b="b" l="l" r="r" t="t"/>
              <a:pathLst>
                <a:path extrusionOk="0" h="1147" w="1012">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32"/>
            <p:cNvSpPr/>
            <p:nvPr/>
          </p:nvSpPr>
          <p:spPr>
            <a:xfrm>
              <a:off x="2641100" y="1414625"/>
              <a:ext cx="99300" cy="104550"/>
            </a:xfrm>
            <a:custGeom>
              <a:rect b="b" l="l" r="r" t="t"/>
              <a:pathLst>
                <a:path extrusionOk="0" h="4182" w="3972">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32"/>
            <p:cNvSpPr/>
            <p:nvPr/>
          </p:nvSpPr>
          <p:spPr>
            <a:xfrm>
              <a:off x="2557575" y="1574525"/>
              <a:ext cx="116000" cy="116000"/>
            </a:xfrm>
            <a:custGeom>
              <a:rect b="b" l="l" r="r" t="t"/>
              <a:pathLst>
                <a:path extrusionOk="0" h="4640" w="464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32"/>
            <p:cNvSpPr/>
            <p:nvPr/>
          </p:nvSpPr>
          <p:spPr>
            <a:xfrm>
              <a:off x="2728925" y="1654225"/>
              <a:ext cx="27225" cy="35350"/>
            </a:xfrm>
            <a:custGeom>
              <a:rect b="b" l="l" r="r" t="t"/>
              <a:pathLst>
                <a:path extrusionOk="0" h="1414" w="1089">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32"/>
            <p:cNvSpPr/>
            <p:nvPr/>
          </p:nvSpPr>
          <p:spPr>
            <a:xfrm>
              <a:off x="2534650" y="1740625"/>
              <a:ext cx="93575" cy="78300"/>
            </a:xfrm>
            <a:custGeom>
              <a:rect b="b" l="l" r="r" t="t"/>
              <a:pathLst>
                <a:path extrusionOk="0" h="3132" w="3743">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32"/>
            <p:cNvSpPr/>
            <p:nvPr/>
          </p:nvSpPr>
          <p:spPr>
            <a:xfrm>
              <a:off x="2363775" y="1635150"/>
              <a:ext cx="107425" cy="106450"/>
            </a:xfrm>
            <a:custGeom>
              <a:rect b="b" l="l" r="r" t="t"/>
              <a:pathLst>
                <a:path extrusionOk="0" h="4258" w="4297">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32"/>
            <p:cNvSpPr/>
            <p:nvPr/>
          </p:nvSpPr>
          <p:spPr>
            <a:xfrm>
              <a:off x="2395300" y="1487175"/>
              <a:ext cx="43925" cy="43475"/>
            </a:xfrm>
            <a:custGeom>
              <a:rect b="b" l="l" r="r" t="t"/>
              <a:pathLst>
                <a:path extrusionOk="0" h="1739" w="1757">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32"/>
            <p:cNvSpPr/>
            <p:nvPr/>
          </p:nvSpPr>
          <p:spPr>
            <a:xfrm>
              <a:off x="2559950" y="1222275"/>
              <a:ext cx="73525" cy="87375"/>
            </a:xfrm>
            <a:custGeom>
              <a:rect b="b" l="l" r="r" t="t"/>
              <a:pathLst>
                <a:path extrusionOk="0" h="3495" w="2941">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8" name="Google Shape;2108;p32"/>
          <p:cNvGrpSpPr/>
          <p:nvPr/>
        </p:nvGrpSpPr>
        <p:grpSpPr>
          <a:xfrm>
            <a:off x="8541645" y="3711844"/>
            <a:ext cx="545664" cy="541490"/>
            <a:chOff x="4990425" y="4016375"/>
            <a:chExt cx="1232025" cy="1222600"/>
          </a:xfrm>
        </p:grpSpPr>
        <p:sp>
          <p:nvSpPr>
            <p:cNvPr id="2109" name="Google Shape;2109;p32"/>
            <p:cNvSpPr/>
            <p:nvPr/>
          </p:nvSpPr>
          <p:spPr>
            <a:xfrm>
              <a:off x="5282250" y="4016375"/>
              <a:ext cx="637600" cy="1222600"/>
            </a:xfrm>
            <a:custGeom>
              <a:rect b="b" l="l" r="r" t="t"/>
              <a:pathLst>
                <a:path extrusionOk="0" h="48904" w="25504">
                  <a:moveTo>
                    <a:pt x="16984" y="0"/>
                  </a:moveTo>
                  <a:lnTo>
                    <a:pt x="1" y="42946"/>
                  </a:lnTo>
                  <a:lnTo>
                    <a:pt x="9140" y="48904"/>
                  </a:lnTo>
                  <a:lnTo>
                    <a:pt x="25503" y="5123"/>
                  </a:lnTo>
                  <a:lnTo>
                    <a:pt x="16984" y="0"/>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32"/>
            <p:cNvSpPr/>
            <p:nvPr/>
          </p:nvSpPr>
          <p:spPr>
            <a:xfrm>
              <a:off x="4990425" y="4205075"/>
              <a:ext cx="353850" cy="354550"/>
            </a:xfrm>
            <a:custGeom>
              <a:rect b="b" l="l" r="r" t="t"/>
              <a:pathLst>
                <a:path extrusionOk="0" h="14182" w="14154">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32"/>
            <p:cNvSpPr/>
            <p:nvPr/>
          </p:nvSpPr>
          <p:spPr>
            <a:xfrm>
              <a:off x="5868600" y="4655975"/>
              <a:ext cx="353850" cy="353850"/>
            </a:xfrm>
            <a:custGeom>
              <a:rect b="b" l="l" r="r" t="t"/>
              <a:pathLst>
                <a:path extrusionOk="0" h="14154" w="14154">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2" name="Google Shape;2112;p32"/>
          <p:cNvGrpSpPr/>
          <p:nvPr/>
        </p:nvGrpSpPr>
        <p:grpSpPr>
          <a:xfrm>
            <a:off x="8430763" y="2506088"/>
            <a:ext cx="447775" cy="447175"/>
            <a:chOff x="5760700" y="2457850"/>
            <a:chExt cx="447775" cy="447175"/>
          </a:xfrm>
        </p:grpSpPr>
        <p:sp>
          <p:nvSpPr>
            <p:cNvPr id="2113" name="Google Shape;2113;p32"/>
            <p:cNvSpPr/>
            <p:nvPr/>
          </p:nvSpPr>
          <p:spPr>
            <a:xfrm>
              <a:off x="5760700" y="2457850"/>
              <a:ext cx="447775" cy="447175"/>
            </a:xfrm>
            <a:custGeom>
              <a:rect b="b" l="l" r="r" t="t"/>
              <a:pathLst>
                <a:path extrusionOk="0" h="17887" w="17911">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rotWithShape="0" algn="bl" dir="3600000" dist="57150">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32"/>
            <p:cNvSpPr/>
            <p:nvPr/>
          </p:nvSpPr>
          <p:spPr>
            <a:xfrm>
              <a:off x="5994075" y="2691225"/>
              <a:ext cx="183525" cy="182925"/>
            </a:xfrm>
            <a:custGeom>
              <a:rect b="b" l="l" r="r" t="t"/>
              <a:pathLst>
                <a:path extrusionOk="0" h="7317" w="7341">
                  <a:moveTo>
                    <a:pt x="1830" y="0"/>
                  </a:moveTo>
                  <a:lnTo>
                    <a:pt x="1" y="1805"/>
                  </a:lnTo>
                  <a:lnTo>
                    <a:pt x="5511" y="7316"/>
                  </a:lnTo>
                  <a:lnTo>
                    <a:pt x="7340" y="5511"/>
                  </a:lnTo>
                  <a:lnTo>
                    <a:pt x="183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32"/>
            <p:cNvSpPr/>
            <p:nvPr/>
          </p:nvSpPr>
          <p:spPr>
            <a:xfrm>
              <a:off x="5990525" y="2687650"/>
              <a:ext cx="92050" cy="91475"/>
            </a:xfrm>
            <a:custGeom>
              <a:rect b="b" l="l" r="r" t="t"/>
              <a:pathLst>
                <a:path extrusionOk="0" h="3659" w="3682">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32"/>
            <p:cNvSpPr/>
            <p:nvPr/>
          </p:nvSpPr>
          <p:spPr>
            <a:xfrm>
              <a:off x="5782675" y="2479225"/>
              <a:ext cx="297525" cy="297525"/>
            </a:xfrm>
            <a:custGeom>
              <a:rect b="b" l="l" r="r" t="t"/>
              <a:pathLst>
                <a:path extrusionOk="0" h="11901" w="11901">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32"/>
            <p:cNvSpPr/>
            <p:nvPr/>
          </p:nvSpPr>
          <p:spPr>
            <a:xfrm>
              <a:off x="5810575" y="2507125"/>
              <a:ext cx="241725" cy="242300"/>
            </a:xfrm>
            <a:custGeom>
              <a:rect b="b" l="l" r="r" t="t"/>
              <a:pathLst>
                <a:path extrusionOk="0" h="9692" w="9669">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8" name="Google Shape;2118;p32"/>
          <p:cNvSpPr/>
          <p:nvPr/>
        </p:nvSpPr>
        <p:spPr>
          <a:xfrm rot="8100000">
            <a:off x="-580547" y="3104419"/>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9" name="Google Shape;2119;p32"/>
          <p:cNvGrpSpPr/>
          <p:nvPr/>
        </p:nvGrpSpPr>
        <p:grpSpPr>
          <a:xfrm flipH="1" rot="389517">
            <a:off x="2922097" y="4289521"/>
            <a:ext cx="3851419" cy="1263120"/>
            <a:chOff x="238125" y="548775"/>
            <a:chExt cx="2842400" cy="932200"/>
          </a:xfrm>
        </p:grpSpPr>
        <p:sp>
          <p:nvSpPr>
            <p:cNvPr id="2120" name="Google Shape;2120;p32"/>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32"/>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2" name="Google Shape;2122;p32"/>
          <p:cNvSpPr/>
          <p:nvPr/>
        </p:nvSpPr>
        <p:spPr>
          <a:xfrm rot="2179724">
            <a:off x="4016335" y="-112873"/>
            <a:ext cx="1111330" cy="983051"/>
          </a:xfrm>
          <a:custGeom>
            <a:rect b="b" l="l" r="r" t="t"/>
            <a:pathLst>
              <a:path extrusionOk="0" h="91930" w="103926">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5"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25" y="0"/>
            <a:ext cx="9144000" cy="5143500"/>
          </a:xfrm>
          <a:prstGeom prst="rect">
            <a:avLst/>
          </a:prstGeom>
          <a:noFill/>
          <a:ln>
            <a:noFill/>
          </a:ln>
        </p:spPr>
      </p:pic>
      <p:sp>
        <p:nvSpPr>
          <p:cNvPr id="237" name="Google Shape;237;p5"/>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8" name="Google Shape;238;p5"/>
          <p:cNvSpPr txBox="1"/>
          <p:nvPr>
            <p:ph idx="1" type="subTitle"/>
          </p:nvPr>
        </p:nvSpPr>
        <p:spPr>
          <a:xfrm>
            <a:off x="1353375" y="2882939"/>
            <a:ext cx="2578500" cy="179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600"/>
              <a:buFont typeface="Alef"/>
              <a:buNone/>
              <a:defRPr sz="2000">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p:txBody>
      </p:sp>
      <p:sp>
        <p:nvSpPr>
          <p:cNvPr id="239" name="Google Shape;239;p5"/>
          <p:cNvSpPr txBox="1"/>
          <p:nvPr>
            <p:ph idx="2" type="subTitle"/>
          </p:nvPr>
        </p:nvSpPr>
        <p:spPr>
          <a:xfrm>
            <a:off x="5213625" y="2882939"/>
            <a:ext cx="2575500" cy="179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600"/>
              <a:buFont typeface="Alef"/>
              <a:buNone/>
              <a:defRPr sz="2000">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p:txBody>
      </p:sp>
      <p:sp>
        <p:nvSpPr>
          <p:cNvPr id="240" name="Google Shape;240;p5"/>
          <p:cNvSpPr txBox="1"/>
          <p:nvPr>
            <p:ph idx="3" type="subTitle"/>
          </p:nvPr>
        </p:nvSpPr>
        <p:spPr>
          <a:xfrm>
            <a:off x="1354875" y="3274789"/>
            <a:ext cx="25755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241" name="Google Shape;241;p5"/>
          <p:cNvSpPr txBox="1"/>
          <p:nvPr>
            <p:ph idx="4" type="subTitle"/>
          </p:nvPr>
        </p:nvSpPr>
        <p:spPr>
          <a:xfrm>
            <a:off x="5212125" y="3277164"/>
            <a:ext cx="25785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grpSp>
        <p:nvGrpSpPr>
          <p:cNvPr id="242" name="Google Shape;242;p5"/>
          <p:cNvGrpSpPr/>
          <p:nvPr/>
        </p:nvGrpSpPr>
        <p:grpSpPr>
          <a:xfrm flipH="1" rot="10800000">
            <a:off x="5971274" y="48164"/>
            <a:ext cx="3851452" cy="1263131"/>
            <a:chOff x="238125" y="548775"/>
            <a:chExt cx="2842400" cy="932200"/>
          </a:xfrm>
        </p:grpSpPr>
        <p:sp>
          <p:nvSpPr>
            <p:cNvPr id="243" name="Google Shape;243;p5"/>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 name="Google Shape;245;p5"/>
          <p:cNvGrpSpPr/>
          <p:nvPr/>
        </p:nvGrpSpPr>
        <p:grpSpPr>
          <a:xfrm>
            <a:off x="8430713" y="3423225"/>
            <a:ext cx="592075" cy="722700"/>
            <a:chOff x="3674000" y="1031475"/>
            <a:chExt cx="592075" cy="722700"/>
          </a:xfrm>
        </p:grpSpPr>
        <p:sp>
          <p:nvSpPr>
            <p:cNvPr id="246" name="Google Shape;246;p5"/>
            <p:cNvSpPr/>
            <p:nvPr/>
          </p:nvSpPr>
          <p:spPr>
            <a:xfrm>
              <a:off x="3674000" y="1031475"/>
              <a:ext cx="592075" cy="722700"/>
            </a:xfrm>
            <a:custGeom>
              <a:rect b="b" l="l" r="r" t="t"/>
              <a:pathLst>
                <a:path extrusionOk="0" h="28908" w="23683">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
            <p:cNvSpPr/>
            <p:nvPr/>
          </p:nvSpPr>
          <p:spPr>
            <a:xfrm>
              <a:off x="3770200" y="1116375"/>
              <a:ext cx="443625" cy="355150"/>
            </a:xfrm>
            <a:custGeom>
              <a:rect b="b" l="l" r="r" t="t"/>
              <a:pathLst>
                <a:path extrusionOk="0" h="14206" w="17745">
                  <a:moveTo>
                    <a:pt x="357" y="1"/>
                  </a:moveTo>
                  <a:lnTo>
                    <a:pt x="1" y="452"/>
                  </a:lnTo>
                  <a:lnTo>
                    <a:pt x="17388" y="14205"/>
                  </a:lnTo>
                  <a:lnTo>
                    <a:pt x="17744" y="13754"/>
                  </a:lnTo>
                  <a:lnTo>
                    <a:pt x="357"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
            <p:cNvSpPr/>
            <p:nvPr/>
          </p:nvSpPr>
          <p:spPr>
            <a:xfrm>
              <a:off x="3770200" y="1116375"/>
              <a:ext cx="443625" cy="355150"/>
            </a:xfrm>
            <a:custGeom>
              <a:rect b="b" l="l" r="r" t="t"/>
              <a:pathLst>
                <a:path extrusionOk="0" fill="none" h="14206" w="17745">
                  <a:moveTo>
                    <a:pt x="17388" y="14205"/>
                  </a:moveTo>
                  <a:lnTo>
                    <a:pt x="1" y="452"/>
                  </a:lnTo>
                  <a:lnTo>
                    <a:pt x="357" y="1"/>
                  </a:lnTo>
                  <a:lnTo>
                    <a:pt x="17744" y="13754"/>
                  </a:lnTo>
                  <a:lnTo>
                    <a:pt x="17388" y="142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
            <p:cNvSpPr/>
            <p:nvPr/>
          </p:nvSpPr>
          <p:spPr>
            <a:xfrm>
              <a:off x="3705475" y="1104500"/>
              <a:ext cx="529725" cy="618200"/>
            </a:xfrm>
            <a:custGeom>
              <a:rect b="b" l="l" r="r" t="t"/>
              <a:pathLst>
                <a:path extrusionOk="0" h="24728" w="21189">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
            <p:cNvSpPr/>
            <p:nvPr/>
          </p:nvSpPr>
          <p:spPr>
            <a:xfrm>
              <a:off x="3705475" y="1104500"/>
              <a:ext cx="529725" cy="618200"/>
            </a:xfrm>
            <a:custGeom>
              <a:rect b="b" l="l" r="r" t="t"/>
              <a:pathLst>
                <a:path extrusionOk="0" fill="none" h="24728" w="21189">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5"/>
            <p:cNvSpPr/>
            <p:nvPr/>
          </p:nvSpPr>
          <p:spPr>
            <a:xfrm>
              <a:off x="3760100" y="1062950"/>
              <a:ext cx="463225" cy="463800"/>
            </a:xfrm>
            <a:custGeom>
              <a:rect b="b" l="l" r="r" t="t"/>
              <a:pathLst>
                <a:path extrusionOk="0" h="18552" w="18529">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
            <p:cNvSpPr/>
            <p:nvPr/>
          </p:nvSpPr>
          <p:spPr>
            <a:xfrm>
              <a:off x="3760100" y="1062950"/>
              <a:ext cx="463225" cy="463800"/>
            </a:xfrm>
            <a:custGeom>
              <a:rect b="b" l="l" r="r" t="t"/>
              <a:pathLst>
                <a:path extrusionOk="0" fill="none" h="18552" w="18529">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p:nvPr/>
          </p:nvSpPr>
          <p:spPr>
            <a:xfrm>
              <a:off x="3760100" y="1062950"/>
              <a:ext cx="463225" cy="463800"/>
            </a:xfrm>
            <a:custGeom>
              <a:rect b="b" l="l" r="r" t="t"/>
              <a:pathLst>
                <a:path extrusionOk="0" h="18552" w="18529">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
            <p:cNvSpPr/>
            <p:nvPr/>
          </p:nvSpPr>
          <p:spPr>
            <a:xfrm>
              <a:off x="3760100" y="1062950"/>
              <a:ext cx="463225" cy="463800"/>
            </a:xfrm>
            <a:custGeom>
              <a:rect b="b" l="l" r="r" t="t"/>
              <a:pathLst>
                <a:path extrusionOk="0" fill="none" h="18552" w="18529">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
            <p:cNvSpPr/>
            <p:nvPr/>
          </p:nvSpPr>
          <p:spPr>
            <a:xfrm>
              <a:off x="3760100" y="1085500"/>
              <a:ext cx="388400" cy="415125"/>
            </a:xfrm>
            <a:custGeom>
              <a:rect b="b" l="l" r="r" t="t"/>
              <a:pathLst>
                <a:path extrusionOk="0" h="16605" w="15536">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
            <p:cNvSpPr/>
            <p:nvPr/>
          </p:nvSpPr>
          <p:spPr>
            <a:xfrm>
              <a:off x="3760100" y="1085500"/>
              <a:ext cx="388400" cy="415125"/>
            </a:xfrm>
            <a:custGeom>
              <a:rect b="b" l="l" r="r" t="t"/>
              <a:pathLst>
                <a:path extrusionOk="0" fill="none" h="16605" w="15536">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
            <p:cNvSpPr/>
            <p:nvPr/>
          </p:nvSpPr>
          <p:spPr>
            <a:xfrm>
              <a:off x="3899650" y="1132425"/>
              <a:ext cx="4175" cy="6550"/>
            </a:xfrm>
            <a:custGeom>
              <a:rect b="b" l="l" r="r" t="t"/>
              <a:pathLst>
                <a:path extrusionOk="0" fill="none" h="262" w="167">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5"/>
            <p:cNvSpPr/>
            <p:nvPr/>
          </p:nvSpPr>
          <p:spPr>
            <a:xfrm>
              <a:off x="3809400" y="1157950"/>
              <a:ext cx="16650" cy="7750"/>
            </a:xfrm>
            <a:custGeom>
              <a:rect b="b" l="l" r="r" t="t"/>
              <a:pathLst>
                <a:path extrusionOk="0" fill="none" h="310" w="666">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
            <p:cNvSpPr/>
            <p:nvPr/>
          </p:nvSpPr>
          <p:spPr>
            <a:xfrm>
              <a:off x="3822450" y="1219125"/>
              <a:ext cx="38625" cy="23775"/>
            </a:xfrm>
            <a:custGeom>
              <a:rect b="b" l="l" r="r" t="t"/>
              <a:pathLst>
                <a:path extrusionOk="0" fill="none" h="951" w="1545">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
            <p:cNvSpPr/>
            <p:nvPr/>
          </p:nvSpPr>
          <p:spPr>
            <a:xfrm>
              <a:off x="3875900" y="1211400"/>
              <a:ext cx="27925" cy="32675"/>
            </a:xfrm>
            <a:custGeom>
              <a:rect b="b" l="l" r="r" t="t"/>
              <a:pathLst>
                <a:path extrusionOk="0" fill="none" h="1307" w="1117">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5"/>
            <p:cNvSpPr/>
            <p:nvPr/>
          </p:nvSpPr>
          <p:spPr>
            <a:xfrm>
              <a:off x="3898475" y="1269000"/>
              <a:ext cx="26750" cy="17250"/>
            </a:xfrm>
            <a:custGeom>
              <a:rect b="b" l="l" r="r" t="t"/>
              <a:pathLst>
                <a:path extrusionOk="0" fill="none" h="690" w="107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
            <p:cNvSpPr/>
            <p:nvPr/>
          </p:nvSpPr>
          <p:spPr>
            <a:xfrm>
              <a:off x="3906175" y="1329575"/>
              <a:ext cx="20225" cy="26150"/>
            </a:xfrm>
            <a:custGeom>
              <a:rect b="b" l="l" r="r" t="t"/>
              <a:pathLst>
                <a:path extrusionOk="0" h="1046" w="809">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a:off x="4143725" y="1355700"/>
              <a:ext cx="71275" cy="97400"/>
            </a:xfrm>
            <a:custGeom>
              <a:rect b="b" l="l" r="r" t="t"/>
              <a:pathLst>
                <a:path extrusionOk="0" h="3896" w="2851">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4143725" y="1355700"/>
              <a:ext cx="71275" cy="97400"/>
            </a:xfrm>
            <a:custGeom>
              <a:rect b="b" l="l" r="r" t="t"/>
              <a:pathLst>
                <a:path extrusionOk="0" fill="none" h="3896" w="2851">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
            <p:cNvSpPr/>
            <p:nvPr/>
          </p:nvSpPr>
          <p:spPr>
            <a:xfrm>
              <a:off x="4162725" y="1363425"/>
              <a:ext cx="50500" cy="74850"/>
            </a:xfrm>
            <a:custGeom>
              <a:rect b="b" l="l" r="r" t="t"/>
              <a:pathLst>
                <a:path extrusionOk="0" h="2994" w="202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
            <p:cNvSpPr/>
            <p:nvPr/>
          </p:nvSpPr>
          <p:spPr>
            <a:xfrm>
              <a:off x="4162725" y="1363425"/>
              <a:ext cx="50500" cy="74850"/>
            </a:xfrm>
            <a:custGeom>
              <a:rect b="b" l="l" r="r" t="t"/>
              <a:pathLst>
                <a:path extrusionOk="0" fill="none" h="2994" w="202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a:off x="4191825" y="1316500"/>
              <a:ext cx="30300" cy="24975"/>
            </a:xfrm>
            <a:custGeom>
              <a:rect b="b" l="l" r="r" t="t"/>
              <a:pathLst>
                <a:path extrusionOk="0" h="999" w="1212">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4191825" y="1316500"/>
              <a:ext cx="30300" cy="24975"/>
            </a:xfrm>
            <a:custGeom>
              <a:rect b="b" l="l" r="r" t="t"/>
              <a:pathLst>
                <a:path extrusionOk="0" fill="none" h="999" w="1212">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a:off x="4118775" y="1302250"/>
              <a:ext cx="32100" cy="39825"/>
            </a:xfrm>
            <a:custGeom>
              <a:rect b="b" l="l" r="r" t="t"/>
              <a:pathLst>
                <a:path extrusionOk="0" h="1593" w="1284">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p:nvPr/>
          </p:nvSpPr>
          <p:spPr>
            <a:xfrm>
              <a:off x="3921625" y="1416275"/>
              <a:ext cx="19625" cy="50500"/>
            </a:xfrm>
            <a:custGeom>
              <a:rect b="b" l="l" r="r" t="t"/>
              <a:pathLst>
                <a:path extrusionOk="0" h="2020" w="785">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p:nvPr/>
          </p:nvSpPr>
          <p:spPr>
            <a:xfrm>
              <a:off x="4143125" y="1159150"/>
              <a:ext cx="26750" cy="52275"/>
            </a:xfrm>
            <a:custGeom>
              <a:rect b="b" l="l" r="r" t="t"/>
              <a:pathLst>
                <a:path extrusionOk="0" h="2091" w="107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p:nvPr/>
          </p:nvSpPr>
          <p:spPr>
            <a:xfrm>
              <a:off x="4152625" y="1314725"/>
              <a:ext cx="19625" cy="30300"/>
            </a:xfrm>
            <a:custGeom>
              <a:rect b="b" l="l" r="r" t="t"/>
              <a:pathLst>
                <a:path extrusionOk="0" h="1212" w="785">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p:nvPr/>
          </p:nvSpPr>
          <p:spPr>
            <a:xfrm>
              <a:off x="4138375" y="1258300"/>
              <a:ext cx="18425" cy="23775"/>
            </a:xfrm>
            <a:custGeom>
              <a:rect b="b" l="l" r="r" t="t"/>
              <a:pathLst>
                <a:path extrusionOk="0" h="951" w="737">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
            <p:cNvSpPr/>
            <p:nvPr/>
          </p:nvSpPr>
          <p:spPr>
            <a:xfrm>
              <a:off x="4112850" y="1352125"/>
              <a:ext cx="33850" cy="8950"/>
            </a:xfrm>
            <a:custGeom>
              <a:rect b="b" l="l" r="r" t="t"/>
              <a:pathLst>
                <a:path extrusionOk="0" h="358" w="1354">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p:nvPr/>
          </p:nvSpPr>
          <p:spPr>
            <a:xfrm>
              <a:off x="4155600" y="1285025"/>
              <a:ext cx="16050" cy="17250"/>
            </a:xfrm>
            <a:custGeom>
              <a:rect b="b" l="l" r="r" t="t"/>
              <a:pathLst>
                <a:path extrusionOk="0" h="690" w="642">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p:nvPr/>
          </p:nvSpPr>
          <p:spPr>
            <a:xfrm>
              <a:off x="4018425" y="1317700"/>
              <a:ext cx="9525" cy="13075"/>
            </a:xfrm>
            <a:custGeom>
              <a:rect b="b" l="l" r="r" t="t"/>
              <a:pathLst>
                <a:path extrusionOk="0" h="523" w="381">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
            <p:cNvSpPr/>
            <p:nvPr/>
          </p:nvSpPr>
          <p:spPr>
            <a:xfrm>
              <a:off x="4128875" y="1236325"/>
              <a:ext cx="7150" cy="11925"/>
            </a:xfrm>
            <a:custGeom>
              <a:rect b="b" l="l" r="r" t="t"/>
              <a:pathLst>
                <a:path extrusionOk="0" h="477" w="286">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p:nvPr/>
          </p:nvSpPr>
          <p:spPr>
            <a:xfrm>
              <a:off x="4171625" y="1348575"/>
              <a:ext cx="13100" cy="10125"/>
            </a:xfrm>
            <a:custGeom>
              <a:rect b="b" l="l" r="r" t="t"/>
              <a:pathLst>
                <a:path extrusionOk="0" h="405" w="524">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p:nvPr/>
          </p:nvSpPr>
          <p:spPr>
            <a:xfrm>
              <a:off x="4171625" y="1348575"/>
              <a:ext cx="13100" cy="10125"/>
            </a:xfrm>
            <a:custGeom>
              <a:rect b="b" l="l" r="r" t="t"/>
              <a:pathLst>
                <a:path extrusionOk="0" fill="none" h="405" w="524">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
            <p:cNvSpPr/>
            <p:nvPr/>
          </p:nvSpPr>
          <p:spPr>
            <a:xfrm>
              <a:off x="4149650" y="1278500"/>
              <a:ext cx="8950" cy="13100"/>
            </a:xfrm>
            <a:custGeom>
              <a:rect b="b" l="l" r="r" t="t"/>
              <a:pathLst>
                <a:path extrusionOk="0" h="524" w="358">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
            <p:cNvSpPr/>
            <p:nvPr/>
          </p:nvSpPr>
          <p:spPr>
            <a:xfrm>
              <a:off x="4138375" y="1285625"/>
              <a:ext cx="7150" cy="11300"/>
            </a:xfrm>
            <a:custGeom>
              <a:rect b="b" l="l" r="r" t="t"/>
              <a:pathLst>
                <a:path extrusionOk="0" h="452" w="286">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
            <p:cNvSpPr/>
            <p:nvPr/>
          </p:nvSpPr>
          <p:spPr>
            <a:xfrm>
              <a:off x="4158575" y="1351550"/>
              <a:ext cx="11300" cy="9525"/>
            </a:xfrm>
            <a:custGeom>
              <a:rect b="b" l="l" r="r" t="t"/>
              <a:pathLst>
                <a:path extrusionOk="0" h="381" w="452">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
            <p:cNvSpPr/>
            <p:nvPr/>
          </p:nvSpPr>
          <p:spPr>
            <a:xfrm>
              <a:off x="4158575" y="1351550"/>
              <a:ext cx="11300" cy="9525"/>
            </a:xfrm>
            <a:custGeom>
              <a:rect b="b" l="l" r="r" t="t"/>
              <a:pathLst>
                <a:path extrusionOk="0" fill="none" h="381" w="452">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
            <p:cNvSpPr/>
            <p:nvPr/>
          </p:nvSpPr>
          <p:spPr>
            <a:xfrm>
              <a:off x="4177575" y="1309375"/>
              <a:ext cx="5950" cy="11300"/>
            </a:xfrm>
            <a:custGeom>
              <a:rect b="b" l="l" r="r" t="t"/>
              <a:pathLst>
                <a:path extrusionOk="0" h="452" w="238">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
            <p:cNvSpPr/>
            <p:nvPr/>
          </p:nvSpPr>
          <p:spPr>
            <a:xfrm>
              <a:off x="4177575" y="1309375"/>
              <a:ext cx="5950" cy="11300"/>
            </a:xfrm>
            <a:custGeom>
              <a:rect b="b" l="l" r="r" t="t"/>
              <a:pathLst>
                <a:path extrusionOk="0" fill="none" h="452" w="238">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
            <p:cNvSpPr/>
            <p:nvPr/>
          </p:nvSpPr>
          <p:spPr>
            <a:xfrm>
              <a:off x="4157375" y="1277300"/>
              <a:ext cx="7750" cy="10125"/>
            </a:xfrm>
            <a:custGeom>
              <a:rect b="b" l="l" r="r" t="t"/>
              <a:pathLst>
                <a:path extrusionOk="0" h="405" w="31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
            <p:cNvSpPr/>
            <p:nvPr/>
          </p:nvSpPr>
          <p:spPr>
            <a:xfrm>
              <a:off x="4098575" y="1261275"/>
              <a:ext cx="7750" cy="8350"/>
            </a:xfrm>
            <a:custGeom>
              <a:rect b="b" l="l" r="r" t="t"/>
              <a:pathLst>
                <a:path extrusionOk="0" h="334" w="31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
            <p:cNvSpPr/>
            <p:nvPr/>
          </p:nvSpPr>
          <p:spPr>
            <a:xfrm>
              <a:off x="3764850" y="1255925"/>
              <a:ext cx="6575" cy="8950"/>
            </a:xfrm>
            <a:custGeom>
              <a:rect b="b" l="l" r="r" t="t"/>
              <a:pathLst>
                <a:path extrusionOk="0" h="358" w="263">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p:nvPr/>
          </p:nvSpPr>
          <p:spPr>
            <a:xfrm>
              <a:off x="3814150" y="1264850"/>
              <a:ext cx="11300" cy="4175"/>
            </a:xfrm>
            <a:custGeom>
              <a:rect b="b" l="l" r="r" t="t"/>
              <a:pathLst>
                <a:path extrusionOk="0" h="167" w="452">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4149050" y="1353925"/>
              <a:ext cx="8950" cy="5350"/>
            </a:xfrm>
            <a:custGeom>
              <a:rect b="b" l="l" r="r" t="t"/>
              <a:pathLst>
                <a:path extrusionOk="0" h="214" w="358">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a:off x="4149050" y="1353925"/>
              <a:ext cx="8950" cy="5350"/>
            </a:xfrm>
            <a:custGeom>
              <a:rect b="b" l="l" r="r" t="t"/>
              <a:pathLst>
                <a:path extrusionOk="0" fill="none" h="214" w="358">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a:off x="4182900" y="1327200"/>
              <a:ext cx="8350" cy="4175"/>
            </a:xfrm>
            <a:custGeom>
              <a:rect b="b" l="l" r="r" t="t"/>
              <a:pathLst>
                <a:path extrusionOk="0" h="167" w="334">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p:nvPr/>
          </p:nvSpPr>
          <p:spPr>
            <a:xfrm>
              <a:off x="4182900" y="1327200"/>
              <a:ext cx="8350" cy="4175"/>
            </a:xfrm>
            <a:custGeom>
              <a:rect b="b" l="l" r="r" t="t"/>
              <a:pathLst>
                <a:path extrusionOk="0" fill="none" h="167" w="334">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
            <p:cNvSpPr/>
            <p:nvPr/>
          </p:nvSpPr>
          <p:spPr>
            <a:xfrm>
              <a:off x="3995850" y="1336100"/>
              <a:ext cx="5375" cy="7750"/>
            </a:xfrm>
            <a:custGeom>
              <a:rect b="b" l="l" r="r" t="t"/>
              <a:pathLst>
                <a:path extrusionOk="0" h="310" w="215">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p:nvPr/>
          </p:nvSpPr>
          <p:spPr>
            <a:xfrm>
              <a:off x="3913900" y="1418650"/>
              <a:ext cx="7750" cy="5350"/>
            </a:xfrm>
            <a:custGeom>
              <a:rect b="b" l="l" r="r" t="t"/>
              <a:pathLst>
                <a:path extrusionOk="0" h="214" w="31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a:off x="3764850" y="1250000"/>
              <a:ext cx="4775" cy="5375"/>
            </a:xfrm>
            <a:custGeom>
              <a:rect b="b" l="l" r="r" t="t"/>
              <a:pathLst>
                <a:path extrusionOk="0" h="215" w="191">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
            <p:cNvSpPr/>
            <p:nvPr/>
          </p:nvSpPr>
          <p:spPr>
            <a:xfrm>
              <a:off x="4193600" y="1286225"/>
              <a:ext cx="3000" cy="3575"/>
            </a:xfrm>
            <a:custGeom>
              <a:rect b="b" l="l" r="r" t="t"/>
              <a:pathLst>
                <a:path extrusionOk="0" h="143" w="12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p:nvPr/>
          </p:nvSpPr>
          <p:spPr>
            <a:xfrm>
              <a:off x="4193600" y="1286225"/>
              <a:ext cx="3000" cy="3575"/>
            </a:xfrm>
            <a:custGeom>
              <a:rect b="b" l="l" r="r" t="t"/>
              <a:pathLst>
                <a:path extrusionOk="0" fill="none" h="143" w="12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
            <p:cNvSpPr/>
            <p:nvPr/>
          </p:nvSpPr>
          <p:spPr>
            <a:xfrm>
              <a:off x="3789800" y="1397275"/>
              <a:ext cx="3575" cy="3575"/>
            </a:xfrm>
            <a:custGeom>
              <a:rect b="b" l="l" r="r" t="t"/>
              <a:pathLst>
                <a:path extrusionOk="0" h="143" w="143">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
            <p:cNvSpPr/>
            <p:nvPr/>
          </p:nvSpPr>
          <p:spPr>
            <a:xfrm>
              <a:off x="3789800" y="1397275"/>
              <a:ext cx="3575" cy="3575"/>
            </a:xfrm>
            <a:custGeom>
              <a:rect b="b" l="l" r="r" t="t"/>
              <a:pathLst>
                <a:path extrusionOk="0" fill="none" h="143" w="143">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
            <p:cNvSpPr/>
            <p:nvPr/>
          </p:nvSpPr>
          <p:spPr>
            <a:xfrm>
              <a:off x="3991700" y="1298100"/>
              <a:ext cx="231625" cy="228650"/>
            </a:xfrm>
            <a:custGeom>
              <a:rect b="b" l="l" r="r" t="t"/>
              <a:pathLst>
                <a:path extrusionOk="0" h="9146" w="9265">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
            <p:cNvSpPr/>
            <p:nvPr/>
          </p:nvSpPr>
          <p:spPr>
            <a:xfrm>
              <a:off x="3950125" y="1522550"/>
              <a:ext cx="74250" cy="4200"/>
            </a:xfrm>
            <a:custGeom>
              <a:rect b="b" l="l" r="r" t="t"/>
              <a:pathLst>
                <a:path extrusionOk="0" fill="none" h="168" w="297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
            <p:cNvSpPr/>
            <p:nvPr/>
          </p:nvSpPr>
          <p:spPr>
            <a:xfrm>
              <a:off x="3949525" y="1522550"/>
              <a:ext cx="625" cy="25"/>
            </a:xfrm>
            <a:custGeom>
              <a:rect b="b" l="l" r="r" t="t"/>
              <a:pathLst>
                <a:path extrusionOk="0" fill="none" h="1" w="25">
                  <a:moveTo>
                    <a:pt x="1" y="1"/>
                  </a:moveTo>
                  <a:lnTo>
                    <a:pt x="1" y="1"/>
                  </a:lnTo>
                  <a:lnTo>
                    <a:pt x="25" y="1"/>
                  </a:lnTo>
                  <a:lnTo>
                    <a:pt x="25"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
            <p:cNvSpPr/>
            <p:nvPr/>
          </p:nvSpPr>
          <p:spPr>
            <a:xfrm>
              <a:off x="3949525" y="15225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
            <p:cNvSpPr/>
            <p:nvPr/>
          </p:nvSpPr>
          <p:spPr>
            <a:xfrm>
              <a:off x="4036225" y="15219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a:off x="4036825" y="15219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p:nvPr/>
          </p:nvSpPr>
          <p:spPr>
            <a:xfrm>
              <a:off x="4037425" y="152197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
            <p:cNvSpPr/>
            <p:nvPr/>
          </p:nvSpPr>
          <p:spPr>
            <a:xfrm>
              <a:off x="4037425" y="1521375"/>
              <a:ext cx="1200" cy="625"/>
            </a:xfrm>
            <a:custGeom>
              <a:rect b="b" l="l" r="r" t="t"/>
              <a:pathLst>
                <a:path extrusionOk="0" fill="none" h="25" w="48">
                  <a:moveTo>
                    <a:pt x="48" y="0"/>
                  </a:moveTo>
                  <a:lnTo>
                    <a:pt x="48" y="0"/>
                  </a:lnTo>
                  <a:lnTo>
                    <a:pt x="0" y="24"/>
                  </a:lnTo>
                  <a:lnTo>
                    <a:pt x="0" y="24"/>
                  </a:lnTo>
                  <a:lnTo>
                    <a:pt x="4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
            <p:cNvSpPr/>
            <p:nvPr/>
          </p:nvSpPr>
          <p:spPr>
            <a:xfrm>
              <a:off x="4038600" y="1521375"/>
              <a:ext cx="625" cy="25"/>
            </a:xfrm>
            <a:custGeom>
              <a:rect b="b" l="l" r="r" t="t"/>
              <a:pathLst>
                <a:path extrusionOk="0" fill="none" h="1" w="25">
                  <a:moveTo>
                    <a:pt x="25" y="0"/>
                  </a:moveTo>
                  <a:lnTo>
                    <a:pt x="25" y="0"/>
                  </a:lnTo>
                  <a:lnTo>
                    <a:pt x="1" y="0"/>
                  </a:lnTo>
                  <a:lnTo>
                    <a:pt x="1" y="0"/>
                  </a:lnTo>
                  <a:lnTo>
                    <a:pt x="2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
            <p:cNvSpPr/>
            <p:nvPr/>
          </p:nvSpPr>
          <p:spPr>
            <a:xfrm>
              <a:off x="4039800" y="152137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
            <p:cNvSpPr/>
            <p:nvPr/>
          </p:nvSpPr>
          <p:spPr>
            <a:xfrm>
              <a:off x="3817125" y="1447150"/>
              <a:ext cx="1200" cy="1200"/>
            </a:xfrm>
            <a:custGeom>
              <a:rect b="b" l="l" r="r" t="t"/>
              <a:pathLst>
                <a:path extrusionOk="0" fill="none" h="48" w="48">
                  <a:moveTo>
                    <a:pt x="0" y="0"/>
                  </a:moveTo>
                  <a:lnTo>
                    <a:pt x="0" y="0"/>
                  </a:lnTo>
                  <a:lnTo>
                    <a:pt x="48" y="48"/>
                  </a:lnTo>
                  <a:lnTo>
                    <a:pt x="48" y="48"/>
                  </a:lnTo>
                  <a:lnTo>
                    <a:pt x="48" y="48"/>
                  </a:lnTo>
                  <a:lnTo>
                    <a:pt x="48" y="4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
            <p:cNvSpPr/>
            <p:nvPr/>
          </p:nvSpPr>
          <p:spPr>
            <a:xfrm>
              <a:off x="4217950" y="1337300"/>
              <a:ext cx="1800" cy="8325"/>
            </a:xfrm>
            <a:custGeom>
              <a:rect b="b" l="l" r="r" t="t"/>
              <a:pathLst>
                <a:path extrusionOk="0" fill="none" h="333" w="72">
                  <a:moveTo>
                    <a:pt x="72" y="0"/>
                  </a:moveTo>
                  <a:lnTo>
                    <a:pt x="72" y="0"/>
                  </a:lnTo>
                  <a:lnTo>
                    <a:pt x="24" y="166"/>
                  </a:lnTo>
                  <a:lnTo>
                    <a:pt x="24" y="166"/>
                  </a:lnTo>
                  <a:lnTo>
                    <a:pt x="0" y="333"/>
                  </a:lnTo>
                  <a:lnTo>
                    <a:pt x="0" y="333"/>
                  </a:lnTo>
                  <a:lnTo>
                    <a:pt x="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
            <p:cNvSpPr/>
            <p:nvPr/>
          </p:nvSpPr>
          <p:spPr>
            <a:xfrm>
              <a:off x="4221500" y="1296325"/>
              <a:ext cx="1825" cy="29100"/>
            </a:xfrm>
            <a:custGeom>
              <a:rect b="b" l="l" r="r" t="t"/>
              <a:pathLst>
                <a:path extrusionOk="0" fill="none" h="1164" w="73">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p:nvPr/>
          </p:nvSpPr>
          <p:spPr>
            <a:xfrm>
              <a:off x="4219125" y="12500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
            <p:cNvSpPr/>
            <p:nvPr/>
          </p:nvSpPr>
          <p:spPr>
            <a:xfrm>
              <a:off x="4219125" y="124940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
            <p:cNvSpPr/>
            <p:nvPr/>
          </p:nvSpPr>
          <p:spPr>
            <a:xfrm>
              <a:off x="4218550" y="124880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
            <p:cNvSpPr/>
            <p:nvPr/>
          </p:nvSpPr>
          <p:spPr>
            <a:xfrm>
              <a:off x="4218550" y="12482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
            <p:cNvSpPr/>
            <p:nvPr/>
          </p:nvSpPr>
          <p:spPr>
            <a:xfrm>
              <a:off x="4218550" y="12476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
            <p:cNvSpPr/>
            <p:nvPr/>
          </p:nvSpPr>
          <p:spPr>
            <a:xfrm>
              <a:off x="4218550" y="1247025"/>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
            <p:cNvSpPr/>
            <p:nvPr/>
          </p:nvSpPr>
          <p:spPr>
            <a:xfrm>
              <a:off x="4218550" y="1246425"/>
              <a:ext cx="25" cy="625"/>
            </a:xfrm>
            <a:custGeom>
              <a:rect b="b" l="l" r="r" t="t"/>
              <a:pathLst>
                <a:path extrusionOk="0" fill="none" h="25" w="1">
                  <a:moveTo>
                    <a:pt x="0" y="1"/>
                  </a:moveTo>
                  <a:lnTo>
                    <a:pt x="0" y="1"/>
                  </a:lnTo>
                  <a:lnTo>
                    <a:pt x="0" y="1"/>
                  </a:lnTo>
                  <a:lnTo>
                    <a:pt x="0" y="25"/>
                  </a:lnTo>
                  <a:lnTo>
                    <a:pt x="0" y="25"/>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
            <p:cNvSpPr/>
            <p:nvPr/>
          </p:nvSpPr>
          <p:spPr>
            <a:xfrm>
              <a:off x="4217950" y="12458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
            <p:cNvSpPr/>
            <p:nvPr/>
          </p:nvSpPr>
          <p:spPr>
            <a:xfrm>
              <a:off x="4217950" y="12452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
            <p:cNvSpPr/>
            <p:nvPr/>
          </p:nvSpPr>
          <p:spPr>
            <a:xfrm>
              <a:off x="4217950" y="1244050"/>
              <a:ext cx="25" cy="625"/>
            </a:xfrm>
            <a:custGeom>
              <a:rect b="b" l="l" r="r" t="t"/>
              <a:pathLst>
                <a:path extrusionOk="0" fill="none" h="25" w="1">
                  <a:moveTo>
                    <a:pt x="0" y="1"/>
                  </a:moveTo>
                  <a:lnTo>
                    <a:pt x="0" y="1"/>
                  </a:lnTo>
                  <a:lnTo>
                    <a:pt x="0" y="25"/>
                  </a:lnTo>
                  <a:lnTo>
                    <a:pt x="0" y="2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
            <p:cNvSpPr/>
            <p:nvPr/>
          </p:nvSpPr>
          <p:spPr>
            <a:xfrm>
              <a:off x="4205475" y="1204875"/>
              <a:ext cx="12500" cy="39200"/>
            </a:xfrm>
            <a:custGeom>
              <a:rect b="b" l="l" r="r" t="t"/>
              <a:pathLst>
                <a:path extrusionOk="0" fill="none" h="1568" w="50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
            <p:cNvSpPr/>
            <p:nvPr/>
          </p:nvSpPr>
          <p:spPr>
            <a:xfrm>
              <a:off x="4182900" y="1163300"/>
              <a:ext cx="2400" cy="4175"/>
            </a:xfrm>
            <a:custGeom>
              <a:rect b="b" l="l" r="r" t="t"/>
              <a:pathLst>
                <a:path extrusionOk="0" fill="none" h="167" w="96">
                  <a:moveTo>
                    <a:pt x="1" y="0"/>
                  </a:moveTo>
                  <a:lnTo>
                    <a:pt x="1" y="0"/>
                  </a:lnTo>
                  <a:lnTo>
                    <a:pt x="96" y="167"/>
                  </a:lnTo>
                  <a:lnTo>
                    <a:pt x="96" y="16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
            <p:cNvSpPr/>
            <p:nvPr/>
          </p:nvSpPr>
          <p:spPr>
            <a:xfrm>
              <a:off x="3789800" y="1397275"/>
              <a:ext cx="3575" cy="3575"/>
            </a:xfrm>
            <a:custGeom>
              <a:rect b="b" l="l" r="r" t="t"/>
              <a:pathLst>
                <a:path extrusionOk="0" fill="none" h="143" w="143">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
            <p:cNvSpPr/>
            <p:nvPr/>
          </p:nvSpPr>
          <p:spPr>
            <a:xfrm>
              <a:off x="3777325" y="1382425"/>
              <a:ext cx="43375" cy="65925"/>
            </a:xfrm>
            <a:custGeom>
              <a:rect b="b" l="l" r="r" t="t"/>
              <a:pathLst>
                <a:path extrusionOk="0" fill="none" h="2637" w="1735">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
            <p:cNvSpPr/>
            <p:nvPr/>
          </p:nvSpPr>
          <p:spPr>
            <a:xfrm>
              <a:off x="4171625" y="1348575"/>
              <a:ext cx="13100" cy="10125"/>
            </a:xfrm>
            <a:custGeom>
              <a:rect b="b" l="l" r="r" t="t"/>
              <a:pathLst>
                <a:path extrusionOk="0" fill="none" h="405" w="524">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
            <p:cNvSpPr/>
            <p:nvPr/>
          </p:nvSpPr>
          <p:spPr>
            <a:xfrm>
              <a:off x="4182900" y="1327200"/>
              <a:ext cx="8350" cy="4175"/>
            </a:xfrm>
            <a:custGeom>
              <a:rect b="b" l="l" r="r" t="t"/>
              <a:pathLst>
                <a:path extrusionOk="0" fill="none" h="167" w="334">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
            <p:cNvSpPr/>
            <p:nvPr/>
          </p:nvSpPr>
          <p:spPr>
            <a:xfrm>
              <a:off x="4177575" y="1308775"/>
              <a:ext cx="5950" cy="11900"/>
            </a:xfrm>
            <a:custGeom>
              <a:rect b="b" l="l" r="r" t="t"/>
              <a:pathLst>
                <a:path extrusionOk="0" fill="none" h="476" w="238">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
            <p:cNvSpPr/>
            <p:nvPr/>
          </p:nvSpPr>
          <p:spPr>
            <a:xfrm>
              <a:off x="4193600" y="1285625"/>
              <a:ext cx="3000" cy="4175"/>
            </a:xfrm>
            <a:custGeom>
              <a:rect b="b" l="l" r="r" t="t"/>
              <a:pathLst>
                <a:path extrusionOk="0" fill="none" h="167" w="12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5"/>
            <p:cNvSpPr/>
            <p:nvPr/>
          </p:nvSpPr>
          <p:spPr>
            <a:xfrm>
              <a:off x="3771400" y="1366375"/>
              <a:ext cx="128875" cy="134250"/>
            </a:xfrm>
            <a:custGeom>
              <a:rect b="b" l="l" r="r" t="t"/>
              <a:pathLst>
                <a:path extrusionOk="0" h="5370" w="5155">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
            <p:cNvSpPr/>
            <p:nvPr/>
          </p:nvSpPr>
          <p:spPr>
            <a:xfrm>
              <a:off x="3798100" y="1396675"/>
              <a:ext cx="102175" cy="103950"/>
            </a:xfrm>
            <a:custGeom>
              <a:rect b="b" l="l" r="r" t="t"/>
              <a:pathLst>
                <a:path extrusionOk="0" fill="none" h="4158" w="4087">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
            <p:cNvSpPr/>
            <p:nvPr/>
          </p:nvSpPr>
          <p:spPr>
            <a:xfrm>
              <a:off x="3771400" y="1366375"/>
              <a:ext cx="16650" cy="21425"/>
            </a:xfrm>
            <a:custGeom>
              <a:rect b="b" l="l" r="r" t="t"/>
              <a:pathLst>
                <a:path extrusionOk="0" fill="none" h="857" w="666">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
            <p:cNvSpPr/>
            <p:nvPr/>
          </p:nvSpPr>
          <p:spPr>
            <a:xfrm>
              <a:off x="4176375" y="1356875"/>
              <a:ext cx="38625" cy="77825"/>
            </a:xfrm>
            <a:custGeom>
              <a:rect b="b" l="l" r="r" t="t"/>
              <a:pathLst>
                <a:path extrusionOk="0" h="3113" w="1545">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
            <p:cNvSpPr/>
            <p:nvPr/>
          </p:nvSpPr>
          <p:spPr>
            <a:xfrm>
              <a:off x="4176375" y="1356875"/>
              <a:ext cx="38625" cy="77825"/>
            </a:xfrm>
            <a:custGeom>
              <a:rect b="b" l="l" r="r" t="t"/>
              <a:pathLst>
                <a:path extrusionOk="0" fill="none" h="3113" w="1545">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
            <p:cNvSpPr/>
            <p:nvPr/>
          </p:nvSpPr>
          <p:spPr>
            <a:xfrm>
              <a:off x="4143725" y="1355700"/>
              <a:ext cx="71275" cy="98000"/>
            </a:xfrm>
            <a:custGeom>
              <a:rect b="b" l="l" r="r" t="t"/>
              <a:pathLst>
                <a:path extrusionOk="0" h="3920" w="2851">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
            <p:cNvSpPr/>
            <p:nvPr/>
          </p:nvSpPr>
          <p:spPr>
            <a:xfrm>
              <a:off x="4162725" y="1363425"/>
              <a:ext cx="50500" cy="75425"/>
            </a:xfrm>
            <a:custGeom>
              <a:rect b="b" l="l" r="r" t="t"/>
              <a:pathLst>
                <a:path extrusionOk="0" fill="none" h="3017" w="202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5"/>
            <p:cNvSpPr/>
            <p:nvPr/>
          </p:nvSpPr>
          <p:spPr>
            <a:xfrm>
              <a:off x="4143725" y="1355700"/>
              <a:ext cx="71275" cy="98000"/>
            </a:xfrm>
            <a:custGeom>
              <a:rect b="b" l="l" r="r" t="t"/>
              <a:pathLst>
                <a:path extrusionOk="0" fill="none" h="3920" w="2851">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
            <p:cNvSpPr/>
            <p:nvPr/>
          </p:nvSpPr>
          <p:spPr>
            <a:xfrm>
              <a:off x="4162725" y="1363425"/>
              <a:ext cx="50500" cy="75425"/>
            </a:xfrm>
            <a:custGeom>
              <a:rect b="b" l="l" r="r" t="t"/>
              <a:pathLst>
                <a:path extrusionOk="0" h="3017" w="202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
            <p:cNvSpPr/>
            <p:nvPr/>
          </p:nvSpPr>
          <p:spPr>
            <a:xfrm>
              <a:off x="4191825" y="1316500"/>
              <a:ext cx="30300" cy="24975"/>
            </a:xfrm>
            <a:custGeom>
              <a:rect b="b" l="l" r="r" t="t"/>
              <a:pathLst>
                <a:path extrusionOk="0" h="999" w="1212">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
            <p:cNvSpPr/>
            <p:nvPr/>
          </p:nvSpPr>
          <p:spPr>
            <a:xfrm>
              <a:off x="3922225" y="1457825"/>
              <a:ext cx="16050" cy="8950"/>
            </a:xfrm>
            <a:custGeom>
              <a:rect b="b" l="l" r="r" t="t"/>
              <a:pathLst>
                <a:path extrusionOk="0" h="358" w="642">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
            <p:cNvSpPr/>
            <p:nvPr/>
          </p:nvSpPr>
          <p:spPr>
            <a:xfrm>
              <a:off x="4158575" y="1331950"/>
              <a:ext cx="9525" cy="13075"/>
            </a:xfrm>
            <a:custGeom>
              <a:rect b="b" l="l" r="r" t="t"/>
              <a:pathLst>
                <a:path extrusionOk="0" h="523" w="381">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
            <p:cNvSpPr/>
            <p:nvPr/>
          </p:nvSpPr>
          <p:spPr>
            <a:xfrm>
              <a:off x="4158575" y="1340850"/>
              <a:ext cx="2975" cy="4175"/>
            </a:xfrm>
            <a:custGeom>
              <a:rect b="b" l="l" r="r" t="t"/>
              <a:pathLst>
                <a:path extrusionOk="0" fill="none" h="167" w="119">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
            <p:cNvSpPr/>
            <p:nvPr/>
          </p:nvSpPr>
          <p:spPr>
            <a:xfrm>
              <a:off x="4171625" y="1318275"/>
              <a:ext cx="625" cy="625"/>
            </a:xfrm>
            <a:custGeom>
              <a:rect b="b" l="l" r="r" t="t"/>
              <a:pathLst>
                <a:path extrusionOk="0" fill="none" h="25" w="25">
                  <a:moveTo>
                    <a:pt x="24" y="1"/>
                  </a:moveTo>
                  <a:lnTo>
                    <a:pt x="24" y="1"/>
                  </a:lnTo>
                  <a:lnTo>
                    <a:pt x="1" y="25"/>
                  </a:lnTo>
                  <a:lnTo>
                    <a:pt x="1" y="25"/>
                  </a:lnTo>
                  <a:lnTo>
                    <a:pt x="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5"/>
            <p:cNvSpPr/>
            <p:nvPr/>
          </p:nvSpPr>
          <p:spPr>
            <a:xfrm>
              <a:off x="4171625" y="1348575"/>
              <a:ext cx="13100" cy="10125"/>
            </a:xfrm>
            <a:custGeom>
              <a:rect b="b" l="l" r="r" t="t"/>
              <a:pathLst>
                <a:path extrusionOk="0" h="405" w="524">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5"/>
            <p:cNvSpPr/>
            <p:nvPr/>
          </p:nvSpPr>
          <p:spPr>
            <a:xfrm>
              <a:off x="4177575" y="1308775"/>
              <a:ext cx="5950" cy="11900"/>
            </a:xfrm>
            <a:custGeom>
              <a:rect b="b" l="l" r="r" t="t"/>
              <a:pathLst>
                <a:path extrusionOk="0" h="476" w="238">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
            <p:cNvSpPr/>
            <p:nvPr/>
          </p:nvSpPr>
          <p:spPr>
            <a:xfrm>
              <a:off x="4182900" y="1327200"/>
              <a:ext cx="8350" cy="4175"/>
            </a:xfrm>
            <a:custGeom>
              <a:rect b="b" l="l" r="r" t="t"/>
              <a:pathLst>
                <a:path extrusionOk="0" h="167" w="334">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
            <p:cNvSpPr/>
            <p:nvPr/>
          </p:nvSpPr>
          <p:spPr>
            <a:xfrm>
              <a:off x="4193600" y="1285625"/>
              <a:ext cx="3000" cy="4175"/>
            </a:xfrm>
            <a:custGeom>
              <a:rect b="b" l="l" r="r" t="t"/>
              <a:pathLst>
                <a:path extrusionOk="0" h="167" w="12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
            <p:cNvSpPr/>
            <p:nvPr/>
          </p:nvSpPr>
          <p:spPr>
            <a:xfrm>
              <a:off x="3789800" y="1397275"/>
              <a:ext cx="3575" cy="3575"/>
            </a:xfrm>
            <a:custGeom>
              <a:rect b="b" l="l" r="r" t="t"/>
              <a:pathLst>
                <a:path extrusionOk="0" h="143" w="143">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
            <p:cNvSpPr/>
            <p:nvPr/>
          </p:nvSpPr>
          <p:spPr>
            <a:xfrm>
              <a:off x="3789800" y="1397275"/>
              <a:ext cx="3575" cy="3575"/>
            </a:xfrm>
            <a:custGeom>
              <a:rect b="b" l="l" r="r" t="t"/>
              <a:pathLst>
                <a:path extrusionOk="0" fill="none" h="143" w="143">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5"/>
          <p:cNvGrpSpPr/>
          <p:nvPr/>
        </p:nvGrpSpPr>
        <p:grpSpPr>
          <a:xfrm rot="-521539">
            <a:off x="8315392" y="2356653"/>
            <a:ext cx="554941" cy="803041"/>
            <a:chOff x="2276450" y="2020325"/>
            <a:chExt cx="500700" cy="724550"/>
          </a:xfrm>
        </p:grpSpPr>
        <p:sp>
          <p:nvSpPr>
            <p:cNvPr id="353" name="Google Shape;353;p5"/>
            <p:cNvSpPr/>
            <p:nvPr/>
          </p:nvSpPr>
          <p:spPr>
            <a:xfrm>
              <a:off x="2276450" y="2020325"/>
              <a:ext cx="500700" cy="724550"/>
            </a:xfrm>
            <a:custGeom>
              <a:rect b="b" l="l" r="r" t="t"/>
              <a:pathLst>
                <a:path extrusionOk="0" h="28982" w="20028">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rotWithShape="0" algn="bl" dir="3720000" dist="3810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
            <p:cNvSpPr/>
            <p:nvPr/>
          </p:nvSpPr>
          <p:spPr>
            <a:xfrm>
              <a:off x="2316050" y="2059925"/>
              <a:ext cx="421950" cy="645800"/>
            </a:xfrm>
            <a:custGeom>
              <a:rect b="b" l="l" r="r" t="t"/>
              <a:pathLst>
                <a:path extrusionOk="0" h="25832" w="16878">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
            <p:cNvSpPr/>
            <p:nvPr/>
          </p:nvSpPr>
          <p:spPr>
            <a:xfrm>
              <a:off x="2333250" y="2369225"/>
              <a:ext cx="63025" cy="303100"/>
            </a:xfrm>
            <a:custGeom>
              <a:rect b="b" l="l" r="r" t="t"/>
              <a:pathLst>
                <a:path extrusionOk="0" h="12124" w="2521">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
            <p:cNvSpPr/>
            <p:nvPr/>
          </p:nvSpPr>
          <p:spPr>
            <a:xfrm>
              <a:off x="2436325" y="2071400"/>
              <a:ext cx="48250" cy="361325"/>
            </a:xfrm>
            <a:custGeom>
              <a:rect b="b" l="l" r="r" t="t"/>
              <a:pathLst>
                <a:path extrusionOk="0" h="14453" w="193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
            <p:cNvSpPr/>
            <p:nvPr/>
          </p:nvSpPr>
          <p:spPr>
            <a:xfrm>
              <a:off x="2446825" y="2599750"/>
              <a:ext cx="56825" cy="104550"/>
            </a:xfrm>
            <a:custGeom>
              <a:rect b="b" l="l" r="r" t="t"/>
              <a:pathLst>
                <a:path extrusionOk="0" h="4182" w="2273">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
            <p:cNvSpPr/>
            <p:nvPr/>
          </p:nvSpPr>
          <p:spPr>
            <a:xfrm>
              <a:off x="2548025" y="2060900"/>
              <a:ext cx="36300" cy="82575"/>
            </a:xfrm>
            <a:custGeom>
              <a:rect b="b" l="l" r="r" t="t"/>
              <a:pathLst>
                <a:path extrusionOk="0" h="3303" w="1452">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
            <p:cNvSpPr/>
            <p:nvPr/>
          </p:nvSpPr>
          <p:spPr>
            <a:xfrm>
              <a:off x="2541350" y="2248950"/>
              <a:ext cx="49175" cy="201900"/>
            </a:xfrm>
            <a:custGeom>
              <a:rect b="b" l="l" r="r" t="t"/>
              <a:pathLst>
                <a:path extrusionOk="0" h="8076" w="1967">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
            <p:cNvSpPr/>
            <p:nvPr/>
          </p:nvSpPr>
          <p:spPr>
            <a:xfrm>
              <a:off x="2552800" y="2583525"/>
              <a:ext cx="54425" cy="120300"/>
            </a:xfrm>
            <a:custGeom>
              <a:rect b="b" l="l" r="r" t="t"/>
              <a:pathLst>
                <a:path extrusionOk="0" h="4812" w="2177">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
            <p:cNvSpPr/>
            <p:nvPr/>
          </p:nvSpPr>
          <p:spPr>
            <a:xfrm>
              <a:off x="2645875" y="2114825"/>
              <a:ext cx="41550" cy="203825"/>
            </a:xfrm>
            <a:custGeom>
              <a:rect b="b" l="l" r="r" t="t"/>
              <a:pathLst>
                <a:path extrusionOk="0" h="8153" w="1662">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
            <p:cNvSpPr/>
            <p:nvPr/>
          </p:nvSpPr>
          <p:spPr>
            <a:xfrm>
              <a:off x="2645875" y="2344875"/>
              <a:ext cx="59200" cy="317425"/>
            </a:xfrm>
            <a:custGeom>
              <a:rect b="b" l="l" r="r" t="t"/>
              <a:pathLst>
                <a:path extrusionOk="0" h="12697" w="2368">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 name="Google Shape;363;p5"/>
          <p:cNvGrpSpPr/>
          <p:nvPr/>
        </p:nvGrpSpPr>
        <p:grpSpPr>
          <a:xfrm rot="1306702">
            <a:off x="391767" y="3932863"/>
            <a:ext cx="604137" cy="795097"/>
            <a:chOff x="3108350" y="1138275"/>
            <a:chExt cx="545100" cy="717400"/>
          </a:xfrm>
        </p:grpSpPr>
        <p:sp>
          <p:nvSpPr>
            <p:cNvPr id="364" name="Google Shape;364;p5"/>
            <p:cNvSpPr/>
            <p:nvPr/>
          </p:nvSpPr>
          <p:spPr>
            <a:xfrm>
              <a:off x="3108350" y="1138275"/>
              <a:ext cx="545100" cy="717400"/>
            </a:xfrm>
            <a:custGeom>
              <a:rect b="b" l="l" r="r" t="t"/>
              <a:pathLst>
                <a:path extrusionOk="0" h="28696" w="21804">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rotWithShape="0" algn="bl" dir="36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5"/>
            <p:cNvSpPr/>
            <p:nvPr/>
          </p:nvSpPr>
          <p:spPr>
            <a:xfrm>
              <a:off x="3147500" y="1177425"/>
              <a:ext cx="466800" cy="638650"/>
            </a:xfrm>
            <a:custGeom>
              <a:rect b="b" l="l" r="r" t="t"/>
              <a:pathLst>
                <a:path extrusionOk="0" h="25546" w="18672">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
            <p:cNvSpPr/>
            <p:nvPr/>
          </p:nvSpPr>
          <p:spPr>
            <a:xfrm>
              <a:off x="3299275" y="1212750"/>
              <a:ext cx="248225" cy="43450"/>
            </a:xfrm>
            <a:custGeom>
              <a:rect b="b" l="l" r="r" t="t"/>
              <a:pathLst>
                <a:path extrusionOk="0" h="1738" w="9929">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
            <p:cNvSpPr/>
            <p:nvPr/>
          </p:nvSpPr>
          <p:spPr>
            <a:xfrm>
              <a:off x="3213375" y="1315350"/>
              <a:ext cx="307375" cy="44900"/>
            </a:xfrm>
            <a:custGeom>
              <a:rect b="b" l="l" r="r" t="t"/>
              <a:pathLst>
                <a:path extrusionOk="0" h="1796" w="12295">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
            <p:cNvSpPr/>
            <p:nvPr/>
          </p:nvSpPr>
          <p:spPr>
            <a:xfrm>
              <a:off x="3165150" y="1419875"/>
              <a:ext cx="137975" cy="47775"/>
            </a:xfrm>
            <a:custGeom>
              <a:rect b="b" l="l" r="r" t="t"/>
              <a:pathLst>
                <a:path extrusionOk="0" h="1911" w="5519">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
            <p:cNvSpPr/>
            <p:nvPr/>
          </p:nvSpPr>
          <p:spPr>
            <a:xfrm>
              <a:off x="3324575" y="1421800"/>
              <a:ext cx="242000" cy="40600"/>
            </a:xfrm>
            <a:custGeom>
              <a:rect b="b" l="l" r="r" t="t"/>
              <a:pathLst>
                <a:path extrusionOk="0" h="1624" w="968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
            <p:cNvSpPr/>
            <p:nvPr/>
          </p:nvSpPr>
          <p:spPr>
            <a:xfrm>
              <a:off x="3147500" y="1520125"/>
              <a:ext cx="245350" cy="51575"/>
            </a:xfrm>
            <a:custGeom>
              <a:rect b="b" l="l" r="r" t="t"/>
              <a:pathLst>
                <a:path extrusionOk="0" h="2063" w="9814">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
            <p:cNvSpPr/>
            <p:nvPr/>
          </p:nvSpPr>
          <p:spPr>
            <a:xfrm>
              <a:off x="3458200" y="1521075"/>
              <a:ext cx="155625" cy="48225"/>
            </a:xfrm>
            <a:custGeom>
              <a:rect b="b" l="l" r="r" t="t"/>
              <a:pathLst>
                <a:path extrusionOk="0" h="1929" w="6225">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
            <p:cNvSpPr/>
            <p:nvPr/>
          </p:nvSpPr>
          <p:spPr>
            <a:xfrm>
              <a:off x="3157525" y="1624650"/>
              <a:ext cx="155625" cy="47275"/>
            </a:xfrm>
            <a:custGeom>
              <a:rect b="b" l="l" r="r" t="t"/>
              <a:pathLst>
                <a:path extrusionOk="0" h="1891" w="6225">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
            <p:cNvSpPr/>
            <p:nvPr/>
          </p:nvSpPr>
          <p:spPr>
            <a:xfrm>
              <a:off x="3488750" y="1625125"/>
              <a:ext cx="121750" cy="45375"/>
            </a:xfrm>
            <a:custGeom>
              <a:rect b="b" l="l" r="r" t="t"/>
              <a:pathLst>
                <a:path extrusionOk="0" h="1815" w="487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
            <p:cNvSpPr/>
            <p:nvPr/>
          </p:nvSpPr>
          <p:spPr>
            <a:xfrm>
              <a:off x="3210500" y="1724875"/>
              <a:ext cx="356075" cy="42500"/>
            </a:xfrm>
            <a:custGeom>
              <a:rect b="b" l="l" r="r" t="t"/>
              <a:pathLst>
                <a:path extrusionOk="0" h="1700" w="14243">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5" name="Google Shape;375;p5"/>
          <p:cNvSpPr/>
          <p:nvPr/>
        </p:nvSpPr>
        <p:spPr>
          <a:xfrm rot="4920286">
            <a:off x="3552972" y="3390921"/>
            <a:ext cx="1774687" cy="3619536"/>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6" name="Google Shape;376;p5"/>
          <p:cNvGrpSpPr/>
          <p:nvPr/>
        </p:nvGrpSpPr>
        <p:grpSpPr>
          <a:xfrm>
            <a:off x="314150" y="300063"/>
            <a:ext cx="798125" cy="1094450"/>
            <a:chOff x="532675" y="3247050"/>
            <a:chExt cx="798125" cy="1094450"/>
          </a:xfrm>
        </p:grpSpPr>
        <p:sp>
          <p:nvSpPr>
            <p:cNvPr id="377" name="Google Shape;377;p5"/>
            <p:cNvSpPr/>
            <p:nvPr/>
          </p:nvSpPr>
          <p:spPr>
            <a:xfrm>
              <a:off x="532675" y="3247050"/>
              <a:ext cx="798125" cy="1094450"/>
            </a:xfrm>
            <a:custGeom>
              <a:rect b="b" l="l" r="r" t="t"/>
              <a:pathLst>
                <a:path extrusionOk="0" h="43778" w="31925">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rotWithShape="0" algn="bl" dir="3600000" dist="47625">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
            <p:cNvSpPr/>
            <p:nvPr/>
          </p:nvSpPr>
          <p:spPr>
            <a:xfrm>
              <a:off x="583725" y="3298100"/>
              <a:ext cx="696000" cy="992325"/>
            </a:xfrm>
            <a:custGeom>
              <a:rect b="b" l="l" r="r" t="t"/>
              <a:pathLst>
                <a:path extrusionOk="0" h="39693" w="2784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
            <p:cNvSpPr/>
            <p:nvPr/>
          </p:nvSpPr>
          <p:spPr>
            <a:xfrm>
              <a:off x="584325" y="3302275"/>
              <a:ext cx="510125" cy="853950"/>
            </a:xfrm>
            <a:custGeom>
              <a:rect b="b" l="l" r="r" t="t"/>
              <a:pathLst>
                <a:path extrusionOk="0" h="34158" w="20405">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0" name="Shape 380"/>
        <p:cNvGrpSpPr/>
        <p:nvPr/>
      </p:nvGrpSpPr>
      <p:grpSpPr>
        <a:xfrm>
          <a:off x="0" y="0"/>
          <a:ext cx="0" cy="0"/>
          <a:chOff x="0" y="0"/>
          <a:chExt cx="0" cy="0"/>
        </a:xfrm>
      </p:grpSpPr>
      <p:pic>
        <p:nvPicPr>
          <p:cNvPr id="381" name="Google Shape;381;p6"/>
          <p:cNvPicPr preferRelativeResize="0"/>
          <p:nvPr/>
        </p:nvPicPr>
        <p:blipFill>
          <a:blip r:embed="rId2">
            <a:alphaModFix/>
          </a:blip>
          <a:stretch>
            <a:fillRect/>
          </a:stretch>
        </p:blipFill>
        <p:spPr>
          <a:xfrm>
            <a:off x="-25" y="0"/>
            <a:ext cx="9144000" cy="5143500"/>
          </a:xfrm>
          <a:prstGeom prst="rect">
            <a:avLst/>
          </a:prstGeom>
          <a:noFill/>
          <a:ln>
            <a:noFill/>
          </a:ln>
        </p:spPr>
      </p:pic>
      <p:sp>
        <p:nvSpPr>
          <p:cNvPr id="382" name="Google Shape;382;p6"/>
          <p:cNvSpPr txBox="1"/>
          <p:nvPr>
            <p:ph type="title"/>
          </p:nvPr>
        </p:nvSpPr>
        <p:spPr>
          <a:xfrm>
            <a:off x="713225" y="548640"/>
            <a:ext cx="7717500" cy="2925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grpSp>
        <p:nvGrpSpPr>
          <p:cNvPr id="383" name="Google Shape;383;p6"/>
          <p:cNvGrpSpPr/>
          <p:nvPr/>
        </p:nvGrpSpPr>
        <p:grpSpPr>
          <a:xfrm rot="-533913">
            <a:off x="196715" y="264895"/>
            <a:ext cx="446860" cy="646360"/>
            <a:chOff x="1088850" y="238125"/>
            <a:chExt cx="1221250" cy="1766475"/>
          </a:xfrm>
        </p:grpSpPr>
        <p:sp>
          <p:nvSpPr>
            <p:cNvPr id="384" name="Google Shape;384;p6"/>
            <p:cNvSpPr/>
            <p:nvPr/>
          </p:nvSpPr>
          <p:spPr>
            <a:xfrm>
              <a:off x="1088850" y="238125"/>
              <a:ext cx="1221250" cy="1766475"/>
            </a:xfrm>
            <a:custGeom>
              <a:rect b="b" l="l" r="r" t="t"/>
              <a:pathLst>
                <a:path extrusionOk="0" h="70659" w="4885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6"/>
            <p:cNvSpPr/>
            <p:nvPr/>
          </p:nvSpPr>
          <p:spPr>
            <a:xfrm>
              <a:off x="1184550" y="333825"/>
              <a:ext cx="1029850" cy="1575075"/>
            </a:xfrm>
            <a:custGeom>
              <a:rect b="b" l="l" r="r" t="t"/>
              <a:pathLst>
                <a:path extrusionOk="0" h="63003" w="41194">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
            <p:cNvSpPr/>
            <p:nvPr/>
          </p:nvSpPr>
          <p:spPr>
            <a:xfrm>
              <a:off x="1227675" y="1088650"/>
              <a:ext cx="152350" cy="738700"/>
            </a:xfrm>
            <a:custGeom>
              <a:rect b="b" l="l" r="r" t="t"/>
              <a:pathLst>
                <a:path extrusionOk="0" h="29548" w="6094">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6"/>
            <p:cNvSpPr/>
            <p:nvPr/>
          </p:nvSpPr>
          <p:spPr>
            <a:xfrm>
              <a:off x="1479075" y="362125"/>
              <a:ext cx="116625" cy="881575"/>
            </a:xfrm>
            <a:custGeom>
              <a:rect b="b" l="l" r="r" t="t"/>
              <a:pathLst>
                <a:path extrusionOk="0" h="35263" w="4665">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
            <p:cNvSpPr/>
            <p:nvPr/>
          </p:nvSpPr>
          <p:spPr>
            <a:xfrm>
              <a:off x="1504675" y="1650750"/>
              <a:ext cx="137525" cy="254775"/>
            </a:xfrm>
            <a:custGeom>
              <a:rect b="b" l="l" r="r" t="t"/>
              <a:pathLst>
                <a:path extrusionOk="0" h="10191" w="5501">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
            <p:cNvSpPr/>
            <p:nvPr/>
          </p:nvSpPr>
          <p:spPr>
            <a:xfrm>
              <a:off x="1751350" y="335850"/>
              <a:ext cx="87650" cy="202200"/>
            </a:xfrm>
            <a:custGeom>
              <a:rect b="b" l="l" r="r" t="t"/>
              <a:pathLst>
                <a:path extrusionOk="0" h="8088" w="3506">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
            <p:cNvSpPr/>
            <p:nvPr/>
          </p:nvSpPr>
          <p:spPr>
            <a:xfrm>
              <a:off x="1733825" y="794800"/>
              <a:ext cx="120675" cy="492025"/>
            </a:xfrm>
            <a:custGeom>
              <a:rect b="b" l="l" r="r" t="t"/>
              <a:pathLst>
                <a:path extrusionOk="0" h="19681" w="4827">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6"/>
            <p:cNvSpPr/>
            <p:nvPr/>
          </p:nvSpPr>
          <p:spPr>
            <a:xfrm>
              <a:off x="1762125" y="1610975"/>
              <a:ext cx="132800" cy="293200"/>
            </a:xfrm>
            <a:custGeom>
              <a:rect b="b" l="l" r="r" t="t"/>
              <a:pathLst>
                <a:path extrusionOk="0" h="11728" w="5312">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6"/>
            <p:cNvSpPr/>
            <p:nvPr/>
          </p:nvSpPr>
          <p:spPr>
            <a:xfrm>
              <a:off x="1989925" y="467250"/>
              <a:ext cx="100450" cy="497425"/>
            </a:xfrm>
            <a:custGeom>
              <a:rect b="b" l="l" r="r" t="t"/>
              <a:pathLst>
                <a:path extrusionOk="0" h="19897" w="4018">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6"/>
            <p:cNvSpPr/>
            <p:nvPr/>
          </p:nvSpPr>
          <p:spPr>
            <a:xfrm>
              <a:off x="1989250" y="1028675"/>
              <a:ext cx="144250" cy="774425"/>
            </a:xfrm>
            <a:custGeom>
              <a:rect b="b" l="l" r="r" t="t"/>
              <a:pathLst>
                <a:path extrusionOk="0" h="30977" w="577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4" name="Google Shape;394;p6"/>
          <p:cNvSpPr/>
          <p:nvPr/>
        </p:nvSpPr>
        <p:spPr>
          <a:xfrm rot="-2046458">
            <a:off x="711599" y="287184"/>
            <a:ext cx="427314" cy="443726"/>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 name="Google Shape;395;p6"/>
          <p:cNvGrpSpPr/>
          <p:nvPr/>
        </p:nvGrpSpPr>
        <p:grpSpPr>
          <a:xfrm rot="-534048">
            <a:off x="1270554" y="163884"/>
            <a:ext cx="387003" cy="521632"/>
            <a:chOff x="3000200" y="318325"/>
            <a:chExt cx="1296075" cy="1746950"/>
          </a:xfrm>
        </p:grpSpPr>
        <p:sp>
          <p:nvSpPr>
            <p:cNvPr id="396" name="Google Shape;396;p6"/>
            <p:cNvSpPr/>
            <p:nvPr/>
          </p:nvSpPr>
          <p:spPr>
            <a:xfrm>
              <a:off x="3000200" y="318325"/>
              <a:ext cx="1296075" cy="1746950"/>
            </a:xfrm>
            <a:custGeom>
              <a:rect b="b" l="l" r="r" t="t"/>
              <a:pathLst>
                <a:path extrusionOk="0" h="69878" w="51843">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rotWithShape="0" algn="bl" dir="3600000" dist="571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6"/>
            <p:cNvSpPr/>
            <p:nvPr/>
          </p:nvSpPr>
          <p:spPr>
            <a:xfrm>
              <a:off x="3095900" y="414025"/>
              <a:ext cx="1104650" cy="1555525"/>
            </a:xfrm>
            <a:custGeom>
              <a:rect b="b" l="l" r="r" t="t"/>
              <a:pathLst>
                <a:path extrusionOk="0" h="62221" w="44186">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6"/>
            <p:cNvSpPr/>
            <p:nvPr/>
          </p:nvSpPr>
          <p:spPr>
            <a:xfrm>
              <a:off x="3145775" y="453775"/>
              <a:ext cx="898425" cy="293200"/>
            </a:xfrm>
            <a:custGeom>
              <a:rect b="b" l="l" r="r" t="t"/>
              <a:pathLst>
                <a:path extrusionOk="0" h="11728" w="35937">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6"/>
            <p:cNvSpPr/>
            <p:nvPr/>
          </p:nvSpPr>
          <p:spPr>
            <a:xfrm>
              <a:off x="3807625" y="767850"/>
              <a:ext cx="392925" cy="243325"/>
            </a:xfrm>
            <a:custGeom>
              <a:rect b="b" l="l" r="r" t="t"/>
              <a:pathLst>
                <a:path extrusionOk="0" h="9733" w="15717">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
            <p:cNvSpPr/>
            <p:nvPr/>
          </p:nvSpPr>
          <p:spPr>
            <a:xfrm>
              <a:off x="3266425" y="1147300"/>
              <a:ext cx="895050" cy="203550"/>
            </a:xfrm>
            <a:custGeom>
              <a:rect b="b" l="l" r="r" t="t"/>
              <a:pathLst>
                <a:path extrusionOk="0" h="8142" w="35802">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
            <p:cNvSpPr/>
            <p:nvPr/>
          </p:nvSpPr>
          <p:spPr>
            <a:xfrm>
              <a:off x="3766500" y="1497075"/>
              <a:ext cx="417225" cy="181325"/>
            </a:xfrm>
            <a:custGeom>
              <a:rect b="b" l="l" r="r" t="t"/>
              <a:pathLst>
                <a:path extrusionOk="0" h="7253" w="16689">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
            <p:cNvSpPr/>
            <p:nvPr/>
          </p:nvSpPr>
          <p:spPr>
            <a:xfrm>
              <a:off x="3301475" y="1788900"/>
              <a:ext cx="583000" cy="173250"/>
            </a:xfrm>
            <a:custGeom>
              <a:rect b="b" l="l" r="r" t="t"/>
              <a:pathLst>
                <a:path extrusionOk="0" h="6930" w="2332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 name="Google Shape;403;p6"/>
          <p:cNvGrpSpPr/>
          <p:nvPr/>
        </p:nvGrpSpPr>
        <p:grpSpPr>
          <a:xfrm flipH="1" rot="10800000">
            <a:off x="6988003" y="1723"/>
            <a:ext cx="3851452" cy="1263131"/>
            <a:chOff x="238125" y="548775"/>
            <a:chExt cx="2842400" cy="932200"/>
          </a:xfrm>
        </p:grpSpPr>
        <p:sp>
          <p:nvSpPr>
            <p:cNvPr id="404" name="Google Shape;404;p6"/>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6"/>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6" name="Google Shape;406;p6"/>
          <p:cNvSpPr/>
          <p:nvPr/>
        </p:nvSpPr>
        <p:spPr>
          <a:xfrm rot="8100000">
            <a:off x="-435372" y="3358394"/>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7"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25" y="0"/>
            <a:ext cx="9144000" cy="5143500"/>
          </a:xfrm>
          <a:prstGeom prst="rect">
            <a:avLst/>
          </a:prstGeom>
          <a:noFill/>
          <a:ln>
            <a:noFill/>
          </a:ln>
        </p:spPr>
      </p:pic>
      <p:sp>
        <p:nvSpPr>
          <p:cNvPr id="409" name="Google Shape;409;p7"/>
          <p:cNvSpPr txBox="1"/>
          <p:nvPr>
            <p:ph type="title"/>
          </p:nvPr>
        </p:nvSpPr>
        <p:spPr>
          <a:xfrm>
            <a:off x="713232" y="548640"/>
            <a:ext cx="7717500" cy="2925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10" name="Google Shape;410;p7"/>
          <p:cNvSpPr txBox="1"/>
          <p:nvPr>
            <p:ph idx="1" type="subTitle"/>
          </p:nvPr>
        </p:nvSpPr>
        <p:spPr>
          <a:xfrm>
            <a:off x="3311522" y="2251650"/>
            <a:ext cx="3787800" cy="64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grpSp>
        <p:nvGrpSpPr>
          <p:cNvPr id="411" name="Google Shape;411;p7"/>
          <p:cNvGrpSpPr/>
          <p:nvPr/>
        </p:nvGrpSpPr>
        <p:grpSpPr>
          <a:xfrm flipH="1">
            <a:off x="-1" y="3880364"/>
            <a:ext cx="3851452" cy="1263131"/>
            <a:chOff x="238125" y="548775"/>
            <a:chExt cx="2842400" cy="932200"/>
          </a:xfrm>
        </p:grpSpPr>
        <p:sp>
          <p:nvSpPr>
            <p:cNvPr id="412" name="Google Shape;412;p7"/>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4" name="Google Shape;414;p7"/>
          <p:cNvSpPr/>
          <p:nvPr/>
        </p:nvSpPr>
        <p:spPr>
          <a:xfrm flipH="1" rot="-4892589">
            <a:off x="3689007" y="3120100"/>
            <a:ext cx="1516033" cy="3092002"/>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5" name="Google Shape;415;p7"/>
          <p:cNvGrpSpPr/>
          <p:nvPr/>
        </p:nvGrpSpPr>
        <p:grpSpPr>
          <a:xfrm rot="-648422">
            <a:off x="8159027" y="267307"/>
            <a:ext cx="610455" cy="790297"/>
            <a:chOff x="2251625" y="1144975"/>
            <a:chExt cx="550825" cy="713100"/>
          </a:xfrm>
        </p:grpSpPr>
        <p:sp>
          <p:nvSpPr>
            <p:cNvPr id="416" name="Google Shape;416;p7"/>
            <p:cNvSpPr/>
            <p:nvPr/>
          </p:nvSpPr>
          <p:spPr>
            <a:xfrm>
              <a:off x="2251625" y="1144975"/>
              <a:ext cx="550825" cy="713100"/>
            </a:xfrm>
            <a:custGeom>
              <a:rect b="b" l="l" r="r" t="t"/>
              <a:pathLst>
                <a:path extrusionOk="0" h="28524" w="22033">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7"/>
            <p:cNvSpPr/>
            <p:nvPr/>
          </p:nvSpPr>
          <p:spPr>
            <a:xfrm>
              <a:off x="2290750" y="1184100"/>
              <a:ext cx="472550" cy="634825"/>
            </a:xfrm>
            <a:custGeom>
              <a:rect b="b" l="l" r="r" t="t"/>
              <a:pathLst>
                <a:path extrusionOk="0" h="25393" w="18902">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
            <p:cNvSpPr/>
            <p:nvPr/>
          </p:nvSpPr>
          <p:spPr>
            <a:xfrm>
              <a:off x="2408175" y="1191275"/>
              <a:ext cx="111225" cy="79725"/>
            </a:xfrm>
            <a:custGeom>
              <a:rect b="b" l="l" r="r" t="t"/>
              <a:pathLst>
                <a:path extrusionOk="0" h="3189" w="4449">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7"/>
            <p:cNvSpPr/>
            <p:nvPr/>
          </p:nvSpPr>
          <p:spPr>
            <a:xfrm>
              <a:off x="2292675" y="1349725"/>
              <a:ext cx="71125" cy="123175"/>
            </a:xfrm>
            <a:custGeom>
              <a:rect b="b" l="l" r="r" t="t"/>
              <a:pathLst>
                <a:path extrusionOk="0" h="4927" w="2845">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7"/>
            <p:cNvSpPr/>
            <p:nvPr/>
          </p:nvSpPr>
          <p:spPr>
            <a:xfrm>
              <a:off x="2495050" y="1439450"/>
              <a:ext cx="25300" cy="28675"/>
            </a:xfrm>
            <a:custGeom>
              <a:rect b="b" l="l" r="r" t="t"/>
              <a:pathLst>
                <a:path extrusionOk="0" h="1147" w="1012">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
            <p:cNvSpPr/>
            <p:nvPr/>
          </p:nvSpPr>
          <p:spPr>
            <a:xfrm>
              <a:off x="2641100" y="1414625"/>
              <a:ext cx="99300" cy="104550"/>
            </a:xfrm>
            <a:custGeom>
              <a:rect b="b" l="l" r="r" t="t"/>
              <a:pathLst>
                <a:path extrusionOk="0" h="4182" w="3972">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7"/>
            <p:cNvSpPr/>
            <p:nvPr/>
          </p:nvSpPr>
          <p:spPr>
            <a:xfrm>
              <a:off x="2557575" y="1574525"/>
              <a:ext cx="116000" cy="116000"/>
            </a:xfrm>
            <a:custGeom>
              <a:rect b="b" l="l" r="r" t="t"/>
              <a:pathLst>
                <a:path extrusionOk="0" h="4640" w="464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7"/>
            <p:cNvSpPr/>
            <p:nvPr/>
          </p:nvSpPr>
          <p:spPr>
            <a:xfrm>
              <a:off x="2728925" y="1654225"/>
              <a:ext cx="27225" cy="35350"/>
            </a:xfrm>
            <a:custGeom>
              <a:rect b="b" l="l" r="r" t="t"/>
              <a:pathLst>
                <a:path extrusionOk="0" h="1414" w="1089">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7"/>
            <p:cNvSpPr/>
            <p:nvPr/>
          </p:nvSpPr>
          <p:spPr>
            <a:xfrm>
              <a:off x="2534650" y="1740625"/>
              <a:ext cx="93575" cy="78300"/>
            </a:xfrm>
            <a:custGeom>
              <a:rect b="b" l="l" r="r" t="t"/>
              <a:pathLst>
                <a:path extrusionOk="0" h="3132" w="3743">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
            <p:cNvSpPr/>
            <p:nvPr/>
          </p:nvSpPr>
          <p:spPr>
            <a:xfrm>
              <a:off x="2363775" y="1635150"/>
              <a:ext cx="107425" cy="106450"/>
            </a:xfrm>
            <a:custGeom>
              <a:rect b="b" l="l" r="r" t="t"/>
              <a:pathLst>
                <a:path extrusionOk="0" h="4258" w="4297">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7"/>
            <p:cNvSpPr/>
            <p:nvPr/>
          </p:nvSpPr>
          <p:spPr>
            <a:xfrm>
              <a:off x="2395300" y="1487175"/>
              <a:ext cx="43925" cy="43475"/>
            </a:xfrm>
            <a:custGeom>
              <a:rect b="b" l="l" r="r" t="t"/>
              <a:pathLst>
                <a:path extrusionOk="0" h="1739" w="1757">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
            <p:cNvSpPr/>
            <p:nvPr/>
          </p:nvSpPr>
          <p:spPr>
            <a:xfrm>
              <a:off x="2559950" y="1222275"/>
              <a:ext cx="73525" cy="87375"/>
            </a:xfrm>
            <a:custGeom>
              <a:rect b="b" l="l" r="r" t="t"/>
              <a:pathLst>
                <a:path extrusionOk="0" h="3495" w="2941">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8" name="Google Shape;428;p7"/>
          <p:cNvGrpSpPr/>
          <p:nvPr/>
        </p:nvGrpSpPr>
        <p:grpSpPr>
          <a:xfrm>
            <a:off x="8041375" y="1294013"/>
            <a:ext cx="995300" cy="700150"/>
            <a:chOff x="2038000" y="2627075"/>
            <a:chExt cx="995300" cy="700150"/>
          </a:xfrm>
        </p:grpSpPr>
        <p:sp>
          <p:nvSpPr>
            <p:cNvPr id="429" name="Google Shape;429;p7"/>
            <p:cNvSpPr/>
            <p:nvPr/>
          </p:nvSpPr>
          <p:spPr>
            <a:xfrm>
              <a:off x="2038000" y="2627075"/>
              <a:ext cx="995300" cy="700150"/>
            </a:xfrm>
            <a:custGeom>
              <a:rect b="b" l="l" r="r" t="t"/>
              <a:pathLst>
                <a:path extrusionOk="0" h="28006" w="39812">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p:nvPr/>
          </p:nvSpPr>
          <p:spPr>
            <a:xfrm>
              <a:off x="2265450" y="2963200"/>
              <a:ext cx="540400" cy="314750"/>
            </a:xfrm>
            <a:custGeom>
              <a:rect b="b" l="l" r="r" t="t"/>
              <a:pathLst>
                <a:path extrusionOk="0" h="12590" w="21616">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7"/>
            <p:cNvSpPr/>
            <p:nvPr/>
          </p:nvSpPr>
          <p:spPr>
            <a:xfrm>
              <a:off x="2564150" y="2963200"/>
              <a:ext cx="241700" cy="313550"/>
            </a:xfrm>
            <a:custGeom>
              <a:rect b="b" l="l" r="r" t="t"/>
              <a:pathLst>
                <a:path extrusionOk="0" h="12542" w="9668">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
            <p:cNvSpPr/>
            <p:nvPr/>
          </p:nvSpPr>
          <p:spPr>
            <a:xfrm>
              <a:off x="2082550" y="2709025"/>
              <a:ext cx="905600" cy="457275"/>
            </a:xfrm>
            <a:custGeom>
              <a:rect b="b" l="l" r="r" t="t"/>
              <a:pathLst>
                <a:path extrusionOk="0" h="18291" w="36224">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
            <p:cNvSpPr/>
            <p:nvPr/>
          </p:nvSpPr>
          <p:spPr>
            <a:xfrm>
              <a:off x="2082550" y="2676975"/>
              <a:ext cx="905600" cy="457250"/>
            </a:xfrm>
            <a:custGeom>
              <a:rect b="b" l="l" r="r" t="t"/>
              <a:pathLst>
                <a:path extrusionOk="0" h="18290" w="36224">
                  <a:moveTo>
                    <a:pt x="18124" y="0"/>
                  </a:moveTo>
                  <a:lnTo>
                    <a:pt x="0" y="9145"/>
                  </a:lnTo>
                  <a:lnTo>
                    <a:pt x="18124" y="18290"/>
                  </a:lnTo>
                  <a:lnTo>
                    <a:pt x="36224" y="9145"/>
                  </a:lnTo>
                  <a:lnTo>
                    <a:pt x="18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
            <p:cNvSpPr/>
            <p:nvPr/>
          </p:nvSpPr>
          <p:spPr>
            <a:xfrm>
              <a:off x="2539800" y="2865800"/>
              <a:ext cx="220925" cy="289225"/>
            </a:xfrm>
            <a:custGeom>
              <a:rect b="b" l="l" r="r" t="t"/>
              <a:pathLst>
                <a:path extrusionOk="0" h="11569" w="8837">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7"/>
            <p:cNvSpPr/>
            <p:nvPr/>
          </p:nvSpPr>
          <p:spPr>
            <a:xfrm>
              <a:off x="2714975" y="3156775"/>
              <a:ext cx="60000" cy="124725"/>
            </a:xfrm>
            <a:custGeom>
              <a:rect b="b" l="l" r="r" t="t"/>
              <a:pathLst>
                <a:path extrusionOk="0" h="4989" w="240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
            <p:cNvSpPr/>
            <p:nvPr/>
          </p:nvSpPr>
          <p:spPr>
            <a:xfrm>
              <a:off x="2710225" y="3128875"/>
              <a:ext cx="68300" cy="68300"/>
            </a:xfrm>
            <a:custGeom>
              <a:rect b="b" l="l" r="r" t="t"/>
              <a:pathLst>
                <a:path extrusionOk="0" h="2732" w="2732">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 name="Google Shape;437;p7"/>
          <p:cNvGrpSpPr/>
          <p:nvPr/>
        </p:nvGrpSpPr>
        <p:grpSpPr>
          <a:xfrm rot="-949166">
            <a:off x="435882" y="238635"/>
            <a:ext cx="441819" cy="815168"/>
            <a:chOff x="1400150" y="238125"/>
            <a:chExt cx="388525" cy="716900"/>
          </a:xfrm>
        </p:grpSpPr>
        <p:sp>
          <p:nvSpPr>
            <p:cNvPr id="438" name="Google Shape;438;p7"/>
            <p:cNvSpPr/>
            <p:nvPr/>
          </p:nvSpPr>
          <p:spPr>
            <a:xfrm>
              <a:off x="1400150" y="238125"/>
              <a:ext cx="388525" cy="716900"/>
            </a:xfrm>
            <a:custGeom>
              <a:rect b="b" l="l" r="r" t="t"/>
              <a:pathLst>
                <a:path extrusionOk="0" h="28676" w="15541">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7"/>
            <p:cNvSpPr/>
            <p:nvPr/>
          </p:nvSpPr>
          <p:spPr>
            <a:xfrm>
              <a:off x="1439275" y="277725"/>
              <a:ext cx="310275" cy="637700"/>
            </a:xfrm>
            <a:custGeom>
              <a:rect b="b" l="l" r="r" t="t"/>
              <a:pathLst>
                <a:path extrusionOk="0" h="25508" w="12411">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7"/>
            <p:cNvSpPr/>
            <p:nvPr/>
          </p:nvSpPr>
          <p:spPr>
            <a:xfrm>
              <a:off x="1473650" y="326400"/>
              <a:ext cx="210025" cy="120325"/>
            </a:xfrm>
            <a:custGeom>
              <a:rect b="b" l="l" r="r" t="t"/>
              <a:pathLst>
                <a:path extrusionOk="0" h="4813" w="8401">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7"/>
            <p:cNvSpPr/>
            <p:nvPr/>
          </p:nvSpPr>
          <p:spPr>
            <a:xfrm>
              <a:off x="1549050" y="476750"/>
              <a:ext cx="129375" cy="98825"/>
            </a:xfrm>
            <a:custGeom>
              <a:rect b="b" l="l" r="r" t="t"/>
              <a:pathLst>
                <a:path extrusionOk="0" h="3953" w="5175">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7"/>
            <p:cNvSpPr/>
            <p:nvPr/>
          </p:nvSpPr>
          <p:spPr>
            <a:xfrm>
              <a:off x="1530450" y="627575"/>
              <a:ext cx="147975" cy="104075"/>
            </a:xfrm>
            <a:custGeom>
              <a:rect b="b" l="l" r="r" t="t"/>
              <a:pathLst>
                <a:path extrusionOk="0" h="4163" w="5919">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7"/>
            <p:cNvSpPr/>
            <p:nvPr/>
          </p:nvSpPr>
          <p:spPr>
            <a:xfrm>
              <a:off x="1439275" y="776975"/>
              <a:ext cx="310275" cy="127450"/>
            </a:xfrm>
            <a:custGeom>
              <a:rect b="b" l="l" r="r" t="t"/>
              <a:pathLst>
                <a:path extrusionOk="0" h="5098" w="12411">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 name="Google Shape;444;p7"/>
          <p:cNvGrpSpPr/>
          <p:nvPr/>
        </p:nvGrpSpPr>
        <p:grpSpPr>
          <a:xfrm>
            <a:off x="363813" y="1203500"/>
            <a:ext cx="548725" cy="598600"/>
            <a:chOff x="5261300" y="4859875"/>
            <a:chExt cx="548725" cy="598600"/>
          </a:xfrm>
        </p:grpSpPr>
        <p:sp>
          <p:nvSpPr>
            <p:cNvPr id="445" name="Google Shape;445;p7"/>
            <p:cNvSpPr/>
            <p:nvPr/>
          </p:nvSpPr>
          <p:spPr>
            <a:xfrm>
              <a:off x="5261300" y="4859875"/>
              <a:ext cx="548725" cy="598600"/>
            </a:xfrm>
            <a:custGeom>
              <a:rect b="b" l="l" r="r" t="t"/>
              <a:pathLst>
                <a:path extrusionOk="0" h="23944" w="21949">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7"/>
            <p:cNvSpPr/>
            <p:nvPr/>
          </p:nvSpPr>
          <p:spPr>
            <a:xfrm>
              <a:off x="5421025" y="4891350"/>
              <a:ext cx="232825" cy="536250"/>
            </a:xfrm>
            <a:custGeom>
              <a:rect b="b" l="l" r="r" t="t"/>
              <a:pathLst>
                <a:path extrusionOk="0" h="21450" w="9313">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7"/>
            <p:cNvSpPr/>
            <p:nvPr/>
          </p:nvSpPr>
          <p:spPr>
            <a:xfrm>
              <a:off x="5301675" y="4984575"/>
              <a:ext cx="471525" cy="349200"/>
            </a:xfrm>
            <a:custGeom>
              <a:rect b="b" l="l" r="r" t="t"/>
              <a:pathLst>
                <a:path extrusionOk="0" h="13968" w="18861">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7"/>
            <p:cNvSpPr/>
            <p:nvPr/>
          </p:nvSpPr>
          <p:spPr>
            <a:xfrm>
              <a:off x="5301675" y="4985175"/>
              <a:ext cx="471525" cy="348000"/>
            </a:xfrm>
            <a:custGeom>
              <a:rect b="b" l="l" r="r" t="t"/>
              <a:pathLst>
                <a:path extrusionOk="0" h="13920" w="18861">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7"/>
            <p:cNvSpPr/>
            <p:nvPr/>
          </p:nvSpPr>
          <p:spPr>
            <a:xfrm>
              <a:off x="5292775" y="4994075"/>
              <a:ext cx="52875" cy="53475"/>
            </a:xfrm>
            <a:custGeom>
              <a:rect b="b" l="l" r="r" t="t"/>
              <a:pathLst>
                <a:path extrusionOk="0" h="2139" w="2115">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7"/>
            <p:cNvSpPr/>
            <p:nvPr/>
          </p:nvSpPr>
          <p:spPr>
            <a:xfrm>
              <a:off x="5725675" y="5071275"/>
              <a:ext cx="53475" cy="53475"/>
            </a:xfrm>
            <a:custGeom>
              <a:rect b="b" l="l" r="r" t="t"/>
              <a:pathLst>
                <a:path extrusionOk="0" h="2139" w="2139">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7"/>
            <p:cNvSpPr/>
            <p:nvPr/>
          </p:nvSpPr>
          <p:spPr>
            <a:xfrm>
              <a:off x="5488150" y="5110475"/>
              <a:ext cx="98000" cy="98000"/>
            </a:xfrm>
            <a:custGeom>
              <a:rect b="b" l="l" r="r" t="t"/>
              <a:pathLst>
                <a:path extrusionOk="0" h="3920" w="392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7"/>
            <p:cNvSpPr/>
            <p:nvPr/>
          </p:nvSpPr>
          <p:spPr>
            <a:xfrm>
              <a:off x="5565325" y="5349775"/>
              <a:ext cx="53475" cy="53475"/>
            </a:xfrm>
            <a:custGeom>
              <a:rect b="b" l="l" r="r" t="t"/>
              <a:pathLst>
                <a:path extrusionOk="0" h="2139" w="2139">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3"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25" y="0"/>
            <a:ext cx="9144000" cy="5143500"/>
          </a:xfrm>
          <a:prstGeom prst="rect">
            <a:avLst/>
          </a:prstGeom>
          <a:noFill/>
          <a:ln>
            <a:noFill/>
          </a:ln>
        </p:spPr>
      </p:pic>
      <p:sp>
        <p:nvSpPr>
          <p:cNvPr id="455" name="Google Shape;455;p8"/>
          <p:cNvSpPr txBox="1"/>
          <p:nvPr>
            <p:ph type="title"/>
          </p:nvPr>
        </p:nvSpPr>
        <p:spPr>
          <a:xfrm>
            <a:off x="1427550" y="1604743"/>
            <a:ext cx="6288900" cy="1890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7500">
                <a:solidFill>
                  <a:schemeClr val="accent5"/>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456" name="Google Shape;456;p8"/>
          <p:cNvGrpSpPr/>
          <p:nvPr/>
        </p:nvGrpSpPr>
        <p:grpSpPr>
          <a:xfrm rot="-1593903">
            <a:off x="8352397" y="3106724"/>
            <a:ext cx="543958" cy="660330"/>
            <a:chOff x="3703100" y="2534450"/>
            <a:chExt cx="543975" cy="660350"/>
          </a:xfrm>
        </p:grpSpPr>
        <p:sp>
          <p:nvSpPr>
            <p:cNvPr id="457" name="Google Shape;457;p8"/>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8"/>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8"/>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8"/>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8"/>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8"/>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8"/>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8"/>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8"/>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8"/>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8"/>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8"/>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8"/>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8"/>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8"/>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8"/>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8"/>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8"/>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8"/>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8"/>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8"/>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8"/>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8"/>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8"/>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8"/>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8"/>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8"/>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8"/>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5" name="Google Shape;485;p8"/>
          <p:cNvGrpSpPr/>
          <p:nvPr/>
        </p:nvGrpSpPr>
        <p:grpSpPr>
          <a:xfrm rot="1376805">
            <a:off x="8204102" y="4168784"/>
            <a:ext cx="604108" cy="794016"/>
            <a:chOff x="1391550" y="1144975"/>
            <a:chExt cx="545075" cy="716425"/>
          </a:xfrm>
        </p:grpSpPr>
        <p:sp>
          <p:nvSpPr>
            <p:cNvPr id="486" name="Google Shape;486;p8"/>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8"/>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8"/>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8"/>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8"/>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8"/>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8"/>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8"/>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8"/>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8"/>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8"/>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0" name="Google Shape;500;p8"/>
          <p:cNvSpPr/>
          <p:nvPr/>
        </p:nvSpPr>
        <p:spPr>
          <a:xfrm rot="-2700000">
            <a:off x="8089503" y="-1081256"/>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1" name="Google Shape;501;p8"/>
          <p:cNvGrpSpPr/>
          <p:nvPr/>
        </p:nvGrpSpPr>
        <p:grpSpPr>
          <a:xfrm flipH="1">
            <a:off x="-11201" y="3880364"/>
            <a:ext cx="3851452" cy="1263131"/>
            <a:chOff x="238125" y="548775"/>
            <a:chExt cx="2842400" cy="932200"/>
          </a:xfrm>
        </p:grpSpPr>
        <p:sp>
          <p:nvSpPr>
            <p:cNvPr id="502" name="Google Shape;502;p8"/>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8"/>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8"/>
          <p:cNvGrpSpPr/>
          <p:nvPr/>
        </p:nvGrpSpPr>
        <p:grpSpPr>
          <a:xfrm>
            <a:off x="3711025" y="4328000"/>
            <a:ext cx="1721950" cy="1631825"/>
            <a:chOff x="3711025" y="4328000"/>
            <a:chExt cx="1721950" cy="1631825"/>
          </a:xfrm>
        </p:grpSpPr>
        <p:sp>
          <p:nvSpPr>
            <p:cNvPr id="505" name="Google Shape;505;p8"/>
            <p:cNvSpPr/>
            <p:nvPr/>
          </p:nvSpPr>
          <p:spPr>
            <a:xfrm>
              <a:off x="4465375" y="5787500"/>
              <a:ext cx="213225" cy="172325"/>
            </a:xfrm>
            <a:custGeom>
              <a:rect b="b" l="l" r="r" t="t"/>
              <a:pathLst>
                <a:path extrusionOk="0" h="6893" w="8529">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8"/>
            <p:cNvSpPr/>
            <p:nvPr/>
          </p:nvSpPr>
          <p:spPr>
            <a:xfrm>
              <a:off x="3711025" y="4536375"/>
              <a:ext cx="860750" cy="1389175"/>
            </a:xfrm>
            <a:custGeom>
              <a:rect b="b" l="l" r="r" t="t"/>
              <a:pathLst>
                <a:path extrusionOk="0" h="55567" w="34430">
                  <a:moveTo>
                    <a:pt x="0" y="1"/>
                  </a:moveTo>
                  <a:lnTo>
                    <a:pt x="0" y="49113"/>
                  </a:lnTo>
                  <a:lnTo>
                    <a:pt x="34430" y="55566"/>
                  </a:lnTo>
                  <a:lnTo>
                    <a:pt x="34430" y="6472"/>
                  </a:lnTo>
                  <a:lnTo>
                    <a:pt x="0" y="1"/>
                  </a:lnTo>
                  <a:close/>
                </a:path>
              </a:pathLst>
            </a:custGeom>
            <a:solidFill>
              <a:schemeClr val="accent5"/>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8"/>
            <p:cNvSpPr/>
            <p:nvPr/>
          </p:nvSpPr>
          <p:spPr>
            <a:xfrm>
              <a:off x="3711025" y="4496825"/>
              <a:ext cx="860750" cy="1389150"/>
            </a:xfrm>
            <a:custGeom>
              <a:rect b="b" l="l" r="r" t="t"/>
              <a:pathLst>
                <a:path extrusionOk="0" h="55566" w="34430">
                  <a:moveTo>
                    <a:pt x="0" y="0"/>
                  </a:moveTo>
                  <a:lnTo>
                    <a:pt x="0" y="49095"/>
                  </a:lnTo>
                  <a:lnTo>
                    <a:pt x="34430" y="55566"/>
                  </a:lnTo>
                  <a:lnTo>
                    <a:pt x="34430" y="6453"/>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8"/>
            <p:cNvSpPr/>
            <p:nvPr/>
          </p:nvSpPr>
          <p:spPr>
            <a:xfrm>
              <a:off x="4571750" y="4536375"/>
              <a:ext cx="861225" cy="1389175"/>
            </a:xfrm>
            <a:custGeom>
              <a:rect b="b" l="l" r="r" t="t"/>
              <a:pathLst>
                <a:path extrusionOk="0" h="55567" w="34449">
                  <a:moveTo>
                    <a:pt x="34448" y="1"/>
                  </a:moveTo>
                  <a:lnTo>
                    <a:pt x="1" y="6472"/>
                  </a:lnTo>
                  <a:lnTo>
                    <a:pt x="1" y="55566"/>
                  </a:lnTo>
                  <a:lnTo>
                    <a:pt x="34448" y="49113"/>
                  </a:lnTo>
                  <a:lnTo>
                    <a:pt x="34448" y="1"/>
                  </a:lnTo>
                  <a:close/>
                </a:path>
              </a:pathLst>
            </a:custGeom>
            <a:solidFill>
              <a:schemeClr val="accent5"/>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
            <p:cNvSpPr/>
            <p:nvPr/>
          </p:nvSpPr>
          <p:spPr>
            <a:xfrm>
              <a:off x="4571750" y="4496825"/>
              <a:ext cx="861225" cy="1389150"/>
            </a:xfrm>
            <a:custGeom>
              <a:rect b="b" l="l" r="r" t="t"/>
              <a:pathLst>
                <a:path extrusionOk="0" h="55566" w="34449">
                  <a:moveTo>
                    <a:pt x="34448" y="0"/>
                  </a:moveTo>
                  <a:lnTo>
                    <a:pt x="1" y="6453"/>
                  </a:lnTo>
                  <a:lnTo>
                    <a:pt x="1" y="55566"/>
                  </a:lnTo>
                  <a:lnTo>
                    <a:pt x="34448" y="49095"/>
                  </a:lnTo>
                  <a:lnTo>
                    <a:pt x="3444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8"/>
            <p:cNvSpPr/>
            <p:nvPr/>
          </p:nvSpPr>
          <p:spPr>
            <a:xfrm>
              <a:off x="3763325" y="4473525"/>
              <a:ext cx="808450" cy="1373325"/>
            </a:xfrm>
            <a:custGeom>
              <a:rect b="b" l="l" r="r" t="t"/>
              <a:pathLst>
                <a:path extrusionOk="0" h="54933" w="32338">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
            <p:cNvSpPr/>
            <p:nvPr/>
          </p:nvSpPr>
          <p:spPr>
            <a:xfrm>
              <a:off x="3797625" y="4396575"/>
              <a:ext cx="774150" cy="1450275"/>
            </a:xfrm>
            <a:custGeom>
              <a:rect b="b" l="l" r="r" t="t"/>
              <a:pathLst>
                <a:path extrusionOk="0" h="58011" w="30966">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8"/>
            <p:cNvSpPr/>
            <p:nvPr/>
          </p:nvSpPr>
          <p:spPr>
            <a:xfrm>
              <a:off x="3842025" y="4328000"/>
              <a:ext cx="729750" cy="1518850"/>
            </a:xfrm>
            <a:custGeom>
              <a:rect b="b" l="l" r="r" t="t"/>
              <a:pathLst>
                <a:path extrusionOk="0" h="60754" w="2919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8"/>
            <p:cNvSpPr/>
            <p:nvPr/>
          </p:nvSpPr>
          <p:spPr>
            <a:xfrm>
              <a:off x="4571750" y="4473075"/>
              <a:ext cx="808900" cy="1373350"/>
            </a:xfrm>
            <a:custGeom>
              <a:rect b="b" l="l" r="r" t="t"/>
              <a:pathLst>
                <a:path extrusionOk="0" h="54934" w="32356">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8"/>
            <p:cNvSpPr/>
            <p:nvPr/>
          </p:nvSpPr>
          <p:spPr>
            <a:xfrm>
              <a:off x="4571750" y="4396575"/>
              <a:ext cx="774175" cy="1449850"/>
            </a:xfrm>
            <a:custGeom>
              <a:rect b="b" l="l" r="r" t="t"/>
              <a:pathLst>
                <a:path extrusionOk="0" h="57994" w="30967">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8"/>
            <p:cNvSpPr/>
            <p:nvPr/>
          </p:nvSpPr>
          <p:spPr>
            <a:xfrm>
              <a:off x="4571750" y="4328000"/>
              <a:ext cx="730200" cy="1518425"/>
            </a:xfrm>
            <a:custGeom>
              <a:rect b="b" l="l" r="r" t="t"/>
              <a:pathLst>
                <a:path extrusionOk="0" h="60737" w="29208">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8"/>
            <p:cNvSpPr/>
            <p:nvPr/>
          </p:nvSpPr>
          <p:spPr>
            <a:xfrm>
              <a:off x="3918950" y="4450650"/>
              <a:ext cx="600525" cy="310400"/>
            </a:xfrm>
            <a:custGeom>
              <a:rect b="b" l="l" r="r" t="t"/>
              <a:pathLst>
                <a:path extrusionOk="0" h="12416" w="24021">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8"/>
            <p:cNvSpPr/>
            <p:nvPr/>
          </p:nvSpPr>
          <p:spPr>
            <a:xfrm>
              <a:off x="3921150" y="4608025"/>
              <a:ext cx="598325" cy="301150"/>
            </a:xfrm>
            <a:custGeom>
              <a:rect b="b" l="l" r="r" t="t"/>
              <a:pathLst>
                <a:path extrusionOk="0" h="12046" w="23933">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8"/>
            <p:cNvSpPr/>
            <p:nvPr/>
          </p:nvSpPr>
          <p:spPr>
            <a:xfrm>
              <a:off x="3923350" y="4764975"/>
              <a:ext cx="596125" cy="291925"/>
            </a:xfrm>
            <a:custGeom>
              <a:rect b="b" l="l" r="r" t="t"/>
              <a:pathLst>
                <a:path extrusionOk="0" h="11677" w="23845">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8"/>
            <p:cNvSpPr/>
            <p:nvPr/>
          </p:nvSpPr>
          <p:spPr>
            <a:xfrm>
              <a:off x="3925550" y="4922350"/>
              <a:ext cx="593925" cy="282700"/>
            </a:xfrm>
            <a:custGeom>
              <a:rect b="b" l="l" r="r" t="t"/>
              <a:pathLst>
                <a:path extrusionOk="0" h="11308" w="23757">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
            <p:cNvSpPr/>
            <p:nvPr/>
          </p:nvSpPr>
          <p:spPr>
            <a:xfrm>
              <a:off x="3927750" y="5079725"/>
              <a:ext cx="591725" cy="273450"/>
            </a:xfrm>
            <a:custGeom>
              <a:rect b="b" l="l" r="r" t="t"/>
              <a:pathLst>
                <a:path extrusionOk="0" h="10938" w="23669">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8"/>
            <p:cNvSpPr/>
            <p:nvPr/>
          </p:nvSpPr>
          <p:spPr>
            <a:xfrm>
              <a:off x="3929950" y="5237100"/>
              <a:ext cx="589525" cy="264225"/>
            </a:xfrm>
            <a:custGeom>
              <a:rect b="b" l="l" r="r" t="t"/>
              <a:pathLst>
                <a:path extrusionOk="0" h="10569" w="23581">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8"/>
            <p:cNvSpPr/>
            <p:nvPr/>
          </p:nvSpPr>
          <p:spPr>
            <a:xfrm>
              <a:off x="3932125" y="5394475"/>
              <a:ext cx="411950" cy="116975"/>
            </a:xfrm>
            <a:custGeom>
              <a:rect b="b" l="l" r="r" t="t"/>
              <a:pathLst>
                <a:path extrusionOk="0" h="4679" w="16478">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
            <p:cNvSpPr/>
            <p:nvPr/>
          </p:nvSpPr>
          <p:spPr>
            <a:xfrm>
              <a:off x="4625825" y="4450650"/>
              <a:ext cx="600525" cy="310400"/>
            </a:xfrm>
            <a:custGeom>
              <a:rect b="b" l="l" r="r" t="t"/>
              <a:pathLst>
                <a:path extrusionOk="0" h="12416" w="24021">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8"/>
            <p:cNvSpPr/>
            <p:nvPr/>
          </p:nvSpPr>
          <p:spPr>
            <a:xfrm>
              <a:off x="4625825" y="4608025"/>
              <a:ext cx="598325" cy="301150"/>
            </a:xfrm>
            <a:custGeom>
              <a:rect b="b" l="l" r="r" t="t"/>
              <a:pathLst>
                <a:path extrusionOk="0" h="12046" w="23933">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8"/>
            <p:cNvSpPr/>
            <p:nvPr/>
          </p:nvSpPr>
          <p:spPr>
            <a:xfrm>
              <a:off x="4625825" y="4764975"/>
              <a:ext cx="596125" cy="291925"/>
            </a:xfrm>
            <a:custGeom>
              <a:rect b="b" l="l" r="r" t="t"/>
              <a:pathLst>
                <a:path extrusionOk="0" h="11677" w="23845">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8"/>
            <p:cNvSpPr/>
            <p:nvPr/>
          </p:nvSpPr>
          <p:spPr>
            <a:xfrm>
              <a:off x="4625825" y="4922350"/>
              <a:ext cx="593925" cy="282700"/>
            </a:xfrm>
            <a:custGeom>
              <a:rect b="b" l="l" r="r" t="t"/>
              <a:pathLst>
                <a:path extrusionOk="0" h="11308" w="23757">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8"/>
            <p:cNvSpPr/>
            <p:nvPr/>
          </p:nvSpPr>
          <p:spPr>
            <a:xfrm>
              <a:off x="4625825" y="5079725"/>
              <a:ext cx="591725" cy="273450"/>
            </a:xfrm>
            <a:custGeom>
              <a:rect b="b" l="l" r="r" t="t"/>
              <a:pathLst>
                <a:path extrusionOk="0" h="10938" w="23669">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8"/>
            <p:cNvSpPr/>
            <p:nvPr/>
          </p:nvSpPr>
          <p:spPr>
            <a:xfrm>
              <a:off x="4625825" y="5237100"/>
              <a:ext cx="589525" cy="264225"/>
            </a:xfrm>
            <a:custGeom>
              <a:rect b="b" l="l" r="r" t="t"/>
              <a:pathLst>
                <a:path extrusionOk="0" h="10569" w="23581">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8"/>
            <p:cNvSpPr/>
            <p:nvPr/>
          </p:nvSpPr>
          <p:spPr>
            <a:xfrm>
              <a:off x="4625825" y="5469650"/>
              <a:ext cx="267750" cy="179400"/>
            </a:xfrm>
            <a:custGeom>
              <a:rect b="b" l="l" r="r" t="t"/>
              <a:pathLst>
                <a:path extrusionOk="0" h="7176" w="1071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0" name="Google Shape;530;p8"/>
          <p:cNvGrpSpPr/>
          <p:nvPr/>
        </p:nvGrpSpPr>
        <p:grpSpPr>
          <a:xfrm rot="328506">
            <a:off x="3725934" y="452456"/>
            <a:ext cx="489585" cy="643491"/>
            <a:chOff x="1391550" y="1144975"/>
            <a:chExt cx="545075" cy="716425"/>
          </a:xfrm>
        </p:grpSpPr>
        <p:sp>
          <p:nvSpPr>
            <p:cNvPr id="531" name="Google Shape;531;p8"/>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8"/>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8"/>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8"/>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8"/>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8"/>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8"/>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8"/>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8"/>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8"/>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8"/>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8"/>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8"/>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8"/>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5" name="Google Shape;545;p8"/>
          <p:cNvGrpSpPr/>
          <p:nvPr/>
        </p:nvGrpSpPr>
        <p:grpSpPr>
          <a:xfrm>
            <a:off x="4959028" y="444896"/>
            <a:ext cx="488620" cy="658600"/>
            <a:chOff x="3000200" y="318325"/>
            <a:chExt cx="1296075" cy="1746950"/>
          </a:xfrm>
        </p:grpSpPr>
        <p:sp>
          <p:nvSpPr>
            <p:cNvPr id="546" name="Google Shape;546;p8"/>
            <p:cNvSpPr/>
            <p:nvPr/>
          </p:nvSpPr>
          <p:spPr>
            <a:xfrm>
              <a:off x="3000200" y="318325"/>
              <a:ext cx="1296075" cy="1746950"/>
            </a:xfrm>
            <a:custGeom>
              <a:rect b="b" l="l" r="r" t="t"/>
              <a:pathLst>
                <a:path extrusionOk="0" h="69878" w="51843">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8"/>
            <p:cNvSpPr/>
            <p:nvPr/>
          </p:nvSpPr>
          <p:spPr>
            <a:xfrm>
              <a:off x="3095900" y="414025"/>
              <a:ext cx="1104650" cy="1555525"/>
            </a:xfrm>
            <a:custGeom>
              <a:rect b="b" l="l" r="r" t="t"/>
              <a:pathLst>
                <a:path extrusionOk="0" h="62221" w="44186">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8"/>
            <p:cNvSpPr/>
            <p:nvPr/>
          </p:nvSpPr>
          <p:spPr>
            <a:xfrm>
              <a:off x="3145775" y="453775"/>
              <a:ext cx="898425" cy="293200"/>
            </a:xfrm>
            <a:custGeom>
              <a:rect b="b" l="l" r="r" t="t"/>
              <a:pathLst>
                <a:path extrusionOk="0" h="11728" w="35937">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8"/>
            <p:cNvSpPr/>
            <p:nvPr/>
          </p:nvSpPr>
          <p:spPr>
            <a:xfrm>
              <a:off x="3807625" y="767850"/>
              <a:ext cx="392925" cy="243325"/>
            </a:xfrm>
            <a:custGeom>
              <a:rect b="b" l="l" r="r" t="t"/>
              <a:pathLst>
                <a:path extrusionOk="0" h="9733" w="15717">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8"/>
            <p:cNvSpPr/>
            <p:nvPr/>
          </p:nvSpPr>
          <p:spPr>
            <a:xfrm>
              <a:off x="3266425" y="1147300"/>
              <a:ext cx="895050" cy="203550"/>
            </a:xfrm>
            <a:custGeom>
              <a:rect b="b" l="l" r="r" t="t"/>
              <a:pathLst>
                <a:path extrusionOk="0" h="8142" w="35802">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8"/>
            <p:cNvSpPr/>
            <p:nvPr/>
          </p:nvSpPr>
          <p:spPr>
            <a:xfrm>
              <a:off x="3766500" y="1497075"/>
              <a:ext cx="417225" cy="181325"/>
            </a:xfrm>
            <a:custGeom>
              <a:rect b="b" l="l" r="r" t="t"/>
              <a:pathLst>
                <a:path extrusionOk="0" h="7253" w="16689">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8"/>
            <p:cNvSpPr/>
            <p:nvPr/>
          </p:nvSpPr>
          <p:spPr>
            <a:xfrm>
              <a:off x="3301475" y="1788900"/>
              <a:ext cx="583000" cy="173250"/>
            </a:xfrm>
            <a:custGeom>
              <a:rect b="b" l="l" r="r" t="t"/>
              <a:pathLst>
                <a:path extrusionOk="0" h="6930" w="2332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3" name="Google Shape;553;p8"/>
          <p:cNvSpPr/>
          <p:nvPr/>
        </p:nvSpPr>
        <p:spPr>
          <a:xfrm rot="857046">
            <a:off x="4341424" y="592196"/>
            <a:ext cx="491045" cy="509904"/>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 name="Google Shape;554;p8"/>
          <p:cNvGrpSpPr/>
          <p:nvPr/>
        </p:nvGrpSpPr>
        <p:grpSpPr>
          <a:xfrm>
            <a:off x="398888" y="240200"/>
            <a:ext cx="548725" cy="598600"/>
            <a:chOff x="5261300" y="4859875"/>
            <a:chExt cx="548725" cy="598600"/>
          </a:xfrm>
        </p:grpSpPr>
        <p:sp>
          <p:nvSpPr>
            <p:cNvPr id="555" name="Google Shape;555;p8"/>
            <p:cNvSpPr/>
            <p:nvPr/>
          </p:nvSpPr>
          <p:spPr>
            <a:xfrm>
              <a:off x="5261300" y="4859875"/>
              <a:ext cx="548725" cy="598600"/>
            </a:xfrm>
            <a:custGeom>
              <a:rect b="b" l="l" r="r" t="t"/>
              <a:pathLst>
                <a:path extrusionOk="0" h="23944" w="21949">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8"/>
            <p:cNvSpPr/>
            <p:nvPr/>
          </p:nvSpPr>
          <p:spPr>
            <a:xfrm>
              <a:off x="5421025" y="4891350"/>
              <a:ext cx="232825" cy="536250"/>
            </a:xfrm>
            <a:custGeom>
              <a:rect b="b" l="l" r="r" t="t"/>
              <a:pathLst>
                <a:path extrusionOk="0" h="21450" w="9313">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8"/>
            <p:cNvSpPr/>
            <p:nvPr/>
          </p:nvSpPr>
          <p:spPr>
            <a:xfrm>
              <a:off x="5301675" y="4984575"/>
              <a:ext cx="471525" cy="349200"/>
            </a:xfrm>
            <a:custGeom>
              <a:rect b="b" l="l" r="r" t="t"/>
              <a:pathLst>
                <a:path extrusionOk="0" h="13968" w="18861">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8"/>
            <p:cNvSpPr/>
            <p:nvPr/>
          </p:nvSpPr>
          <p:spPr>
            <a:xfrm>
              <a:off x="5301675" y="4985175"/>
              <a:ext cx="471525" cy="348000"/>
            </a:xfrm>
            <a:custGeom>
              <a:rect b="b" l="l" r="r" t="t"/>
              <a:pathLst>
                <a:path extrusionOk="0" h="13920" w="18861">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8"/>
            <p:cNvSpPr/>
            <p:nvPr/>
          </p:nvSpPr>
          <p:spPr>
            <a:xfrm>
              <a:off x="5292775" y="4994075"/>
              <a:ext cx="52875" cy="53475"/>
            </a:xfrm>
            <a:custGeom>
              <a:rect b="b" l="l" r="r" t="t"/>
              <a:pathLst>
                <a:path extrusionOk="0" h="2139" w="2115">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8"/>
            <p:cNvSpPr/>
            <p:nvPr/>
          </p:nvSpPr>
          <p:spPr>
            <a:xfrm>
              <a:off x="5725675" y="5071275"/>
              <a:ext cx="53475" cy="53475"/>
            </a:xfrm>
            <a:custGeom>
              <a:rect b="b" l="l" r="r" t="t"/>
              <a:pathLst>
                <a:path extrusionOk="0" h="2139" w="2139">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8"/>
            <p:cNvSpPr/>
            <p:nvPr/>
          </p:nvSpPr>
          <p:spPr>
            <a:xfrm>
              <a:off x="5488150" y="5110475"/>
              <a:ext cx="98000" cy="98000"/>
            </a:xfrm>
            <a:custGeom>
              <a:rect b="b" l="l" r="r" t="t"/>
              <a:pathLst>
                <a:path extrusionOk="0" h="3920" w="392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8"/>
            <p:cNvSpPr/>
            <p:nvPr/>
          </p:nvSpPr>
          <p:spPr>
            <a:xfrm>
              <a:off x="5565325" y="5349775"/>
              <a:ext cx="53475" cy="53475"/>
            </a:xfrm>
            <a:custGeom>
              <a:rect b="b" l="l" r="r" t="t"/>
              <a:pathLst>
                <a:path extrusionOk="0" h="2139" w="2139">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3"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25" y="0"/>
            <a:ext cx="9144000" cy="5143500"/>
          </a:xfrm>
          <a:prstGeom prst="rect">
            <a:avLst/>
          </a:prstGeom>
          <a:noFill/>
          <a:ln>
            <a:noFill/>
          </a:ln>
        </p:spPr>
      </p:pic>
      <p:sp>
        <p:nvSpPr>
          <p:cNvPr id="565" name="Google Shape;565;p9"/>
          <p:cNvSpPr txBox="1"/>
          <p:nvPr>
            <p:ph type="title"/>
          </p:nvPr>
        </p:nvSpPr>
        <p:spPr>
          <a:xfrm>
            <a:off x="3083100" y="1949212"/>
            <a:ext cx="2977800" cy="5973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5000">
                <a:solidFill>
                  <a:schemeClr val="accent5"/>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66" name="Google Shape;566;p9"/>
          <p:cNvSpPr txBox="1"/>
          <p:nvPr>
            <p:ph idx="1" type="subTitle"/>
          </p:nvPr>
        </p:nvSpPr>
        <p:spPr>
          <a:xfrm>
            <a:off x="2148900" y="2673188"/>
            <a:ext cx="4846200" cy="5973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567" name="Google Shape;567;p9"/>
          <p:cNvGrpSpPr/>
          <p:nvPr/>
        </p:nvGrpSpPr>
        <p:grpSpPr>
          <a:xfrm flipH="1" rot="10800000">
            <a:off x="-19051" y="-9536"/>
            <a:ext cx="3851452" cy="1263131"/>
            <a:chOff x="238125" y="548775"/>
            <a:chExt cx="2842400" cy="932200"/>
          </a:xfrm>
        </p:grpSpPr>
        <p:sp>
          <p:nvSpPr>
            <p:cNvPr id="568" name="Google Shape;568;p9"/>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9"/>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0" name="Google Shape;570;p9"/>
          <p:cNvGrpSpPr/>
          <p:nvPr/>
        </p:nvGrpSpPr>
        <p:grpSpPr>
          <a:xfrm flipH="1">
            <a:off x="5292549" y="3880364"/>
            <a:ext cx="3851452" cy="1263131"/>
            <a:chOff x="238125" y="548775"/>
            <a:chExt cx="2842400" cy="932200"/>
          </a:xfrm>
        </p:grpSpPr>
        <p:sp>
          <p:nvSpPr>
            <p:cNvPr id="571" name="Google Shape;571;p9"/>
            <p:cNvSpPr/>
            <p:nvPr/>
          </p:nvSpPr>
          <p:spPr>
            <a:xfrm>
              <a:off x="238125" y="548775"/>
              <a:ext cx="2842400" cy="932200"/>
            </a:xfrm>
            <a:custGeom>
              <a:rect b="b" l="l" r="r" t="t"/>
              <a:pathLst>
                <a:path extrusionOk="0" h="37288" w="113696">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
            <p:cNvSpPr/>
            <p:nvPr/>
          </p:nvSpPr>
          <p:spPr>
            <a:xfrm>
              <a:off x="1311175" y="1474075"/>
              <a:ext cx="60700" cy="5750"/>
            </a:xfrm>
            <a:custGeom>
              <a:rect b="b" l="l" r="r" t="t"/>
              <a:pathLst>
                <a:path extrusionOk="0" h="230" w="2428">
                  <a:moveTo>
                    <a:pt x="0" y="1"/>
                  </a:moveTo>
                  <a:lnTo>
                    <a:pt x="2428" y="230"/>
                  </a:lnTo>
                  <a:lnTo>
                    <a:pt x="24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 name="Google Shape;573;p9"/>
          <p:cNvGrpSpPr/>
          <p:nvPr/>
        </p:nvGrpSpPr>
        <p:grpSpPr>
          <a:xfrm>
            <a:off x="3711025" y="3870800"/>
            <a:ext cx="1721950" cy="1631825"/>
            <a:chOff x="3711025" y="4328000"/>
            <a:chExt cx="1721950" cy="1631825"/>
          </a:xfrm>
        </p:grpSpPr>
        <p:sp>
          <p:nvSpPr>
            <p:cNvPr id="574" name="Google Shape;574;p9"/>
            <p:cNvSpPr/>
            <p:nvPr/>
          </p:nvSpPr>
          <p:spPr>
            <a:xfrm>
              <a:off x="4465375" y="5787500"/>
              <a:ext cx="213225" cy="172325"/>
            </a:xfrm>
            <a:custGeom>
              <a:rect b="b" l="l" r="r" t="t"/>
              <a:pathLst>
                <a:path extrusionOk="0" h="6893" w="8529">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9"/>
            <p:cNvSpPr/>
            <p:nvPr/>
          </p:nvSpPr>
          <p:spPr>
            <a:xfrm>
              <a:off x="3711025" y="4536375"/>
              <a:ext cx="860750" cy="1389175"/>
            </a:xfrm>
            <a:custGeom>
              <a:rect b="b" l="l" r="r" t="t"/>
              <a:pathLst>
                <a:path extrusionOk="0" h="55567" w="34430">
                  <a:moveTo>
                    <a:pt x="0" y="1"/>
                  </a:moveTo>
                  <a:lnTo>
                    <a:pt x="0" y="49113"/>
                  </a:lnTo>
                  <a:lnTo>
                    <a:pt x="34430" y="55566"/>
                  </a:lnTo>
                  <a:lnTo>
                    <a:pt x="34430" y="6472"/>
                  </a:lnTo>
                  <a:lnTo>
                    <a:pt x="0" y="1"/>
                  </a:lnTo>
                  <a:close/>
                </a:path>
              </a:pathLst>
            </a:custGeom>
            <a:solidFill>
              <a:schemeClr val="accent5"/>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9"/>
            <p:cNvSpPr/>
            <p:nvPr/>
          </p:nvSpPr>
          <p:spPr>
            <a:xfrm>
              <a:off x="3711025" y="4496825"/>
              <a:ext cx="860750" cy="1389150"/>
            </a:xfrm>
            <a:custGeom>
              <a:rect b="b" l="l" r="r" t="t"/>
              <a:pathLst>
                <a:path extrusionOk="0" h="55566" w="34430">
                  <a:moveTo>
                    <a:pt x="0" y="0"/>
                  </a:moveTo>
                  <a:lnTo>
                    <a:pt x="0" y="49095"/>
                  </a:lnTo>
                  <a:lnTo>
                    <a:pt x="34430" y="55566"/>
                  </a:lnTo>
                  <a:lnTo>
                    <a:pt x="34430" y="6453"/>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9"/>
            <p:cNvSpPr/>
            <p:nvPr/>
          </p:nvSpPr>
          <p:spPr>
            <a:xfrm>
              <a:off x="4571750" y="4536375"/>
              <a:ext cx="861225" cy="1389175"/>
            </a:xfrm>
            <a:custGeom>
              <a:rect b="b" l="l" r="r" t="t"/>
              <a:pathLst>
                <a:path extrusionOk="0" h="55567" w="34449">
                  <a:moveTo>
                    <a:pt x="34448" y="1"/>
                  </a:moveTo>
                  <a:lnTo>
                    <a:pt x="1" y="6472"/>
                  </a:lnTo>
                  <a:lnTo>
                    <a:pt x="1" y="55566"/>
                  </a:lnTo>
                  <a:lnTo>
                    <a:pt x="34448" y="49113"/>
                  </a:lnTo>
                  <a:lnTo>
                    <a:pt x="34448" y="1"/>
                  </a:lnTo>
                  <a:close/>
                </a:path>
              </a:pathLst>
            </a:custGeom>
            <a:solidFill>
              <a:schemeClr val="accent5"/>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9"/>
            <p:cNvSpPr/>
            <p:nvPr/>
          </p:nvSpPr>
          <p:spPr>
            <a:xfrm>
              <a:off x="4571750" y="4496825"/>
              <a:ext cx="861225" cy="1389150"/>
            </a:xfrm>
            <a:custGeom>
              <a:rect b="b" l="l" r="r" t="t"/>
              <a:pathLst>
                <a:path extrusionOk="0" h="55566" w="34449">
                  <a:moveTo>
                    <a:pt x="34448" y="0"/>
                  </a:moveTo>
                  <a:lnTo>
                    <a:pt x="1" y="6453"/>
                  </a:lnTo>
                  <a:lnTo>
                    <a:pt x="1" y="55566"/>
                  </a:lnTo>
                  <a:lnTo>
                    <a:pt x="34448" y="49095"/>
                  </a:lnTo>
                  <a:lnTo>
                    <a:pt x="3444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9"/>
            <p:cNvSpPr/>
            <p:nvPr/>
          </p:nvSpPr>
          <p:spPr>
            <a:xfrm>
              <a:off x="3763325" y="4473525"/>
              <a:ext cx="808450" cy="1373325"/>
            </a:xfrm>
            <a:custGeom>
              <a:rect b="b" l="l" r="r" t="t"/>
              <a:pathLst>
                <a:path extrusionOk="0" h="54933" w="32338">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9"/>
            <p:cNvSpPr/>
            <p:nvPr/>
          </p:nvSpPr>
          <p:spPr>
            <a:xfrm>
              <a:off x="3797625" y="4396575"/>
              <a:ext cx="774150" cy="1450275"/>
            </a:xfrm>
            <a:custGeom>
              <a:rect b="b" l="l" r="r" t="t"/>
              <a:pathLst>
                <a:path extrusionOk="0" h="58011" w="30966">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9"/>
            <p:cNvSpPr/>
            <p:nvPr/>
          </p:nvSpPr>
          <p:spPr>
            <a:xfrm>
              <a:off x="3842025" y="4328000"/>
              <a:ext cx="729750" cy="1518850"/>
            </a:xfrm>
            <a:custGeom>
              <a:rect b="b" l="l" r="r" t="t"/>
              <a:pathLst>
                <a:path extrusionOk="0" h="60754" w="2919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9"/>
            <p:cNvSpPr/>
            <p:nvPr/>
          </p:nvSpPr>
          <p:spPr>
            <a:xfrm>
              <a:off x="4571750" y="4473075"/>
              <a:ext cx="808900" cy="1373350"/>
            </a:xfrm>
            <a:custGeom>
              <a:rect b="b" l="l" r="r" t="t"/>
              <a:pathLst>
                <a:path extrusionOk="0" h="54934" w="32356">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9"/>
            <p:cNvSpPr/>
            <p:nvPr/>
          </p:nvSpPr>
          <p:spPr>
            <a:xfrm>
              <a:off x="4571750" y="4396575"/>
              <a:ext cx="774175" cy="1449850"/>
            </a:xfrm>
            <a:custGeom>
              <a:rect b="b" l="l" r="r" t="t"/>
              <a:pathLst>
                <a:path extrusionOk="0" h="57994" w="30967">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9"/>
            <p:cNvSpPr/>
            <p:nvPr/>
          </p:nvSpPr>
          <p:spPr>
            <a:xfrm>
              <a:off x="4571750" y="4328000"/>
              <a:ext cx="730200" cy="1518425"/>
            </a:xfrm>
            <a:custGeom>
              <a:rect b="b" l="l" r="r" t="t"/>
              <a:pathLst>
                <a:path extrusionOk="0" h="60737" w="29208">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9"/>
            <p:cNvSpPr/>
            <p:nvPr/>
          </p:nvSpPr>
          <p:spPr>
            <a:xfrm>
              <a:off x="3918950" y="4450650"/>
              <a:ext cx="600525" cy="310400"/>
            </a:xfrm>
            <a:custGeom>
              <a:rect b="b" l="l" r="r" t="t"/>
              <a:pathLst>
                <a:path extrusionOk="0" h="12416" w="24021">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9"/>
            <p:cNvSpPr/>
            <p:nvPr/>
          </p:nvSpPr>
          <p:spPr>
            <a:xfrm>
              <a:off x="3921150" y="4608025"/>
              <a:ext cx="598325" cy="301150"/>
            </a:xfrm>
            <a:custGeom>
              <a:rect b="b" l="l" r="r" t="t"/>
              <a:pathLst>
                <a:path extrusionOk="0" h="12046" w="23933">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9"/>
            <p:cNvSpPr/>
            <p:nvPr/>
          </p:nvSpPr>
          <p:spPr>
            <a:xfrm>
              <a:off x="3923350" y="4764975"/>
              <a:ext cx="596125" cy="291925"/>
            </a:xfrm>
            <a:custGeom>
              <a:rect b="b" l="l" r="r" t="t"/>
              <a:pathLst>
                <a:path extrusionOk="0" h="11677" w="23845">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9"/>
            <p:cNvSpPr/>
            <p:nvPr/>
          </p:nvSpPr>
          <p:spPr>
            <a:xfrm>
              <a:off x="3925550" y="4922350"/>
              <a:ext cx="593925" cy="282700"/>
            </a:xfrm>
            <a:custGeom>
              <a:rect b="b" l="l" r="r" t="t"/>
              <a:pathLst>
                <a:path extrusionOk="0" h="11308" w="23757">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9"/>
            <p:cNvSpPr/>
            <p:nvPr/>
          </p:nvSpPr>
          <p:spPr>
            <a:xfrm>
              <a:off x="3927750" y="5079725"/>
              <a:ext cx="591725" cy="273450"/>
            </a:xfrm>
            <a:custGeom>
              <a:rect b="b" l="l" r="r" t="t"/>
              <a:pathLst>
                <a:path extrusionOk="0" h="10938" w="23669">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9"/>
            <p:cNvSpPr/>
            <p:nvPr/>
          </p:nvSpPr>
          <p:spPr>
            <a:xfrm>
              <a:off x="3929950" y="5237100"/>
              <a:ext cx="589525" cy="264225"/>
            </a:xfrm>
            <a:custGeom>
              <a:rect b="b" l="l" r="r" t="t"/>
              <a:pathLst>
                <a:path extrusionOk="0" h="10569" w="23581">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9"/>
            <p:cNvSpPr/>
            <p:nvPr/>
          </p:nvSpPr>
          <p:spPr>
            <a:xfrm>
              <a:off x="3932125" y="5394475"/>
              <a:ext cx="411950" cy="116975"/>
            </a:xfrm>
            <a:custGeom>
              <a:rect b="b" l="l" r="r" t="t"/>
              <a:pathLst>
                <a:path extrusionOk="0" h="4679" w="16478">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9"/>
            <p:cNvSpPr/>
            <p:nvPr/>
          </p:nvSpPr>
          <p:spPr>
            <a:xfrm>
              <a:off x="4625825" y="4450650"/>
              <a:ext cx="600525" cy="310400"/>
            </a:xfrm>
            <a:custGeom>
              <a:rect b="b" l="l" r="r" t="t"/>
              <a:pathLst>
                <a:path extrusionOk="0" h="12416" w="24021">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9"/>
            <p:cNvSpPr/>
            <p:nvPr/>
          </p:nvSpPr>
          <p:spPr>
            <a:xfrm>
              <a:off x="4625825" y="4608025"/>
              <a:ext cx="598325" cy="301150"/>
            </a:xfrm>
            <a:custGeom>
              <a:rect b="b" l="l" r="r" t="t"/>
              <a:pathLst>
                <a:path extrusionOk="0" h="12046" w="23933">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9"/>
            <p:cNvSpPr/>
            <p:nvPr/>
          </p:nvSpPr>
          <p:spPr>
            <a:xfrm>
              <a:off x="4625825" y="4764975"/>
              <a:ext cx="596125" cy="291925"/>
            </a:xfrm>
            <a:custGeom>
              <a:rect b="b" l="l" r="r" t="t"/>
              <a:pathLst>
                <a:path extrusionOk="0" h="11677" w="23845">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9"/>
            <p:cNvSpPr/>
            <p:nvPr/>
          </p:nvSpPr>
          <p:spPr>
            <a:xfrm>
              <a:off x="4625825" y="4922350"/>
              <a:ext cx="593925" cy="282700"/>
            </a:xfrm>
            <a:custGeom>
              <a:rect b="b" l="l" r="r" t="t"/>
              <a:pathLst>
                <a:path extrusionOk="0" h="11308" w="23757">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9"/>
            <p:cNvSpPr/>
            <p:nvPr/>
          </p:nvSpPr>
          <p:spPr>
            <a:xfrm>
              <a:off x="4625825" y="5079725"/>
              <a:ext cx="591725" cy="273450"/>
            </a:xfrm>
            <a:custGeom>
              <a:rect b="b" l="l" r="r" t="t"/>
              <a:pathLst>
                <a:path extrusionOk="0" h="10938" w="23669">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9"/>
            <p:cNvSpPr/>
            <p:nvPr/>
          </p:nvSpPr>
          <p:spPr>
            <a:xfrm>
              <a:off x="4625825" y="5237100"/>
              <a:ext cx="589525" cy="264225"/>
            </a:xfrm>
            <a:custGeom>
              <a:rect b="b" l="l" r="r" t="t"/>
              <a:pathLst>
                <a:path extrusionOk="0" h="10569" w="23581">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9"/>
            <p:cNvSpPr/>
            <p:nvPr/>
          </p:nvSpPr>
          <p:spPr>
            <a:xfrm>
              <a:off x="4625825" y="5469650"/>
              <a:ext cx="267750" cy="179400"/>
            </a:xfrm>
            <a:custGeom>
              <a:rect b="b" l="l" r="r" t="t"/>
              <a:pathLst>
                <a:path extrusionOk="0" h="7176" w="1071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9" name="Google Shape;599;p9"/>
          <p:cNvGrpSpPr/>
          <p:nvPr/>
        </p:nvGrpSpPr>
        <p:grpSpPr>
          <a:xfrm rot="583086">
            <a:off x="8308200" y="1368293"/>
            <a:ext cx="529791" cy="714265"/>
            <a:chOff x="3000200" y="318325"/>
            <a:chExt cx="1296075" cy="1746950"/>
          </a:xfrm>
        </p:grpSpPr>
        <p:sp>
          <p:nvSpPr>
            <p:cNvPr id="600" name="Google Shape;600;p9"/>
            <p:cNvSpPr/>
            <p:nvPr/>
          </p:nvSpPr>
          <p:spPr>
            <a:xfrm>
              <a:off x="3000200" y="318325"/>
              <a:ext cx="1296075" cy="1746950"/>
            </a:xfrm>
            <a:custGeom>
              <a:rect b="b" l="l" r="r" t="t"/>
              <a:pathLst>
                <a:path extrusionOk="0" h="69878" w="51843">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9"/>
            <p:cNvSpPr/>
            <p:nvPr/>
          </p:nvSpPr>
          <p:spPr>
            <a:xfrm>
              <a:off x="3095900" y="414025"/>
              <a:ext cx="1104650" cy="1555525"/>
            </a:xfrm>
            <a:custGeom>
              <a:rect b="b" l="l" r="r" t="t"/>
              <a:pathLst>
                <a:path extrusionOk="0" h="62221" w="44186">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9"/>
            <p:cNvSpPr/>
            <p:nvPr/>
          </p:nvSpPr>
          <p:spPr>
            <a:xfrm>
              <a:off x="3145775" y="453775"/>
              <a:ext cx="898425" cy="293200"/>
            </a:xfrm>
            <a:custGeom>
              <a:rect b="b" l="l" r="r" t="t"/>
              <a:pathLst>
                <a:path extrusionOk="0" h="11728" w="35937">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9"/>
            <p:cNvSpPr/>
            <p:nvPr/>
          </p:nvSpPr>
          <p:spPr>
            <a:xfrm>
              <a:off x="3807625" y="767850"/>
              <a:ext cx="392925" cy="243325"/>
            </a:xfrm>
            <a:custGeom>
              <a:rect b="b" l="l" r="r" t="t"/>
              <a:pathLst>
                <a:path extrusionOk="0" h="9733" w="15717">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9"/>
            <p:cNvSpPr/>
            <p:nvPr/>
          </p:nvSpPr>
          <p:spPr>
            <a:xfrm>
              <a:off x="3266425" y="1147300"/>
              <a:ext cx="895050" cy="203550"/>
            </a:xfrm>
            <a:custGeom>
              <a:rect b="b" l="l" r="r" t="t"/>
              <a:pathLst>
                <a:path extrusionOk="0" h="8142" w="35802">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9"/>
            <p:cNvSpPr/>
            <p:nvPr/>
          </p:nvSpPr>
          <p:spPr>
            <a:xfrm>
              <a:off x="3766500" y="1497075"/>
              <a:ext cx="417225" cy="181325"/>
            </a:xfrm>
            <a:custGeom>
              <a:rect b="b" l="l" r="r" t="t"/>
              <a:pathLst>
                <a:path extrusionOk="0" h="7253" w="16689">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9"/>
            <p:cNvSpPr/>
            <p:nvPr/>
          </p:nvSpPr>
          <p:spPr>
            <a:xfrm>
              <a:off x="3301475" y="1788900"/>
              <a:ext cx="583000" cy="173250"/>
            </a:xfrm>
            <a:custGeom>
              <a:rect b="b" l="l" r="r" t="t"/>
              <a:pathLst>
                <a:path extrusionOk="0" h="6930" w="2332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 name="Google Shape;607;p9"/>
          <p:cNvGrpSpPr/>
          <p:nvPr/>
        </p:nvGrpSpPr>
        <p:grpSpPr>
          <a:xfrm>
            <a:off x="8174696" y="2353453"/>
            <a:ext cx="719749" cy="714243"/>
            <a:chOff x="4990425" y="4016375"/>
            <a:chExt cx="1232025" cy="1222600"/>
          </a:xfrm>
        </p:grpSpPr>
        <p:sp>
          <p:nvSpPr>
            <p:cNvPr id="608" name="Google Shape;608;p9"/>
            <p:cNvSpPr/>
            <p:nvPr/>
          </p:nvSpPr>
          <p:spPr>
            <a:xfrm>
              <a:off x="5282250" y="4016375"/>
              <a:ext cx="637600" cy="1222600"/>
            </a:xfrm>
            <a:custGeom>
              <a:rect b="b" l="l" r="r" t="t"/>
              <a:pathLst>
                <a:path extrusionOk="0" h="48904" w="25504">
                  <a:moveTo>
                    <a:pt x="16984" y="0"/>
                  </a:moveTo>
                  <a:lnTo>
                    <a:pt x="1" y="42946"/>
                  </a:lnTo>
                  <a:lnTo>
                    <a:pt x="9140" y="48904"/>
                  </a:lnTo>
                  <a:lnTo>
                    <a:pt x="25503" y="5123"/>
                  </a:lnTo>
                  <a:lnTo>
                    <a:pt x="16984" y="0"/>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9"/>
            <p:cNvSpPr/>
            <p:nvPr/>
          </p:nvSpPr>
          <p:spPr>
            <a:xfrm>
              <a:off x="4990425" y="4205075"/>
              <a:ext cx="353850" cy="354550"/>
            </a:xfrm>
            <a:custGeom>
              <a:rect b="b" l="l" r="r" t="t"/>
              <a:pathLst>
                <a:path extrusionOk="0" h="14182" w="14154">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9"/>
            <p:cNvSpPr/>
            <p:nvPr/>
          </p:nvSpPr>
          <p:spPr>
            <a:xfrm>
              <a:off x="5868600" y="4655975"/>
              <a:ext cx="353850" cy="353850"/>
            </a:xfrm>
            <a:custGeom>
              <a:rect b="b" l="l" r="r" t="t"/>
              <a:pathLst>
                <a:path extrusionOk="0" h="14154" w="14154">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cap="flat" cmpd="sng" w="28575">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1" name="Google Shape;611;p9"/>
          <p:cNvSpPr/>
          <p:nvPr/>
        </p:nvSpPr>
        <p:spPr>
          <a:xfrm flipH="1" rot="2700000">
            <a:off x="-444897" y="-1052681"/>
            <a:ext cx="1515863" cy="3091655"/>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78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2" name="Google Shape;612;p9"/>
          <p:cNvGrpSpPr/>
          <p:nvPr/>
        </p:nvGrpSpPr>
        <p:grpSpPr>
          <a:xfrm>
            <a:off x="8213200" y="308175"/>
            <a:ext cx="719750" cy="789225"/>
            <a:chOff x="641925" y="383000"/>
            <a:chExt cx="719750" cy="789225"/>
          </a:xfrm>
        </p:grpSpPr>
        <p:sp>
          <p:nvSpPr>
            <p:cNvPr id="613" name="Google Shape;613;p9"/>
            <p:cNvSpPr/>
            <p:nvPr/>
          </p:nvSpPr>
          <p:spPr>
            <a:xfrm>
              <a:off x="641925" y="383000"/>
              <a:ext cx="719750" cy="789225"/>
            </a:xfrm>
            <a:custGeom>
              <a:rect b="b" l="l" r="r" t="t"/>
              <a:pathLst>
                <a:path extrusionOk="0" h="31569" w="2879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9"/>
            <p:cNvSpPr/>
            <p:nvPr/>
          </p:nvSpPr>
          <p:spPr>
            <a:xfrm>
              <a:off x="729825" y="454850"/>
              <a:ext cx="589100" cy="669275"/>
            </a:xfrm>
            <a:custGeom>
              <a:rect b="b" l="l" r="r" t="t"/>
              <a:pathLst>
                <a:path extrusionOk="0" h="26771" w="23564">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9"/>
            <p:cNvSpPr/>
            <p:nvPr/>
          </p:nvSpPr>
          <p:spPr>
            <a:xfrm>
              <a:off x="709025" y="439425"/>
              <a:ext cx="591475" cy="676400"/>
            </a:xfrm>
            <a:custGeom>
              <a:rect b="b" l="l" r="r" t="t"/>
              <a:pathLst>
                <a:path extrusionOk="0" h="27056" w="23659">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9"/>
            <p:cNvSpPr/>
            <p:nvPr/>
          </p:nvSpPr>
          <p:spPr>
            <a:xfrm>
              <a:off x="709025" y="439425"/>
              <a:ext cx="549900" cy="676400"/>
            </a:xfrm>
            <a:custGeom>
              <a:rect b="b" l="l" r="r" t="t"/>
              <a:pathLst>
                <a:path extrusionOk="0" h="27056" w="21996">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9"/>
            <p:cNvSpPr/>
            <p:nvPr/>
          </p:nvSpPr>
          <p:spPr>
            <a:xfrm>
              <a:off x="854525" y="1087275"/>
              <a:ext cx="1800" cy="4200"/>
            </a:xfrm>
            <a:custGeom>
              <a:rect b="b" l="l" r="r" t="t"/>
              <a:pathLst>
                <a:path extrusionOk="0" h="168" w="72">
                  <a:moveTo>
                    <a:pt x="0" y="1"/>
                  </a:moveTo>
                  <a:lnTo>
                    <a:pt x="0" y="1"/>
                  </a:lnTo>
                  <a:lnTo>
                    <a:pt x="71" y="167"/>
                  </a:lnTo>
                  <a:lnTo>
                    <a:pt x="71" y="167"/>
                  </a:lnTo>
                  <a:lnTo>
                    <a:pt x="0" y="1"/>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9"/>
            <p:cNvSpPr/>
            <p:nvPr/>
          </p:nvSpPr>
          <p:spPr>
            <a:xfrm>
              <a:off x="684100" y="425750"/>
              <a:ext cx="561775" cy="657400"/>
            </a:xfrm>
            <a:custGeom>
              <a:rect b="b" l="l" r="r" t="t"/>
              <a:pathLst>
                <a:path extrusionOk="0" h="26296" w="22471">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9"/>
            <p:cNvSpPr/>
            <p:nvPr/>
          </p:nvSpPr>
          <p:spPr>
            <a:xfrm>
              <a:off x="685275" y="554625"/>
              <a:ext cx="176975" cy="532675"/>
            </a:xfrm>
            <a:custGeom>
              <a:rect b="b" l="l" r="r" t="t"/>
              <a:pathLst>
                <a:path extrusionOk="0" h="21307" w="7079">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9"/>
            <p:cNvSpPr/>
            <p:nvPr/>
          </p:nvSpPr>
          <p:spPr>
            <a:xfrm>
              <a:off x="864025" y="1036225"/>
              <a:ext cx="2400" cy="6550"/>
            </a:xfrm>
            <a:custGeom>
              <a:rect b="b" l="l" r="r" t="t"/>
              <a:pathLst>
                <a:path extrusionOk="0" h="262" w="96">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9"/>
            <p:cNvSpPr/>
            <p:nvPr/>
          </p:nvSpPr>
          <p:spPr>
            <a:xfrm>
              <a:off x="844425" y="981000"/>
              <a:ext cx="160950" cy="106300"/>
            </a:xfrm>
            <a:custGeom>
              <a:rect b="b" l="l" r="r" t="t"/>
              <a:pathLst>
                <a:path extrusionOk="0" h="4252" w="6438">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9"/>
            <p:cNvSpPr/>
            <p:nvPr/>
          </p:nvSpPr>
          <p:spPr>
            <a:xfrm>
              <a:off x="856300" y="890125"/>
              <a:ext cx="393725" cy="205500"/>
            </a:xfrm>
            <a:custGeom>
              <a:rect b="b" l="l" r="r" t="t"/>
              <a:pathLst>
                <a:path extrusionOk="0" h="8220" w="15749">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9"/>
            <p:cNvSpPr/>
            <p:nvPr/>
          </p:nvSpPr>
          <p:spPr>
            <a:xfrm>
              <a:off x="850350" y="881225"/>
              <a:ext cx="436500" cy="248250"/>
            </a:xfrm>
            <a:custGeom>
              <a:rect b="b" l="l" r="r" t="t"/>
              <a:pathLst>
                <a:path extrusionOk="0" h="9930" w="1746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9"/>
            <p:cNvSpPr/>
            <p:nvPr/>
          </p:nvSpPr>
          <p:spPr>
            <a:xfrm>
              <a:off x="826025" y="470900"/>
              <a:ext cx="64150" cy="33875"/>
            </a:xfrm>
            <a:custGeom>
              <a:rect b="b" l="l" r="r" t="t"/>
              <a:pathLst>
                <a:path extrusionOk="0" h="1355" w="2566">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9"/>
            <p:cNvSpPr/>
            <p:nvPr/>
          </p:nvSpPr>
          <p:spPr>
            <a:xfrm>
              <a:off x="780300" y="470300"/>
              <a:ext cx="109875" cy="202525"/>
            </a:xfrm>
            <a:custGeom>
              <a:rect b="b" l="l" r="r" t="t"/>
              <a:pathLst>
                <a:path extrusionOk="0" h="8101" w="4395">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9"/>
            <p:cNvSpPr/>
            <p:nvPr/>
          </p:nvSpPr>
          <p:spPr>
            <a:xfrm>
              <a:off x="773750" y="469700"/>
              <a:ext cx="111675" cy="200150"/>
            </a:xfrm>
            <a:custGeom>
              <a:rect b="b" l="l" r="r" t="t"/>
              <a:pathLst>
                <a:path extrusionOk="0" h="8006" w="4467">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9"/>
            <p:cNvSpPr/>
            <p:nvPr/>
          </p:nvSpPr>
          <p:spPr>
            <a:xfrm>
              <a:off x="777925" y="504150"/>
              <a:ext cx="35050" cy="33275"/>
            </a:xfrm>
            <a:custGeom>
              <a:rect b="b" l="l" r="r" t="t"/>
              <a:pathLst>
                <a:path extrusionOk="0" h="1331" w="1402">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9"/>
            <p:cNvSpPr/>
            <p:nvPr/>
          </p:nvSpPr>
          <p:spPr>
            <a:xfrm>
              <a:off x="828975" y="628850"/>
              <a:ext cx="39825" cy="24975"/>
            </a:xfrm>
            <a:custGeom>
              <a:rect b="b" l="l" r="r" t="t"/>
              <a:pathLst>
                <a:path extrusionOk="0" h="999" w="1593">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9" name="Google Shape;629;p9"/>
          <p:cNvGrpSpPr/>
          <p:nvPr/>
        </p:nvGrpSpPr>
        <p:grpSpPr>
          <a:xfrm rot="-669090">
            <a:off x="232411" y="4181764"/>
            <a:ext cx="543964" cy="660337"/>
            <a:chOff x="3703100" y="2534450"/>
            <a:chExt cx="543975" cy="660350"/>
          </a:xfrm>
        </p:grpSpPr>
        <p:sp>
          <p:nvSpPr>
            <p:cNvPr id="630" name="Google Shape;630;p9"/>
            <p:cNvSpPr/>
            <p:nvPr/>
          </p:nvSpPr>
          <p:spPr>
            <a:xfrm>
              <a:off x="3703100" y="2534450"/>
              <a:ext cx="543975" cy="660350"/>
            </a:xfrm>
            <a:custGeom>
              <a:rect b="b" l="l" r="r" t="t"/>
              <a:pathLst>
                <a:path extrusionOk="0" h="26414" w="21759">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rotWithShape="0" algn="bl" dir="36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9"/>
            <p:cNvSpPr/>
            <p:nvPr/>
          </p:nvSpPr>
          <p:spPr>
            <a:xfrm>
              <a:off x="3736350" y="2586700"/>
              <a:ext cx="472125" cy="574850"/>
            </a:xfrm>
            <a:custGeom>
              <a:rect b="b" l="l" r="r" t="t"/>
              <a:pathLst>
                <a:path extrusionOk="0" h="22994" w="18885">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9"/>
            <p:cNvSpPr/>
            <p:nvPr/>
          </p:nvSpPr>
          <p:spPr>
            <a:xfrm>
              <a:off x="3741700" y="2567700"/>
              <a:ext cx="472125" cy="574850"/>
            </a:xfrm>
            <a:custGeom>
              <a:rect b="b" l="l" r="r" t="t"/>
              <a:pathLst>
                <a:path extrusionOk="0" h="22994" w="18885">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9"/>
            <p:cNvSpPr/>
            <p:nvPr/>
          </p:nvSpPr>
          <p:spPr>
            <a:xfrm>
              <a:off x="3865800" y="2720900"/>
              <a:ext cx="74250" cy="74250"/>
            </a:xfrm>
            <a:custGeom>
              <a:rect b="b" l="l" r="r" t="t"/>
              <a:pathLst>
                <a:path extrusionOk="0" h="2970" w="297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9"/>
            <p:cNvSpPr/>
            <p:nvPr/>
          </p:nvSpPr>
          <p:spPr>
            <a:xfrm>
              <a:off x="3960225" y="2747025"/>
              <a:ext cx="74250" cy="74275"/>
            </a:xfrm>
            <a:custGeom>
              <a:rect b="b" l="l" r="r" t="t"/>
              <a:pathLst>
                <a:path extrusionOk="0" h="2971" w="297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9"/>
            <p:cNvSpPr/>
            <p:nvPr/>
          </p:nvSpPr>
          <p:spPr>
            <a:xfrm>
              <a:off x="4054650" y="2773175"/>
              <a:ext cx="74250" cy="74250"/>
            </a:xfrm>
            <a:custGeom>
              <a:rect b="b" l="l" r="r" t="t"/>
              <a:pathLst>
                <a:path extrusionOk="0" h="2970" w="297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9"/>
            <p:cNvSpPr/>
            <p:nvPr/>
          </p:nvSpPr>
          <p:spPr>
            <a:xfrm>
              <a:off x="3842050" y="2806425"/>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9"/>
            <p:cNvSpPr/>
            <p:nvPr/>
          </p:nvSpPr>
          <p:spPr>
            <a:xfrm>
              <a:off x="3936475" y="2832550"/>
              <a:ext cx="74250" cy="74250"/>
            </a:xfrm>
            <a:custGeom>
              <a:rect b="b" l="l" r="r" t="t"/>
              <a:pathLst>
                <a:path extrusionOk="0" h="2970" w="297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9"/>
            <p:cNvSpPr/>
            <p:nvPr/>
          </p:nvSpPr>
          <p:spPr>
            <a:xfrm>
              <a:off x="4031475" y="2858675"/>
              <a:ext cx="73675" cy="74250"/>
            </a:xfrm>
            <a:custGeom>
              <a:rect b="b" l="l" r="r" t="t"/>
              <a:pathLst>
                <a:path extrusionOk="0" h="2970" w="2947">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9"/>
            <p:cNvSpPr/>
            <p:nvPr/>
          </p:nvSpPr>
          <p:spPr>
            <a:xfrm>
              <a:off x="3818300" y="2891925"/>
              <a:ext cx="74250" cy="74250"/>
            </a:xfrm>
            <a:custGeom>
              <a:rect b="b" l="l" r="r" t="t"/>
              <a:pathLst>
                <a:path extrusionOk="0" h="2970" w="297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9"/>
            <p:cNvSpPr/>
            <p:nvPr/>
          </p:nvSpPr>
          <p:spPr>
            <a:xfrm>
              <a:off x="3913325" y="2918050"/>
              <a:ext cx="73650" cy="74250"/>
            </a:xfrm>
            <a:custGeom>
              <a:rect b="b" l="l" r="r" t="t"/>
              <a:pathLst>
                <a:path extrusionOk="0" h="2970" w="2946">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9"/>
            <p:cNvSpPr/>
            <p:nvPr/>
          </p:nvSpPr>
          <p:spPr>
            <a:xfrm>
              <a:off x="4007725" y="2944175"/>
              <a:ext cx="74250" cy="74275"/>
            </a:xfrm>
            <a:custGeom>
              <a:rect b="b" l="l" r="r" t="t"/>
              <a:pathLst>
                <a:path extrusionOk="0" h="2971" w="297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9"/>
            <p:cNvSpPr/>
            <p:nvPr/>
          </p:nvSpPr>
          <p:spPr>
            <a:xfrm>
              <a:off x="3795150" y="2977450"/>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9"/>
            <p:cNvSpPr/>
            <p:nvPr/>
          </p:nvSpPr>
          <p:spPr>
            <a:xfrm>
              <a:off x="3889550" y="3003575"/>
              <a:ext cx="74275" cy="74250"/>
            </a:xfrm>
            <a:custGeom>
              <a:rect b="b" l="l" r="r" t="t"/>
              <a:pathLst>
                <a:path extrusionOk="0" h="2970" w="2971">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9"/>
            <p:cNvSpPr/>
            <p:nvPr/>
          </p:nvSpPr>
          <p:spPr>
            <a:xfrm>
              <a:off x="3983975" y="3029700"/>
              <a:ext cx="74250" cy="74250"/>
            </a:xfrm>
            <a:custGeom>
              <a:rect b="b" l="l" r="r" t="t"/>
              <a:pathLst>
                <a:path extrusionOk="0" h="2970" w="297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9"/>
            <p:cNvSpPr/>
            <p:nvPr/>
          </p:nvSpPr>
          <p:spPr>
            <a:xfrm>
              <a:off x="3867600" y="2713775"/>
              <a:ext cx="74250" cy="74250"/>
            </a:xfrm>
            <a:custGeom>
              <a:rect b="b" l="l" r="r" t="t"/>
              <a:pathLst>
                <a:path extrusionOk="0" h="2970" w="297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9"/>
            <p:cNvSpPr/>
            <p:nvPr/>
          </p:nvSpPr>
          <p:spPr>
            <a:xfrm>
              <a:off x="3962600" y="2739900"/>
              <a:ext cx="73650" cy="74275"/>
            </a:xfrm>
            <a:custGeom>
              <a:rect b="b" l="l" r="r" t="t"/>
              <a:pathLst>
                <a:path extrusionOk="0" h="2971" w="2946">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9"/>
            <p:cNvSpPr/>
            <p:nvPr/>
          </p:nvSpPr>
          <p:spPr>
            <a:xfrm>
              <a:off x="4057025" y="2766050"/>
              <a:ext cx="74250" cy="74250"/>
            </a:xfrm>
            <a:custGeom>
              <a:rect b="b" l="l" r="r" t="t"/>
              <a:pathLst>
                <a:path extrusionOk="0" h="2970" w="297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9"/>
            <p:cNvSpPr/>
            <p:nvPr/>
          </p:nvSpPr>
          <p:spPr>
            <a:xfrm>
              <a:off x="3843825" y="2799300"/>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9"/>
            <p:cNvSpPr/>
            <p:nvPr/>
          </p:nvSpPr>
          <p:spPr>
            <a:xfrm>
              <a:off x="3938850" y="2825425"/>
              <a:ext cx="73650" cy="74250"/>
            </a:xfrm>
            <a:custGeom>
              <a:rect b="b" l="l" r="r" t="t"/>
              <a:pathLst>
                <a:path extrusionOk="0" h="2970" w="2946">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9"/>
            <p:cNvSpPr/>
            <p:nvPr/>
          </p:nvSpPr>
          <p:spPr>
            <a:xfrm>
              <a:off x="4033275" y="2851550"/>
              <a:ext cx="74250" cy="74250"/>
            </a:xfrm>
            <a:custGeom>
              <a:rect b="b" l="l" r="r" t="t"/>
              <a:pathLst>
                <a:path extrusionOk="0" h="2970" w="297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9"/>
            <p:cNvSpPr/>
            <p:nvPr/>
          </p:nvSpPr>
          <p:spPr>
            <a:xfrm>
              <a:off x="3820675" y="2884800"/>
              <a:ext cx="73650" cy="74250"/>
            </a:xfrm>
            <a:custGeom>
              <a:rect b="b" l="l" r="r" t="t"/>
              <a:pathLst>
                <a:path extrusionOk="0" h="2970" w="2946">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9"/>
            <p:cNvSpPr/>
            <p:nvPr/>
          </p:nvSpPr>
          <p:spPr>
            <a:xfrm>
              <a:off x="3915100" y="2910925"/>
              <a:ext cx="74250" cy="74250"/>
            </a:xfrm>
            <a:custGeom>
              <a:rect b="b" l="l" r="r" t="t"/>
              <a:pathLst>
                <a:path extrusionOk="0" h="2970" w="297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9"/>
            <p:cNvSpPr/>
            <p:nvPr/>
          </p:nvSpPr>
          <p:spPr>
            <a:xfrm>
              <a:off x="4009525" y="2937050"/>
              <a:ext cx="74250" cy="74275"/>
            </a:xfrm>
            <a:custGeom>
              <a:rect b="b" l="l" r="r" t="t"/>
              <a:pathLst>
                <a:path extrusionOk="0" h="2971" w="297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9"/>
            <p:cNvSpPr/>
            <p:nvPr/>
          </p:nvSpPr>
          <p:spPr>
            <a:xfrm>
              <a:off x="3796925" y="2970325"/>
              <a:ext cx="74250" cy="74250"/>
            </a:xfrm>
            <a:custGeom>
              <a:rect b="b" l="l" r="r" t="t"/>
              <a:pathLst>
                <a:path extrusionOk="0" h="2970" w="297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9"/>
            <p:cNvSpPr/>
            <p:nvPr/>
          </p:nvSpPr>
          <p:spPr>
            <a:xfrm>
              <a:off x="3891350" y="2996450"/>
              <a:ext cx="74250" cy="74250"/>
            </a:xfrm>
            <a:custGeom>
              <a:rect b="b" l="l" r="r" t="t"/>
              <a:pathLst>
                <a:path extrusionOk="0" h="2970" w="297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9"/>
            <p:cNvSpPr/>
            <p:nvPr/>
          </p:nvSpPr>
          <p:spPr>
            <a:xfrm>
              <a:off x="3985750" y="3022575"/>
              <a:ext cx="74275" cy="74250"/>
            </a:xfrm>
            <a:custGeom>
              <a:rect b="b" l="l" r="r" t="t"/>
              <a:pathLst>
                <a:path extrusionOk="0" h="2970" w="2971">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9"/>
            <p:cNvSpPr/>
            <p:nvPr/>
          </p:nvSpPr>
          <p:spPr>
            <a:xfrm>
              <a:off x="3881850" y="2608675"/>
              <a:ext cx="290400" cy="136000"/>
            </a:xfrm>
            <a:custGeom>
              <a:rect b="b" l="l" r="r" t="t"/>
              <a:pathLst>
                <a:path extrusionOk="0" h="5440" w="11616">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9"/>
          <p:cNvGrpSpPr/>
          <p:nvPr/>
        </p:nvGrpSpPr>
        <p:grpSpPr>
          <a:xfrm>
            <a:off x="4079900" y="246938"/>
            <a:ext cx="995300" cy="700150"/>
            <a:chOff x="2038000" y="2627075"/>
            <a:chExt cx="995300" cy="700150"/>
          </a:xfrm>
        </p:grpSpPr>
        <p:sp>
          <p:nvSpPr>
            <p:cNvPr id="659" name="Google Shape;659;p9"/>
            <p:cNvSpPr/>
            <p:nvPr/>
          </p:nvSpPr>
          <p:spPr>
            <a:xfrm>
              <a:off x="2038000" y="2627075"/>
              <a:ext cx="995300" cy="700150"/>
            </a:xfrm>
            <a:custGeom>
              <a:rect b="b" l="l" r="r" t="t"/>
              <a:pathLst>
                <a:path extrusionOk="0" h="28006" w="39812">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9"/>
            <p:cNvSpPr/>
            <p:nvPr/>
          </p:nvSpPr>
          <p:spPr>
            <a:xfrm>
              <a:off x="2265450" y="2963200"/>
              <a:ext cx="540400" cy="314750"/>
            </a:xfrm>
            <a:custGeom>
              <a:rect b="b" l="l" r="r" t="t"/>
              <a:pathLst>
                <a:path extrusionOk="0" h="12590" w="21616">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9"/>
            <p:cNvSpPr/>
            <p:nvPr/>
          </p:nvSpPr>
          <p:spPr>
            <a:xfrm>
              <a:off x="2564150" y="2963200"/>
              <a:ext cx="241700" cy="313550"/>
            </a:xfrm>
            <a:custGeom>
              <a:rect b="b" l="l" r="r" t="t"/>
              <a:pathLst>
                <a:path extrusionOk="0" h="12542" w="9668">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9"/>
            <p:cNvSpPr/>
            <p:nvPr/>
          </p:nvSpPr>
          <p:spPr>
            <a:xfrm>
              <a:off x="2082550" y="2709025"/>
              <a:ext cx="905600" cy="457275"/>
            </a:xfrm>
            <a:custGeom>
              <a:rect b="b" l="l" r="r" t="t"/>
              <a:pathLst>
                <a:path extrusionOk="0" h="18291" w="36224">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9"/>
            <p:cNvSpPr/>
            <p:nvPr/>
          </p:nvSpPr>
          <p:spPr>
            <a:xfrm>
              <a:off x="2082550" y="2676975"/>
              <a:ext cx="905600" cy="457250"/>
            </a:xfrm>
            <a:custGeom>
              <a:rect b="b" l="l" r="r" t="t"/>
              <a:pathLst>
                <a:path extrusionOk="0" h="18290" w="36224">
                  <a:moveTo>
                    <a:pt x="18124" y="0"/>
                  </a:moveTo>
                  <a:lnTo>
                    <a:pt x="0" y="9145"/>
                  </a:lnTo>
                  <a:lnTo>
                    <a:pt x="18124" y="18290"/>
                  </a:lnTo>
                  <a:lnTo>
                    <a:pt x="36224" y="9145"/>
                  </a:lnTo>
                  <a:lnTo>
                    <a:pt x="18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9"/>
            <p:cNvSpPr/>
            <p:nvPr/>
          </p:nvSpPr>
          <p:spPr>
            <a:xfrm>
              <a:off x="2539800" y="2865800"/>
              <a:ext cx="220925" cy="289225"/>
            </a:xfrm>
            <a:custGeom>
              <a:rect b="b" l="l" r="r" t="t"/>
              <a:pathLst>
                <a:path extrusionOk="0" h="11569" w="8837">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9"/>
            <p:cNvSpPr/>
            <p:nvPr/>
          </p:nvSpPr>
          <p:spPr>
            <a:xfrm>
              <a:off x="2714975" y="3156775"/>
              <a:ext cx="60000" cy="124725"/>
            </a:xfrm>
            <a:custGeom>
              <a:rect b="b" l="l" r="r" t="t"/>
              <a:pathLst>
                <a:path extrusionOk="0" h="4989" w="240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9"/>
            <p:cNvSpPr/>
            <p:nvPr/>
          </p:nvSpPr>
          <p:spPr>
            <a:xfrm>
              <a:off x="2710225" y="3128875"/>
              <a:ext cx="68300" cy="68300"/>
            </a:xfrm>
            <a:custGeom>
              <a:rect b="b" l="l" r="r" t="t"/>
              <a:pathLst>
                <a:path extrusionOk="0" h="2732" w="2732">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7" name="Shape 667"/>
        <p:cNvGrpSpPr/>
        <p:nvPr/>
      </p:nvGrpSpPr>
      <p:grpSpPr>
        <a:xfrm>
          <a:off x="0" y="0"/>
          <a:ext cx="0" cy="0"/>
          <a:chOff x="0" y="0"/>
          <a:chExt cx="0" cy="0"/>
        </a:xfrm>
      </p:grpSpPr>
      <p:pic>
        <p:nvPicPr>
          <p:cNvPr id="668" name="Google Shape;668;p10"/>
          <p:cNvPicPr preferRelativeResize="0"/>
          <p:nvPr/>
        </p:nvPicPr>
        <p:blipFill>
          <a:blip r:embed="rId2">
            <a:alphaModFix/>
          </a:blip>
          <a:stretch>
            <a:fillRect/>
          </a:stretch>
        </p:blipFill>
        <p:spPr>
          <a:xfrm>
            <a:off x="-25" y="0"/>
            <a:ext cx="9144000" cy="5143500"/>
          </a:xfrm>
          <a:prstGeom prst="rect">
            <a:avLst/>
          </a:prstGeom>
          <a:noFill/>
          <a:ln>
            <a:noFill/>
          </a:ln>
        </p:spPr>
      </p:pic>
      <p:sp>
        <p:nvSpPr>
          <p:cNvPr id="669" name="Google Shape;669;p10"/>
          <p:cNvSpPr txBox="1"/>
          <p:nvPr>
            <p:ph idx="1" type="body"/>
          </p:nvPr>
        </p:nvSpPr>
        <p:spPr>
          <a:xfrm>
            <a:off x="789425" y="539500"/>
            <a:ext cx="3032400" cy="1271400"/>
          </a:xfrm>
          <a:prstGeom prst="rect">
            <a:avLst/>
          </a:prstGeom>
          <a:noFill/>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600"/>
              <a:buNone/>
              <a:defRPr sz="2500">
                <a:solidFill>
                  <a:schemeClr val="accent5"/>
                </a:solidFill>
                <a:latin typeface="Alfa Slab One"/>
                <a:ea typeface="Alfa Slab One"/>
                <a:cs typeface="Alfa Slab One"/>
                <a:sym typeface="Alfa Slab One"/>
              </a:defRPr>
            </a:lvl1pPr>
          </a:lstStyle>
          <a:p/>
        </p:txBody>
      </p:sp>
      <p:grpSp>
        <p:nvGrpSpPr>
          <p:cNvPr id="670" name="Google Shape;670;p10"/>
          <p:cNvGrpSpPr/>
          <p:nvPr/>
        </p:nvGrpSpPr>
        <p:grpSpPr>
          <a:xfrm rot="49320">
            <a:off x="1309473" y="2431104"/>
            <a:ext cx="604114" cy="794024"/>
            <a:chOff x="1391550" y="1144975"/>
            <a:chExt cx="545075" cy="716425"/>
          </a:xfrm>
        </p:grpSpPr>
        <p:sp>
          <p:nvSpPr>
            <p:cNvPr id="671" name="Google Shape;671;p10"/>
            <p:cNvSpPr/>
            <p:nvPr/>
          </p:nvSpPr>
          <p:spPr>
            <a:xfrm>
              <a:off x="1400150" y="1144975"/>
              <a:ext cx="536475" cy="716425"/>
            </a:xfrm>
            <a:custGeom>
              <a:rect b="b" l="l" r="r" t="t"/>
              <a:pathLst>
                <a:path extrusionOk="0" h="28657" w="21459">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rotWithShape="0" algn="bl" dir="3600000" dist="57150">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0"/>
            <p:cNvSpPr/>
            <p:nvPr/>
          </p:nvSpPr>
          <p:spPr>
            <a:xfrm>
              <a:off x="1439275" y="1184100"/>
              <a:ext cx="458225" cy="638175"/>
            </a:xfrm>
            <a:custGeom>
              <a:rect b="b" l="l" r="r" t="t"/>
              <a:pathLst>
                <a:path extrusionOk="0" h="25527" w="18329">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0"/>
            <p:cNvSpPr/>
            <p:nvPr/>
          </p:nvSpPr>
          <p:spPr>
            <a:xfrm>
              <a:off x="1391550" y="1246150"/>
              <a:ext cx="975" cy="1450"/>
            </a:xfrm>
            <a:custGeom>
              <a:rect b="b" l="l" r="r" t="t"/>
              <a:pathLst>
                <a:path extrusionOk="0" h="58" w="39">
                  <a:moveTo>
                    <a:pt x="0" y="1"/>
                  </a:moveTo>
                  <a:lnTo>
                    <a:pt x="0" y="20"/>
                  </a:lnTo>
                  <a:lnTo>
                    <a:pt x="0" y="39"/>
                  </a:lnTo>
                  <a:lnTo>
                    <a:pt x="19" y="58"/>
                  </a:lnTo>
                  <a:lnTo>
                    <a:pt x="39" y="39"/>
                  </a:lnTo>
                  <a:lnTo>
                    <a:pt x="39" y="20"/>
                  </a:lnTo>
                  <a:lnTo>
                    <a:pt x="39" y="1"/>
                  </a:lnTo>
                  <a:close/>
                </a:path>
              </a:pathLst>
            </a:custGeom>
            <a:solidFill>
              <a:srgbClr val="E623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0"/>
            <p:cNvSpPr/>
            <p:nvPr/>
          </p:nvSpPr>
          <p:spPr>
            <a:xfrm>
              <a:off x="1512300" y="1200325"/>
              <a:ext cx="96450" cy="56350"/>
            </a:xfrm>
            <a:custGeom>
              <a:rect b="b" l="l" r="r" t="t"/>
              <a:pathLst>
                <a:path extrusionOk="0" h="2254" w="3858">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0"/>
            <p:cNvSpPr/>
            <p:nvPr/>
          </p:nvSpPr>
          <p:spPr>
            <a:xfrm>
              <a:off x="1711325" y="1190775"/>
              <a:ext cx="82600" cy="63525"/>
            </a:xfrm>
            <a:custGeom>
              <a:rect b="b" l="l" r="r" t="t"/>
              <a:pathLst>
                <a:path extrusionOk="0" h="2541" w="3304">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0"/>
            <p:cNvSpPr/>
            <p:nvPr/>
          </p:nvSpPr>
          <p:spPr>
            <a:xfrm>
              <a:off x="1489400" y="1282900"/>
              <a:ext cx="103600" cy="64950"/>
            </a:xfrm>
            <a:custGeom>
              <a:rect b="b" l="l" r="r" t="t"/>
              <a:pathLst>
                <a:path extrusionOk="0" h="2598" w="4144">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0"/>
            <p:cNvSpPr/>
            <p:nvPr/>
          </p:nvSpPr>
          <p:spPr>
            <a:xfrm>
              <a:off x="1721825" y="1280050"/>
              <a:ext cx="85000" cy="67325"/>
            </a:xfrm>
            <a:custGeom>
              <a:rect b="b" l="l" r="r" t="t"/>
              <a:pathLst>
                <a:path extrusionOk="0" h="2693" w="340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0"/>
            <p:cNvSpPr/>
            <p:nvPr/>
          </p:nvSpPr>
          <p:spPr>
            <a:xfrm>
              <a:off x="1466475" y="1377400"/>
              <a:ext cx="108850" cy="60650"/>
            </a:xfrm>
            <a:custGeom>
              <a:rect b="b" l="l" r="r" t="t"/>
              <a:pathLst>
                <a:path extrusionOk="0" h="2426" w="4354">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0"/>
            <p:cNvSpPr/>
            <p:nvPr/>
          </p:nvSpPr>
          <p:spPr>
            <a:xfrm>
              <a:off x="1599650" y="1372625"/>
              <a:ext cx="221000" cy="82600"/>
            </a:xfrm>
            <a:custGeom>
              <a:rect b="b" l="l" r="r" t="t"/>
              <a:pathLst>
                <a:path extrusionOk="0" h="3304" w="884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0"/>
            <p:cNvSpPr/>
            <p:nvPr/>
          </p:nvSpPr>
          <p:spPr>
            <a:xfrm>
              <a:off x="1443100" y="1455675"/>
              <a:ext cx="454400" cy="95500"/>
            </a:xfrm>
            <a:custGeom>
              <a:rect b="b" l="l" r="r" t="t"/>
              <a:pathLst>
                <a:path extrusionOk="0" h="3820" w="18176">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0"/>
            <p:cNvSpPr/>
            <p:nvPr/>
          </p:nvSpPr>
          <p:spPr>
            <a:xfrm>
              <a:off x="1446425" y="1569750"/>
              <a:ext cx="90725" cy="11475"/>
            </a:xfrm>
            <a:custGeom>
              <a:rect b="b" l="l" r="r" t="t"/>
              <a:pathLst>
                <a:path extrusionOk="0" h="459" w="3629">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0"/>
            <p:cNvSpPr/>
            <p:nvPr/>
          </p:nvSpPr>
          <p:spPr>
            <a:xfrm>
              <a:off x="1743300" y="1554000"/>
              <a:ext cx="127000" cy="76400"/>
            </a:xfrm>
            <a:custGeom>
              <a:rect b="b" l="l" r="r" t="t"/>
              <a:pathLst>
                <a:path extrusionOk="0" h="3056" w="508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0"/>
            <p:cNvSpPr/>
            <p:nvPr/>
          </p:nvSpPr>
          <p:spPr>
            <a:xfrm>
              <a:off x="1748550" y="1650900"/>
              <a:ext cx="122700" cy="74000"/>
            </a:xfrm>
            <a:custGeom>
              <a:rect b="b" l="l" r="r" t="t"/>
              <a:pathLst>
                <a:path extrusionOk="0" h="2960" w="4908">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0"/>
            <p:cNvSpPr/>
            <p:nvPr/>
          </p:nvSpPr>
          <p:spPr>
            <a:xfrm>
              <a:off x="1754775" y="1744925"/>
              <a:ext cx="134600" cy="69225"/>
            </a:xfrm>
            <a:custGeom>
              <a:rect b="b" l="l" r="r" t="t"/>
              <a:pathLst>
                <a:path extrusionOk="0" h="2769" w="5384">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5" name="Google Shape;685;p10"/>
          <p:cNvGrpSpPr/>
          <p:nvPr/>
        </p:nvGrpSpPr>
        <p:grpSpPr>
          <a:xfrm rot="-712576">
            <a:off x="1270289" y="4037633"/>
            <a:ext cx="446578" cy="565353"/>
            <a:chOff x="6180550" y="3748825"/>
            <a:chExt cx="446575" cy="565350"/>
          </a:xfrm>
        </p:grpSpPr>
        <p:sp>
          <p:nvSpPr>
            <p:cNvPr id="686" name="Google Shape;686;p10"/>
            <p:cNvSpPr/>
            <p:nvPr/>
          </p:nvSpPr>
          <p:spPr>
            <a:xfrm>
              <a:off x="6180550" y="3748825"/>
              <a:ext cx="446575" cy="565350"/>
            </a:xfrm>
            <a:custGeom>
              <a:rect b="b" l="l" r="r" t="t"/>
              <a:pathLst>
                <a:path extrusionOk="0" h="22614" w="17863">
                  <a:moveTo>
                    <a:pt x="2067" y="0"/>
                  </a:moveTo>
                  <a:lnTo>
                    <a:pt x="1853" y="24"/>
                  </a:lnTo>
                  <a:lnTo>
                    <a:pt x="1663" y="48"/>
                  </a:lnTo>
                  <a:lnTo>
                    <a:pt x="1473" y="95"/>
                  </a:lnTo>
                  <a:lnTo>
                    <a:pt x="1283" y="167"/>
                  </a:lnTo>
                  <a:lnTo>
                    <a:pt x="1093" y="262"/>
                  </a:lnTo>
                  <a:lnTo>
                    <a:pt x="926" y="380"/>
                  </a:lnTo>
                  <a:lnTo>
                    <a:pt x="784" y="499"/>
                  </a:lnTo>
                  <a:lnTo>
                    <a:pt x="618" y="642"/>
                  </a:lnTo>
                  <a:lnTo>
                    <a:pt x="499" y="784"/>
                  </a:lnTo>
                  <a:lnTo>
                    <a:pt x="380" y="951"/>
                  </a:lnTo>
                  <a:lnTo>
                    <a:pt x="261" y="1141"/>
                  </a:lnTo>
                  <a:lnTo>
                    <a:pt x="190" y="1331"/>
                  </a:lnTo>
                  <a:lnTo>
                    <a:pt x="119" y="1521"/>
                  </a:lnTo>
                  <a:lnTo>
                    <a:pt x="48" y="1734"/>
                  </a:lnTo>
                  <a:lnTo>
                    <a:pt x="24" y="1948"/>
                  </a:lnTo>
                  <a:lnTo>
                    <a:pt x="0" y="2186"/>
                  </a:lnTo>
                  <a:lnTo>
                    <a:pt x="0" y="2376"/>
                  </a:lnTo>
                  <a:lnTo>
                    <a:pt x="0" y="19288"/>
                  </a:lnTo>
                  <a:lnTo>
                    <a:pt x="0" y="20784"/>
                  </a:lnTo>
                  <a:lnTo>
                    <a:pt x="285" y="20784"/>
                  </a:lnTo>
                  <a:lnTo>
                    <a:pt x="309" y="20808"/>
                  </a:lnTo>
                  <a:lnTo>
                    <a:pt x="428" y="21022"/>
                  </a:lnTo>
                  <a:lnTo>
                    <a:pt x="451" y="21093"/>
                  </a:lnTo>
                  <a:lnTo>
                    <a:pt x="570" y="21283"/>
                  </a:lnTo>
                  <a:lnTo>
                    <a:pt x="594" y="21331"/>
                  </a:lnTo>
                  <a:lnTo>
                    <a:pt x="713" y="21473"/>
                  </a:lnTo>
                  <a:lnTo>
                    <a:pt x="760" y="21545"/>
                  </a:lnTo>
                  <a:lnTo>
                    <a:pt x="808" y="21592"/>
                  </a:lnTo>
                  <a:lnTo>
                    <a:pt x="808" y="21616"/>
                  </a:lnTo>
                  <a:lnTo>
                    <a:pt x="926" y="21735"/>
                  </a:lnTo>
                  <a:lnTo>
                    <a:pt x="1022" y="21830"/>
                  </a:lnTo>
                  <a:lnTo>
                    <a:pt x="1117" y="21925"/>
                  </a:lnTo>
                  <a:lnTo>
                    <a:pt x="1140" y="21948"/>
                  </a:lnTo>
                  <a:lnTo>
                    <a:pt x="1188" y="21972"/>
                  </a:lnTo>
                  <a:lnTo>
                    <a:pt x="1425" y="22162"/>
                  </a:lnTo>
                  <a:lnTo>
                    <a:pt x="1497" y="22186"/>
                  </a:lnTo>
                  <a:lnTo>
                    <a:pt x="1663" y="22305"/>
                  </a:lnTo>
                  <a:lnTo>
                    <a:pt x="1758" y="22352"/>
                  </a:lnTo>
                  <a:lnTo>
                    <a:pt x="1924" y="22423"/>
                  </a:lnTo>
                  <a:lnTo>
                    <a:pt x="2043" y="22471"/>
                  </a:lnTo>
                  <a:lnTo>
                    <a:pt x="2209" y="22518"/>
                  </a:lnTo>
                  <a:lnTo>
                    <a:pt x="2328" y="22542"/>
                  </a:lnTo>
                  <a:lnTo>
                    <a:pt x="2518" y="22590"/>
                  </a:lnTo>
                  <a:lnTo>
                    <a:pt x="2613" y="22613"/>
                  </a:lnTo>
                  <a:lnTo>
                    <a:pt x="16081" y="22613"/>
                  </a:lnTo>
                  <a:lnTo>
                    <a:pt x="16295" y="22590"/>
                  </a:lnTo>
                  <a:lnTo>
                    <a:pt x="16485" y="22518"/>
                  </a:lnTo>
                  <a:lnTo>
                    <a:pt x="16651" y="22447"/>
                  </a:lnTo>
                  <a:lnTo>
                    <a:pt x="16841" y="22376"/>
                  </a:lnTo>
                  <a:lnTo>
                    <a:pt x="17007" y="22257"/>
                  </a:lnTo>
                  <a:lnTo>
                    <a:pt x="17150" y="22138"/>
                  </a:lnTo>
                  <a:lnTo>
                    <a:pt x="17292" y="21996"/>
                  </a:lnTo>
                  <a:lnTo>
                    <a:pt x="17411" y="21853"/>
                  </a:lnTo>
                  <a:lnTo>
                    <a:pt x="17530" y="21687"/>
                  </a:lnTo>
                  <a:lnTo>
                    <a:pt x="17625" y="21497"/>
                  </a:lnTo>
                  <a:lnTo>
                    <a:pt x="17720" y="21307"/>
                  </a:lnTo>
                  <a:lnTo>
                    <a:pt x="17791" y="21117"/>
                  </a:lnTo>
                  <a:lnTo>
                    <a:pt x="17839" y="20903"/>
                  </a:lnTo>
                  <a:lnTo>
                    <a:pt x="17862" y="20689"/>
                  </a:lnTo>
                  <a:lnTo>
                    <a:pt x="17862" y="20476"/>
                  </a:lnTo>
                  <a:lnTo>
                    <a:pt x="17862" y="3587"/>
                  </a:lnTo>
                  <a:lnTo>
                    <a:pt x="17862" y="3278"/>
                  </a:lnTo>
                  <a:lnTo>
                    <a:pt x="17791" y="2993"/>
                  </a:lnTo>
                  <a:lnTo>
                    <a:pt x="17696" y="2708"/>
                  </a:lnTo>
                  <a:lnTo>
                    <a:pt x="17554" y="2447"/>
                  </a:lnTo>
                  <a:lnTo>
                    <a:pt x="17387" y="2209"/>
                  </a:lnTo>
                  <a:lnTo>
                    <a:pt x="17197" y="1996"/>
                  </a:lnTo>
                  <a:lnTo>
                    <a:pt x="16984" y="1806"/>
                  </a:lnTo>
                  <a:lnTo>
                    <a:pt x="16746" y="1663"/>
                  </a:lnTo>
                  <a:lnTo>
                    <a:pt x="16699" y="1473"/>
                  </a:lnTo>
                  <a:lnTo>
                    <a:pt x="16627" y="1283"/>
                  </a:lnTo>
                  <a:lnTo>
                    <a:pt x="16461" y="998"/>
                  </a:lnTo>
                  <a:lnTo>
                    <a:pt x="16295" y="761"/>
                  </a:lnTo>
                  <a:lnTo>
                    <a:pt x="16081" y="547"/>
                  </a:lnTo>
                  <a:lnTo>
                    <a:pt x="15843" y="357"/>
                  </a:lnTo>
                  <a:lnTo>
                    <a:pt x="15606" y="190"/>
                  </a:lnTo>
                  <a:lnTo>
                    <a:pt x="15321" y="95"/>
                  </a:lnTo>
                  <a:lnTo>
                    <a:pt x="15036" y="24"/>
                  </a:lnTo>
                  <a:lnTo>
                    <a:pt x="14751" y="0"/>
                  </a:lnTo>
                  <a:close/>
                </a:path>
              </a:pathLst>
            </a:custGeom>
            <a:solidFill>
              <a:srgbClr val="FFFFFF"/>
            </a:solidFill>
            <a:ln>
              <a:noFill/>
            </a:ln>
            <a:effectLst>
              <a:outerShdw rotWithShape="0" algn="bl" dir="3600000" dist="57150">
                <a:srgbClr val="000000">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0"/>
            <p:cNvSpPr/>
            <p:nvPr/>
          </p:nvSpPr>
          <p:spPr>
            <a:xfrm>
              <a:off x="6240525" y="3818300"/>
              <a:ext cx="353350" cy="462625"/>
            </a:xfrm>
            <a:custGeom>
              <a:rect b="b" l="l" r="r" t="t"/>
              <a:pathLst>
                <a:path extrusionOk="0" h="18505" w="14134">
                  <a:moveTo>
                    <a:pt x="0" y="1"/>
                  </a:moveTo>
                  <a:lnTo>
                    <a:pt x="0" y="16295"/>
                  </a:lnTo>
                  <a:lnTo>
                    <a:pt x="24" y="16295"/>
                  </a:lnTo>
                  <a:lnTo>
                    <a:pt x="0" y="16628"/>
                  </a:lnTo>
                  <a:lnTo>
                    <a:pt x="0" y="17483"/>
                  </a:lnTo>
                  <a:lnTo>
                    <a:pt x="0" y="17697"/>
                  </a:lnTo>
                  <a:lnTo>
                    <a:pt x="71" y="17887"/>
                  </a:lnTo>
                  <a:lnTo>
                    <a:pt x="143" y="18053"/>
                  </a:lnTo>
                  <a:lnTo>
                    <a:pt x="261" y="18219"/>
                  </a:lnTo>
                  <a:lnTo>
                    <a:pt x="380" y="18338"/>
                  </a:lnTo>
                  <a:lnTo>
                    <a:pt x="523" y="18433"/>
                  </a:lnTo>
                  <a:lnTo>
                    <a:pt x="689" y="18480"/>
                  </a:lnTo>
                  <a:lnTo>
                    <a:pt x="879" y="18504"/>
                  </a:lnTo>
                  <a:lnTo>
                    <a:pt x="13611" y="18504"/>
                  </a:lnTo>
                  <a:lnTo>
                    <a:pt x="13729" y="18457"/>
                  </a:lnTo>
                  <a:lnTo>
                    <a:pt x="13848" y="18362"/>
                  </a:lnTo>
                  <a:lnTo>
                    <a:pt x="13943" y="18267"/>
                  </a:lnTo>
                  <a:lnTo>
                    <a:pt x="14038" y="18148"/>
                  </a:lnTo>
                  <a:lnTo>
                    <a:pt x="14086" y="18005"/>
                  </a:lnTo>
                  <a:lnTo>
                    <a:pt x="14133" y="17863"/>
                  </a:lnTo>
                  <a:lnTo>
                    <a:pt x="14133" y="17697"/>
                  </a:lnTo>
                  <a:lnTo>
                    <a:pt x="14133" y="16295"/>
                  </a:lnTo>
                  <a:lnTo>
                    <a:pt x="14133" y="15060"/>
                  </a:lnTo>
                  <a:lnTo>
                    <a:pt x="14133" y="808"/>
                  </a:lnTo>
                  <a:lnTo>
                    <a:pt x="14133" y="666"/>
                  </a:lnTo>
                  <a:lnTo>
                    <a:pt x="14086" y="499"/>
                  </a:lnTo>
                  <a:lnTo>
                    <a:pt x="14038" y="357"/>
                  </a:lnTo>
                  <a:lnTo>
                    <a:pt x="13943" y="238"/>
                  </a:lnTo>
                  <a:lnTo>
                    <a:pt x="13848" y="143"/>
                  </a:lnTo>
                  <a:lnTo>
                    <a:pt x="13729" y="72"/>
                  </a:lnTo>
                  <a:lnTo>
                    <a:pt x="13611" y="24"/>
                  </a:lnTo>
                  <a:lnTo>
                    <a:pt x="1349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0"/>
            <p:cNvSpPr/>
            <p:nvPr/>
          </p:nvSpPr>
          <p:spPr>
            <a:xfrm>
              <a:off x="6217950" y="3797525"/>
              <a:ext cx="366425" cy="472700"/>
            </a:xfrm>
            <a:custGeom>
              <a:rect b="b" l="l" r="r" t="t"/>
              <a:pathLst>
                <a:path extrusionOk="0" h="18908" w="14657">
                  <a:moveTo>
                    <a:pt x="13754" y="0"/>
                  </a:moveTo>
                  <a:lnTo>
                    <a:pt x="8813" y="309"/>
                  </a:lnTo>
                  <a:lnTo>
                    <a:pt x="7245" y="380"/>
                  </a:lnTo>
                  <a:lnTo>
                    <a:pt x="5155" y="475"/>
                  </a:lnTo>
                  <a:lnTo>
                    <a:pt x="3065" y="523"/>
                  </a:lnTo>
                  <a:lnTo>
                    <a:pt x="1497" y="570"/>
                  </a:lnTo>
                  <a:lnTo>
                    <a:pt x="1331" y="547"/>
                  </a:lnTo>
                  <a:lnTo>
                    <a:pt x="1164" y="523"/>
                  </a:lnTo>
                  <a:lnTo>
                    <a:pt x="974" y="475"/>
                  </a:lnTo>
                  <a:lnTo>
                    <a:pt x="642" y="475"/>
                  </a:lnTo>
                  <a:lnTo>
                    <a:pt x="571" y="499"/>
                  </a:lnTo>
                  <a:lnTo>
                    <a:pt x="499" y="523"/>
                  </a:lnTo>
                  <a:lnTo>
                    <a:pt x="452" y="570"/>
                  </a:lnTo>
                  <a:lnTo>
                    <a:pt x="404" y="642"/>
                  </a:lnTo>
                  <a:lnTo>
                    <a:pt x="357" y="737"/>
                  </a:lnTo>
                  <a:lnTo>
                    <a:pt x="333" y="832"/>
                  </a:lnTo>
                  <a:lnTo>
                    <a:pt x="309" y="974"/>
                  </a:lnTo>
                  <a:lnTo>
                    <a:pt x="309" y="1140"/>
                  </a:lnTo>
                  <a:lnTo>
                    <a:pt x="333" y="1473"/>
                  </a:lnTo>
                  <a:lnTo>
                    <a:pt x="381" y="1805"/>
                  </a:lnTo>
                  <a:lnTo>
                    <a:pt x="381" y="2114"/>
                  </a:lnTo>
                  <a:lnTo>
                    <a:pt x="381" y="4157"/>
                  </a:lnTo>
                  <a:lnTo>
                    <a:pt x="381" y="5677"/>
                  </a:lnTo>
                  <a:lnTo>
                    <a:pt x="333" y="7221"/>
                  </a:lnTo>
                  <a:lnTo>
                    <a:pt x="286" y="8741"/>
                  </a:lnTo>
                  <a:lnTo>
                    <a:pt x="214" y="10262"/>
                  </a:lnTo>
                  <a:lnTo>
                    <a:pt x="167" y="11378"/>
                  </a:lnTo>
                  <a:lnTo>
                    <a:pt x="72" y="12494"/>
                  </a:lnTo>
                  <a:lnTo>
                    <a:pt x="24" y="13468"/>
                  </a:lnTo>
                  <a:lnTo>
                    <a:pt x="1" y="14418"/>
                  </a:lnTo>
                  <a:lnTo>
                    <a:pt x="24" y="15392"/>
                  </a:lnTo>
                  <a:lnTo>
                    <a:pt x="48" y="15867"/>
                  </a:lnTo>
                  <a:lnTo>
                    <a:pt x="72" y="16342"/>
                  </a:lnTo>
                  <a:lnTo>
                    <a:pt x="96" y="16485"/>
                  </a:lnTo>
                  <a:lnTo>
                    <a:pt x="167" y="16960"/>
                  </a:lnTo>
                  <a:lnTo>
                    <a:pt x="167" y="16984"/>
                  </a:lnTo>
                  <a:lnTo>
                    <a:pt x="262" y="17435"/>
                  </a:lnTo>
                  <a:lnTo>
                    <a:pt x="381" y="17863"/>
                  </a:lnTo>
                  <a:lnTo>
                    <a:pt x="452" y="18053"/>
                  </a:lnTo>
                  <a:lnTo>
                    <a:pt x="523" y="18243"/>
                  </a:lnTo>
                  <a:lnTo>
                    <a:pt x="618" y="18433"/>
                  </a:lnTo>
                  <a:lnTo>
                    <a:pt x="737" y="18575"/>
                  </a:lnTo>
                  <a:lnTo>
                    <a:pt x="879" y="18718"/>
                  </a:lnTo>
                  <a:lnTo>
                    <a:pt x="1022" y="18813"/>
                  </a:lnTo>
                  <a:lnTo>
                    <a:pt x="1188" y="18884"/>
                  </a:lnTo>
                  <a:lnTo>
                    <a:pt x="1378" y="18908"/>
                  </a:lnTo>
                  <a:lnTo>
                    <a:pt x="13991" y="18908"/>
                  </a:lnTo>
                  <a:lnTo>
                    <a:pt x="14134" y="18884"/>
                  </a:lnTo>
                  <a:lnTo>
                    <a:pt x="14252" y="18836"/>
                  </a:lnTo>
                  <a:lnTo>
                    <a:pt x="14371" y="18765"/>
                  </a:lnTo>
                  <a:lnTo>
                    <a:pt x="14466" y="18670"/>
                  </a:lnTo>
                  <a:lnTo>
                    <a:pt x="14537" y="18551"/>
                  </a:lnTo>
                  <a:lnTo>
                    <a:pt x="14609" y="18409"/>
                  </a:lnTo>
                  <a:lnTo>
                    <a:pt x="14632" y="18266"/>
                  </a:lnTo>
                  <a:lnTo>
                    <a:pt x="14656" y="18100"/>
                  </a:lnTo>
                  <a:lnTo>
                    <a:pt x="14656" y="1734"/>
                  </a:lnTo>
                  <a:lnTo>
                    <a:pt x="14632" y="1615"/>
                  </a:lnTo>
                  <a:lnTo>
                    <a:pt x="14609" y="1473"/>
                  </a:lnTo>
                  <a:lnTo>
                    <a:pt x="14561" y="1354"/>
                  </a:lnTo>
                  <a:lnTo>
                    <a:pt x="14514" y="1235"/>
                  </a:lnTo>
                  <a:lnTo>
                    <a:pt x="14229" y="784"/>
                  </a:lnTo>
                  <a:lnTo>
                    <a:pt x="137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0"/>
            <p:cNvSpPr/>
            <p:nvPr/>
          </p:nvSpPr>
          <p:spPr>
            <a:xfrm>
              <a:off x="6219725" y="3797525"/>
              <a:ext cx="353950" cy="470325"/>
            </a:xfrm>
            <a:custGeom>
              <a:rect b="b" l="l" r="r" t="t"/>
              <a:pathLst>
                <a:path extrusionOk="0" h="18813" w="14158">
                  <a:moveTo>
                    <a:pt x="3659" y="15844"/>
                  </a:moveTo>
                  <a:lnTo>
                    <a:pt x="2424" y="15915"/>
                  </a:lnTo>
                  <a:lnTo>
                    <a:pt x="1616" y="15939"/>
                  </a:lnTo>
                  <a:lnTo>
                    <a:pt x="1212" y="15986"/>
                  </a:lnTo>
                  <a:lnTo>
                    <a:pt x="998" y="16034"/>
                  </a:lnTo>
                  <a:lnTo>
                    <a:pt x="808" y="16105"/>
                  </a:lnTo>
                  <a:lnTo>
                    <a:pt x="856" y="16081"/>
                  </a:lnTo>
                  <a:lnTo>
                    <a:pt x="880" y="16057"/>
                  </a:lnTo>
                  <a:lnTo>
                    <a:pt x="975" y="16010"/>
                  </a:lnTo>
                  <a:lnTo>
                    <a:pt x="1022" y="15986"/>
                  </a:lnTo>
                  <a:lnTo>
                    <a:pt x="1117" y="15939"/>
                  </a:lnTo>
                  <a:lnTo>
                    <a:pt x="1165" y="15915"/>
                  </a:lnTo>
                  <a:lnTo>
                    <a:pt x="1260" y="15891"/>
                  </a:lnTo>
                  <a:lnTo>
                    <a:pt x="1331" y="15867"/>
                  </a:lnTo>
                  <a:lnTo>
                    <a:pt x="1426" y="15844"/>
                  </a:lnTo>
                  <a:close/>
                  <a:moveTo>
                    <a:pt x="13683" y="0"/>
                  </a:moveTo>
                  <a:lnTo>
                    <a:pt x="8742" y="309"/>
                  </a:lnTo>
                  <a:lnTo>
                    <a:pt x="7174" y="380"/>
                  </a:lnTo>
                  <a:lnTo>
                    <a:pt x="5084" y="475"/>
                  </a:lnTo>
                  <a:lnTo>
                    <a:pt x="2994" y="523"/>
                  </a:lnTo>
                  <a:lnTo>
                    <a:pt x="1426" y="570"/>
                  </a:lnTo>
                  <a:lnTo>
                    <a:pt x="1260" y="547"/>
                  </a:lnTo>
                  <a:lnTo>
                    <a:pt x="1093" y="523"/>
                  </a:lnTo>
                  <a:lnTo>
                    <a:pt x="903" y="475"/>
                  </a:lnTo>
                  <a:lnTo>
                    <a:pt x="571" y="475"/>
                  </a:lnTo>
                  <a:lnTo>
                    <a:pt x="500" y="499"/>
                  </a:lnTo>
                  <a:lnTo>
                    <a:pt x="428" y="523"/>
                  </a:lnTo>
                  <a:lnTo>
                    <a:pt x="381" y="570"/>
                  </a:lnTo>
                  <a:lnTo>
                    <a:pt x="333" y="642"/>
                  </a:lnTo>
                  <a:lnTo>
                    <a:pt x="286" y="737"/>
                  </a:lnTo>
                  <a:lnTo>
                    <a:pt x="262" y="832"/>
                  </a:lnTo>
                  <a:lnTo>
                    <a:pt x="238" y="974"/>
                  </a:lnTo>
                  <a:lnTo>
                    <a:pt x="238" y="1140"/>
                  </a:lnTo>
                  <a:lnTo>
                    <a:pt x="262" y="1473"/>
                  </a:lnTo>
                  <a:lnTo>
                    <a:pt x="310" y="1805"/>
                  </a:lnTo>
                  <a:lnTo>
                    <a:pt x="310" y="2114"/>
                  </a:lnTo>
                  <a:lnTo>
                    <a:pt x="310" y="4157"/>
                  </a:lnTo>
                  <a:lnTo>
                    <a:pt x="310" y="5677"/>
                  </a:lnTo>
                  <a:lnTo>
                    <a:pt x="262" y="7221"/>
                  </a:lnTo>
                  <a:lnTo>
                    <a:pt x="215" y="8741"/>
                  </a:lnTo>
                  <a:lnTo>
                    <a:pt x="143" y="10262"/>
                  </a:lnTo>
                  <a:lnTo>
                    <a:pt x="96" y="11378"/>
                  </a:lnTo>
                  <a:lnTo>
                    <a:pt x="1" y="12494"/>
                  </a:lnTo>
                  <a:lnTo>
                    <a:pt x="1" y="16342"/>
                  </a:lnTo>
                  <a:lnTo>
                    <a:pt x="25" y="16485"/>
                  </a:lnTo>
                  <a:lnTo>
                    <a:pt x="96" y="16960"/>
                  </a:lnTo>
                  <a:lnTo>
                    <a:pt x="96" y="16984"/>
                  </a:lnTo>
                  <a:lnTo>
                    <a:pt x="191" y="17435"/>
                  </a:lnTo>
                  <a:lnTo>
                    <a:pt x="310" y="17863"/>
                  </a:lnTo>
                  <a:lnTo>
                    <a:pt x="381" y="18053"/>
                  </a:lnTo>
                  <a:lnTo>
                    <a:pt x="452" y="18243"/>
                  </a:lnTo>
                  <a:lnTo>
                    <a:pt x="547" y="18433"/>
                  </a:lnTo>
                  <a:lnTo>
                    <a:pt x="666" y="18575"/>
                  </a:lnTo>
                  <a:lnTo>
                    <a:pt x="808" y="18718"/>
                  </a:lnTo>
                  <a:lnTo>
                    <a:pt x="951" y="18813"/>
                  </a:lnTo>
                  <a:lnTo>
                    <a:pt x="856" y="18694"/>
                  </a:lnTo>
                  <a:lnTo>
                    <a:pt x="761" y="18551"/>
                  </a:lnTo>
                  <a:lnTo>
                    <a:pt x="690" y="18409"/>
                  </a:lnTo>
                  <a:lnTo>
                    <a:pt x="642" y="18266"/>
                  </a:lnTo>
                  <a:lnTo>
                    <a:pt x="618" y="18219"/>
                  </a:lnTo>
                  <a:lnTo>
                    <a:pt x="547" y="17934"/>
                  </a:lnTo>
                  <a:lnTo>
                    <a:pt x="523" y="17649"/>
                  </a:lnTo>
                  <a:lnTo>
                    <a:pt x="547" y="17364"/>
                  </a:lnTo>
                  <a:lnTo>
                    <a:pt x="618" y="17079"/>
                  </a:lnTo>
                  <a:lnTo>
                    <a:pt x="642" y="17031"/>
                  </a:lnTo>
                  <a:lnTo>
                    <a:pt x="713" y="16841"/>
                  </a:lnTo>
                  <a:lnTo>
                    <a:pt x="832" y="16699"/>
                  </a:lnTo>
                  <a:lnTo>
                    <a:pt x="951" y="16580"/>
                  </a:lnTo>
                  <a:lnTo>
                    <a:pt x="1093" y="16509"/>
                  </a:lnTo>
                  <a:lnTo>
                    <a:pt x="1260" y="16437"/>
                  </a:lnTo>
                  <a:lnTo>
                    <a:pt x="1426" y="16414"/>
                  </a:lnTo>
                  <a:lnTo>
                    <a:pt x="1616" y="16390"/>
                  </a:lnTo>
                  <a:lnTo>
                    <a:pt x="13421" y="16390"/>
                  </a:lnTo>
                  <a:lnTo>
                    <a:pt x="13564" y="16366"/>
                  </a:lnTo>
                  <a:lnTo>
                    <a:pt x="13706" y="16319"/>
                  </a:lnTo>
                  <a:lnTo>
                    <a:pt x="13825" y="16247"/>
                  </a:lnTo>
                  <a:lnTo>
                    <a:pt x="13944" y="16129"/>
                  </a:lnTo>
                  <a:lnTo>
                    <a:pt x="14039" y="15962"/>
                  </a:lnTo>
                  <a:lnTo>
                    <a:pt x="14110" y="15749"/>
                  </a:lnTo>
                  <a:lnTo>
                    <a:pt x="14158" y="15487"/>
                  </a:lnTo>
                  <a:lnTo>
                    <a:pt x="14158" y="15368"/>
                  </a:lnTo>
                  <a:lnTo>
                    <a:pt x="14158" y="784"/>
                  </a:lnTo>
                  <a:lnTo>
                    <a:pt x="13683"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0"/>
            <p:cNvSpPr/>
            <p:nvPr/>
          </p:nvSpPr>
          <p:spPr>
            <a:xfrm>
              <a:off x="6213800" y="4231000"/>
              <a:ext cx="25" cy="4200"/>
            </a:xfrm>
            <a:custGeom>
              <a:rect b="b" l="l" r="r" t="t"/>
              <a:pathLst>
                <a:path extrusionOk="0" h="168" w="1">
                  <a:moveTo>
                    <a:pt x="0" y="1"/>
                  </a:moveTo>
                  <a:lnTo>
                    <a:pt x="0" y="1"/>
                  </a:lnTo>
                  <a:lnTo>
                    <a:pt x="0" y="167"/>
                  </a:lnTo>
                  <a:lnTo>
                    <a:pt x="0" y="167"/>
                  </a:lnTo>
                  <a:lnTo>
                    <a:pt x="0" y="1"/>
                  </a:lnTo>
                  <a:close/>
                </a:path>
              </a:pathLst>
            </a:custGeom>
            <a:solidFill>
              <a:srgbClr val="29A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0"/>
            <p:cNvSpPr/>
            <p:nvPr/>
          </p:nvSpPr>
          <p:spPr>
            <a:xfrm>
              <a:off x="6213800" y="3782075"/>
              <a:ext cx="353950" cy="440650"/>
            </a:xfrm>
            <a:custGeom>
              <a:rect b="b" l="l" r="r" t="t"/>
              <a:pathLst>
                <a:path extrusionOk="0" h="17626" w="14158">
                  <a:moveTo>
                    <a:pt x="737" y="1"/>
                  </a:moveTo>
                  <a:lnTo>
                    <a:pt x="594" y="24"/>
                  </a:lnTo>
                  <a:lnTo>
                    <a:pt x="452" y="72"/>
                  </a:lnTo>
                  <a:lnTo>
                    <a:pt x="333" y="167"/>
                  </a:lnTo>
                  <a:lnTo>
                    <a:pt x="214" y="262"/>
                  </a:lnTo>
                  <a:lnTo>
                    <a:pt x="119" y="404"/>
                  </a:lnTo>
                  <a:lnTo>
                    <a:pt x="48" y="547"/>
                  </a:lnTo>
                  <a:lnTo>
                    <a:pt x="24" y="737"/>
                  </a:lnTo>
                  <a:lnTo>
                    <a:pt x="0" y="903"/>
                  </a:lnTo>
                  <a:lnTo>
                    <a:pt x="0" y="17625"/>
                  </a:lnTo>
                  <a:lnTo>
                    <a:pt x="24" y="17459"/>
                  </a:lnTo>
                  <a:lnTo>
                    <a:pt x="48" y="17412"/>
                  </a:lnTo>
                  <a:lnTo>
                    <a:pt x="72" y="17245"/>
                  </a:lnTo>
                  <a:lnTo>
                    <a:pt x="72" y="17222"/>
                  </a:lnTo>
                  <a:lnTo>
                    <a:pt x="119" y="17079"/>
                  </a:lnTo>
                  <a:lnTo>
                    <a:pt x="143" y="17055"/>
                  </a:lnTo>
                  <a:lnTo>
                    <a:pt x="167" y="17127"/>
                  </a:lnTo>
                  <a:lnTo>
                    <a:pt x="167" y="17198"/>
                  </a:lnTo>
                  <a:lnTo>
                    <a:pt x="190" y="17222"/>
                  </a:lnTo>
                  <a:lnTo>
                    <a:pt x="214" y="17174"/>
                  </a:lnTo>
                  <a:lnTo>
                    <a:pt x="262" y="17032"/>
                  </a:lnTo>
                  <a:lnTo>
                    <a:pt x="285" y="17008"/>
                  </a:lnTo>
                  <a:lnTo>
                    <a:pt x="357" y="16889"/>
                  </a:lnTo>
                  <a:lnTo>
                    <a:pt x="380" y="16842"/>
                  </a:lnTo>
                  <a:lnTo>
                    <a:pt x="452" y="16770"/>
                  </a:lnTo>
                  <a:lnTo>
                    <a:pt x="475" y="16723"/>
                  </a:lnTo>
                  <a:lnTo>
                    <a:pt x="499" y="16723"/>
                  </a:lnTo>
                  <a:lnTo>
                    <a:pt x="570" y="16628"/>
                  </a:lnTo>
                  <a:lnTo>
                    <a:pt x="618" y="16580"/>
                  </a:lnTo>
                  <a:lnTo>
                    <a:pt x="618" y="16557"/>
                  </a:lnTo>
                  <a:lnTo>
                    <a:pt x="665" y="16533"/>
                  </a:lnTo>
                  <a:lnTo>
                    <a:pt x="713" y="16485"/>
                  </a:lnTo>
                  <a:lnTo>
                    <a:pt x="832" y="16390"/>
                  </a:lnTo>
                  <a:lnTo>
                    <a:pt x="879" y="16367"/>
                  </a:lnTo>
                  <a:lnTo>
                    <a:pt x="974" y="16319"/>
                  </a:lnTo>
                  <a:lnTo>
                    <a:pt x="1022" y="16295"/>
                  </a:lnTo>
                  <a:lnTo>
                    <a:pt x="1117" y="16248"/>
                  </a:lnTo>
                  <a:lnTo>
                    <a:pt x="1164" y="16224"/>
                  </a:lnTo>
                  <a:lnTo>
                    <a:pt x="1259" y="16200"/>
                  </a:lnTo>
                  <a:lnTo>
                    <a:pt x="1307" y="16176"/>
                  </a:lnTo>
                  <a:lnTo>
                    <a:pt x="1425" y="16153"/>
                  </a:lnTo>
                  <a:lnTo>
                    <a:pt x="14038" y="16153"/>
                  </a:lnTo>
                  <a:lnTo>
                    <a:pt x="14110" y="15915"/>
                  </a:lnTo>
                  <a:lnTo>
                    <a:pt x="14133" y="15796"/>
                  </a:lnTo>
                  <a:lnTo>
                    <a:pt x="14157" y="15678"/>
                  </a:lnTo>
                  <a:lnTo>
                    <a:pt x="14157" y="903"/>
                  </a:lnTo>
                  <a:lnTo>
                    <a:pt x="14133" y="689"/>
                  </a:lnTo>
                  <a:lnTo>
                    <a:pt x="14062" y="476"/>
                  </a:lnTo>
                  <a:lnTo>
                    <a:pt x="13943" y="286"/>
                  </a:lnTo>
                  <a:lnTo>
                    <a:pt x="13872" y="214"/>
                  </a:lnTo>
                  <a:lnTo>
                    <a:pt x="13801" y="143"/>
                  </a:lnTo>
                  <a:lnTo>
                    <a:pt x="13706" y="72"/>
                  </a:lnTo>
                  <a:lnTo>
                    <a:pt x="13611" y="48"/>
                  </a:lnTo>
                  <a:lnTo>
                    <a:pt x="13516" y="24"/>
                  </a:lnTo>
                  <a:lnTo>
                    <a:pt x="1342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0"/>
            <p:cNvSpPr/>
            <p:nvPr/>
          </p:nvSpPr>
          <p:spPr>
            <a:xfrm>
              <a:off x="6213800" y="3786225"/>
              <a:ext cx="13675" cy="439475"/>
            </a:xfrm>
            <a:custGeom>
              <a:rect b="b" l="l" r="r" t="t"/>
              <a:pathLst>
                <a:path extrusionOk="0" h="17579" w="547">
                  <a:moveTo>
                    <a:pt x="547" y="1"/>
                  </a:moveTo>
                  <a:lnTo>
                    <a:pt x="428" y="48"/>
                  </a:lnTo>
                  <a:lnTo>
                    <a:pt x="333" y="120"/>
                  </a:lnTo>
                  <a:lnTo>
                    <a:pt x="238" y="191"/>
                  </a:lnTo>
                  <a:lnTo>
                    <a:pt x="143" y="310"/>
                  </a:lnTo>
                  <a:lnTo>
                    <a:pt x="95" y="428"/>
                  </a:lnTo>
                  <a:lnTo>
                    <a:pt x="48" y="571"/>
                  </a:lnTo>
                  <a:lnTo>
                    <a:pt x="0" y="713"/>
                  </a:lnTo>
                  <a:lnTo>
                    <a:pt x="0" y="880"/>
                  </a:lnTo>
                  <a:lnTo>
                    <a:pt x="0" y="17578"/>
                  </a:lnTo>
                  <a:lnTo>
                    <a:pt x="24" y="17412"/>
                  </a:lnTo>
                  <a:lnTo>
                    <a:pt x="24" y="17364"/>
                  </a:lnTo>
                  <a:lnTo>
                    <a:pt x="72" y="17222"/>
                  </a:lnTo>
                  <a:lnTo>
                    <a:pt x="72" y="17198"/>
                  </a:lnTo>
                  <a:lnTo>
                    <a:pt x="119" y="17032"/>
                  </a:lnTo>
                  <a:lnTo>
                    <a:pt x="119" y="17008"/>
                  </a:lnTo>
                  <a:lnTo>
                    <a:pt x="143" y="17032"/>
                  </a:lnTo>
                  <a:lnTo>
                    <a:pt x="143" y="17103"/>
                  </a:lnTo>
                  <a:lnTo>
                    <a:pt x="167" y="17151"/>
                  </a:lnTo>
                  <a:lnTo>
                    <a:pt x="167" y="17174"/>
                  </a:lnTo>
                  <a:lnTo>
                    <a:pt x="190" y="17174"/>
                  </a:lnTo>
                  <a:lnTo>
                    <a:pt x="190" y="17127"/>
                  </a:lnTo>
                  <a:lnTo>
                    <a:pt x="262" y="17008"/>
                  </a:lnTo>
                  <a:lnTo>
                    <a:pt x="285" y="16961"/>
                  </a:lnTo>
                  <a:lnTo>
                    <a:pt x="357" y="16842"/>
                  </a:lnTo>
                  <a:lnTo>
                    <a:pt x="380" y="16794"/>
                  </a:lnTo>
                  <a:lnTo>
                    <a:pt x="452" y="16723"/>
                  </a:lnTo>
                  <a:lnTo>
                    <a:pt x="475" y="16699"/>
                  </a:lnTo>
                  <a:lnTo>
                    <a:pt x="475" y="16676"/>
                  </a:lnTo>
                  <a:lnTo>
                    <a:pt x="523" y="16628"/>
                  </a:lnTo>
                  <a:lnTo>
                    <a:pt x="523" y="215"/>
                  </a:lnTo>
                  <a:lnTo>
                    <a:pt x="5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0"/>
            <p:cNvSpPr/>
            <p:nvPr/>
          </p:nvSpPr>
          <p:spPr>
            <a:xfrm>
              <a:off x="6228650" y="4195375"/>
              <a:ext cx="2400" cy="4200"/>
            </a:xfrm>
            <a:custGeom>
              <a:rect b="b" l="l" r="r" t="t"/>
              <a:pathLst>
                <a:path extrusionOk="0" h="168" w="96">
                  <a:moveTo>
                    <a:pt x="48" y="1"/>
                  </a:moveTo>
                  <a:lnTo>
                    <a:pt x="48" y="25"/>
                  </a:lnTo>
                  <a:lnTo>
                    <a:pt x="0" y="167"/>
                  </a:lnTo>
                  <a:lnTo>
                    <a:pt x="24" y="167"/>
                  </a:lnTo>
                  <a:lnTo>
                    <a:pt x="71" y="120"/>
                  </a:lnTo>
                  <a:lnTo>
                    <a:pt x="95" y="96"/>
                  </a:lnTo>
                  <a:lnTo>
                    <a:pt x="71" y="25"/>
                  </a:lnTo>
                  <a:lnTo>
                    <a:pt x="71" y="1"/>
                  </a:lnTo>
                  <a:close/>
                </a:path>
              </a:pathLst>
            </a:custGeom>
            <a:solidFill>
              <a:srgbClr val="FF71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0"/>
            <p:cNvSpPr/>
            <p:nvPr/>
          </p:nvSpPr>
          <p:spPr>
            <a:xfrm>
              <a:off x="6213800" y="4178750"/>
              <a:ext cx="114025" cy="46950"/>
            </a:xfrm>
            <a:custGeom>
              <a:rect b="b" l="l" r="r" t="t"/>
              <a:pathLst>
                <a:path extrusionOk="0" h="1878" w="4561">
                  <a:moveTo>
                    <a:pt x="1307" y="1"/>
                  </a:moveTo>
                  <a:lnTo>
                    <a:pt x="1045" y="24"/>
                  </a:lnTo>
                  <a:lnTo>
                    <a:pt x="808" y="72"/>
                  </a:lnTo>
                  <a:lnTo>
                    <a:pt x="570" y="191"/>
                  </a:lnTo>
                  <a:lnTo>
                    <a:pt x="380" y="333"/>
                  </a:lnTo>
                  <a:lnTo>
                    <a:pt x="214" y="500"/>
                  </a:lnTo>
                  <a:lnTo>
                    <a:pt x="143" y="618"/>
                  </a:lnTo>
                  <a:lnTo>
                    <a:pt x="95" y="737"/>
                  </a:lnTo>
                  <a:lnTo>
                    <a:pt x="48" y="880"/>
                  </a:lnTo>
                  <a:lnTo>
                    <a:pt x="24" y="1022"/>
                  </a:lnTo>
                  <a:lnTo>
                    <a:pt x="0" y="1165"/>
                  </a:lnTo>
                  <a:lnTo>
                    <a:pt x="0" y="1331"/>
                  </a:lnTo>
                  <a:lnTo>
                    <a:pt x="0" y="1877"/>
                  </a:lnTo>
                  <a:lnTo>
                    <a:pt x="24" y="1711"/>
                  </a:lnTo>
                  <a:lnTo>
                    <a:pt x="24" y="1663"/>
                  </a:lnTo>
                  <a:lnTo>
                    <a:pt x="72" y="1521"/>
                  </a:lnTo>
                  <a:lnTo>
                    <a:pt x="72" y="1497"/>
                  </a:lnTo>
                  <a:lnTo>
                    <a:pt x="119" y="1331"/>
                  </a:lnTo>
                  <a:lnTo>
                    <a:pt x="119" y="1307"/>
                  </a:lnTo>
                  <a:lnTo>
                    <a:pt x="143" y="1331"/>
                  </a:lnTo>
                  <a:lnTo>
                    <a:pt x="143" y="1402"/>
                  </a:lnTo>
                  <a:lnTo>
                    <a:pt x="167" y="1450"/>
                  </a:lnTo>
                  <a:lnTo>
                    <a:pt x="167" y="1473"/>
                  </a:lnTo>
                  <a:lnTo>
                    <a:pt x="190" y="1473"/>
                  </a:lnTo>
                  <a:lnTo>
                    <a:pt x="190" y="1426"/>
                  </a:lnTo>
                  <a:lnTo>
                    <a:pt x="262" y="1307"/>
                  </a:lnTo>
                  <a:lnTo>
                    <a:pt x="285" y="1260"/>
                  </a:lnTo>
                  <a:lnTo>
                    <a:pt x="357" y="1141"/>
                  </a:lnTo>
                  <a:lnTo>
                    <a:pt x="380" y="1093"/>
                  </a:lnTo>
                  <a:lnTo>
                    <a:pt x="452" y="1022"/>
                  </a:lnTo>
                  <a:lnTo>
                    <a:pt x="475" y="998"/>
                  </a:lnTo>
                  <a:lnTo>
                    <a:pt x="475" y="975"/>
                  </a:lnTo>
                  <a:lnTo>
                    <a:pt x="570" y="880"/>
                  </a:lnTo>
                  <a:lnTo>
                    <a:pt x="594" y="832"/>
                  </a:lnTo>
                  <a:lnTo>
                    <a:pt x="618" y="832"/>
                  </a:lnTo>
                  <a:lnTo>
                    <a:pt x="665" y="785"/>
                  </a:lnTo>
                  <a:lnTo>
                    <a:pt x="713" y="737"/>
                  </a:lnTo>
                  <a:lnTo>
                    <a:pt x="832" y="642"/>
                  </a:lnTo>
                  <a:lnTo>
                    <a:pt x="855" y="642"/>
                  </a:lnTo>
                  <a:lnTo>
                    <a:pt x="974" y="571"/>
                  </a:lnTo>
                  <a:lnTo>
                    <a:pt x="1022" y="547"/>
                  </a:lnTo>
                  <a:lnTo>
                    <a:pt x="1093" y="500"/>
                  </a:lnTo>
                  <a:lnTo>
                    <a:pt x="1164" y="476"/>
                  </a:lnTo>
                  <a:lnTo>
                    <a:pt x="1259" y="452"/>
                  </a:lnTo>
                  <a:lnTo>
                    <a:pt x="1307" y="452"/>
                  </a:lnTo>
                  <a:lnTo>
                    <a:pt x="1402" y="428"/>
                  </a:lnTo>
                  <a:lnTo>
                    <a:pt x="1449" y="404"/>
                  </a:lnTo>
                  <a:lnTo>
                    <a:pt x="4561" y="404"/>
                  </a:lnTo>
                  <a:lnTo>
                    <a:pt x="13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0"/>
            <p:cNvSpPr/>
            <p:nvPr/>
          </p:nvSpPr>
          <p:spPr>
            <a:xfrm>
              <a:off x="6220325" y="4181725"/>
              <a:ext cx="346825" cy="62375"/>
            </a:xfrm>
            <a:custGeom>
              <a:rect b="b" l="l" r="r" t="t"/>
              <a:pathLst>
                <a:path extrusionOk="0" h="2495" w="13873">
                  <a:moveTo>
                    <a:pt x="13777" y="0"/>
                  </a:moveTo>
                  <a:lnTo>
                    <a:pt x="13445" y="24"/>
                  </a:lnTo>
                  <a:lnTo>
                    <a:pt x="13136" y="48"/>
                  </a:lnTo>
                  <a:lnTo>
                    <a:pt x="10072" y="238"/>
                  </a:lnTo>
                  <a:lnTo>
                    <a:pt x="8718" y="285"/>
                  </a:lnTo>
                  <a:lnTo>
                    <a:pt x="6818" y="333"/>
                  </a:lnTo>
                  <a:lnTo>
                    <a:pt x="4894" y="404"/>
                  </a:lnTo>
                  <a:lnTo>
                    <a:pt x="3540" y="452"/>
                  </a:lnTo>
                  <a:lnTo>
                    <a:pt x="2138" y="547"/>
                  </a:lnTo>
                  <a:lnTo>
                    <a:pt x="1687" y="571"/>
                  </a:lnTo>
                  <a:lnTo>
                    <a:pt x="1236" y="594"/>
                  </a:lnTo>
                  <a:lnTo>
                    <a:pt x="998" y="618"/>
                  </a:lnTo>
                  <a:lnTo>
                    <a:pt x="761" y="666"/>
                  </a:lnTo>
                  <a:lnTo>
                    <a:pt x="547" y="737"/>
                  </a:lnTo>
                  <a:lnTo>
                    <a:pt x="333" y="832"/>
                  </a:lnTo>
                  <a:lnTo>
                    <a:pt x="143" y="974"/>
                  </a:lnTo>
                  <a:lnTo>
                    <a:pt x="1" y="1117"/>
                  </a:lnTo>
                  <a:lnTo>
                    <a:pt x="72" y="1592"/>
                  </a:lnTo>
                  <a:lnTo>
                    <a:pt x="72" y="1616"/>
                  </a:lnTo>
                  <a:lnTo>
                    <a:pt x="167" y="2067"/>
                  </a:lnTo>
                  <a:lnTo>
                    <a:pt x="286" y="2495"/>
                  </a:lnTo>
                  <a:lnTo>
                    <a:pt x="262" y="2281"/>
                  </a:lnTo>
                  <a:lnTo>
                    <a:pt x="286" y="1996"/>
                  </a:lnTo>
                  <a:lnTo>
                    <a:pt x="357" y="1711"/>
                  </a:lnTo>
                  <a:lnTo>
                    <a:pt x="357" y="1663"/>
                  </a:lnTo>
                  <a:lnTo>
                    <a:pt x="452" y="1473"/>
                  </a:lnTo>
                  <a:lnTo>
                    <a:pt x="547" y="1331"/>
                  </a:lnTo>
                  <a:lnTo>
                    <a:pt x="689" y="1212"/>
                  </a:lnTo>
                  <a:lnTo>
                    <a:pt x="832" y="1141"/>
                  </a:lnTo>
                  <a:lnTo>
                    <a:pt x="974" y="1069"/>
                  </a:lnTo>
                  <a:lnTo>
                    <a:pt x="1141" y="1046"/>
                  </a:lnTo>
                  <a:lnTo>
                    <a:pt x="1331" y="1022"/>
                  </a:lnTo>
                  <a:lnTo>
                    <a:pt x="13160" y="1022"/>
                  </a:lnTo>
                  <a:lnTo>
                    <a:pt x="13302" y="998"/>
                  </a:lnTo>
                  <a:lnTo>
                    <a:pt x="13445" y="951"/>
                  </a:lnTo>
                  <a:lnTo>
                    <a:pt x="13564" y="879"/>
                  </a:lnTo>
                  <a:lnTo>
                    <a:pt x="13659" y="761"/>
                  </a:lnTo>
                  <a:lnTo>
                    <a:pt x="13777" y="594"/>
                  </a:lnTo>
                  <a:lnTo>
                    <a:pt x="13849" y="381"/>
                  </a:lnTo>
                  <a:lnTo>
                    <a:pt x="13872" y="238"/>
                  </a:lnTo>
                  <a:lnTo>
                    <a:pt x="13872" y="119"/>
                  </a:lnTo>
                  <a:lnTo>
                    <a:pt x="13872" y="0"/>
                  </a:lnTo>
                  <a:close/>
                </a:path>
              </a:pathLst>
            </a:custGeom>
            <a:solidFill>
              <a:srgbClr val="D1D2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0"/>
            <p:cNvSpPr/>
            <p:nvPr/>
          </p:nvSpPr>
          <p:spPr>
            <a:xfrm>
              <a:off x="6213800" y="4174000"/>
              <a:ext cx="353350" cy="106925"/>
            </a:xfrm>
            <a:custGeom>
              <a:rect b="b" l="l" r="r" t="t"/>
              <a:pathLst>
                <a:path extrusionOk="0" h="4277" w="14134">
                  <a:moveTo>
                    <a:pt x="14038" y="1"/>
                  </a:moveTo>
                  <a:lnTo>
                    <a:pt x="13706" y="24"/>
                  </a:lnTo>
                  <a:lnTo>
                    <a:pt x="13397" y="48"/>
                  </a:lnTo>
                  <a:lnTo>
                    <a:pt x="10333" y="238"/>
                  </a:lnTo>
                  <a:lnTo>
                    <a:pt x="8979" y="286"/>
                  </a:lnTo>
                  <a:lnTo>
                    <a:pt x="7079" y="357"/>
                  </a:lnTo>
                  <a:lnTo>
                    <a:pt x="5155" y="404"/>
                  </a:lnTo>
                  <a:lnTo>
                    <a:pt x="3801" y="452"/>
                  </a:lnTo>
                  <a:lnTo>
                    <a:pt x="2399" y="547"/>
                  </a:lnTo>
                  <a:lnTo>
                    <a:pt x="1948" y="571"/>
                  </a:lnTo>
                  <a:lnTo>
                    <a:pt x="1473" y="594"/>
                  </a:lnTo>
                  <a:lnTo>
                    <a:pt x="1259" y="618"/>
                  </a:lnTo>
                  <a:lnTo>
                    <a:pt x="1022" y="666"/>
                  </a:lnTo>
                  <a:lnTo>
                    <a:pt x="808" y="737"/>
                  </a:lnTo>
                  <a:lnTo>
                    <a:pt x="594" y="832"/>
                  </a:lnTo>
                  <a:lnTo>
                    <a:pt x="428" y="951"/>
                  </a:lnTo>
                  <a:lnTo>
                    <a:pt x="285" y="1093"/>
                  </a:lnTo>
                  <a:lnTo>
                    <a:pt x="190" y="1260"/>
                  </a:lnTo>
                  <a:lnTo>
                    <a:pt x="119" y="1426"/>
                  </a:lnTo>
                  <a:lnTo>
                    <a:pt x="48" y="1616"/>
                  </a:lnTo>
                  <a:lnTo>
                    <a:pt x="24" y="1830"/>
                  </a:lnTo>
                  <a:lnTo>
                    <a:pt x="0" y="2067"/>
                  </a:lnTo>
                  <a:lnTo>
                    <a:pt x="0" y="2281"/>
                  </a:lnTo>
                  <a:lnTo>
                    <a:pt x="0" y="2471"/>
                  </a:lnTo>
                  <a:lnTo>
                    <a:pt x="0" y="2495"/>
                  </a:lnTo>
                  <a:lnTo>
                    <a:pt x="24" y="2661"/>
                  </a:lnTo>
                  <a:lnTo>
                    <a:pt x="24" y="2709"/>
                  </a:lnTo>
                  <a:lnTo>
                    <a:pt x="72" y="2875"/>
                  </a:lnTo>
                  <a:lnTo>
                    <a:pt x="72" y="2899"/>
                  </a:lnTo>
                  <a:lnTo>
                    <a:pt x="119" y="3041"/>
                  </a:lnTo>
                  <a:lnTo>
                    <a:pt x="119" y="3065"/>
                  </a:lnTo>
                  <a:lnTo>
                    <a:pt x="190" y="3207"/>
                  </a:lnTo>
                  <a:lnTo>
                    <a:pt x="190" y="3255"/>
                  </a:lnTo>
                  <a:lnTo>
                    <a:pt x="262" y="3397"/>
                  </a:lnTo>
                  <a:lnTo>
                    <a:pt x="285" y="3421"/>
                  </a:lnTo>
                  <a:lnTo>
                    <a:pt x="357" y="3540"/>
                  </a:lnTo>
                  <a:lnTo>
                    <a:pt x="380" y="3587"/>
                  </a:lnTo>
                  <a:lnTo>
                    <a:pt x="452" y="3659"/>
                  </a:lnTo>
                  <a:lnTo>
                    <a:pt x="475" y="3706"/>
                  </a:lnTo>
                  <a:lnTo>
                    <a:pt x="570" y="3801"/>
                  </a:lnTo>
                  <a:lnTo>
                    <a:pt x="594" y="3849"/>
                  </a:lnTo>
                  <a:lnTo>
                    <a:pt x="618" y="3872"/>
                  </a:lnTo>
                  <a:lnTo>
                    <a:pt x="665" y="3896"/>
                  </a:lnTo>
                  <a:lnTo>
                    <a:pt x="713" y="3944"/>
                  </a:lnTo>
                  <a:lnTo>
                    <a:pt x="832" y="4039"/>
                  </a:lnTo>
                  <a:lnTo>
                    <a:pt x="855" y="4062"/>
                  </a:lnTo>
                  <a:lnTo>
                    <a:pt x="974" y="4110"/>
                  </a:lnTo>
                  <a:lnTo>
                    <a:pt x="1022" y="4134"/>
                  </a:lnTo>
                  <a:lnTo>
                    <a:pt x="1093" y="4181"/>
                  </a:lnTo>
                  <a:lnTo>
                    <a:pt x="1164" y="4205"/>
                  </a:lnTo>
                  <a:lnTo>
                    <a:pt x="1259" y="4229"/>
                  </a:lnTo>
                  <a:lnTo>
                    <a:pt x="1307" y="4252"/>
                  </a:lnTo>
                  <a:lnTo>
                    <a:pt x="1402" y="4276"/>
                  </a:lnTo>
                  <a:lnTo>
                    <a:pt x="14133" y="4276"/>
                  </a:lnTo>
                  <a:lnTo>
                    <a:pt x="14133" y="3849"/>
                  </a:lnTo>
                  <a:lnTo>
                    <a:pt x="1782" y="3849"/>
                  </a:lnTo>
                  <a:lnTo>
                    <a:pt x="1592" y="3825"/>
                  </a:lnTo>
                  <a:lnTo>
                    <a:pt x="1402" y="3777"/>
                  </a:lnTo>
                  <a:lnTo>
                    <a:pt x="1235" y="3706"/>
                  </a:lnTo>
                  <a:lnTo>
                    <a:pt x="1093" y="3587"/>
                  </a:lnTo>
                  <a:lnTo>
                    <a:pt x="950" y="3445"/>
                  </a:lnTo>
                  <a:lnTo>
                    <a:pt x="808" y="3279"/>
                  </a:lnTo>
                  <a:lnTo>
                    <a:pt x="713" y="3112"/>
                  </a:lnTo>
                  <a:lnTo>
                    <a:pt x="618" y="2899"/>
                  </a:lnTo>
                  <a:lnTo>
                    <a:pt x="618" y="2851"/>
                  </a:lnTo>
                  <a:lnTo>
                    <a:pt x="547" y="2566"/>
                  </a:lnTo>
                  <a:lnTo>
                    <a:pt x="523" y="2281"/>
                  </a:lnTo>
                  <a:lnTo>
                    <a:pt x="547" y="1996"/>
                  </a:lnTo>
                  <a:lnTo>
                    <a:pt x="618" y="1735"/>
                  </a:lnTo>
                  <a:lnTo>
                    <a:pt x="618" y="1687"/>
                  </a:lnTo>
                  <a:lnTo>
                    <a:pt x="618" y="1663"/>
                  </a:lnTo>
                  <a:lnTo>
                    <a:pt x="713" y="1497"/>
                  </a:lnTo>
                  <a:lnTo>
                    <a:pt x="808" y="1331"/>
                  </a:lnTo>
                  <a:lnTo>
                    <a:pt x="950" y="1212"/>
                  </a:lnTo>
                  <a:lnTo>
                    <a:pt x="1093" y="1141"/>
                  </a:lnTo>
                  <a:lnTo>
                    <a:pt x="1235" y="1093"/>
                  </a:lnTo>
                  <a:lnTo>
                    <a:pt x="1402" y="1046"/>
                  </a:lnTo>
                  <a:lnTo>
                    <a:pt x="1592" y="1022"/>
                  </a:lnTo>
                  <a:lnTo>
                    <a:pt x="13421" y="1022"/>
                  </a:lnTo>
                  <a:lnTo>
                    <a:pt x="13563" y="998"/>
                  </a:lnTo>
                  <a:lnTo>
                    <a:pt x="13706" y="951"/>
                  </a:lnTo>
                  <a:lnTo>
                    <a:pt x="13825" y="880"/>
                  </a:lnTo>
                  <a:lnTo>
                    <a:pt x="13920" y="761"/>
                  </a:lnTo>
                  <a:lnTo>
                    <a:pt x="14038" y="594"/>
                  </a:lnTo>
                  <a:lnTo>
                    <a:pt x="14110" y="381"/>
                  </a:lnTo>
                  <a:lnTo>
                    <a:pt x="14133" y="262"/>
                  </a:lnTo>
                  <a:lnTo>
                    <a:pt x="14133" y="119"/>
                  </a:lnTo>
                  <a:lnTo>
                    <a:pt x="141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 name="Google Shape;697;p10"/>
          <p:cNvSpPr/>
          <p:nvPr/>
        </p:nvSpPr>
        <p:spPr>
          <a:xfrm flipH="1">
            <a:off x="-404821" y="2194477"/>
            <a:ext cx="1515988" cy="3091910"/>
          </a:xfrm>
          <a:custGeom>
            <a:rect b="b" l="l" r="r" t="t"/>
            <a:pathLst>
              <a:path extrusionOk="0" h="209550" w="102744">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8" name="Google Shape;698;p10"/>
          <p:cNvGrpSpPr/>
          <p:nvPr/>
        </p:nvGrpSpPr>
        <p:grpSpPr>
          <a:xfrm rot="1163873">
            <a:off x="2395629" y="2395841"/>
            <a:ext cx="547507" cy="787152"/>
            <a:chOff x="1400150" y="2031300"/>
            <a:chExt cx="494000" cy="710225"/>
          </a:xfrm>
        </p:grpSpPr>
        <p:sp>
          <p:nvSpPr>
            <p:cNvPr id="699" name="Google Shape;699;p10"/>
            <p:cNvSpPr/>
            <p:nvPr/>
          </p:nvSpPr>
          <p:spPr>
            <a:xfrm>
              <a:off x="1400150" y="2031300"/>
              <a:ext cx="494000" cy="710225"/>
            </a:xfrm>
            <a:custGeom>
              <a:rect b="b" l="l" r="r" t="t"/>
              <a:pathLst>
                <a:path extrusionOk="0" h="28409" w="1976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0"/>
            <p:cNvSpPr/>
            <p:nvPr/>
          </p:nvSpPr>
          <p:spPr>
            <a:xfrm>
              <a:off x="1439275" y="2070425"/>
              <a:ext cx="415750" cy="631500"/>
            </a:xfrm>
            <a:custGeom>
              <a:rect b="b" l="l" r="r" t="t"/>
              <a:pathLst>
                <a:path extrusionOk="0" h="25260" w="1663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0"/>
            <p:cNvSpPr/>
            <p:nvPr/>
          </p:nvSpPr>
          <p:spPr>
            <a:xfrm>
              <a:off x="1439275" y="2059450"/>
              <a:ext cx="415750" cy="74500"/>
            </a:xfrm>
            <a:custGeom>
              <a:rect b="b" l="l" r="r" t="t"/>
              <a:pathLst>
                <a:path extrusionOk="0" h="2980" w="1663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0"/>
            <p:cNvSpPr/>
            <p:nvPr/>
          </p:nvSpPr>
          <p:spPr>
            <a:xfrm>
              <a:off x="1459325" y="2199300"/>
              <a:ext cx="98825" cy="28675"/>
            </a:xfrm>
            <a:custGeom>
              <a:rect b="b" l="l" r="r" t="t"/>
              <a:pathLst>
                <a:path extrusionOk="0" h="1147" w="3953">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0"/>
            <p:cNvSpPr/>
            <p:nvPr/>
          </p:nvSpPr>
          <p:spPr>
            <a:xfrm>
              <a:off x="1665500" y="2196925"/>
              <a:ext cx="157075" cy="65875"/>
            </a:xfrm>
            <a:custGeom>
              <a:rect b="b" l="l" r="r" t="t"/>
              <a:pathLst>
                <a:path extrusionOk="0" h="2635" w="6283">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0"/>
            <p:cNvSpPr/>
            <p:nvPr/>
          </p:nvSpPr>
          <p:spPr>
            <a:xfrm>
              <a:off x="1517550" y="2332475"/>
              <a:ext cx="271600" cy="61100"/>
            </a:xfrm>
            <a:custGeom>
              <a:rect b="b" l="l" r="r" t="t"/>
              <a:pathLst>
                <a:path extrusionOk="0" h="2444" w="10864">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0"/>
            <p:cNvSpPr/>
            <p:nvPr/>
          </p:nvSpPr>
          <p:spPr>
            <a:xfrm>
              <a:off x="1598700" y="2468975"/>
              <a:ext cx="163725" cy="57775"/>
            </a:xfrm>
            <a:custGeom>
              <a:rect b="b" l="l" r="r" t="t"/>
              <a:pathLst>
                <a:path extrusionOk="0" h="2311" w="6549">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0"/>
            <p:cNvSpPr/>
            <p:nvPr/>
          </p:nvSpPr>
          <p:spPr>
            <a:xfrm>
              <a:off x="1578175" y="2605475"/>
              <a:ext cx="164200" cy="55400"/>
            </a:xfrm>
            <a:custGeom>
              <a:rect b="b" l="l" r="r" t="t"/>
              <a:pathLst>
                <a:path extrusionOk="0" h="2216" w="6568">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7" name="Google Shape;707;p10"/>
          <p:cNvSpPr/>
          <p:nvPr/>
        </p:nvSpPr>
        <p:spPr>
          <a:xfrm rot="-1437405">
            <a:off x="1968422" y="2523448"/>
            <a:ext cx="455725" cy="473228"/>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82168"/>
            <a:ext cx="77175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2800"/>
              <a:buFont typeface="Alfa Slab One"/>
              <a:buNone/>
              <a:defRPr sz="2800">
                <a:solidFill>
                  <a:schemeClr val="lt1"/>
                </a:solidFill>
                <a:latin typeface="Alfa Slab One"/>
                <a:ea typeface="Alfa Slab One"/>
                <a:cs typeface="Alfa Slab One"/>
                <a:sym typeface="Alfa Slab One"/>
              </a:defRPr>
            </a:lvl1pPr>
            <a:lvl2pPr lvl="1" rtl="0" algn="ctr">
              <a:spcBef>
                <a:spcPts val="0"/>
              </a:spcBef>
              <a:spcAft>
                <a:spcPts val="0"/>
              </a:spcAft>
              <a:buClr>
                <a:schemeClr val="dk2"/>
              </a:buClr>
              <a:buSzPts val="2800"/>
              <a:buNone/>
              <a:defRPr sz="2800">
                <a:solidFill>
                  <a:schemeClr val="dk2"/>
                </a:solidFill>
              </a:defRPr>
            </a:lvl2pPr>
            <a:lvl3pPr lvl="2" rtl="0" algn="ctr">
              <a:spcBef>
                <a:spcPts val="0"/>
              </a:spcBef>
              <a:spcAft>
                <a:spcPts val="0"/>
              </a:spcAft>
              <a:buClr>
                <a:schemeClr val="dk2"/>
              </a:buClr>
              <a:buSzPts val="2800"/>
              <a:buNone/>
              <a:defRPr sz="2800">
                <a:solidFill>
                  <a:schemeClr val="dk2"/>
                </a:solidFill>
              </a:defRPr>
            </a:lvl3pPr>
            <a:lvl4pPr lvl="3" rtl="0" algn="ctr">
              <a:spcBef>
                <a:spcPts val="0"/>
              </a:spcBef>
              <a:spcAft>
                <a:spcPts val="0"/>
              </a:spcAft>
              <a:buClr>
                <a:schemeClr val="dk2"/>
              </a:buClr>
              <a:buSzPts val="2800"/>
              <a:buNone/>
              <a:defRPr sz="2800">
                <a:solidFill>
                  <a:schemeClr val="dk2"/>
                </a:solidFill>
              </a:defRPr>
            </a:lvl4pPr>
            <a:lvl5pPr lvl="4" rtl="0" algn="ctr">
              <a:spcBef>
                <a:spcPts val="0"/>
              </a:spcBef>
              <a:spcAft>
                <a:spcPts val="0"/>
              </a:spcAft>
              <a:buClr>
                <a:schemeClr val="dk2"/>
              </a:buClr>
              <a:buSzPts val="2800"/>
              <a:buNone/>
              <a:defRPr sz="2800">
                <a:solidFill>
                  <a:schemeClr val="dk2"/>
                </a:solidFill>
              </a:defRPr>
            </a:lvl5pPr>
            <a:lvl6pPr lvl="5" rtl="0" algn="ctr">
              <a:spcBef>
                <a:spcPts val="0"/>
              </a:spcBef>
              <a:spcAft>
                <a:spcPts val="0"/>
              </a:spcAft>
              <a:buClr>
                <a:schemeClr val="dk2"/>
              </a:buClr>
              <a:buSzPts val="2800"/>
              <a:buNone/>
              <a:defRPr sz="2800">
                <a:solidFill>
                  <a:schemeClr val="dk2"/>
                </a:solidFill>
              </a:defRPr>
            </a:lvl6pPr>
            <a:lvl7pPr lvl="6" rtl="0" algn="ctr">
              <a:spcBef>
                <a:spcPts val="0"/>
              </a:spcBef>
              <a:spcAft>
                <a:spcPts val="0"/>
              </a:spcAft>
              <a:buClr>
                <a:schemeClr val="dk2"/>
              </a:buClr>
              <a:buSzPts val="2800"/>
              <a:buNone/>
              <a:defRPr sz="2800">
                <a:solidFill>
                  <a:schemeClr val="dk2"/>
                </a:solidFill>
              </a:defRPr>
            </a:lvl7pPr>
            <a:lvl8pPr lvl="7" rtl="0" algn="ctr">
              <a:spcBef>
                <a:spcPts val="0"/>
              </a:spcBef>
              <a:spcAft>
                <a:spcPts val="0"/>
              </a:spcAft>
              <a:buClr>
                <a:schemeClr val="dk2"/>
              </a:buClr>
              <a:buSzPts val="2800"/>
              <a:buNone/>
              <a:defRPr sz="2800">
                <a:solidFill>
                  <a:schemeClr val="dk2"/>
                </a:solidFill>
              </a:defRPr>
            </a:lvl8pPr>
            <a:lvl9pPr lvl="8" rtl="0" algn="ctr">
              <a:spcBef>
                <a:spcPts val="0"/>
              </a:spcBef>
              <a:spcAft>
                <a:spcPts val="0"/>
              </a:spcAft>
              <a:buClr>
                <a:schemeClr val="dk2"/>
              </a:buClr>
              <a:buSzPts val="2800"/>
              <a:buNone/>
              <a:defRPr sz="2800">
                <a:solidFill>
                  <a:schemeClr val="dk2"/>
                </a:solidFill>
              </a:defRPr>
            </a:lvl9pPr>
          </a:lstStyle>
          <a:p/>
        </p:txBody>
      </p:sp>
      <p:sp>
        <p:nvSpPr>
          <p:cNvPr id="7" name="Google Shape;7;p1"/>
          <p:cNvSpPr txBox="1"/>
          <p:nvPr>
            <p:ph idx="1" type="body"/>
          </p:nvPr>
        </p:nvSpPr>
        <p:spPr>
          <a:xfrm>
            <a:off x="713225" y="1152475"/>
            <a:ext cx="7717500" cy="3447000"/>
          </a:xfrm>
          <a:prstGeom prst="rect">
            <a:avLst/>
          </a:prstGeom>
          <a:noFill/>
          <a:ln>
            <a:noFill/>
          </a:ln>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1pPr>
            <a:lvl2pPr indent="-330200" lvl="1" marL="9144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2pPr>
            <a:lvl3pPr indent="-330200" lvl="2" marL="13716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3pPr>
            <a:lvl4pPr indent="-330200" lvl="3" marL="18288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4pPr>
            <a:lvl5pPr indent="-330200" lvl="4" marL="22860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5pPr>
            <a:lvl6pPr indent="-330200" lvl="5" marL="2743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6pPr>
            <a:lvl7pPr indent="-330200" lvl="6" marL="32004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7pPr>
            <a:lvl8pPr indent="-330200" lvl="7" marL="36576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8pPr>
            <a:lvl9pPr indent="-330200" lvl="8" marL="41148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drive.google.com/file/d/1YsMb3nTq061A8PRLiVdjK6kB_VAL5PrG/view" TargetMode="Externa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drive.google.com/file/d/1nxoMGCT81eyzIgpYHj5TANdsh2k0vtnw/view" TargetMode="Externa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5.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drive.google.com/file/d/1DdrL8pnN8QHNS5f8yMAU5irQXgt5Eatj/view"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drive.google.com/file/d/1h6zTnY4OhQbYj6pix42qY0WTav6lnQ69/view"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drive.google.com/file/d/13gTvEZJe6DfH_HHF_ZIbIH0C--4b81NW/view"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6" name="Shape 2126"/>
        <p:cNvGrpSpPr/>
        <p:nvPr/>
      </p:nvGrpSpPr>
      <p:grpSpPr>
        <a:xfrm>
          <a:off x="0" y="0"/>
          <a:ext cx="0" cy="0"/>
          <a:chOff x="0" y="0"/>
          <a:chExt cx="0" cy="0"/>
        </a:xfrm>
      </p:grpSpPr>
      <p:sp>
        <p:nvSpPr>
          <p:cNvPr id="2127" name="Google Shape;2127;p33"/>
          <p:cNvSpPr/>
          <p:nvPr/>
        </p:nvSpPr>
        <p:spPr>
          <a:xfrm>
            <a:off x="6397775" y="556731"/>
            <a:ext cx="1894034" cy="406901"/>
          </a:xfrm>
          <a:custGeom>
            <a:rect b="b" l="l" r="r" t="t"/>
            <a:pathLst>
              <a:path extrusionOk="0" h="15429" w="92437">
                <a:moveTo>
                  <a:pt x="0" y="1"/>
                </a:moveTo>
                <a:lnTo>
                  <a:pt x="7544" y="7715"/>
                </a:lnTo>
                <a:lnTo>
                  <a:pt x="0" y="15429"/>
                </a:lnTo>
                <a:lnTo>
                  <a:pt x="92436" y="15429"/>
                </a:lnTo>
                <a:lnTo>
                  <a:pt x="84893" y="7715"/>
                </a:lnTo>
                <a:lnTo>
                  <a:pt x="92436" y="1"/>
                </a:lnTo>
                <a:close/>
              </a:path>
            </a:pathLst>
          </a:custGeom>
          <a:solidFill>
            <a:schemeClr val="accent2"/>
          </a:solidFill>
          <a:ln cap="flat" cmpd="sng" w="38100">
            <a:solidFill>
              <a:schemeClr val="lt1"/>
            </a:solidFill>
            <a:prstDash val="solid"/>
            <a:round/>
            <a:headEnd len="sm" w="sm" type="none"/>
            <a:tailEnd len="sm" w="sm" type="none"/>
          </a:ln>
          <a:effectLst>
            <a:outerShdw rotWithShape="0" algn="bl" dir="3600000" dist="571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33"/>
          <p:cNvSpPr/>
          <p:nvPr/>
        </p:nvSpPr>
        <p:spPr>
          <a:xfrm>
            <a:off x="2270250" y="3296226"/>
            <a:ext cx="4603500" cy="448200"/>
          </a:xfrm>
          <a:prstGeom prst="roundRect">
            <a:avLst>
              <a:gd fmla="val 43507" name="adj"/>
            </a:avLst>
          </a:prstGeom>
          <a:solidFill>
            <a:schemeClr val="dk2"/>
          </a:solidFill>
          <a:ln cap="flat" cmpd="sng" w="38100">
            <a:solidFill>
              <a:schemeClr val="lt1"/>
            </a:solidFill>
            <a:prstDash val="solid"/>
            <a:round/>
            <a:headEnd len="sm" w="sm" type="none"/>
            <a:tailEnd len="sm" w="sm" type="none"/>
          </a:ln>
          <a:effectLst>
            <a:outerShdw rotWithShape="0" algn="bl" dir="3600000" dist="95250">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33"/>
          <p:cNvSpPr txBox="1"/>
          <p:nvPr>
            <p:ph type="ctrTitle"/>
          </p:nvPr>
        </p:nvSpPr>
        <p:spPr>
          <a:xfrm>
            <a:off x="1940913" y="1314074"/>
            <a:ext cx="5259900" cy="163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solidFill>
                  <a:schemeClr val="accent5"/>
                </a:solidFill>
              </a:rPr>
              <a:t>Year 1 </a:t>
            </a:r>
            <a:endParaRPr sz="4500">
              <a:solidFill>
                <a:schemeClr val="accent5"/>
              </a:solidFill>
            </a:endParaRPr>
          </a:p>
          <a:p>
            <a:pPr indent="0" lvl="0" marL="0" rtl="0" algn="ctr">
              <a:spcBef>
                <a:spcPts val="0"/>
              </a:spcBef>
              <a:spcAft>
                <a:spcPts val="0"/>
              </a:spcAft>
              <a:buNone/>
            </a:pPr>
            <a:r>
              <a:rPr lang="en" sz="4500">
                <a:solidFill>
                  <a:schemeClr val="accent3"/>
                </a:solidFill>
              </a:rPr>
              <a:t>Week 2, Term 4</a:t>
            </a:r>
            <a:endParaRPr sz="4500">
              <a:solidFill>
                <a:schemeClr val="accent3"/>
              </a:solidFill>
            </a:endParaRPr>
          </a:p>
        </p:txBody>
      </p:sp>
      <p:sp>
        <p:nvSpPr>
          <p:cNvPr id="2130" name="Google Shape;2130;p33"/>
          <p:cNvSpPr txBox="1"/>
          <p:nvPr>
            <p:ph idx="1" type="subTitle"/>
          </p:nvPr>
        </p:nvSpPr>
        <p:spPr>
          <a:xfrm>
            <a:off x="1940925" y="3242525"/>
            <a:ext cx="5163000" cy="55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rPr>
              <a:t>This is where you will find all of your maths number activities for this week.</a:t>
            </a:r>
            <a:endParaRPr sz="1600">
              <a:solidFill>
                <a:schemeClr val="dk1"/>
              </a:solidFill>
            </a:endParaRPr>
          </a:p>
        </p:txBody>
      </p:sp>
      <p:sp>
        <p:nvSpPr>
          <p:cNvPr id="2131" name="Google Shape;2131;p33"/>
          <p:cNvSpPr txBox="1"/>
          <p:nvPr>
            <p:ph type="ctrTitle"/>
          </p:nvPr>
        </p:nvSpPr>
        <p:spPr>
          <a:xfrm>
            <a:off x="6357825" y="536081"/>
            <a:ext cx="2086200" cy="4482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800"/>
              <a:t>Stage 1</a:t>
            </a:r>
            <a:endParaRPr sz="1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4" name="Shape 2194"/>
        <p:cNvGrpSpPr/>
        <p:nvPr/>
      </p:nvGrpSpPr>
      <p:grpSpPr>
        <a:xfrm>
          <a:off x="0" y="0"/>
          <a:ext cx="0" cy="0"/>
          <a:chOff x="0" y="0"/>
          <a:chExt cx="0" cy="0"/>
        </a:xfrm>
      </p:grpSpPr>
      <p:sp>
        <p:nvSpPr>
          <p:cNvPr id="2195" name="Google Shape;2195;p42"/>
          <p:cNvSpPr txBox="1"/>
          <p:nvPr>
            <p:ph type="title"/>
          </p:nvPr>
        </p:nvSpPr>
        <p:spPr>
          <a:xfrm>
            <a:off x="1137850" y="886050"/>
            <a:ext cx="6699300" cy="41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Number of the Day</a:t>
            </a:r>
            <a:endParaRPr/>
          </a:p>
        </p:txBody>
      </p:sp>
      <p:pic>
        <p:nvPicPr>
          <p:cNvPr id="2196" name="Google Shape;2196;p42" title="Stage 1 Number of the Day Week 2 .mp4">
            <a:hlinkClick r:id="rId3"/>
          </p:cNvPr>
          <p:cNvPicPr preferRelativeResize="0"/>
          <p:nvPr/>
        </p:nvPicPr>
        <p:blipFill>
          <a:blip r:embed="rId4">
            <a:alphaModFix/>
          </a:blip>
          <a:stretch>
            <a:fillRect/>
          </a:stretch>
        </p:blipFill>
        <p:spPr>
          <a:xfrm>
            <a:off x="1424400" y="1450050"/>
            <a:ext cx="6295200" cy="3541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6"/>
                                        </p:tgtEl>
                                        <p:attrNameLst>
                                          <p:attrName>style.visibility</p:attrName>
                                        </p:attrNameLst>
                                      </p:cBhvr>
                                      <p:to>
                                        <p:strVal val="visible"/>
                                      </p:to>
                                    </p:set>
                                    <p:animEffect filter="fade" transition="in">
                                      <p:cBhvr>
                                        <p:cTn dur="1000"/>
                                        <p:tgtEl>
                                          <p:spTgt spid="2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0" name="Shape 2200"/>
        <p:cNvGrpSpPr/>
        <p:nvPr/>
      </p:nvGrpSpPr>
      <p:grpSpPr>
        <a:xfrm>
          <a:off x="0" y="0"/>
          <a:ext cx="0" cy="0"/>
          <a:chOff x="0" y="0"/>
          <a:chExt cx="0" cy="0"/>
        </a:xfrm>
      </p:grpSpPr>
      <p:sp>
        <p:nvSpPr>
          <p:cNvPr id="2201" name="Google Shape;2201;p43"/>
          <p:cNvSpPr txBox="1"/>
          <p:nvPr>
            <p:ph type="title"/>
          </p:nvPr>
        </p:nvSpPr>
        <p:spPr>
          <a:xfrm>
            <a:off x="1187850" y="530500"/>
            <a:ext cx="6861900" cy="107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5 Dice Game Activity</a:t>
            </a:r>
            <a:endParaRPr sz="5000"/>
          </a:p>
        </p:txBody>
      </p:sp>
      <p:grpSp>
        <p:nvGrpSpPr>
          <p:cNvPr id="2202" name="Google Shape;2202;p43"/>
          <p:cNvGrpSpPr/>
          <p:nvPr/>
        </p:nvGrpSpPr>
        <p:grpSpPr>
          <a:xfrm rot="2368234">
            <a:off x="7788717" y="103314"/>
            <a:ext cx="924317" cy="867051"/>
            <a:chOff x="5100975" y="739900"/>
            <a:chExt cx="671050" cy="629475"/>
          </a:xfrm>
        </p:grpSpPr>
        <p:sp>
          <p:nvSpPr>
            <p:cNvPr id="2203" name="Google Shape;2203;p43"/>
            <p:cNvSpPr/>
            <p:nvPr/>
          </p:nvSpPr>
          <p:spPr>
            <a:xfrm>
              <a:off x="5100975" y="739900"/>
              <a:ext cx="671050" cy="629475"/>
            </a:xfrm>
            <a:custGeom>
              <a:rect b="b" l="l" r="r" t="t"/>
              <a:pathLst>
                <a:path extrusionOk="0" h="25179" w="26842">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43"/>
            <p:cNvSpPr/>
            <p:nvPr/>
          </p:nvSpPr>
          <p:spPr>
            <a:xfrm>
              <a:off x="5100975" y="739900"/>
              <a:ext cx="671050" cy="629475"/>
            </a:xfrm>
            <a:custGeom>
              <a:rect b="b" l="l" r="r" t="t"/>
              <a:pathLst>
                <a:path extrusionOk="0" fill="none" h="25179" w="26842">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43"/>
            <p:cNvSpPr/>
            <p:nvPr/>
          </p:nvSpPr>
          <p:spPr>
            <a:xfrm>
              <a:off x="5160950" y="896675"/>
              <a:ext cx="578400" cy="346225"/>
            </a:xfrm>
            <a:custGeom>
              <a:rect b="b" l="l" r="r" t="t"/>
              <a:pathLst>
                <a:path extrusionOk="0" h="13849" w="23136">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43"/>
            <p:cNvSpPr/>
            <p:nvPr/>
          </p:nvSpPr>
          <p:spPr>
            <a:xfrm>
              <a:off x="5160950" y="896675"/>
              <a:ext cx="578400" cy="346225"/>
            </a:xfrm>
            <a:custGeom>
              <a:rect b="b" l="l" r="r" t="t"/>
              <a:pathLst>
                <a:path extrusionOk="0" fill="none" h="13849" w="23136">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43"/>
            <p:cNvSpPr/>
            <p:nvPr/>
          </p:nvSpPr>
          <p:spPr>
            <a:xfrm>
              <a:off x="5241700" y="804625"/>
              <a:ext cx="410950" cy="532700"/>
            </a:xfrm>
            <a:custGeom>
              <a:rect b="b" l="l" r="r" t="t"/>
              <a:pathLst>
                <a:path extrusionOk="0" h="21308" w="16438">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43"/>
            <p:cNvSpPr/>
            <p:nvPr/>
          </p:nvSpPr>
          <p:spPr>
            <a:xfrm>
              <a:off x="5241700" y="804625"/>
              <a:ext cx="410950" cy="532700"/>
            </a:xfrm>
            <a:custGeom>
              <a:rect b="b" l="l" r="r" t="t"/>
              <a:pathLst>
                <a:path extrusionOk="0" fill="none" h="21308" w="16438">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43"/>
            <p:cNvSpPr/>
            <p:nvPr/>
          </p:nvSpPr>
          <p:spPr>
            <a:xfrm>
              <a:off x="5164500" y="1039175"/>
              <a:ext cx="252400" cy="241725"/>
            </a:xfrm>
            <a:custGeom>
              <a:rect b="b" l="l" r="r" t="t"/>
              <a:pathLst>
                <a:path extrusionOk="0" h="9669" w="10096">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43"/>
            <p:cNvSpPr/>
            <p:nvPr/>
          </p:nvSpPr>
          <p:spPr>
            <a:xfrm>
              <a:off x="5197175" y="1152600"/>
              <a:ext cx="100975" cy="122950"/>
            </a:xfrm>
            <a:custGeom>
              <a:rect b="b" l="l" r="r" t="t"/>
              <a:pathLst>
                <a:path extrusionOk="0" fill="none" h="4918" w="4039">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43"/>
            <p:cNvSpPr/>
            <p:nvPr/>
          </p:nvSpPr>
          <p:spPr>
            <a:xfrm>
              <a:off x="5295150" y="1080750"/>
              <a:ext cx="121750" cy="200150"/>
            </a:xfrm>
            <a:custGeom>
              <a:rect b="b" l="l" r="r" t="t"/>
              <a:pathLst>
                <a:path extrusionOk="0" fill="none" h="8006" w="487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43"/>
            <p:cNvSpPr/>
            <p:nvPr/>
          </p:nvSpPr>
          <p:spPr>
            <a:xfrm>
              <a:off x="5164500" y="1039175"/>
              <a:ext cx="210250" cy="166900"/>
            </a:xfrm>
            <a:custGeom>
              <a:rect b="b" l="l" r="r" t="t"/>
              <a:pathLst>
                <a:path extrusionOk="0" fill="none" h="6676" w="841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43"/>
            <p:cNvSpPr/>
            <p:nvPr/>
          </p:nvSpPr>
          <p:spPr>
            <a:xfrm>
              <a:off x="5171625" y="1054025"/>
              <a:ext cx="208475" cy="179950"/>
            </a:xfrm>
            <a:custGeom>
              <a:rect b="b" l="l" r="r" t="t"/>
              <a:pathLst>
                <a:path extrusionOk="0" h="7198" w="8339">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43"/>
            <p:cNvSpPr/>
            <p:nvPr/>
          </p:nvSpPr>
          <p:spPr>
            <a:xfrm>
              <a:off x="5171625" y="1054025"/>
              <a:ext cx="208475" cy="179950"/>
            </a:xfrm>
            <a:custGeom>
              <a:rect b="b" l="l" r="r" t="t"/>
              <a:pathLst>
                <a:path extrusionOk="0" fill="none" h="7198" w="8339">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43"/>
            <p:cNvSpPr/>
            <p:nvPr/>
          </p:nvSpPr>
          <p:spPr>
            <a:xfrm>
              <a:off x="5252400" y="1059375"/>
              <a:ext cx="141950" cy="222700"/>
            </a:xfrm>
            <a:custGeom>
              <a:rect b="b" l="l" r="r" t="t"/>
              <a:pathLst>
                <a:path extrusionOk="0" h="8908" w="5678">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43"/>
            <p:cNvSpPr/>
            <p:nvPr/>
          </p:nvSpPr>
          <p:spPr>
            <a:xfrm>
              <a:off x="5252400" y="1059375"/>
              <a:ext cx="141950" cy="222700"/>
            </a:xfrm>
            <a:custGeom>
              <a:rect b="b" l="l" r="r" t="t"/>
              <a:pathLst>
                <a:path extrusionOk="0" fill="none" h="8908" w="5678">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43"/>
            <p:cNvSpPr/>
            <p:nvPr/>
          </p:nvSpPr>
          <p:spPr>
            <a:xfrm>
              <a:off x="5433500" y="801050"/>
              <a:ext cx="245875" cy="247675"/>
            </a:xfrm>
            <a:custGeom>
              <a:rect b="b" l="l" r="r" t="t"/>
              <a:pathLst>
                <a:path extrusionOk="0" h="9907" w="9835">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43"/>
            <p:cNvSpPr/>
            <p:nvPr/>
          </p:nvSpPr>
          <p:spPr>
            <a:xfrm>
              <a:off x="5468550" y="944775"/>
              <a:ext cx="210825" cy="103950"/>
            </a:xfrm>
            <a:custGeom>
              <a:rect b="b" l="l" r="r" t="t"/>
              <a:pathLst>
                <a:path extrusionOk="0" fill="none" h="4158" w="8433">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43"/>
            <p:cNvSpPr/>
            <p:nvPr/>
          </p:nvSpPr>
          <p:spPr>
            <a:xfrm>
              <a:off x="5551075" y="841450"/>
              <a:ext cx="128300" cy="89100"/>
            </a:xfrm>
            <a:custGeom>
              <a:rect b="b" l="l" r="r" t="t"/>
              <a:pathLst>
                <a:path extrusionOk="0" fill="none" h="3564" w="5132">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43"/>
            <p:cNvSpPr/>
            <p:nvPr/>
          </p:nvSpPr>
          <p:spPr>
            <a:xfrm>
              <a:off x="5433500" y="801050"/>
              <a:ext cx="187675" cy="192425"/>
            </a:xfrm>
            <a:custGeom>
              <a:rect b="b" l="l" r="r" t="t"/>
              <a:pathLst>
                <a:path extrusionOk="0" fill="none" h="7697" w="7507">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43"/>
            <p:cNvSpPr/>
            <p:nvPr/>
          </p:nvSpPr>
          <p:spPr>
            <a:xfrm>
              <a:off x="5464375" y="900825"/>
              <a:ext cx="218575" cy="115225"/>
            </a:xfrm>
            <a:custGeom>
              <a:rect b="b" l="l" r="r" t="t"/>
              <a:pathLst>
                <a:path extrusionOk="0" h="4609" w="8743">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43"/>
            <p:cNvSpPr/>
            <p:nvPr/>
          </p:nvSpPr>
          <p:spPr>
            <a:xfrm>
              <a:off x="5464375" y="900825"/>
              <a:ext cx="218575" cy="115225"/>
            </a:xfrm>
            <a:custGeom>
              <a:rect b="b" l="l" r="r" t="t"/>
              <a:pathLst>
                <a:path extrusionOk="0" fill="none" h="4609" w="8743">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43"/>
            <p:cNvSpPr/>
            <p:nvPr/>
          </p:nvSpPr>
          <p:spPr>
            <a:xfrm>
              <a:off x="5443600" y="811750"/>
              <a:ext cx="201325" cy="201325"/>
            </a:xfrm>
            <a:custGeom>
              <a:rect b="b" l="l" r="r" t="t"/>
              <a:pathLst>
                <a:path extrusionOk="0" h="8053" w="8053">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43"/>
            <p:cNvSpPr/>
            <p:nvPr/>
          </p:nvSpPr>
          <p:spPr>
            <a:xfrm>
              <a:off x="5443600" y="811750"/>
              <a:ext cx="201325" cy="201325"/>
            </a:xfrm>
            <a:custGeom>
              <a:rect b="b" l="l" r="r" t="t"/>
              <a:pathLst>
                <a:path extrusionOk="0" fill="none" h="8053" w="8053">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43"/>
            <p:cNvSpPr/>
            <p:nvPr/>
          </p:nvSpPr>
          <p:spPr>
            <a:xfrm>
              <a:off x="5133625" y="771975"/>
              <a:ext cx="565350" cy="526150"/>
            </a:xfrm>
            <a:custGeom>
              <a:rect b="b" l="l" r="r" t="t"/>
              <a:pathLst>
                <a:path extrusionOk="0" h="21046" w="22614">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26" name="Google Shape;2226;p43" title="Stage 1 - 5 Dice Game.mp4">
            <a:hlinkClick r:id="rId3"/>
          </p:cNvPr>
          <p:cNvPicPr preferRelativeResize="0"/>
          <p:nvPr/>
        </p:nvPicPr>
        <p:blipFill>
          <a:blip r:embed="rId4">
            <a:alphaModFix/>
          </a:blip>
          <a:stretch>
            <a:fillRect/>
          </a:stretch>
        </p:blipFill>
        <p:spPr>
          <a:xfrm>
            <a:off x="1753200" y="1892950"/>
            <a:ext cx="5538274" cy="3115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6"/>
                                        </p:tgtEl>
                                        <p:attrNameLst>
                                          <p:attrName>style.visibility</p:attrName>
                                        </p:attrNameLst>
                                      </p:cBhvr>
                                      <p:to>
                                        <p:strVal val="visible"/>
                                      </p:to>
                                    </p:set>
                                    <p:animEffect filter="fade" transition="in">
                                      <p:cBhvr>
                                        <p:cTn dur="1000"/>
                                        <p:tgtEl>
                                          <p:spTgt spid="2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0" name="Shape 2230"/>
        <p:cNvGrpSpPr/>
        <p:nvPr/>
      </p:nvGrpSpPr>
      <p:grpSpPr>
        <a:xfrm>
          <a:off x="0" y="0"/>
          <a:ext cx="0" cy="0"/>
          <a:chOff x="0" y="0"/>
          <a:chExt cx="0" cy="0"/>
        </a:xfrm>
      </p:grpSpPr>
      <p:sp>
        <p:nvSpPr>
          <p:cNvPr id="2231" name="Google Shape;2231;p44"/>
          <p:cNvSpPr txBox="1"/>
          <p:nvPr>
            <p:ph type="title"/>
          </p:nvPr>
        </p:nvSpPr>
        <p:spPr>
          <a:xfrm>
            <a:off x="713232" y="548640"/>
            <a:ext cx="7717500" cy="29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chemeClr val="dk1"/>
                </a:solidFill>
              </a:rPr>
              <a:t>My Work</a:t>
            </a:r>
            <a:endParaRPr sz="5000">
              <a:solidFill>
                <a:schemeClr val="dk1"/>
              </a:solidFill>
            </a:endParaRPr>
          </a:p>
        </p:txBody>
      </p:sp>
      <p:sp>
        <p:nvSpPr>
          <p:cNvPr id="2232" name="Google Shape;2232;p44"/>
          <p:cNvSpPr txBox="1"/>
          <p:nvPr/>
        </p:nvSpPr>
        <p:spPr>
          <a:xfrm>
            <a:off x="3298325" y="2087400"/>
            <a:ext cx="335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atamaran"/>
                <a:ea typeface="Catamaran"/>
                <a:cs typeface="Catamaran"/>
                <a:sym typeface="Catamaran"/>
              </a:rPr>
              <a:t>Post a picture of your work here!</a:t>
            </a:r>
            <a:endParaRPr>
              <a:solidFill>
                <a:schemeClr val="lt1"/>
              </a:solidFill>
              <a:latin typeface="Catamaran"/>
              <a:ea typeface="Catamaran"/>
              <a:cs typeface="Catamaran"/>
              <a:sym typeface="Catamar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5" name="Shape 2135"/>
        <p:cNvGrpSpPr/>
        <p:nvPr/>
      </p:nvGrpSpPr>
      <p:grpSpPr>
        <a:xfrm>
          <a:off x="0" y="0"/>
          <a:ext cx="0" cy="0"/>
          <a:chOff x="0" y="0"/>
          <a:chExt cx="0" cy="0"/>
        </a:xfrm>
      </p:grpSpPr>
      <p:sp>
        <p:nvSpPr>
          <p:cNvPr id="2136" name="Google Shape;2136;p34"/>
          <p:cNvSpPr txBox="1"/>
          <p:nvPr>
            <p:ph type="title"/>
          </p:nvPr>
        </p:nvSpPr>
        <p:spPr>
          <a:xfrm>
            <a:off x="713225" y="548640"/>
            <a:ext cx="7717500" cy="29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C</a:t>
            </a:r>
            <a:r>
              <a:rPr lang="en" sz="4000"/>
              <a:t>ontents:</a:t>
            </a:r>
            <a:endParaRPr sz="4000"/>
          </a:p>
        </p:txBody>
      </p:sp>
      <p:sp>
        <p:nvSpPr>
          <p:cNvPr id="2137" name="Google Shape;2137;p34"/>
          <p:cNvSpPr txBox="1"/>
          <p:nvPr>
            <p:ph idx="1" type="body"/>
          </p:nvPr>
        </p:nvSpPr>
        <p:spPr>
          <a:xfrm>
            <a:off x="713225" y="1021650"/>
            <a:ext cx="7717500" cy="3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000"/>
              <a:t>Click on the day of the week or the activity to view the lesson:</a:t>
            </a:r>
            <a:endParaRPr sz="2000"/>
          </a:p>
          <a:p>
            <a:pPr indent="0" lvl="0" marL="0" rtl="0" algn="ctr">
              <a:spcBef>
                <a:spcPts val="0"/>
              </a:spcBef>
              <a:spcAft>
                <a:spcPts val="0"/>
              </a:spcAft>
              <a:buClr>
                <a:schemeClr val="dk1"/>
              </a:buClr>
              <a:buSzPts val="1100"/>
              <a:buFont typeface="Arial"/>
              <a:buNone/>
            </a:pPr>
            <a:r>
              <a:t/>
            </a:r>
            <a:endParaRPr sz="2000"/>
          </a:p>
          <a:p>
            <a:pPr indent="0" lvl="0" marL="0" rtl="0" algn="ctr">
              <a:spcBef>
                <a:spcPts val="0"/>
              </a:spcBef>
              <a:spcAft>
                <a:spcPts val="0"/>
              </a:spcAft>
              <a:buClr>
                <a:schemeClr val="dk1"/>
              </a:buClr>
              <a:buSzPts val="1100"/>
              <a:buFont typeface="Arial"/>
              <a:buNone/>
            </a:pPr>
            <a:r>
              <a:rPr b="1" lang="en" sz="2000" u="sng">
                <a:hlinkClick action="ppaction://hlinksldjump" r:id="rId3"/>
              </a:rPr>
              <a:t>Tuesday: </a:t>
            </a:r>
            <a:endParaRPr b="1" sz="2000"/>
          </a:p>
          <a:p>
            <a:pPr indent="0" lvl="0" marL="0" rtl="0" algn="ctr">
              <a:spcBef>
                <a:spcPts val="0"/>
              </a:spcBef>
              <a:spcAft>
                <a:spcPts val="0"/>
              </a:spcAft>
              <a:buClr>
                <a:schemeClr val="dk1"/>
              </a:buClr>
              <a:buSzPts val="1100"/>
              <a:buFont typeface="Arial"/>
              <a:buNone/>
            </a:pPr>
            <a:r>
              <a:rPr lang="en" sz="2000" u="sng">
                <a:solidFill>
                  <a:schemeClr val="hlink"/>
                </a:solidFill>
                <a:hlinkClick/>
              </a:rPr>
              <a:t>Subtraction Number Talk</a:t>
            </a:r>
            <a:endParaRPr sz="2000"/>
          </a:p>
          <a:p>
            <a:pPr indent="0" lvl="0" marL="0" rtl="0" algn="ctr">
              <a:spcBef>
                <a:spcPts val="0"/>
              </a:spcBef>
              <a:spcAft>
                <a:spcPts val="0"/>
              </a:spcAft>
              <a:buClr>
                <a:schemeClr val="dk1"/>
              </a:buClr>
              <a:buSzPts val="1100"/>
              <a:buFont typeface="Arial"/>
              <a:buNone/>
            </a:pPr>
            <a:r>
              <a:rPr lang="en" sz="2000" u="sng">
                <a:solidFill>
                  <a:schemeClr val="hlink"/>
                </a:solidFill>
                <a:hlinkClick action="ppaction://hlinksldjump" r:id="rId4"/>
              </a:rPr>
              <a:t>Split Strategy </a:t>
            </a:r>
            <a:endParaRPr sz="2000"/>
          </a:p>
          <a:p>
            <a:pPr indent="0" lvl="0" marL="0" rtl="0" algn="ctr">
              <a:spcBef>
                <a:spcPts val="0"/>
              </a:spcBef>
              <a:spcAft>
                <a:spcPts val="0"/>
              </a:spcAft>
              <a:buClr>
                <a:schemeClr val="dk1"/>
              </a:buClr>
              <a:buSzPts val="1100"/>
              <a:buFont typeface="Arial"/>
              <a:buNone/>
            </a:pPr>
            <a:r>
              <a:rPr lang="en" sz="2000" u="sng">
                <a:solidFill>
                  <a:schemeClr val="hlink"/>
                </a:solidFill>
                <a:hlinkClick action="ppaction://hlinksldjump" r:id="rId5"/>
              </a:rPr>
              <a:t>Subtraction Tasks</a:t>
            </a:r>
            <a:endParaRPr sz="2000"/>
          </a:p>
          <a:p>
            <a:pPr indent="0" lvl="0" marL="0" rtl="0" algn="ctr">
              <a:spcBef>
                <a:spcPts val="0"/>
              </a:spcBef>
              <a:spcAft>
                <a:spcPts val="0"/>
              </a:spcAft>
              <a:buClr>
                <a:schemeClr val="dk1"/>
              </a:buClr>
              <a:buSzPts val="1100"/>
              <a:buFont typeface="Arial"/>
              <a:buNone/>
            </a:pPr>
            <a:r>
              <a:t/>
            </a:r>
            <a:endParaRPr sz="2000"/>
          </a:p>
          <a:p>
            <a:pPr indent="0" lvl="0" marL="0" rtl="0" algn="ctr">
              <a:spcBef>
                <a:spcPts val="0"/>
              </a:spcBef>
              <a:spcAft>
                <a:spcPts val="0"/>
              </a:spcAft>
              <a:buClr>
                <a:schemeClr val="dk1"/>
              </a:buClr>
              <a:buSzPts val="1100"/>
              <a:buFont typeface="Arial"/>
              <a:buNone/>
            </a:pPr>
            <a:r>
              <a:rPr b="1" lang="en" sz="2000" u="sng">
                <a:hlinkClick action="ppaction://hlinksldjump" r:id="rId6"/>
              </a:rPr>
              <a:t>Friday:</a:t>
            </a:r>
            <a:endParaRPr b="1" sz="2000" u="sng"/>
          </a:p>
          <a:p>
            <a:pPr indent="0" lvl="0" marL="0" rtl="0" algn="ctr">
              <a:spcBef>
                <a:spcPts val="0"/>
              </a:spcBef>
              <a:spcAft>
                <a:spcPts val="0"/>
              </a:spcAft>
              <a:buClr>
                <a:schemeClr val="dk1"/>
              </a:buClr>
              <a:buSzPts val="1100"/>
              <a:buFont typeface="Arial"/>
              <a:buNone/>
            </a:pPr>
            <a:r>
              <a:rPr lang="en" sz="2000" u="sng">
                <a:solidFill>
                  <a:schemeClr val="hlink"/>
                </a:solidFill>
                <a:hlinkClick/>
              </a:rPr>
              <a:t>Number of the Day</a:t>
            </a:r>
            <a:endParaRPr sz="2000"/>
          </a:p>
          <a:p>
            <a:pPr indent="0" lvl="0" marL="0" rtl="0" algn="ctr">
              <a:spcBef>
                <a:spcPts val="0"/>
              </a:spcBef>
              <a:spcAft>
                <a:spcPts val="0"/>
              </a:spcAft>
              <a:buClr>
                <a:schemeClr val="dk1"/>
              </a:buClr>
              <a:buSzPts val="1100"/>
              <a:buFont typeface="Arial"/>
              <a:buNone/>
            </a:pPr>
            <a:r>
              <a:rPr lang="en" sz="2000" u="sng">
                <a:solidFill>
                  <a:schemeClr val="hlink"/>
                </a:solidFill>
                <a:hlinkClick action="ppaction://hlinksldjump" r:id="rId7"/>
              </a:rPr>
              <a:t>5 Dice Game Activity</a:t>
            </a:r>
            <a:endParaRPr sz="2000"/>
          </a:p>
        </p:txBody>
      </p:sp>
      <p:sp>
        <p:nvSpPr>
          <p:cNvPr id="2138" name="Google Shape;2138;p34"/>
          <p:cNvSpPr/>
          <p:nvPr/>
        </p:nvSpPr>
        <p:spPr>
          <a:xfrm rot="3022529">
            <a:off x="265937" y="2749543"/>
            <a:ext cx="482237" cy="500759"/>
          </a:xfrm>
          <a:custGeom>
            <a:rect b="b" l="l" r="r" t="t"/>
            <a:pathLst>
              <a:path extrusionOk="0" h="46639" w="44914">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cap="flat" cmpd="sng" w="38100">
            <a:solidFill>
              <a:schemeClr val="lt1"/>
            </a:solidFill>
            <a:prstDash val="solid"/>
            <a:round/>
            <a:headEnd len="sm" w="sm" type="none"/>
            <a:tailEnd len="sm" w="sm" type="none"/>
          </a:ln>
          <a:effectLst>
            <a:outerShdw rotWithShape="0" algn="bl" dir="366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2" name="Shape 2142"/>
        <p:cNvGrpSpPr/>
        <p:nvPr/>
      </p:nvGrpSpPr>
      <p:grpSpPr>
        <a:xfrm>
          <a:off x="0" y="0"/>
          <a:ext cx="0" cy="0"/>
          <a:chOff x="0" y="0"/>
          <a:chExt cx="0" cy="0"/>
        </a:xfrm>
      </p:grpSpPr>
      <p:sp>
        <p:nvSpPr>
          <p:cNvPr id="2143" name="Google Shape;2143;p35"/>
          <p:cNvSpPr/>
          <p:nvPr/>
        </p:nvSpPr>
        <p:spPr>
          <a:xfrm>
            <a:off x="2774887" y="2075851"/>
            <a:ext cx="3594229" cy="991800"/>
          </a:xfrm>
          <a:prstGeom prst="rect">
            <a:avLst/>
          </a:prstGeom>
        </p:spPr>
        <p:txBody>
          <a:bodyPr>
            <a:prstTxWarp prst="textPlain"/>
          </a:bodyPr>
          <a:lstStyle/>
          <a:p>
            <a:pPr lvl="0" algn="ctr"/>
            <a:r>
              <a:rPr b="1" i="0">
                <a:ln cap="flat" cmpd="sng" w="38100">
                  <a:solidFill>
                    <a:schemeClr val="lt1"/>
                  </a:solidFill>
                  <a:prstDash val="solid"/>
                  <a:round/>
                  <a:headEnd len="sm" w="sm" type="none"/>
                  <a:tailEnd len="sm" w="sm" type="none"/>
                </a:ln>
                <a:solidFill>
                  <a:schemeClr val="accent2"/>
                </a:solidFill>
                <a:latin typeface="Alfa Slab One"/>
              </a:rPr>
              <a:t>Tuesday</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7" name="Shape 2147"/>
        <p:cNvGrpSpPr/>
        <p:nvPr/>
      </p:nvGrpSpPr>
      <p:grpSpPr>
        <a:xfrm>
          <a:off x="0" y="0"/>
          <a:ext cx="0" cy="0"/>
          <a:chOff x="0" y="0"/>
          <a:chExt cx="0" cy="0"/>
        </a:xfrm>
      </p:grpSpPr>
      <p:sp>
        <p:nvSpPr>
          <p:cNvPr id="2148" name="Google Shape;2148;p36"/>
          <p:cNvSpPr txBox="1"/>
          <p:nvPr>
            <p:ph type="title"/>
          </p:nvPr>
        </p:nvSpPr>
        <p:spPr>
          <a:xfrm>
            <a:off x="2238800" y="157125"/>
            <a:ext cx="4885800" cy="75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solidFill>
                  <a:schemeClr val="accent5"/>
                </a:solidFill>
              </a:rPr>
              <a:t>Number Talk: </a:t>
            </a:r>
            <a:endParaRPr sz="4500">
              <a:solidFill>
                <a:schemeClr val="accent5"/>
              </a:solidFill>
            </a:endParaRPr>
          </a:p>
        </p:txBody>
      </p:sp>
      <p:pic>
        <p:nvPicPr>
          <p:cNvPr id="2149" name="Google Shape;2149;p36" title="Stage 1 Subtraction Number Talk Week 2.mp4">
            <a:hlinkClick r:id="rId3"/>
          </p:cNvPr>
          <p:cNvPicPr preferRelativeResize="0"/>
          <p:nvPr/>
        </p:nvPicPr>
        <p:blipFill>
          <a:blip r:embed="rId4">
            <a:alphaModFix/>
          </a:blip>
          <a:stretch>
            <a:fillRect/>
          </a:stretch>
        </p:blipFill>
        <p:spPr>
          <a:xfrm>
            <a:off x="1186963" y="1082750"/>
            <a:ext cx="6989467" cy="3931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9"/>
                                        </p:tgtEl>
                                        <p:attrNameLst>
                                          <p:attrName>style.visibility</p:attrName>
                                        </p:attrNameLst>
                                      </p:cBhvr>
                                      <p:to>
                                        <p:strVal val="visible"/>
                                      </p:to>
                                    </p:set>
                                    <p:animEffect filter="fade" transition="in">
                                      <p:cBhvr>
                                        <p:cTn dur="1000"/>
                                        <p:tgtEl>
                                          <p:spTgt spid="2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3" name="Shape 2153"/>
        <p:cNvGrpSpPr/>
        <p:nvPr/>
      </p:nvGrpSpPr>
      <p:grpSpPr>
        <a:xfrm>
          <a:off x="0" y="0"/>
          <a:ext cx="0" cy="0"/>
          <a:chOff x="0" y="0"/>
          <a:chExt cx="0" cy="0"/>
        </a:xfrm>
      </p:grpSpPr>
      <p:sp>
        <p:nvSpPr>
          <p:cNvPr id="2154" name="Google Shape;2154;p37"/>
          <p:cNvSpPr txBox="1"/>
          <p:nvPr>
            <p:ph type="title"/>
          </p:nvPr>
        </p:nvSpPr>
        <p:spPr>
          <a:xfrm>
            <a:off x="2057400" y="886042"/>
            <a:ext cx="5029200" cy="41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Split Strategy</a:t>
            </a:r>
            <a:endParaRPr/>
          </a:p>
        </p:txBody>
      </p:sp>
      <p:pic>
        <p:nvPicPr>
          <p:cNvPr id="2155" name="Google Shape;2155;p37" title="Stage 1 Subtraction Split Strategy Week 2.mp4">
            <a:hlinkClick r:id="rId3"/>
          </p:cNvPr>
          <p:cNvPicPr preferRelativeResize="0"/>
          <p:nvPr/>
        </p:nvPicPr>
        <p:blipFill>
          <a:blip r:embed="rId4">
            <a:alphaModFix/>
          </a:blip>
          <a:stretch>
            <a:fillRect/>
          </a:stretch>
        </p:blipFill>
        <p:spPr>
          <a:xfrm>
            <a:off x="1314575" y="1473067"/>
            <a:ext cx="6295214" cy="35410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5"/>
                                        </p:tgtEl>
                                        <p:attrNameLst>
                                          <p:attrName>style.visibility</p:attrName>
                                        </p:attrNameLst>
                                      </p:cBhvr>
                                      <p:to>
                                        <p:strVal val="visible"/>
                                      </p:to>
                                    </p:set>
                                    <p:animEffect filter="fade" transition="in">
                                      <p:cBhvr>
                                        <p:cTn dur="1000"/>
                                        <p:tgtEl>
                                          <p:spTgt spid="2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9" name="Shape 2159"/>
        <p:cNvGrpSpPr/>
        <p:nvPr/>
      </p:nvGrpSpPr>
      <p:grpSpPr>
        <a:xfrm>
          <a:off x="0" y="0"/>
          <a:ext cx="0" cy="0"/>
          <a:chOff x="0" y="0"/>
          <a:chExt cx="0" cy="0"/>
        </a:xfrm>
      </p:grpSpPr>
      <p:sp>
        <p:nvSpPr>
          <p:cNvPr id="2160" name="Google Shape;2160;p38"/>
          <p:cNvSpPr txBox="1"/>
          <p:nvPr>
            <p:ph type="title"/>
          </p:nvPr>
        </p:nvSpPr>
        <p:spPr>
          <a:xfrm>
            <a:off x="913825" y="757575"/>
            <a:ext cx="7166700" cy="54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Using MAB blocks</a:t>
            </a:r>
            <a:endParaRPr/>
          </a:p>
        </p:txBody>
      </p:sp>
      <p:pic>
        <p:nvPicPr>
          <p:cNvPr id="2161" name="Google Shape;2161;p38" title="MAB Blocks Stage One.mp4">
            <a:hlinkClick r:id="rId3"/>
          </p:cNvPr>
          <p:cNvPicPr preferRelativeResize="0"/>
          <p:nvPr/>
        </p:nvPicPr>
        <p:blipFill>
          <a:blip r:embed="rId4">
            <a:alphaModFix/>
          </a:blip>
          <a:stretch>
            <a:fillRect/>
          </a:stretch>
        </p:blipFill>
        <p:spPr>
          <a:xfrm>
            <a:off x="1315775" y="1423475"/>
            <a:ext cx="6541024" cy="3541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1"/>
                                        </p:tgtEl>
                                        <p:attrNameLst>
                                          <p:attrName>style.visibility</p:attrName>
                                        </p:attrNameLst>
                                      </p:cBhvr>
                                      <p:to>
                                        <p:strVal val="visible"/>
                                      </p:to>
                                    </p:set>
                                    <p:animEffect filter="fade" transition="in">
                                      <p:cBhvr>
                                        <p:cTn dur="1000"/>
                                        <p:tgtEl>
                                          <p:spTgt spid="2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5" name="Shape 2165"/>
        <p:cNvGrpSpPr/>
        <p:nvPr/>
      </p:nvGrpSpPr>
      <p:grpSpPr>
        <a:xfrm>
          <a:off x="0" y="0"/>
          <a:ext cx="0" cy="0"/>
          <a:chOff x="0" y="0"/>
          <a:chExt cx="0" cy="0"/>
        </a:xfrm>
      </p:grpSpPr>
      <p:sp>
        <p:nvSpPr>
          <p:cNvPr id="2166" name="Google Shape;2166;p39"/>
          <p:cNvSpPr txBox="1"/>
          <p:nvPr>
            <p:ph type="title"/>
          </p:nvPr>
        </p:nvSpPr>
        <p:spPr>
          <a:xfrm>
            <a:off x="713232" y="548640"/>
            <a:ext cx="7717500" cy="29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chemeClr val="dk2"/>
                </a:solidFill>
              </a:rPr>
              <a:t>Your Task...</a:t>
            </a:r>
            <a:endParaRPr sz="5000">
              <a:solidFill>
                <a:schemeClr val="dk2"/>
              </a:solidFill>
            </a:endParaRPr>
          </a:p>
        </p:txBody>
      </p:sp>
      <p:sp>
        <p:nvSpPr>
          <p:cNvPr id="2167" name="Google Shape;2167;p39"/>
          <p:cNvSpPr txBox="1"/>
          <p:nvPr/>
        </p:nvSpPr>
        <p:spPr>
          <a:xfrm>
            <a:off x="1510200" y="1037925"/>
            <a:ext cx="6123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atamaran"/>
                <a:ea typeface="Catamaran"/>
                <a:cs typeface="Catamaran"/>
                <a:sym typeface="Catamaran"/>
              </a:rPr>
              <a:t>You will need to use the split strategy to solve these problems. I would like to see you using your knowledge of place value and splitting your numbers into tens and ones. You can draw it on paper and insert an image on the next page or you could simply type directly onto the page.</a:t>
            </a:r>
            <a:endParaRPr>
              <a:solidFill>
                <a:schemeClr val="lt1"/>
              </a:solidFill>
              <a:latin typeface="Catamaran"/>
              <a:ea typeface="Catamaran"/>
              <a:cs typeface="Catamaran"/>
              <a:sym typeface="Catamaran"/>
            </a:endParaRPr>
          </a:p>
        </p:txBody>
      </p:sp>
      <p:sp>
        <p:nvSpPr>
          <p:cNvPr id="2168" name="Google Shape;2168;p39"/>
          <p:cNvSpPr/>
          <p:nvPr/>
        </p:nvSpPr>
        <p:spPr>
          <a:xfrm>
            <a:off x="1174513" y="2377719"/>
            <a:ext cx="1448100" cy="4065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39"/>
          <p:cNvSpPr/>
          <p:nvPr/>
        </p:nvSpPr>
        <p:spPr>
          <a:xfrm>
            <a:off x="1174513" y="3450219"/>
            <a:ext cx="1448100" cy="406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39"/>
          <p:cNvSpPr/>
          <p:nvPr/>
        </p:nvSpPr>
        <p:spPr>
          <a:xfrm>
            <a:off x="4973663" y="2358594"/>
            <a:ext cx="1448100" cy="4065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39"/>
          <p:cNvSpPr/>
          <p:nvPr/>
        </p:nvSpPr>
        <p:spPr>
          <a:xfrm>
            <a:off x="4942313" y="3444144"/>
            <a:ext cx="1448100" cy="4065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39"/>
          <p:cNvSpPr txBox="1"/>
          <p:nvPr/>
        </p:nvSpPr>
        <p:spPr>
          <a:xfrm>
            <a:off x="1174525" y="2380875"/>
            <a:ext cx="1510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Catamaran"/>
                <a:ea typeface="Catamaran"/>
                <a:cs typeface="Catamaran"/>
                <a:sym typeface="Catamaran"/>
              </a:rPr>
              <a:t>Question 1:</a:t>
            </a:r>
            <a:endParaRPr b="1" sz="1500">
              <a:solidFill>
                <a:schemeClr val="lt1"/>
              </a:solidFill>
              <a:latin typeface="Catamaran"/>
              <a:ea typeface="Catamaran"/>
              <a:cs typeface="Catamaran"/>
              <a:sym typeface="Catamaran"/>
            </a:endParaRPr>
          </a:p>
        </p:txBody>
      </p:sp>
      <p:sp>
        <p:nvSpPr>
          <p:cNvPr id="2173" name="Google Shape;2173;p39"/>
          <p:cNvSpPr txBox="1"/>
          <p:nvPr/>
        </p:nvSpPr>
        <p:spPr>
          <a:xfrm>
            <a:off x="1174525" y="3453375"/>
            <a:ext cx="1510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Catamaran"/>
                <a:ea typeface="Catamaran"/>
                <a:cs typeface="Catamaran"/>
                <a:sym typeface="Catamaran"/>
              </a:rPr>
              <a:t>Question 2:</a:t>
            </a:r>
            <a:endParaRPr b="1" sz="1500">
              <a:solidFill>
                <a:schemeClr val="lt1"/>
              </a:solidFill>
              <a:latin typeface="Catamaran"/>
              <a:ea typeface="Catamaran"/>
              <a:cs typeface="Catamaran"/>
              <a:sym typeface="Catamaran"/>
            </a:endParaRPr>
          </a:p>
        </p:txBody>
      </p:sp>
      <p:sp>
        <p:nvSpPr>
          <p:cNvPr id="2174" name="Google Shape;2174;p39"/>
          <p:cNvSpPr txBox="1"/>
          <p:nvPr/>
        </p:nvSpPr>
        <p:spPr>
          <a:xfrm>
            <a:off x="4973675" y="2369400"/>
            <a:ext cx="1510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Catamaran"/>
                <a:ea typeface="Catamaran"/>
                <a:cs typeface="Catamaran"/>
                <a:sym typeface="Catamaran"/>
              </a:rPr>
              <a:t>Question 3:</a:t>
            </a:r>
            <a:endParaRPr b="1" sz="1500">
              <a:solidFill>
                <a:schemeClr val="lt1"/>
              </a:solidFill>
              <a:latin typeface="Catamaran"/>
              <a:ea typeface="Catamaran"/>
              <a:cs typeface="Catamaran"/>
              <a:sym typeface="Catamaran"/>
            </a:endParaRPr>
          </a:p>
        </p:txBody>
      </p:sp>
      <p:sp>
        <p:nvSpPr>
          <p:cNvPr id="2175" name="Google Shape;2175;p39"/>
          <p:cNvSpPr txBox="1"/>
          <p:nvPr/>
        </p:nvSpPr>
        <p:spPr>
          <a:xfrm>
            <a:off x="4942325" y="3447300"/>
            <a:ext cx="1510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Catamaran"/>
                <a:ea typeface="Catamaran"/>
                <a:cs typeface="Catamaran"/>
                <a:sym typeface="Catamaran"/>
              </a:rPr>
              <a:t>Question 4:</a:t>
            </a:r>
            <a:endParaRPr b="1" sz="1500">
              <a:solidFill>
                <a:schemeClr val="lt1"/>
              </a:solidFill>
              <a:latin typeface="Catamaran"/>
              <a:ea typeface="Catamaran"/>
              <a:cs typeface="Catamaran"/>
              <a:sym typeface="Catamaran"/>
            </a:endParaRPr>
          </a:p>
        </p:txBody>
      </p:sp>
      <p:sp>
        <p:nvSpPr>
          <p:cNvPr id="2176" name="Google Shape;2176;p39"/>
          <p:cNvSpPr txBox="1"/>
          <p:nvPr/>
        </p:nvSpPr>
        <p:spPr>
          <a:xfrm>
            <a:off x="2970300" y="2281400"/>
            <a:ext cx="1718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latin typeface="Catamaran"/>
                <a:ea typeface="Catamaran"/>
                <a:cs typeface="Catamaran"/>
                <a:sym typeface="Catamaran"/>
              </a:rPr>
              <a:t>42 + 17=</a:t>
            </a:r>
            <a:endParaRPr sz="1500">
              <a:solidFill>
                <a:schemeClr val="lt1"/>
              </a:solidFill>
              <a:latin typeface="Catamaran"/>
              <a:ea typeface="Catamaran"/>
              <a:cs typeface="Catamaran"/>
              <a:sym typeface="Catamaran"/>
            </a:endParaRPr>
          </a:p>
        </p:txBody>
      </p:sp>
      <p:sp>
        <p:nvSpPr>
          <p:cNvPr id="2177" name="Google Shape;2177;p39"/>
          <p:cNvSpPr txBox="1"/>
          <p:nvPr/>
        </p:nvSpPr>
        <p:spPr>
          <a:xfrm>
            <a:off x="2963825" y="3459450"/>
            <a:ext cx="1291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latin typeface="Catamaran"/>
                <a:ea typeface="Catamaran"/>
                <a:cs typeface="Catamaran"/>
                <a:sym typeface="Catamaran"/>
              </a:rPr>
              <a:t>54 + 26 =</a:t>
            </a:r>
            <a:endParaRPr sz="1500">
              <a:solidFill>
                <a:schemeClr val="lt1"/>
              </a:solidFill>
              <a:latin typeface="Catamaran"/>
              <a:ea typeface="Catamaran"/>
              <a:cs typeface="Catamaran"/>
              <a:sym typeface="Catamaran"/>
            </a:endParaRPr>
          </a:p>
        </p:txBody>
      </p:sp>
      <p:sp>
        <p:nvSpPr>
          <p:cNvPr id="2178" name="Google Shape;2178;p39"/>
          <p:cNvSpPr txBox="1"/>
          <p:nvPr/>
        </p:nvSpPr>
        <p:spPr>
          <a:xfrm>
            <a:off x="6931050" y="2373225"/>
            <a:ext cx="1291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latin typeface="Catamaran"/>
                <a:ea typeface="Catamaran"/>
                <a:cs typeface="Catamaran"/>
                <a:sym typeface="Catamaran"/>
              </a:rPr>
              <a:t>35 - 19 =</a:t>
            </a:r>
            <a:endParaRPr sz="1500">
              <a:solidFill>
                <a:schemeClr val="lt1"/>
              </a:solidFill>
              <a:latin typeface="Catamaran"/>
              <a:ea typeface="Catamaran"/>
              <a:cs typeface="Catamaran"/>
              <a:sym typeface="Catamaran"/>
            </a:endParaRPr>
          </a:p>
        </p:txBody>
      </p:sp>
      <p:sp>
        <p:nvSpPr>
          <p:cNvPr id="2179" name="Google Shape;2179;p39"/>
          <p:cNvSpPr txBox="1"/>
          <p:nvPr/>
        </p:nvSpPr>
        <p:spPr>
          <a:xfrm>
            <a:off x="6931050" y="3459450"/>
            <a:ext cx="957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latin typeface="Catamaran"/>
                <a:ea typeface="Catamaran"/>
                <a:cs typeface="Catamaran"/>
                <a:sym typeface="Catamaran"/>
              </a:rPr>
              <a:t>67 - 25 = </a:t>
            </a:r>
            <a:endParaRPr sz="1500">
              <a:solidFill>
                <a:schemeClr val="lt1"/>
              </a:solidFill>
              <a:latin typeface="Catamaran"/>
              <a:ea typeface="Catamaran"/>
              <a:cs typeface="Catamaran"/>
              <a:sym typeface="Catamar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3" name="Shape 2183"/>
        <p:cNvGrpSpPr/>
        <p:nvPr/>
      </p:nvGrpSpPr>
      <p:grpSpPr>
        <a:xfrm>
          <a:off x="0" y="0"/>
          <a:ext cx="0" cy="0"/>
          <a:chOff x="0" y="0"/>
          <a:chExt cx="0" cy="0"/>
        </a:xfrm>
      </p:grpSpPr>
      <p:sp>
        <p:nvSpPr>
          <p:cNvPr id="2184" name="Google Shape;2184;p40"/>
          <p:cNvSpPr txBox="1"/>
          <p:nvPr>
            <p:ph type="title"/>
          </p:nvPr>
        </p:nvSpPr>
        <p:spPr>
          <a:xfrm>
            <a:off x="713232" y="548640"/>
            <a:ext cx="7717500" cy="29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chemeClr val="dk1"/>
                </a:solidFill>
              </a:rPr>
              <a:t>My Work</a:t>
            </a:r>
            <a:endParaRPr sz="5000">
              <a:solidFill>
                <a:schemeClr val="dk1"/>
              </a:solidFill>
            </a:endParaRPr>
          </a:p>
        </p:txBody>
      </p:sp>
      <p:sp>
        <p:nvSpPr>
          <p:cNvPr id="2185" name="Google Shape;2185;p40"/>
          <p:cNvSpPr txBox="1"/>
          <p:nvPr/>
        </p:nvSpPr>
        <p:spPr>
          <a:xfrm>
            <a:off x="3298325" y="2087400"/>
            <a:ext cx="335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atamaran"/>
                <a:ea typeface="Catamaran"/>
                <a:cs typeface="Catamaran"/>
                <a:sym typeface="Catamaran"/>
              </a:rPr>
              <a:t>Post a picture of your work here!</a:t>
            </a:r>
            <a:endParaRPr>
              <a:solidFill>
                <a:schemeClr val="lt1"/>
              </a:solidFill>
              <a:latin typeface="Catamaran"/>
              <a:ea typeface="Catamaran"/>
              <a:cs typeface="Catamaran"/>
              <a:sym typeface="Catamar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9" name="Shape 2189"/>
        <p:cNvGrpSpPr/>
        <p:nvPr/>
      </p:nvGrpSpPr>
      <p:grpSpPr>
        <a:xfrm>
          <a:off x="0" y="0"/>
          <a:ext cx="0" cy="0"/>
          <a:chOff x="0" y="0"/>
          <a:chExt cx="0" cy="0"/>
        </a:xfrm>
      </p:grpSpPr>
      <p:sp>
        <p:nvSpPr>
          <p:cNvPr id="2190" name="Google Shape;2190;p41"/>
          <p:cNvSpPr/>
          <p:nvPr/>
        </p:nvSpPr>
        <p:spPr>
          <a:xfrm>
            <a:off x="3436687" y="2075851"/>
            <a:ext cx="2731614" cy="991800"/>
          </a:xfrm>
          <a:prstGeom prst="rect">
            <a:avLst/>
          </a:prstGeom>
        </p:spPr>
        <p:txBody>
          <a:bodyPr>
            <a:prstTxWarp prst="textPlain"/>
          </a:bodyPr>
          <a:lstStyle/>
          <a:p>
            <a:pPr lvl="0" algn="ctr"/>
            <a:r>
              <a:rPr b="1" i="0">
                <a:ln cap="flat" cmpd="sng" w="38100">
                  <a:solidFill>
                    <a:schemeClr val="lt1"/>
                  </a:solidFill>
                  <a:prstDash val="solid"/>
                  <a:round/>
                  <a:headEnd len="sm" w="sm" type="none"/>
                  <a:tailEnd len="sm" w="sm" type="none"/>
                </a:ln>
                <a:solidFill>
                  <a:schemeClr val="accent2"/>
                </a:solidFill>
                <a:latin typeface="Alfa Slab One"/>
              </a:rPr>
              <a:t>Friday</a:t>
            </a:r>
          </a:p>
        </p:txBody>
      </p:sp>
    </p:spTree>
  </p:cSld>
  <p:clrMapOvr>
    <a:masterClrMapping/>
  </p:clrMapOvr>
</p:sld>
</file>

<file path=ppt/theme/theme1.xml><?xml version="1.0" encoding="utf-8"?>
<a:theme xmlns:a="http://schemas.openxmlformats.org/drawingml/2006/main" xmlns:r="http://schemas.openxmlformats.org/officeDocument/2006/relationships"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